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7" r:id="rId4"/>
    <p:sldId id="38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374EC-75DC-7B0D-9FB2-0677DBFCF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C80234-133D-4054-B5F8-70E8043604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4E62AC-57B9-5E64-8606-7871AB2597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EF438-F5EB-9673-8038-C477BD6622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039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DC444-5D9A-DB12-B2CC-CC1578D9F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3E235C-863A-952C-966C-D0C9E48439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3F448B-611A-E2A8-DF7C-112B72A5BC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D57BF0-3667-A29B-8104-B3D7A25DC0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275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D6E05-0130-4A3B-C6EE-50989F8C0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e libre 15">
            <a:extLst>
              <a:ext uri="{FF2B5EF4-FFF2-40B4-BE49-F238E27FC236}">
                <a16:creationId xmlns:a16="http://schemas.microsoft.com/office/drawing/2014/main" id="{28888057-F5C1-64B1-A92D-6C05C01E4161}"/>
              </a:ext>
            </a:extLst>
          </p:cNvPr>
          <p:cNvSpPr/>
          <p:nvPr/>
        </p:nvSpPr>
        <p:spPr>
          <a:xfrm>
            <a:off x="8058645" y="807267"/>
            <a:ext cx="1720855" cy="2327133"/>
          </a:xfrm>
          <a:custGeom>
            <a:avLst/>
            <a:gdLst>
              <a:gd name="connsiteX0" fmla="*/ 1098253 w 1098253"/>
              <a:gd name="connsiteY0" fmla="*/ 431828 h 1485179"/>
              <a:gd name="connsiteX1" fmla="*/ 681613 w 1098253"/>
              <a:gd name="connsiteY1" fmla="*/ 0 h 1485179"/>
              <a:gd name="connsiteX2" fmla="*/ 385618 w 1098253"/>
              <a:gd name="connsiteY2" fmla="*/ 173810 h 1485179"/>
              <a:gd name="connsiteX3" fmla="*/ 0 w 1098253"/>
              <a:gd name="connsiteY3" fmla="*/ 241236 h 1485179"/>
              <a:gd name="connsiteX4" fmla="*/ 27577 w 1098253"/>
              <a:gd name="connsiteY4" fmla="*/ 270454 h 1485179"/>
              <a:gd name="connsiteX5" fmla="*/ 899374 w 1098253"/>
              <a:gd name="connsiteY5" fmla="*/ 401861 h 1485179"/>
              <a:gd name="connsiteX6" fmla="*/ 469095 w 1098253"/>
              <a:gd name="connsiteY6" fmla="*/ 1440079 h 1485179"/>
              <a:gd name="connsiteX7" fmla="*/ 450511 w 1098253"/>
              <a:gd name="connsiteY7" fmla="*/ 1485180 h 1485179"/>
              <a:gd name="connsiteX8" fmla="*/ 476140 w 1098253"/>
              <a:gd name="connsiteY8" fmla="*/ 1473642 h 1485179"/>
              <a:gd name="connsiteX9" fmla="*/ 918707 w 1098253"/>
              <a:gd name="connsiteY9" fmla="*/ 404857 h 1485179"/>
              <a:gd name="connsiteX10" fmla="*/ 1098253 w 1098253"/>
              <a:gd name="connsiteY10" fmla="*/ 431828 h 1485179"/>
              <a:gd name="connsiteX0" fmla="*/ 1098253 w 1098253"/>
              <a:gd name="connsiteY0" fmla="*/ 431828 h 1485180"/>
              <a:gd name="connsiteX1" fmla="*/ 681613 w 1098253"/>
              <a:gd name="connsiteY1" fmla="*/ 0 h 1485180"/>
              <a:gd name="connsiteX2" fmla="*/ 385618 w 1098253"/>
              <a:gd name="connsiteY2" fmla="*/ 173810 h 1485180"/>
              <a:gd name="connsiteX3" fmla="*/ 0 w 1098253"/>
              <a:gd name="connsiteY3" fmla="*/ 241236 h 1485180"/>
              <a:gd name="connsiteX4" fmla="*/ 27577 w 1098253"/>
              <a:gd name="connsiteY4" fmla="*/ 270454 h 1485180"/>
              <a:gd name="connsiteX5" fmla="*/ 712191 w 1098253"/>
              <a:gd name="connsiteY5" fmla="*/ 379840 h 1485180"/>
              <a:gd name="connsiteX6" fmla="*/ 469095 w 1098253"/>
              <a:gd name="connsiteY6" fmla="*/ 1440079 h 1485180"/>
              <a:gd name="connsiteX7" fmla="*/ 450511 w 1098253"/>
              <a:gd name="connsiteY7" fmla="*/ 1485180 h 1485180"/>
              <a:gd name="connsiteX8" fmla="*/ 476140 w 1098253"/>
              <a:gd name="connsiteY8" fmla="*/ 1473642 h 1485180"/>
              <a:gd name="connsiteX9" fmla="*/ 918707 w 1098253"/>
              <a:gd name="connsiteY9" fmla="*/ 404857 h 1485180"/>
              <a:gd name="connsiteX10" fmla="*/ 1098253 w 1098253"/>
              <a:gd name="connsiteY10" fmla="*/ 431828 h 1485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98253" h="1485180">
                <a:moveTo>
                  <a:pt x="1098253" y="431828"/>
                </a:moveTo>
                <a:lnTo>
                  <a:pt x="681613" y="0"/>
                </a:lnTo>
                <a:lnTo>
                  <a:pt x="385618" y="173810"/>
                </a:lnTo>
                <a:lnTo>
                  <a:pt x="0" y="241236"/>
                </a:lnTo>
                <a:lnTo>
                  <a:pt x="27577" y="270454"/>
                </a:lnTo>
                <a:lnTo>
                  <a:pt x="712191" y="379840"/>
                </a:lnTo>
                <a:lnTo>
                  <a:pt x="469095" y="1440079"/>
                </a:lnTo>
                <a:lnTo>
                  <a:pt x="450511" y="1485180"/>
                </a:lnTo>
                <a:lnTo>
                  <a:pt x="476140" y="1473642"/>
                </a:lnTo>
                <a:lnTo>
                  <a:pt x="918707" y="404857"/>
                </a:lnTo>
                <a:lnTo>
                  <a:pt x="1098253" y="431828"/>
                </a:ln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0D4AC9-239F-E390-DFEA-0FD451ECE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Arched Path Process – Slide Template</a:t>
            </a:r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618FE4CD-A86E-1A35-E39B-C2F777CC23FD}"/>
              </a:ext>
            </a:extLst>
          </p:cNvPr>
          <p:cNvSpPr/>
          <p:nvPr/>
        </p:nvSpPr>
        <p:spPr>
          <a:xfrm>
            <a:off x="7613723" y="759325"/>
            <a:ext cx="2126880" cy="2302245"/>
          </a:xfrm>
          <a:custGeom>
            <a:avLst/>
            <a:gdLst>
              <a:gd name="connsiteX0" fmla="*/ 1357379 w 1357379"/>
              <a:gd name="connsiteY0" fmla="*/ 431978 h 1469297"/>
              <a:gd name="connsiteX1" fmla="*/ 940739 w 1357379"/>
              <a:gd name="connsiteY1" fmla="*/ 0 h 1469297"/>
              <a:gd name="connsiteX2" fmla="*/ 286703 w 1357379"/>
              <a:gd name="connsiteY2" fmla="*/ 270456 h 1469297"/>
              <a:gd name="connsiteX3" fmla="*/ 443468 w 1357379"/>
              <a:gd name="connsiteY3" fmla="*/ 294129 h 1469297"/>
              <a:gd name="connsiteX4" fmla="*/ 0 w 1357379"/>
              <a:gd name="connsiteY4" fmla="*/ 1331897 h 1469297"/>
              <a:gd name="connsiteX5" fmla="*/ 755798 w 1357379"/>
              <a:gd name="connsiteY5" fmla="*/ 1469298 h 1469297"/>
              <a:gd name="connsiteX6" fmla="*/ 1195819 w 1357379"/>
              <a:gd name="connsiteY6" fmla="*/ 407556 h 1469297"/>
              <a:gd name="connsiteX7" fmla="*/ 1357379 w 1357379"/>
              <a:gd name="connsiteY7" fmla="*/ 431978 h 1469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57379" h="1469297">
                <a:moveTo>
                  <a:pt x="1357379" y="431978"/>
                </a:moveTo>
                <a:lnTo>
                  <a:pt x="940739" y="0"/>
                </a:lnTo>
                <a:lnTo>
                  <a:pt x="286703" y="270456"/>
                </a:lnTo>
                <a:lnTo>
                  <a:pt x="443468" y="294129"/>
                </a:lnTo>
                <a:lnTo>
                  <a:pt x="0" y="1331897"/>
                </a:lnTo>
                <a:lnTo>
                  <a:pt x="755798" y="1469298"/>
                </a:lnTo>
                <a:lnTo>
                  <a:pt x="1195819" y="407556"/>
                </a:lnTo>
                <a:lnTo>
                  <a:pt x="1357379" y="4319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62BF05CF-D484-EA76-4A16-B1CFDA891CBB}"/>
              </a:ext>
            </a:extLst>
          </p:cNvPr>
          <p:cNvSpPr/>
          <p:nvPr/>
        </p:nvSpPr>
        <p:spPr>
          <a:xfrm>
            <a:off x="7360809" y="2438936"/>
            <a:ext cx="1408056" cy="693068"/>
          </a:xfrm>
          <a:custGeom>
            <a:avLst/>
            <a:gdLst>
              <a:gd name="connsiteX0" fmla="*/ 898624 w 898624"/>
              <a:gd name="connsiteY0" fmla="*/ 431080 h 442317"/>
              <a:gd name="connsiteX1" fmla="*/ 898624 w 898624"/>
              <a:gd name="connsiteY1" fmla="*/ 425536 h 442317"/>
              <a:gd name="connsiteX2" fmla="*/ 898624 w 898624"/>
              <a:gd name="connsiteY2" fmla="*/ 419992 h 442317"/>
              <a:gd name="connsiteX3" fmla="*/ 898474 w 898624"/>
              <a:gd name="connsiteY3" fmla="*/ 413998 h 442317"/>
              <a:gd name="connsiteX4" fmla="*/ 898325 w 898624"/>
              <a:gd name="connsiteY4" fmla="*/ 408005 h 442317"/>
              <a:gd name="connsiteX5" fmla="*/ 898025 w 898624"/>
              <a:gd name="connsiteY5" fmla="*/ 402161 h 442317"/>
              <a:gd name="connsiteX6" fmla="*/ 897725 w 898624"/>
              <a:gd name="connsiteY6" fmla="*/ 396317 h 442317"/>
              <a:gd name="connsiteX7" fmla="*/ 897276 w 898624"/>
              <a:gd name="connsiteY7" fmla="*/ 389575 h 442317"/>
              <a:gd name="connsiteX8" fmla="*/ 896826 w 898624"/>
              <a:gd name="connsiteY8" fmla="*/ 382981 h 442317"/>
              <a:gd name="connsiteX9" fmla="*/ 896527 w 898624"/>
              <a:gd name="connsiteY9" fmla="*/ 379685 h 442317"/>
              <a:gd name="connsiteX10" fmla="*/ 896527 w 898624"/>
              <a:gd name="connsiteY10" fmla="*/ 379385 h 442317"/>
              <a:gd name="connsiteX11" fmla="*/ 896227 w 898624"/>
              <a:gd name="connsiteY11" fmla="*/ 376539 h 442317"/>
              <a:gd name="connsiteX12" fmla="*/ 895627 w 898624"/>
              <a:gd name="connsiteY12" fmla="*/ 370095 h 442317"/>
              <a:gd name="connsiteX13" fmla="*/ 894727 w 898624"/>
              <a:gd name="connsiteY13" fmla="*/ 361706 h 442317"/>
              <a:gd name="connsiteX14" fmla="*/ 893828 w 898624"/>
              <a:gd name="connsiteY14" fmla="*/ 353464 h 442317"/>
              <a:gd name="connsiteX15" fmla="*/ 892780 w 898624"/>
              <a:gd name="connsiteY15" fmla="*/ 345372 h 442317"/>
              <a:gd name="connsiteX16" fmla="*/ 891731 w 898624"/>
              <a:gd name="connsiteY16" fmla="*/ 337432 h 442317"/>
              <a:gd name="connsiteX17" fmla="*/ 890232 w 898624"/>
              <a:gd name="connsiteY17" fmla="*/ 329040 h 442317"/>
              <a:gd name="connsiteX18" fmla="*/ 889482 w 898624"/>
              <a:gd name="connsiteY18" fmla="*/ 322897 h 442317"/>
              <a:gd name="connsiteX19" fmla="*/ 887384 w 898624"/>
              <a:gd name="connsiteY19" fmla="*/ 313457 h 442317"/>
              <a:gd name="connsiteX20" fmla="*/ 880040 w 898624"/>
              <a:gd name="connsiteY20" fmla="*/ 281243 h 442317"/>
              <a:gd name="connsiteX21" fmla="*/ 875994 w 898624"/>
              <a:gd name="connsiteY21" fmla="*/ 267008 h 442317"/>
              <a:gd name="connsiteX22" fmla="*/ 873596 w 898624"/>
              <a:gd name="connsiteY22" fmla="*/ 258618 h 442317"/>
              <a:gd name="connsiteX23" fmla="*/ 864604 w 898624"/>
              <a:gd name="connsiteY23" fmla="*/ 235543 h 442317"/>
              <a:gd name="connsiteX24" fmla="*/ 862206 w 898624"/>
              <a:gd name="connsiteY24" fmla="*/ 228801 h 442317"/>
              <a:gd name="connsiteX25" fmla="*/ 861457 w 898624"/>
              <a:gd name="connsiteY25" fmla="*/ 227451 h 442317"/>
              <a:gd name="connsiteX26" fmla="*/ 845420 w 898624"/>
              <a:gd name="connsiteY26" fmla="*/ 196885 h 442317"/>
              <a:gd name="connsiteX27" fmla="*/ 843772 w 898624"/>
              <a:gd name="connsiteY27" fmla="*/ 194637 h 442317"/>
              <a:gd name="connsiteX28" fmla="*/ 838526 w 898624"/>
              <a:gd name="connsiteY28" fmla="*/ 187446 h 442317"/>
              <a:gd name="connsiteX29" fmla="*/ 822940 w 898624"/>
              <a:gd name="connsiteY29" fmla="*/ 168266 h 442317"/>
              <a:gd name="connsiteX30" fmla="*/ 819643 w 898624"/>
              <a:gd name="connsiteY30" fmla="*/ 164370 h 442317"/>
              <a:gd name="connsiteX31" fmla="*/ 815296 w 898624"/>
              <a:gd name="connsiteY31" fmla="*/ 161224 h 442317"/>
              <a:gd name="connsiteX32" fmla="*/ 808552 w 898624"/>
              <a:gd name="connsiteY32" fmla="*/ 154930 h 442317"/>
              <a:gd name="connsiteX33" fmla="*/ 798361 w 898624"/>
              <a:gd name="connsiteY33" fmla="*/ 148637 h 442317"/>
              <a:gd name="connsiteX34" fmla="*/ 790717 w 898624"/>
              <a:gd name="connsiteY34" fmla="*/ 143993 h 442317"/>
              <a:gd name="connsiteX35" fmla="*/ 764341 w 898624"/>
              <a:gd name="connsiteY35" fmla="*/ 134703 h 442317"/>
              <a:gd name="connsiteX36" fmla="*/ 0 w 898624"/>
              <a:gd name="connsiteY36" fmla="*/ 0 h 442317"/>
              <a:gd name="connsiteX37" fmla="*/ 27426 w 898624"/>
              <a:gd name="connsiteY37" fmla="*/ 9440 h 442317"/>
              <a:gd name="connsiteX38" fmla="*/ 35369 w 898624"/>
              <a:gd name="connsiteY38" fmla="*/ 14084 h 442317"/>
              <a:gd name="connsiteX39" fmla="*/ 53054 w 898624"/>
              <a:gd name="connsiteY39" fmla="*/ 26671 h 442317"/>
              <a:gd name="connsiteX40" fmla="*/ 60997 w 898624"/>
              <a:gd name="connsiteY40" fmla="*/ 33713 h 442317"/>
              <a:gd name="connsiteX41" fmla="*/ 77483 w 898624"/>
              <a:gd name="connsiteY41" fmla="*/ 52743 h 442317"/>
              <a:gd name="connsiteX42" fmla="*/ 83028 w 898624"/>
              <a:gd name="connsiteY42" fmla="*/ 59785 h 442317"/>
              <a:gd name="connsiteX43" fmla="*/ 101762 w 898624"/>
              <a:gd name="connsiteY43" fmla="*/ 92300 h 442317"/>
              <a:gd name="connsiteX44" fmla="*/ 105059 w 898624"/>
              <a:gd name="connsiteY44" fmla="*/ 100090 h 442317"/>
              <a:gd name="connsiteX45" fmla="*/ 117199 w 898624"/>
              <a:gd name="connsiteY45" fmla="*/ 131407 h 442317"/>
              <a:gd name="connsiteX46" fmla="*/ 121395 w 898624"/>
              <a:gd name="connsiteY46" fmla="*/ 145491 h 442317"/>
              <a:gd name="connsiteX47" fmla="*/ 129488 w 898624"/>
              <a:gd name="connsiteY47" fmla="*/ 177406 h 442317"/>
              <a:gd name="connsiteX48" fmla="*/ 132635 w 898624"/>
              <a:gd name="connsiteY48" fmla="*/ 192690 h 442317"/>
              <a:gd name="connsiteX49" fmla="*/ 139680 w 898624"/>
              <a:gd name="connsiteY49" fmla="*/ 242284 h 442317"/>
              <a:gd name="connsiteX50" fmla="*/ 139680 w 898624"/>
              <a:gd name="connsiteY50" fmla="*/ 242734 h 442317"/>
              <a:gd name="connsiteX51" fmla="*/ 142676 w 898624"/>
              <a:gd name="connsiteY51" fmla="*/ 304017 h 442317"/>
              <a:gd name="connsiteX52" fmla="*/ 898624 w 898624"/>
              <a:gd name="connsiteY52" fmla="*/ 442318 h 442317"/>
              <a:gd name="connsiteX53" fmla="*/ 898624 w 898624"/>
              <a:gd name="connsiteY53" fmla="*/ 436774 h 442317"/>
              <a:gd name="connsiteX54" fmla="*/ 898624 w 898624"/>
              <a:gd name="connsiteY54" fmla="*/ 431230 h 442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898624" h="442317">
                <a:moveTo>
                  <a:pt x="898624" y="431080"/>
                </a:moveTo>
                <a:cubicBezTo>
                  <a:pt x="898624" y="429282"/>
                  <a:pt x="898624" y="427334"/>
                  <a:pt x="898624" y="425536"/>
                </a:cubicBezTo>
                <a:cubicBezTo>
                  <a:pt x="898624" y="423738"/>
                  <a:pt x="898624" y="421940"/>
                  <a:pt x="898624" y="419992"/>
                </a:cubicBezTo>
                <a:cubicBezTo>
                  <a:pt x="898624" y="418044"/>
                  <a:pt x="898624" y="415946"/>
                  <a:pt x="898474" y="413998"/>
                </a:cubicBezTo>
                <a:cubicBezTo>
                  <a:pt x="898474" y="412050"/>
                  <a:pt x="898474" y="410102"/>
                  <a:pt x="898325" y="408005"/>
                </a:cubicBezTo>
                <a:cubicBezTo>
                  <a:pt x="898325" y="406057"/>
                  <a:pt x="898175" y="404109"/>
                  <a:pt x="898025" y="402161"/>
                </a:cubicBezTo>
                <a:cubicBezTo>
                  <a:pt x="898025" y="400213"/>
                  <a:pt x="897875" y="398265"/>
                  <a:pt x="897725" y="396317"/>
                </a:cubicBezTo>
                <a:cubicBezTo>
                  <a:pt x="897725" y="394069"/>
                  <a:pt x="897426" y="391823"/>
                  <a:pt x="897276" y="389575"/>
                </a:cubicBezTo>
                <a:cubicBezTo>
                  <a:pt x="897276" y="387327"/>
                  <a:pt x="896976" y="385079"/>
                  <a:pt x="896826" y="382981"/>
                </a:cubicBezTo>
                <a:cubicBezTo>
                  <a:pt x="896826" y="381933"/>
                  <a:pt x="896676" y="380735"/>
                  <a:pt x="896527" y="379685"/>
                </a:cubicBezTo>
                <a:cubicBezTo>
                  <a:pt x="896527" y="379685"/>
                  <a:pt x="896527" y="379535"/>
                  <a:pt x="896527" y="379385"/>
                </a:cubicBezTo>
                <a:cubicBezTo>
                  <a:pt x="896527" y="378487"/>
                  <a:pt x="896377" y="377437"/>
                  <a:pt x="896227" y="376539"/>
                </a:cubicBezTo>
                <a:cubicBezTo>
                  <a:pt x="896077" y="374441"/>
                  <a:pt x="895927" y="372193"/>
                  <a:pt x="895627" y="370095"/>
                </a:cubicBezTo>
                <a:cubicBezTo>
                  <a:pt x="895328" y="367249"/>
                  <a:pt x="895027" y="364552"/>
                  <a:pt x="894727" y="361706"/>
                </a:cubicBezTo>
                <a:cubicBezTo>
                  <a:pt x="894428" y="359008"/>
                  <a:pt x="894128" y="356162"/>
                  <a:pt x="893828" y="353464"/>
                </a:cubicBezTo>
                <a:cubicBezTo>
                  <a:pt x="893529" y="350768"/>
                  <a:pt x="893229" y="348070"/>
                  <a:pt x="892780" y="345372"/>
                </a:cubicBezTo>
                <a:cubicBezTo>
                  <a:pt x="892480" y="342676"/>
                  <a:pt x="892030" y="339978"/>
                  <a:pt x="891731" y="337432"/>
                </a:cubicBezTo>
                <a:cubicBezTo>
                  <a:pt x="891281" y="334584"/>
                  <a:pt x="890682" y="331888"/>
                  <a:pt x="890232" y="329040"/>
                </a:cubicBezTo>
                <a:cubicBezTo>
                  <a:pt x="889932" y="327092"/>
                  <a:pt x="889782" y="324845"/>
                  <a:pt x="889482" y="322897"/>
                </a:cubicBezTo>
                <a:cubicBezTo>
                  <a:pt x="888883" y="319601"/>
                  <a:pt x="887984" y="316755"/>
                  <a:pt x="887384" y="313457"/>
                </a:cubicBezTo>
                <a:cubicBezTo>
                  <a:pt x="885286" y="302219"/>
                  <a:pt x="882738" y="291581"/>
                  <a:pt x="880040" y="281243"/>
                </a:cubicBezTo>
                <a:cubicBezTo>
                  <a:pt x="878692" y="276448"/>
                  <a:pt x="877493" y="271654"/>
                  <a:pt x="875994" y="267008"/>
                </a:cubicBezTo>
                <a:cubicBezTo>
                  <a:pt x="875094" y="264312"/>
                  <a:pt x="874495" y="261164"/>
                  <a:pt x="873596" y="258618"/>
                </a:cubicBezTo>
                <a:cubicBezTo>
                  <a:pt x="870899" y="250376"/>
                  <a:pt x="867751" y="243034"/>
                  <a:pt x="864604" y="235543"/>
                </a:cubicBezTo>
                <a:cubicBezTo>
                  <a:pt x="863705" y="233445"/>
                  <a:pt x="863105" y="230899"/>
                  <a:pt x="862206" y="228801"/>
                </a:cubicBezTo>
                <a:cubicBezTo>
                  <a:pt x="862056" y="228351"/>
                  <a:pt x="861757" y="227901"/>
                  <a:pt x="861457" y="227451"/>
                </a:cubicBezTo>
                <a:cubicBezTo>
                  <a:pt x="856511" y="216513"/>
                  <a:pt x="851266" y="206175"/>
                  <a:pt x="845420" y="196885"/>
                </a:cubicBezTo>
                <a:cubicBezTo>
                  <a:pt x="844821" y="195986"/>
                  <a:pt x="844221" y="195386"/>
                  <a:pt x="843772" y="194637"/>
                </a:cubicBezTo>
                <a:cubicBezTo>
                  <a:pt x="842124" y="192090"/>
                  <a:pt x="840175" y="189992"/>
                  <a:pt x="838526" y="187446"/>
                </a:cubicBezTo>
                <a:cubicBezTo>
                  <a:pt x="833581" y="180402"/>
                  <a:pt x="828335" y="173960"/>
                  <a:pt x="822940" y="168266"/>
                </a:cubicBezTo>
                <a:cubicBezTo>
                  <a:pt x="821741" y="167068"/>
                  <a:pt x="820841" y="165418"/>
                  <a:pt x="819643" y="164370"/>
                </a:cubicBezTo>
                <a:cubicBezTo>
                  <a:pt x="818294" y="163022"/>
                  <a:pt x="816795" y="162422"/>
                  <a:pt x="815296" y="161224"/>
                </a:cubicBezTo>
                <a:cubicBezTo>
                  <a:pt x="813049" y="159276"/>
                  <a:pt x="810950" y="156728"/>
                  <a:pt x="808552" y="154930"/>
                </a:cubicBezTo>
                <a:cubicBezTo>
                  <a:pt x="805255" y="152383"/>
                  <a:pt x="801808" y="150735"/>
                  <a:pt x="798361" y="148637"/>
                </a:cubicBezTo>
                <a:cubicBezTo>
                  <a:pt x="795813" y="147139"/>
                  <a:pt x="793416" y="145341"/>
                  <a:pt x="790717" y="143993"/>
                </a:cubicBezTo>
                <a:cubicBezTo>
                  <a:pt x="782324" y="139647"/>
                  <a:pt x="773483" y="136351"/>
                  <a:pt x="764341" y="134703"/>
                </a:cubicBezTo>
                <a:cubicBezTo>
                  <a:pt x="509560" y="89752"/>
                  <a:pt x="254780" y="44951"/>
                  <a:pt x="0" y="0"/>
                </a:cubicBezTo>
                <a:cubicBezTo>
                  <a:pt x="9442" y="1648"/>
                  <a:pt x="18584" y="5094"/>
                  <a:pt x="27426" y="9440"/>
                </a:cubicBezTo>
                <a:cubicBezTo>
                  <a:pt x="30123" y="10788"/>
                  <a:pt x="32672" y="12586"/>
                  <a:pt x="35369" y="14084"/>
                </a:cubicBezTo>
                <a:cubicBezTo>
                  <a:pt x="41514" y="17680"/>
                  <a:pt x="47359" y="21876"/>
                  <a:pt x="53054" y="26671"/>
                </a:cubicBezTo>
                <a:cubicBezTo>
                  <a:pt x="55751" y="28917"/>
                  <a:pt x="58299" y="31315"/>
                  <a:pt x="60997" y="33713"/>
                </a:cubicBezTo>
                <a:cubicBezTo>
                  <a:pt x="66692" y="39407"/>
                  <a:pt x="72238" y="45699"/>
                  <a:pt x="77483" y="52743"/>
                </a:cubicBezTo>
                <a:cubicBezTo>
                  <a:pt x="79281" y="55139"/>
                  <a:pt x="81230" y="57237"/>
                  <a:pt x="83028" y="59785"/>
                </a:cubicBezTo>
                <a:cubicBezTo>
                  <a:pt x="89772" y="69524"/>
                  <a:pt x="96067" y="80312"/>
                  <a:pt x="101762" y="92300"/>
                </a:cubicBezTo>
                <a:cubicBezTo>
                  <a:pt x="102961" y="94696"/>
                  <a:pt x="103860" y="97544"/>
                  <a:pt x="105059" y="100090"/>
                </a:cubicBezTo>
                <a:cubicBezTo>
                  <a:pt x="109405" y="109979"/>
                  <a:pt x="113601" y="120319"/>
                  <a:pt x="117199" y="131407"/>
                </a:cubicBezTo>
                <a:cubicBezTo>
                  <a:pt x="118697" y="135901"/>
                  <a:pt x="120046" y="140697"/>
                  <a:pt x="121395" y="145491"/>
                </a:cubicBezTo>
                <a:cubicBezTo>
                  <a:pt x="124393" y="155680"/>
                  <a:pt x="127090" y="166318"/>
                  <a:pt x="129488" y="177406"/>
                </a:cubicBezTo>
                <a:cubicBezTo>
                  <a:pt x="130537" y="182500"/>
                  <a:pt x="131736" y="187446"/>
                  <a:pt x="132635" y="192690"/>
                </a:cubicBezTo>
                <a:cubicBezTo>
                  <a:pt x="135483" y="208571"/>
                  <a:pt x="138030" y="224905"/>
                  <a:pt x="139680" y="242284"/>
                </a:cubicBezTo>
                <a:cubicBezTo>
                  <a:pt x="139680" y="242284"/>
                  <a:pt x="139680" y="242584"/>
                  <a:pt x="139680" y="242734"/>
                </a:cubicBezTo>
                <a:cubicBezTo>
                  <a:pt x="141478" y="262214"/>
                  <a:pt x="142526" y="282741"/>
                  <a:pt x="142676" y="304017"/>
                </a:cubicBezTo>
                <a:lnTo>
                  <a:pt x="898624" y="442318"/>
                </a:lnTo>
                <a:cubicBezTo>
                  <a:pt x="898624" y="440520"/>
                  <a:pt x="898624" y="438572"/>
                  <a:pt x="898624" y="436774"/>
                </a:cubicBezTo>
                <a:cubicBezTo>
                  <a:pt x="898624" y="434976"/>
                  <a:pt x="898624" y="433028"/>
                  <a:pt x="898624" y="43123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4A8427-CB90-B0E3-2BBD-3B5E3C47DC72}"/>
              </a:ext>
            </a:extLst>
          </p:cNvPr>
          <p:cNvSpPr/>
          <p:nvPr/>
        </p:nvSpPr>
        <p:spPr>
          <a:xfrm>
            <a:off x="6887816" y="2375911"/>
            <a:ext cx="1682425" cy="1019473"/>
          </a:xfrm>
          <a:custGeom>
            <a:avLst/>
            <a:gdLst>
              <a:gd name="connsiteX0" fmla="*/ 443918 w 1682425"/>
              <a:gd name="connsiteY0" fmla="*/ 105 h 1019473"/>
              <a:gd name="connsiteX1" fmla="*/ 447675 w 1682425"/>
              <a:gd name="connsiteY1" fmla="*/ 105 h 1019473"/>
              <a:gd name="connsiteX2" fmla="*/ 451432 w 1682425"/>
              <a:gd name="connsiteY2" fmla="*/ 105 h 1019473"/>
              <a:gd name="connsiteX3" fmla="*/ 455190 w 1682425"/>
              <a:gd name="connsiteY3" fmla="*/ 105 h 1019473"/>
              <a:gd name="connsiteX4" fmla="*/ 455895 w 1682425"/>
              <a:gd name="connsiteY4" fmla="*/ 105 h 1019473"/>
              <a:gd name="connsiteX5" fmla="*/ 458947 w 1682425"/>
              <a:gd name="connsiteY5" fmla="*/ 105 h 1019473"/>
              <a:gd name="connsiteX6" fmla="*/ 462705 w 1682425"/>
              <a:gd name="connsiteY6" fmla="*/ 105 h 1019473"/>
              <a:gd name="connsiteX7" fmla="*/ 466462 w 1682425"/>
              <a:gd name="connsiteY7" fmla="*/ 105 h 1019473"/>
              <a:gd name="connsiteX8" fmla="*/ 470220 w 1682425"/>
              <a:gd name="connsiteY8" fmla="*/ 340 h 1019473"/>
              <a:gd name="connsiteX9" fmla="*/ 473975 w 1682425"/>
              <a:gd name="connsiteY9" fmla="*/ 810 h 1019473"/>
              <a:gd name="connsiteX10" fmla="*/ 477734 w 1682425"/>
              <a:gd name="connsiteY10" fmla="*/ 1280 h 1019473"/>
              <a:gd name="connsiteX11" fmla="*/ 481255 w 1682425"/>
              <a:gd name="connsiteY11" fmla="*/ 1750 h 1019473"/>
              <a:gd name="connsiteX12" fmla="*/ 484779 w 1682425"/>
              <a:gd name="connsiteY12" fmla="*/ 2452 h 1019473"/>
              <a:gd name="connsiteX13" fmla="*/ 691667 w 1682425"/>
              <a:gd name="connsiteY13" fmla="*/ 38609 h 1019473"/>
              <a:gd name="connsiteX14" fmla="*/ 1682425 w 1682425"/>
              <a:gd name="connsiteY14" fmla="*/ 212110 h 1019473"/>
              <a:gd name="connsiteX15" fmla="*/ 1654481 w 1682425"/>
              <a:gd name="connsiteY15" fmla="*/ 209763 h 1019473"/>
              <a:gd name="connsiteX16" fmla="*/ 1625361 w 1682425"/>
              <a:gd name="connsiteY16" fmla="*/ 212345 h 1019473"/>
              <a:gd name="connsiteX17" fmla="*/ 1595537 w 1682425"/>
              <a:gd name="connsiteY17" fmla="*/ 220092 h 1019473"/>
              <a:gd name="connsiteX18" fmla="*/ 1595302 w 1682425"/>
              <a:gd name="connsiteY18" fmla="*/ 220092 h 1019473"/>
              <a:gd name="connsiteX19" fmla="*/ 1564539 w 1682425"/>
              <a:gd name="connsiteY19" fmla="*/ 233241 h 1019473"/>
              <a:gd name="connsiteX20" fmla="*/ 1534481 w 1682425"/>
              <a:gd name="connsiteY20" fmla="*/ 250850 h 1019473"/>
              <a:gd name="connsiteX21" fmla="*/ 1505127 w 1682425"/>
              <a:gd name="connsiteY21" fmla="*/ 272919 h 1019473"/>
              <a:gd name="connsiteX22" fmla="*/ 1504657 w 1682425"/>
              <a:gd name="connsiteY22" fmla="*/ 272919 h 1019473"/>
              <a:gd name="connsiteX23" fmla="*/ 1476476 w 1682425"/>
              <a:gd name="connsiteY23" fmla="*/ 298276 h 1019473"/>
              <a:gd name="connsiteX24" fmla="*/ 1475538 w 1682425"/>
              <a:gd name="connsiteY24" fmla="*/ 299213 h 1019473"/>
              <a:gd name="connsiteX25" fmla="*/ 1448767 w 1682425"/>
              <a:gd name="connsiteY25" fmla="*/ 327389 h 1019473"/>
              <a:gd name="connsiteX26" fmla="*/ 1447123 w 1682425"/>
              <a:gd name="connsiteY26" fmla="*/ 329031 h 1019473"/>
              <a:gd name="connsiteX27" fmla="*/ 1395226 w 1682425"/>
              <a:gd name="connsiteY27" fmla="*/ 396647 h 1019473"/>
              <a:gd name="connsiteX28" fmla="*/ 1391702 w 1682425"/>
              <a:gd name="connsiteY28" fmla="*/ 401812 h 1019473"/>
              <a:gd name="connsiteX29" fmla="*/ 1344032 w 1682425"/>
              <a:gd name="connsiteY29" fmla="*/ 481638 h 1019473"/>
              <a:gd name="connsiteX30" fmla="*/ 1343092 w 1682425"/>
              <a:gd name="connsiteY30" fmla="*/ 483282 h 1019473"/>
              <a:gd name="connsiteX31" fmla="*/ 1298710 w 1682425"/>
              <a:gd name="connsiteY31" fmla="*/ 576489 h 1019473"/>
              <a:gd name="connsiteX32" fmla="*/ 1298710 w 1682425"/>
              <a:gd name="connsiteY32" fmla="*/ 576724 h 1019473"/>
              <a:gd name="connsiteX33" fmla="*/ 1259727 w 1682425"/>
              <a:gd name="connsiteY33" fmla="*/ 679791 h 1019473"/>
              <a:gd name="connsiteX34" fmla="*/ 1259727 w 1682425"/>
              <a:gd name="connsiteY34" fmla="*/ 680260 h 1019473"/>
              <a:gd name="connsiteX35" fmla="*/ 1262309 w 1682425"/>
              <a:gd name="connsiteY35" fmla="*/ 677209 h 1019473"/>
              <a:gd name="connsiteX36" fmla="*/ 1229902 w 1682425"/>
              <a:gd name="connsiteY36" fmla="*/ 787320 h 1019473"/>
              <a:gd name="connsiteX37" fmla="*/ 1229902 w 1682425"/>
              <a:gd name="connsiteY37" fmla="*/ 787555 h 1019473"/>
              <a:gd name="connsiteX38" fmla="*/ 1204777 w 1682425"/>
              <a:gd name="connsiteY38" fmla="*/ 902832 h 1019473"/>
              <a:gd name="connsiteX39" fmla="*/ 1198201 w 1682425"/>
              <a:gd name="connsiteY39" fmla="*/ 942039 h 1019473"/>
              <a:gd name="connsiteX40" fmla="*/ 1198201 w 1682425"/>
              <a:gd name="connsiteY40" fmla="*/ 942509 h 1019473"/>
              <a:gd name="connsiteX41" fmla="*/ 1192565 w 1682425"/>
              <a:gd name="connsiteY41" fmla="*/ 981718 h 1019473"/>
              <a:gd name="connsiteX42" fmla="*/ 1192565 w 1682425"/>
              <a:gd name="connsiteY42" fmla="*/ 982188 h 1019473"/>
              <a:gd name="connsiteX43" fmla="*/ 1188322 w 1682425"/>
              <a:gd name="connsiteY43" fmla="*/ 1019473 h 1019473"/>
              <a:gd name="connsiteX44" fmla="*/ 0 w 1682425"/>
              <a:gd name="connsiteY44" fmla="*/ 653836 h 1019473"/>
              <a:gd name="connsiteX45" fmla="*/ 318 w 1682425"/>
              <a:gd name="connsiteY45" fmla="*/ 652087 h 1019473"/>
              <a:gd name="connsiteX46" fmla="*/ 1727 w 1682425"/>
              <a:gd name="connsiteY46" fmla="*/ 644340 h 1019473"/>
              <a:gd name="connsiteX47" fmla="*/ 3372 w 1682425"/>
              <a:gd name="connsiteY47" fmla="*/ 636590 h 1019473"/>
              <a:gd name="connsiteX48" fmla="*/ 5016 w 1682425"/>
              <a:gd name="connsiteY48" fmla="*/ 629079 h 1019473"/>
              <a:gd name="connsiteX49" fmla="*/ 6659 w 1682425"/>
              <a:gd name="connsiteY49" fmla="*/ 621097 h 1019473"/>
              <a:gd name="connsiteX50" fmla="*/ 8303 w 1682425"/>
              <a:gd name="connsiteY50" fmla="*/ 613349 h 1019473"/>
              <a:gd name="connsiteX51" fmla="*/ 10182 w 1682425"/>
              <a:gd name="connsiteY51" fmla="*/ 605602 h 1019473"/>
              <a:gd name="connsiteX52" fmla="*/ 12060 w 1682425"/>
              <a:gd name="connsiteY52" fmla="*/ 597855 h 1019473"/>
              <a:gd name="connsiteX53" fmla="*/ 13939 w 1682425"/>
              <a:gd name="connsiteY53" fmla="*/ 589870 h 1019473"/>
              <a:gd name="connsiteX54" fmla="*/ 15818 w 1682425"/>
              <a:gd name="connsiteY54" fmla="*/ 581888 h 1019473"/>
              <a:gd name="connsiteX55" fmla="*/ 17697 w 1682425"/>
              <a:gd name="connsiteY55" fmla="*/ 573906 h 1019473"/>
              <a:gd name="connsiteX56" fmla="*/ 19810 w 1682425"/>
              <a:gd name="connsiteY56" fmla="*/ 565922 h 1019473"/>
              <a:gd name="connsiteX57" fmla="*/ 20045 w 1682425"/>
              <a:gd name="connsiteY57" fmla="*/ 564750 h 1019473"/>
              <a:gd name="connsiteX58" fmla="*/ 21923 w 1682425"/>
              <a:gd name="connsiteY58" fmla="*/ 557470 h 1019473"/>
              <a:gd name="connsiteX59" fmla="*/ 24036 w 1682425"/>
              <a:gd name="connsiteY59" fmla="*/ 549254 h 1019473"/>
              <a:gd name="connsiteX60" fmla="*/ 26385 w 1682425"/>
              <a:gd name="connsiteY60" fmla="*/ 541038 h 1019473"/>
              <a:gd name="connsiteX61" fmla="*/ 28734 w 1682425"/>
              <a:gd name="connsiteY61" fmla="*/ 532821 h 1019473"/>
              <a:gd name="connsiteX62" fmla="*/ 31081 w 1682425"/>
              <a:gd name="connsiteY62" fmla="*/ 524369 h 1019473"/>
              <a:gd name="connsiteX63" fmla="*/ 33665 w 1682425"/>
              <a:gd name="connsiteY63" fmla="*/ 515914 h 1019473"/>
              <a:gd name="connsiteX64" fmla="*/ 36249 w 1682425"/>
              <a:gd name="connsiteY64" fmla="*/ 507462 h 1019473"/>
              <a:gd name="connsiteX65" fmla="*/ 38831 w 1682425"/>
              <a:gd name="connsiteY65" fmla="*/ 499010 h 1019473"/>
              <a:gd name="connsiteX66" fmla="*/ 41650 w 1682425"/>
              <a:gd name="connsiteY66" fmla="*/ 489853 h 1019473"/>
              <a:gd name="connsiteX67" fmla="*/ 44467 w 1682425"/>
              <a:gd name="connsiteY67" fmla="*/ 480698 h 1019473"/>
              <a:gd name="connsiteX68" fmla="*/ 47519 w 1682425"/>
              <a:gd name="connsiteY68" fmla="*/ 471544 h 1019473"/>
              <a:gd name="connsiteX69" fmla="*/ 50573 w 1682425"/>
              <a:gd name="connsiteY69" fmla="*/ 462387 h 1019473"/>
              <a:gd name="connsiteX70" fmla="*/ 52452 w 1682425"/>
              <a:gd name="connsiteY70" fmla="*/ 456517 h 1019473"/>
              <a:gd name="connsiteX71" fmla="*/ 53626 w 1682425"/>
              <a:gd name="connsiteY71" fmla="*/ 452760 h 1019473"/>
              <a:gd name="connsiteX72" fmla="*/ 57148 w 1682425"/>
              <a:gd name="connsiteY72" fmla="*/ 442898 h 1019473"/>
              <a:gd name="connsiteX73" fmla="*/ 60670 w 1682425"/>
              <a:gd name="connsiteY73" fmla="*/ 433274 h 1019473"/>
              <a:gd name="connsiteX74" fmla="*/ 64194 w 1682425"/>
              <a:gd name="connsiteY74" fmla="*/ 423647 h 1019473"/>
              <a:gd name="connsiteX75" fmla="*/ 68185 w 1682425"/>
              <a:gd name="connsiteY75" fmla="*/ 412848 h 1019473"/>
              <a:gd name="connsiteX76" fmla="*/ 72413 w 1682425"/>
              <a:gd name="connsiteY76" fmla="*/ 402047 h 1019473"/>
              <a:gd name="connsiteX77" fmla="*/ 76639 w 1682425"/>
              <a:gd name="connsiteY77" fmla="*/ 391248 h 1019473"/>
              <a:gd name="connsiteX78" fmla="*/ 80866 w 1682425"/>
              <a:gd name="connsiteY78" fmla="*/ 380684 h 1019473"/>
              <a:gd name="connsiteX79" fmla="*/ 86267 w 1682425"/>
              <a:gd name="connsiteY79" fmla="*/ 367769 h 1019473"/>
              <a:gd name="connsiteX80" fmla="*/ 91433 w 1682425"/>
              <a:gd name="connsiteY80" fmla="*/ 355795 h 1019473"/>
              <a:gd name="connsiteX81" fmla="*/ 91669 w 1682425"/>
              <a:gd name="connsiteY81" fmla="*/ 355090 h 1019473"/>
              <a:gd name="connsiteX82" fmla="*/ 97305 w 1682425"/>
              <a:gd name="connsiteY82" fmla="*/ 342414 h 1019473"/>
              <a:gd name="connsiteX83" fmla="*/ 103176 w 1682425"/>
              <a:gd name="connsiteY83" fmla="*/ 329971 h 1019473"/>
              <a:gd name="connsiteX84" fmla="*/ 112099 w 1682425"/>
              <a:gd name="connsiteY84" fmla="*/ 311187 h 1019473"/>
              <a:gd name="connsiteX85" fmla="*/ 121258 w 1682425"/>
              <a:gd name="connsiteY85" fmla="*/ 292873 h 1019473"/>
              <a:gd name="connsiteX86" fmla="*/ 130650 w 1682425"/>
              <a:gd name="connsiteY86" fmla="*/ 275032 h 1019473"/>
              <a:gd name="connsiteX87" fmla="*/ 136521 w 1682425"/>
              <a:gd name="connsiteY87" fmla="*/ 264467 h 1019473"/>
              <a:gd name="connsiteX88" fmla="*/ 136991 w 1682425"/>
              <a:gd name="connsiteY88" fmla="*/ 263527 h 1019473"/>
              <a:gd name="connsiteX89" fmla="*/ 137461 w 1682425"/>
              <a:gd name="connsiteY89" fmla="*/ 262825 h 1019473"/>
              <a:gd name="connsiteX90" fmla="*/ 140280 w 1682425"/>
              <a:gd name="connsiteY90" fmla="*/ 257657 h 1019473"/>
              <a:gd name="connsiteX91" fmla="*/ 158596 w 1682425"/>
              <a:gd name="connsiteY91" fmla="*/ 226432 h 1019473"/>
              <a:gd name="connsiteX92" fmla="*/ 177618 w 1682425"/>
              <a:gd name="connsiteY92" fmla="*/ 196850 h 1019473"/>
              <a:gd name="connsiteX93" fmla="*/ 185838 w 1682425"/>
              <a:gd name="connsiteY93" fmla="*/ 185111 h 1019473"/>
              <a:gd name="connsiteX94" fmla="*/ 189594 w 1682425"/>
              <a:gd name="connsiteY94" fmla="*/ 179946 h 1019473"/>
              <a:gd name="connsiteX95" fmla="*/ 197344 w 1682425"/>
              <a:gd name="connsiteY95" fmla="*/ 168912 h 1019473"/>
              <a:gd name="connsiteX96" fmla="*/ 217539 w 1682425"/>
              <a:gd name="connsiteY96" fmla="*/ 142616 h 1019473"/>
              <a:gd name="connsiteX97" fmla="*/ 228342 w 1682425"/>
              <a:gd name="connsiteY97" fmla="*/ 129704 h 1019473"/>
              <a:gd name="connsiteX98" fmla="*/ 239144 w 1682425"/>
              <a:gd name="connsiteY98" fmla="*/ 117259 h 1019473"/>
              <a:gd name="connsiteX99" fmla="*/ 242431 w 1682425"/>
              <a:gd name="connsiteY99" fmla="*/ 113740 h 1019473"/>
              <a:gd name="connsiteX100" fmla="*/ 242901 w 1682425"/>
              <a:gd name="connsiteY100" fmla="*/ 113270 h 1019473"/>
              <a:gd name="connsiteX101" fmla="*/ 244075 w 1682425"/>
              <a:gd name="connsiteY101" fmla="*/ 112095 h 1019473"/>
              <a:gd name="connsiteX102" fmla="*/ 250181 w 1682425"/>
              <a:gd name="connsiteY102" fmla="*/ 105520 h 1019473"/>
              <a:gd name="connsiteX103" fmla="*/ 261217 w 1682425"/>
              <a:gd name="connsiteY103" fmla="*/ 94251 h 1019473"/>
              <a:gd name="connsiteX104" fmla="*/ 268497 w 1682425"/>
              <a:gd name="connsiteY104" fmla="*/ 87209 h 1019473"/>
              <a:gd name="connsiteX105" fmla="*/ 271317 w 1682425"/>
              <a:gd name="connsiteY105" fmla="*/ 84624 h 1019473"/>
              <a:gd name="connsiteX106" fmla="*/ 272256 w 1682425"/>
              <a:gd name="connsiteY106" fmla="*/ 83922 h 1019473"/>
              <a:gd name="connsiteX107" fmla="*/ 276011 w 1682425"/>
              <a:gd name="connsiteY107" fmla="*/ 80635 h 1019473"/>
              <a:gd name="connsiteX108" fmla="*/ 283526 w 1682425"/>
              <a:gd name="connsiteY108" fmla="*/ 74061 h 1019473"/>
              <a:gd name="connsiteX109" fmla="*/ 291041 w 1682425"/>
              <a:gd name="connsiteY109" fmla="*/ 67722 h 1019473"/>
              <a:gd name="connsiteX110" fmla="*/ 297147 w 1682425"/>
              <a:gd name="connsiteY110" fmla="*/ 62792 h 1019473"/>
              <a:gd name="connsiteX111" fmla="*/ 301610 w 1682425"/>
              <a:gd name="connsiteY111" fmla="*/ 59270 h 1019473"/>
              <a:gd name="connsiteX112" fmla="*/ 302080 w 1682425"/>
              <a:gd name="connsiteY112" fmla="*/ 59035 h 1019473"/>
              <a:gd name="connsiteX113" fmla="*/ 303254 w 1682425"/>
              <a:gd name="connsiteY113" fmla="*/ 58095 h 1019473"/>
              <a:gd name="connsiteX114" fmla="*/ 309360 w 1682425"/>
              <a:gd name="connsiteY114" fmla="*/ 53635 h 1019473"/>
              <a:gd name="connsiteX115" fmla="*/ 315464 w 1682425"/>
              <a:gd name="connsiteY115" fmla="*/ 49176 h 1019473"/>
              <a:gd name="connsiteX116" fmla="*/ 320866 w 1682425"/>
              <a:gd name="connsiteY116" fmla="*/ 45418 h 1019473"/>
              <a:gd name="connsiteX117" fmla="*/ 326267 w 1682425"/>
              <a:gd name="connsiteY117" fmla="*/ 41896 h 1019473"/>
              <a:gd name="connsiteX118" fmla="*/ 331668 w 1682425"/>
              <a:gd name="connsiteY118" fmla="*/ 38374 h 1019473"/>
              <a:gd name="connsiteX119" fmla="*/ 332138 w 1682425"/>
              <a:gd name="connsiteY119" fmla="*/ 38139 h 1019473"/>
              <a:gd name="connsiteX120" fmla="*/ 336834 w 1682425"/>
              <a:gd name="connsiteY120" fmla="*/ 35321 h 1019473"/>
              <a:gd name="connsiteX121" fmla="*/ 341766 w 1682425"/>
              <a:gd name="connsiteY121" fmla="*/ 32504 h 1019473"/>
              <a:gd name="connsiteX122" fmla="*/ 346698 w 1682425"/>
              <a:gd name="connsiteY122" fmla="*/ 29687 h 1019473"/>
              <a:gd name="connsiteX123" fmla="*/ 351629 w 1682425"/>
              <a:gd name="connsiteY123" fmla="*/ 27104 h 1019473"/>
              <a:gd name="connsiteX124" fmla="*/ 356560 w 1682425"/>
              <a:gd name="connsiteY124" fmla="*/ 24522 h 1019473"/>
              <a:gd name="connsiteX125" fmla="*/ 358203 w 1682425"/>
              <a:gd name="connsiteY125" fmla="*/ 23817 h 1019473"/>
              <a:gd name="connsiteX126" fmla="*/ 359847 w 1682425"/>
              <a:gd name="connsiteY126" fmla="*/ 23112 h 1019473"/>
              <a:gd name="connsiteX127" fmla="*/ 361492 w 1682425"/>
              <a:gd name="connsiteY127" fmla="*/ 22410 h 1019473"/>
              <a:gd name="connsiteX128" fmla="*/ 363136 w 1682425"/>
              <a:gd name="connsiteY128" fmla="*/ 21705 h 1019473"/>
              <a:gd name="connsiteX129" fmla="*/ 366188 w 1682425"/>
              <a:gd name="connsiteY129" fmla="*/ 20295 h 1019473"/>
              <a:gd name="connsiteX130" fmla="*/ 369242 w 1682425"/>
              <a:gd name="connsiteY130" fmla="*/ 18888 h 1019473"/>
              <a:gd name="connsiteX131" fmla="*/ 372294 w 1682425"/>
              <a:gd name="connsiteY131" fmla="*/ 17477 h 1019473"/>
              <a:gd name="connsiteX132" fmla="*/ 375347 w 1682425"/>
              <a:gd name="connsiteY132" fmla="*/ 16305 h 1019473"/>
              <a:gd name="connsiteX133" fmla="*/ 379809 w 1682425"/>
              <a:gd name="connsiteY133" fmla="*/ 14425 h 1019473"/>
              <a:gd name="connsiteX134" fmla="*/ 384270 w 1682425"/>
              <a:gd name="connsiteY134" fmla="*/ 12783 h 1019473"/>
              <a:gd name="connsiteX135" fmla="*/ 388733 w 1682425"/>
              <a:gd name="connsiteY135" fmla="*/ 11139 h 1019473"/>
              <a:gd name="connsiteX136" fmla="*/ 393194 w 1682425"/>
              <a:gd name="connsiteY136" fmla="*/ 9731 h 1019473"/>
              <a:gd name="connsiteX137" fmla="*/ 395308 w 1682425"/>
              <a:gd name="connsiteY137" fmla="*/ 9027 h 1019473"/>
              <a:gd name="connsiteX138" fmla="*/ 397186 w 1682425"/>
              <a:gd name="connsiteY138" fmla="*/ 8557 h 1019473"/>
              <a:gd name="connsiteX139" fmla="*/ 401414 w 1682425"/>
              <a:gd name="connsiteY139" fmla="*/ 7383 h 1019473"/>
              <a:gd name="connsiteX140" fmla="*/ 405405 w 1682425"/>
              <a:gd name="connsiteY140" fmla="*/ 6210 h 1019473"/>
              <a:gd name="connsiteX141" fmla="*/ 409397 w 1682425"/>
              <a:gd name="connsiteY141" fmla="*/ 5270 h 1019473"/>
              <a:gd name="connsiteX142" fmla="*/ 413390 w 1682425"/>
              <a:gd name="connsiteY142" fmla="*/ 4333 h 1019473"/>
              <a:gd name="connsiteX143" fmla="*/ 417382 w 1682425"/>
              <a:gd name="connsiteY143" fmla="*/ 3392 h 1019473"/>
              <a:gd name="connsiteX144" fmla="*/ 421373 w 1682425"/>
              <a:gd name="connsiteY144" fmla="*/ 2687 h 1019473"/>
              <a:gd name="connsiteX145" fmla="*/ 425367 w 1682425"/>
              <a:gd name="connsiteY145" fmla="*/ 1985 h 1019473"/>
              <a:gd name="connsiteX146" fmla="*/ 426071 w 1682425"/>
              <a:gd name="connsiteY146" fmla="*/ 1985 h 1019473"/>
              <a:gd name="connsiteX147" fmla="*/ 428888 w 1682425"/>
              <a:gd name="connsiteY147" fmla="*/ 1515 h 1019473"/>
              <a:gd name="connsiteX148" fmla="*/ 432647 w 1682425"/>
              <a:gd name="connsiteY148" fmla="*/ 1045 h 1019473"/>
              <a:gd name="connsiteX149" fmla="*/ 436403 w 1682425"/>
              <a:gd name="connsiteY149" fmla="*/ 575 h 1019473"/>
              <a:gd name="connsiteX150" fmla="*/ 440160 w 1682425"/>
              <a:gd name="connsiteY150" fmla="*/ 340 h 1019473"/>
              <a:gd name="connsiteX151" fmla="*/ 443918 w 1682425"/>
              <a:gd name="connsiteY151" fmla="*/ 105 h 1019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</a:cxnLst>
            <a:rect l="l" t="t" r="r" b="b"/>
            <a:pathLst>
              <a:path w="1682425" h="1019473">
                <a:moveTo>
                  <a:pt x="443918" y="105"/>
                </a:moveTo>
                <a:cubicBezTo>
                  <a:pt x="445091" y="105"/>
                  <a:pt x="446501" y="105"/>
                  <a:pt x="447675" y="105"/>
                </a:cubicBezTo>
                <a:cubicBezTo>
                  <a:pt x="448850" y="105"/>
                  <a:pt x="450259" y="105"/>
                  <a:pt x="451432" y="105"/>
                </a:cubicBezTo>
                <a:cubicBezTo>
                  <a:pt x="452606" y="105"/>
                  <a:pt x="454016" y="105"/>
                  <a:pt x="455190" y="105"/>
                </a:cubicBezTo>
                <a:lnTo>
                  <a:pt x="455895" y="105"/>
                </a:lnTo>
                <a:cubicBezTo>
                  <a:pt x="456834" y="105"/>
                  <a:pt x="458007" y="105"/>
                  <a:pt x="458947" y="105"/>
                </a:cubicBezTo>
                <a:cubicBezTo>
                  <a:pt x="460121" y="105"/>
                  <a:pt x="461531" y="105"/>
                  <a:pt x="462705" y="105"/>
                </a:cubicBezTo>
                <a:cubicBezTo>
                  <a:pt x="464113" y="105"/>
                  <a:pt x="465053" y="-130"/>
                  <a:pt x="466462" y="105"/>
                </a:cubicBezTo>
                <a:cubicBezTo>
                  <a:pt x="467871" y="340"/>
                  <a:pt x="469046" y="340"/>
                  <a:pt x="470220" y="340"/>
                </a:cubicBezTo>
                <a:cubicBezTo>
                  <a:pt x="471628" y="575"/>
                  <a:pt x="472802" y="810"/>
                  <a:pt x="473975" y="810"/>
                </a:cubicBezTo>
                <a:cubicBezTo>
                  <a:pt x="475384" y="1045"/>
                  <a:pt x="476561" y="1280"/>
                  <a:pt x="477734" y="1280"/>
                </a:cubicBezTo>
                <a:cubicBezTo>
                  <a:pt x="478908" y="1280"/>
                  <a:pt x="480082" y="1750"/>
                  <a:pt x="481255" y="1750"/>
                </a:cubicBezTo>
                <a:cubicBezTo>
                  <a:pt x="482430" y="1985"/>
                  <a:pt x="483604" y="2452"/>
                  <a:pt x="484779" y="2452"/>
                </a:cubicBezTo>
                <a:lnTo>
                  <a:pt x="691667" y="38609"/>
                </a:lnTo>
                <a:lnTo>
                  <a:pt x="1682425" y="212110"/>
                </a:lnTo>
                <a:cubicBezTo>
                  <a:pt x="1673267" y="210468"/>
                  <a:pt x="1664109" y="209763"/>
                  <a:pt x="1654481" y="209763"/>
                </a:cubicBezTo>
                <a:cubicBezTo>
                  <a:pt x="1644852" y="209763"/>
                  <a:pt x="1635224" y="210702"/>
                  <a:pt x="1625361" y="212345"/>
                </a:cubicBezTo>
                <a:cubicBezTo>
                  <a:pt x="1615735" y="213989"/>
                  <a:pt x="1605634" y="216570"/>
                  <a:pt x="1595537" y="220092"/>
                </a:cubicBezTo>
                <a:cubicBezTo>
                  <a:pt x="1595302" y="220092"/>
                  <a:pt x="1595302" y="220092"/>
                  <a:pt x="1595302" y="220092"/>
                </a:cubicBezTo>
                <a:cubicBezTo>
                  <a:pt x="1585205" y="223614"/>
                  <a:pt x="1574871" y="228077"/>
                  <a:pt x="1564539" y="233241"/>
                </a:cubicBezTo>
                <a:cubicBezTo>
                  <a:pt x="1554442" y="238406"/>
                  <a:pt x="1544343" y="244276"/>
                  <a:pt x="1534481" y="250850"/>
                </a:cubicBezTo>
                <a:cubicBezTo>
                  <a:pt x="1524619" y="257425"/>
                  <a:pt x="1514754" y="264702"/>
                  <a:pt x="1505127" y="272919"/>
                </a:cubicBezTo>
                <a:lnTo>
                  <a:pt x="1504657" y="272919"/>
                </a:lnTo>
                <a:cubicBezTo>
                  <a:pt x="1495265" y="280667"/>
                  <a:pt x="1485871" y="289119"/>
                  <a:pt x="1476476" y="298276"/>
                </a:cubicBezTo>
                <a:cubicBezTo>
                  <a:pt x="1476243" y="298511"/>
                  <a:pt x="1475773" y="298978"/>
                  <a:pt x="1475538" y="299213"/>
                </a:cubicBezTo>
                <a:cubicBezTo>
                  <a:pt x="1466379" y="308135"/>
                  <a:pt x="1457456" y="317527"/>
                  <a:pt x="1448767" y="327389"/>
                </a:cubicBezTo>
                <a:cubicBezTo>
                  <a:pt x="1448064" y="327859"/>
                  <a:pt x="1447594" y="328326"/>
                  <a:pt x="1447123" y="329031"/>
                </a:cubicBezTo>
                <a:cubicBezTo>
                  <a:pt x="1429276" y="349220"/>
                  <a:pt x="1411898" y="371997"/>
                  <a:pt x="1395226" y="396647"/>
                </a:cubicBezTo>
                <a:cubicBezTo>
                  <a:pt x="1394053" y="398293"/>
                  <a:pt x="1392876" y="400170"/>
                  <a:pt x="1391702" y="401812"/>
                </a:cubicBezTo>
                <a:cubicBezTo>
                  <a:pt x="1375264" y="426699"/>
                  <a:pt x="1359295" y="453230"/>
                  <a:pt x="1344032" y="481638"/>
                </a:cubicBezTo>
                <a:cubicBezTo>
                  <a:pt x="1343797" y="482106"/>
                  <a:pt x="1343327" y="482811"/>
                  <a:pt x="1343092" y="483282"/>
                </a:cubicBezTo>
                <a:cubicBezTo>
                  <a:pt x="1327594" y="512630"/>
                  <a:pt x="1312564" y="543855"/>
                  <a:pt x="1298710" y="576489"/>
                </a:cubicBezTo>
                <a:cubicBezTo>
                  <a:pt x="1298710" y="576724"/>
                  <a:pt x="1298710" y="576724"/>
                  <a:pt x="1298710" y="576724"/>
                </a:cubicBezTo>
                <a:cubicBezTo>
                  <a:pt x="1284618" y="609826"/>
                  <a:pt x="1271704" y="644105"/>
                  <a:pt x="1259727" y="679791"/>
                </a:cubicBezTo>
                <a:cubicBezTo>
                  <a:pt x="1259727" y="680027"/>
                  <a:pt x="1259727" y="680260"/>
                  <a:pt x="1259727" y="680260"/>
                </a:cubicBezTo>
                <a:lnTo>
                  <a:pt x="1262309" y="677209"/>
                </a:lnTo>
                <a:cubicBezTo>
                  <a:pt x="1250333" y="712894"/>
                  <a:pt x="1239531" y="749755"/>
                  <a:pt x="1229902" y="787320"/>
                </a:cubicBezTo>
                <a:cubicBezTo>
                  <a:pt x="1229902" y="787555"/>
                  <a:pt x="1229902" y="787555"/>
                  <a:pt x="1229902" y="787555"/>
                </a:cubicBezTo>
                <a:cubicBezTo>
                  <a:pt x="1220275" y="825119"/>
                  <a:pt x="1211822" y="863624"/>
                  <a:pt x="1204777" y="902832"/>
                </a:cubicBezTo>
                <a:cubicBezTo>
                  <a:pt x="1202428" y="915979"/>
                  <a:pt x="1200314" y="928893"/>
                  <a:pt x="1198201" y="942039"/>
                </a:cubicBezTo>
                <a:cubicBezTo>
                  <a:pt x="1198201" y="942039"/>
                  <a:pt x="1198201" y="942509"/>
                  <a:pt x="1198201" y="942509"/>
                </a:cubicBezTo>
                <a:cubicBezTo>
                  <a:pt x="1196087" y="955657"/>
                  <a:pt x="1194208" y="968569"/>
                  <a:pt x="1192565" y="981718"/>
                </a:cubicBezTo>
                <a:cubicBezTo>
                  <a:pt x="1192565" y="981718"/>
                  <a:pt x="1192565" y="982188"/>
                  <a:pt x="1192565" y="982188"/>
                </a:cubicBezTo>
                <a:lnTo>
                  <a:pt x="1188322" y="1019473"/>
                </a:lnTo>
                <a:lnTo>
                  <a:pt x="0" y="653836"/>
                </a:lnTo>
                <a:lnTo>
                  <a:pt x="318" y="652087"/>
                </a:lnTo>
                <a:cubicBezTo>
                  <a:pt x="788" y="649505"/>
                  <a:pt x="1023" y="646923"/>
                  <a:pt x="1727" y="644340"/>
                </a:cubicBezTo>
                <a:cubicBezTo>
                  <a:pt x="2433" y="641758"/>
                  <a:pt x="2902" y="639173"/>
                  <a:pt x="3372" y="636590"/>
                </a:cubicBezTo>
                <a:cubicBezTo>
                  <a:pt x="3842" y="634243"/>
                  <a:pt x="4546" y="631661"/>
                  <a:pt x="5016" y="629079"/>
                </a:cubicBezTo>
                <a:cubicBezTo>
                  <a:pt x="5486" y="626261"/>
                  <a:pt x="6189" y="623679"/>
                  <a:pt x="6659" y="621097"/>
                </a:cubicBezTo>
                <a:cubicBezTo>
                  <a:pt x="7129" y="618515"/>
                  <a:pt x="7598" y="615931"/>
                  <a:pt x="8303" y="613349"/>
                </a:cubicBezTo>
                <a:cubicBezTo>
                  <a:pt x="9007" y="610766"/>
                  <a:pt x="9477" y="608184"/>
                  <a:pt x="10182" y="605602"/>
                </a:cubicBezTo>
                <a:cubicBezTo>
                  <a:pt x="10887" y="603020"/>
                  <a:pt x="11357" y="600437"/>
                  <a:pt x="12060" y="597855"/>
                </a:cubicBezTo>
                <a:cubicBezTo>
                  <a:pt x="12766" y="595270"/>
                  <a:pt x="13234" y="592452"/>
                  <a:pt x="13939" y="589870"/>
                </a:cubicBezTo>
                <a:cubicBezTo>
                  <a:pt x="14409" y="587288"/>
                  <a:pt x="15113" y="584471"/>
                  <a:pt x="15818" y="581888"/>
                </a:cubicBezTo>
                <a:cubicBezTo>
                  <a:pt x="16286" y="579306"/>
                  <a:pt x="16992" y="576489"/>
                  <a:pt x="17697" y="573906"/>
                </a:cubicBezTo>
                <a:lnTo>
                  <a:pt x="19810" y="565922"/>
                </a:lnTo>
                <a:cubicBezTo>
                  <a:pt x="20045" y="565455"/>
                  <a:pt x="20045" y="564750"/>
                  <a:pt x="20045" y="564750"/>
                </a:cubicBezTo>
                <a:cubicBezTo>
                  <a:pt x="20749" y="562167"/>
                  <a:pt x="21219" y="559820"/>
                  <a:pt x="21923" y="557470"/>
                </a:cubicBezTo>
                <a:cubicBezTo>
                  <a:pt x="22628" y="554652"/>
                  <a:pt x="23331" y="552070"/>
                  <a:pt x="24036" y="549254"/>
                </a:cubicBezTo>
                <a:cubicBezTo>
                  <a:pt x="24976" y="546437"/>
                  <a:pt x="25682" y="543855"/>
                  <a:pt x="26385" y="541038"/>
                </a:cubicBezTo>
                <a:cubicBezTo>
                  <a:pt x="27090" y="538220"/>
                  <a:pt x="28029" y="535638"/>
                  <a:pt x="28734" y="532821"/>
                </a:cubicBezTo>
                <a:cubicBezTo>
                  <a:pt x="29437" y="530003"/>
                  <a:pt x="30143" y="527186"/>
                  <a:pt x="31081" y="524369"/>
                </a:cubicBezTo>
                <a:cubicBezTo>
                  <a:pt x="32021" y="521552"/>
                  <a:pt x="32726" y="518734"/>
                  <a:pt x="33665" y="515914"/>
                </a:cubicBezTo>
                <a:cubicBezTo>
                  <a:pt x="34605" y="513097"/>
                  <a:pt x="35309" y="510279"/>
                  <a:pt x="36249" y="507462"/>
                </a:cubicBezTo>
                <a:cubicBezTo>
                  <a:pt x="37187" y="504645"/>
                  <a:pt x="37892" y="501827"/>
                  <a:pt x="38831" y="499010"/>
                </a:cubicBezTo>
                <a:cubicBezTo>
                  <a:pt x="39770" y="495958"/>
                  <a:pt x="40711" y="492905"/>
                  <a:pt x="41650" y="489853"/>
                </a:cubicBezTo>
                <a:cubicBezTo>
                  <a:pt x="42588" y="486801"/>
                  <a:pt x="43529" y="483750"/>
                  <a:pt x="44467" y="480698"/>
                </a:cubicBezTo>
                <a:cubicBezTo>
                  <a:pt x="45641" y="477647"/>
                  <a:pt x="46581" y="474596"/>
                  <a:pt x="47519" y="471544"/>
                </a:cubicBezTo>
                <a:cubicBezTo>
                  <a:pt x="48460" y="468492"/>
                  <a:pt x="49635" y="465439"/>
                  <a:pt x="50573" y="462387"/>
                </a:cubicBezTo>
                <a:cubicBezTo>
                  <a:pt x="51043" y="460272"/>
                  <a:pt x="51747" y="458394"/>
                  <a:pt x="52452" y="456517"/>
                </a:cubicBezTo>
                <a:cubicBezTo>
                  <a:pt x="52686" y="455342"/>
                  <a:pt x="53156" y="453935"/>
                  <a:pt x="53626" y="452760"/>
                </a:cubicBezTo>
                <a:cubicBezTo>
                  <a:pt x="54799" y="449472"/>
                  <a:pt x="55974" y="445950"/>
                  <a:pt x="57148" y="442898"/>
                </a:cubicBezTo>
                <a:cubicBezTo>
                  <a:pt x="58323" y="439845"/>
                  <a:pt x="59497" y="436561"/>
                  <a:pt x="60670" y="433274"/>
                </a:cubicBezTo>
                <a:cubicBezTo>
                  <a:pt x="61844" y="429986"/>
                  <a:pt x="63019" y="426934"/>
                  <a:pt x="64194" y="423647"/>
                </a:cubicBezTo>
                <a:cubicBezTo>
                  <a:pt x="65368" y="420124"/>
                  <a:pt x="66777" y="416368"/>
                  <a:pt x="68185" y="412848"/>
                </a:cubicBezTo>
                <a:cubicBezTo>
                  <a:pt x="69594" y="409327"/>
                  <a:pt x="71004" y="405804"/>
                  <a:pt x="72413" y="402047"/>
                </a:cubicBezTo>
                <a:cubicBezTo>
                  <a:pt x="73822" y="398293"/>
                  <a:pt x="75230" y="394770"/>
                  <a:pt x="76639" y="391248"/>
                </a:cubicBezTo>
                <a:cubicBezTo>
                  <a:pt x="78047" y="387726"/>
                  <a:pt x="79458" y="384203"/>
                  <a:pt x="80866" y="380684"/>
                </a:cubicBezTo>
                <a:cubicBezTo>
                  <a:pt x="82510" y="376456"/>
                  <a:pt x="84389" y="371997"/>
                  <a:pt x="86267" y="367769"/>
                </a:cubicBezTo>
                <a:cubicBezTo>
                  <a:pt x="87911" y="363777"/>
                  <a:pt x="89555" y="359788"/>
                  <a:pt x="91433" y="355795"/>
                </a:cubicBezTo>
                <a:cubicBezTo>
                  <a:pt x="91669" y="355560"/>
                  <a:pt x="91669" y="355090"/>
                  <a:pt x="91669" y="355090"/>
                </a:cubicBezTo>
                <a:cubicBezTo>
                  <a:pt x="93547" y="350866"/>
                  <a:pt x="95192" y="346640"/>
                  <a:pt x="97305" y="342414"/>
                </a:cubicBezTo>
                <a:cubicBezTo>
                  <a:pt x="99418" y="338188"/>
                  <a:pt x="101297" y="334195"/>
                  <a:pt x="103176" y="329971"/>
                </a:cubicBezTo>
                <a:cubicBezTo>
                  <a:pt x="105993" y="323631"/>
                  <a:pt x="109047" y="317292"/>
                  <a:pt x="112099" y="311187"/>
                </a:cubicBezTo>
                <a:cubicBezTo>
                  <a:pt x="115152" y="305082"/>
                  <a:pt x="118206" y="298978"/>
                  <a:pt x="121258" y="292873"/>
                </a:cubicBezTo>
                <a:cubicBezTo>
                  <a:pt x="124310" y="287003"/>
                  <a:pt x="127598" y="280902"/>
                  <a:pt x="130650" y="275032"/>
                </a:cubicBezTo>
                <a:cubicBezTo>
                  <a:pt x="132530" y="271511"/>
                  <a:pt x="134644" y="267989"/>
                  <a:pt x="136521" y="264467"/>
                </a:cubicBezTo>
                <a:cubicBezTo>
                  <a:pt x="136756" y="264232"/>
                  <a:pt x="136991" y="263762"/>
                  <a:pt x="136991" y="263527"/>
                </a:cubicBezTo>
                <a:cubicBezTo>
                  <a:pt x="137226" y="263295"/>
                  <a:pt x="137461" y="263060"/>
                  <a:pt x="137461" y="262825"/>
                </a:cubicBezTo>
                <a:cubicBezTo>
                  <a:pt x="138400" y="261179"/>
                  <a:pt x="139340" y="259302"/>
                  <a:pt x="140280" y="257657"/>
                </a:cubicBezTo>
                <a:cubicBezTo>
                  <a:pt x="146150" y="247093"/>
                  <a:pt x="152256" y="236529"/>
                  <a:pt x="158596" y="226432"/>
                </a:cubicBezTo>
                <a:cubicBezTo>
                  <a:pt x="164702" y="216338"/>
                  <a:pt x="171278" y="206477"/>
                  <a:pt x="177618" y="196850"/>
                </a:cubicBezTo>
                <a:cubicBezTo>
                  <a:pt x="180202" y="192861"/>
                  <a:pt x="183019" y="189103"/>
                  <a:pt x="185838" y="185111"/>
                </a:cubicBezTo>
                <a:cubicBezTo>
                  <a:pt x="187246" y="183469"/>
                  <a:pt x="188420" y="181588"/>
                  <a:pt x="189594" y="179946"/>
                </a:cubicBezTo>
                <a:cubicBezTo>
                  <a:pt x="192176" y="176189"/>
                  <a:pt x="194761" y="172435"/>
                  <a:pt x="197344" y="168912"/>
                </a:cubicBezTo>
                <a:cubicBezTo>
                  <a:pt x="203918" y="159755"/>
                  <a:pt x="210730" y="151068"/>
                  <a:pt x="217539" y="142616"/>
                </a:cubicBezTo>
                <a:cubicBezTo>
                  <a:pt x="221062" y="138156"/>
                  <a:pt x="224819" y="133931"/>
                  <a:pt x="228342" y="129704"/>
                </a:cubicBezTo>
                <a:cubicBezTo>
                  <a:pt x="231864" y="125479"/>
                  <a:pt x="235621" y="121252"/>
                  <a:pt x="239144" y="117259"/>
                </a:cubicBezTo>
                <a:cubicBezTo>
                  <a:pt x="240084" y="116087"/>
                  <a:pt x="241258" y="114912"/>
                  <a:pt x="242431" y="113740"/>
                </a:cubicBezTo>
                <a:cubicBezTo>
                  <a:pt x="242666" y="113740"/>
                  <a:pt x="242901" y="113270"/>
                  <a:pt x="242901" y="113270"/>
                </a:cubicBezTo>
                <a:cubicBezTo>
                  <a:pt x="243371" y="112800"/>
                  <a:pt x="243605" y="112565"/>
                  <a:pt x="244075" y="112095"/>
                </a:cubicBezTo>
                <a:cubicBezTo>
                  <a:pt x="246189" y="109983"/>
                  <a:pt x="248067" y="107635"/>
                  <a:pt x="250181" y="105520"/>
                </a:cubicBezTo>
                <a:cubicBezTo>
                  <a:pt x="253703" y="101766"/>
                  <a:pt x="257461" y="98008"/>
                  <a:pt x="261217" y="94251"/>
                </a:cubicBezTo>
                <a:cubicBezTo>
                  <a:pt x="263567" y="91904"/>
                  <a:pt x="266149" y="89556"/>
                  <a:pt x="268497" y="87209"/>
                </a:cubicBezTo>
                <a:cubicBezTo>
                  <a:pt x="269437" y="86504"/>
                  <a:pt x="270377" y="85564"/>
                  <a:pt x="271317" y="84624"/>
                </a:cubicBezTo>
                <a:cubicBezTo>
                  <a:pt x="271785" y="84392"/>
                  <a:pt x="272021" y="84157"/>
                  <a:pt x="272256" y="83922"/>
                </a:cubicBezTo>
                <a:cubicBezTo>
                  <a:pt x="273664" y="82982"/>
                  <a:pt x="274838" y="81807"/>
                  <a:pt x="276011" y="80635"/>
                </a:cubicBezTo>
                <a:cubicBezTo>
                  <a:pt x="278597" y="78522"/>
                  <a:pt x="280944" y="76174"/>
                  <a:pt x="283526" y="74061"/>
                </a:cubicBezTo>
                <a:cubicBezTo>
                  <a:pt x="286110" y="71949"/>
                  <a:pt x="288459" y="69834"/>
                  <a:pt x="291041" y="67722"/>
                </a:cubicBezTo>
                <a:cubicBezTo>
                  <a:pt x="293156" y="66080"/>
                  <a:pt x="295034" y="64434"/>
                  <a:pt x="297147" y="62792"/>
                </a:cubicBezTo>
                <a:cubicBezTo>
                  <a:pt x="298556" y="61617"/>
                  <a:pt x="300200" y="60445"/>
                  <a:pt x="301610" y="59270"/>
                </a:cubicBezTo>
                <a:cubicBezTo>
                  <a:pt x="301845" y="59035"/>
                  <a:pt x="302080" y="59035"/>
                  <a:pt x="302080" y="59035"/>
                </a:cubicBezTo>
                <a:cubicBezTo>
                  <a:pt x="302548" y="58800"/>
                  <a:pt x="302784" y="58330"/>
                  <a:pt x="303254" y="58095"/>
                </a:cubicBezTo>
                <a:cubicBezTo>
                  <a:pt x="305366" y="56688"/>
                  <a:pt x="307244" y="55045"/>
                  <a:pt x="309360" y="53635"/>
                </a:cubicBezTo>
                <a:cubicBezTo>
                  <a:pt x="311472" y="51993"/>
                  <a:pt x="313351" y="50583"/>
                  <a:pt x="315464" y="49176"/>
                </a:cubicBezTo>
                <a:cubicBezTo>
                  <a:pt x="317343" y="47766"/>
                  <a:pt x="318987" y="46590"/>
                  <a:pt x="320866" y="45418"/>
                </a:cubicBezTo>
                <a:cubicBezTo>
                  <a:pt x="322743" y="44243"/>
                  <a:pt x="324388" y="43071"/>
                  <a:pt x="326267" y="41896"/>
                </a:cubicBezTo>
                <a:cubicBezTo>
                  <a:pt x="328145" y="40721"/>
                  <a:pt x="329789" y="39549"/>
                  <a:pt x="331668" y="38374"/>
                </a:cubicBezTo>
                <a:cubicBezTo>
                  <a:pt x="331903" y="38139"/>
                  <a:pt x="332138" y="38139"/>
                  <a:pt x="332138" y="38139"/>
                </a:cubicBezTo>
                <a:cubicBezTo>
                  <a:pt x="333782" y="37202"/>
                  <a:pt x="335190" y="36261"/>
                  <a:pt x="336834" y="35321"/>
                </a:cubicBezTo>
                <a:cubicBezTo>
                  <a:pt x="338478" y="34384"/>
                  <a:pt x="340123" y="33444"/>
                  <a:pt x="341766" y="32504"/>
                </a:cubicBezTo>
                <a:cubicBezTo>
                  <a:pt x="343409" y="31567"/>
                  <a:pt x="345052" y="30627"/>
                  <a:pt x="346698" y="29687"/>
                </a:cubicBezTo>
                <a:cubicBezTo>
                  <a:pt x="348341" y="28747"/>
                  <a:pt x="349985" y="28045"/>
                  <a:pt x="351629" y="27104"/>
                </a:cubicBezTo>
                <a:cubicBezTo>
                  <a:pt x="353272" y="26164"/>
                  <a:pt x="354917" y="25462"/>
                  <a:pt x="356560" y="24522"/>
                </a:cubicBezTo>
                <a:cubicBezTo>
                  <a:pt x="357030" y="24287"/>
                  <a:pt x="357735" y="24052"/>
                  <a:pt x="358203" y="23817"/>
                </a:cubicBezTo>
                <a:cubicBezTo>
                  <a:pt x="358673" y="23582"/>
                  <a:pt x="359847" y="23112"/>
                  <a:pt x="359847" y="23112"/>
                </a:cubicBezTo>
                <a:lnTo>
                  <a:pt x="361492" y="22410"/>
                </a:lnTo>
                <a:cubicBezTo>
                  <a:pt x="361962" y="22175"/>
                  <a:pt x="362666" y="21940"/>
                  <a:pt x="363136" y="21705"/>
                </a:cubicBezTo>
                <a:cubicBezTo>
                  <a:pt x="364074" y="21235"/>
                  <a:pt x="365250" y="20765"/>
                  <a:pt x="366188" y="20295"/>
                </a:cubicBezTo>
                <a:cubicBezTo>
                  <a:pt x="367127" y="19828"/>
                  <a:pt x="368300" y="19358"/>
                  <a:pt x="369242" y="18888"/>
                </a:cubicBezTo>
                <a:cubicBezTo>
                  <a:pt x="370181" y="18418"/>
                  <a:pt x="371354" y="17712"/>
                  <a:pt x="372294" y="17477"/>
                </a:cubicBezTo>
                <a:cubicBezTo>
                  <a:pt x="373233" y="17242"/>
                  <a:pt x="374407" y="16775"/>
                  <a:pt x="375347" y="16305"/>
                </a:cubicBezTo>
                <a:cubicBezTo>
                  <a:pt x="376755" y="15600"/>
                  <a:pt x="378401" y="14895"/>
                  <a:pt x="379809" y="14425"/>
                </a:cubicBezTo>
                <a:cubicBezTo>
                  <a:pt x="381218" y="13958"/>
                  <a:pt x="382862" y="13253"/>
                  <a:pt x="384270" y="12783"/>
                </a:cubicBezTo>
                <a:cubicBezTo>
                  <a:pt x="385680" y="12078"/>
                  <a:pt x="387323" y="11609"/>
                  <a:pt x="388733" y="11139"/>
                </a:cubicBezTo>
                <a:cubicBezTo>
                  <a:pt x="390141" y="10671"/>
                  <a:pt x="391785" y="10201"/>
                  <a:pt x="393194" y="9731"/>
                </a:cubicBezTo>
                <a:cubicBezTo>
                  <a:pt x="393899" y="9496"/>
                  <a:pt x="394604" y="9027"/>
                  <a:pt x="395308" y="9027"/>
                </a:cubicBezTo>
                <a:cubicBezTo>
                  <a:pt x="396013" y="9027"/>
                  <a:pt x="396481" y="8557"/>
                  <a:pt x="397186" y="8557"/>
                </a:cubicBezTo>
                <a:cubicBezTo>
                  <a:pt x="398595" y="8088"/>
                  <a:pt x="400005" y="7853"/>
                  <a:pt x="401414" y="7383"/>
                </a:cubicBezTo>
                <a:cubicBezTo>
                  <a:pt x="402587" y="6915"/>
                  <a:pt x="404231" y="6445"/>
                  <a:pt x="405405" y="6210"/>
                </a:cubicBezTo>
                <a:cubicBezTo>
                  <a:pt x="406578" y="5975"/>
                  <a:pt x="407988" y="5505"/>
                  <a:pt x="409397" y="5270"/>
                </a:cubicBezTo>
                <a:cubicBezTo>
                  <a:pt x="410806" y="5036"/>
                  <a:pt x="411981" y="4568"/>
                  <a:pt x="413390" y="4333"/>
                </a:cubicBezTo>
                <a:cubicBezTo>
                  <a:pt x="414798" y="3863"/>
                  <a:pt x="415973" y="3628"/>
                  <a:pt x="417382" y="3392"/>
                </a:cubicBezTo>
                <a:cubicBezTo>
                  <a:pt x="418791" y="3157"/>
                  <a:pt x="419964" y="2922"/>
                  <a:pt x="421373" y="2687"/>
                </a:cubicBezTo>
                <a:cubicBezTo>
                  <a:pt x="422783" y="2452"/>
                  <a:pt x="423958" y="1985"/>
                  <a:pt x="425367" y="1985"/>
                </a:cubicBezTo>
                <a:cubicBezTo>
                  <a:pt x="425600" y="1985"/>
                  <a:pt x="425835" y="1985"/>
                  <a:pt x="426071" y="1985"/>
                </a:cubicBezTo>
                <a:cubicBezTo>
                  <a:pt x="427009" y="1750"/>
                  <a:pt x="427949" y="1515"/>
                  <a:pt x="428888" y="1515"/>
                </a:cubicBezTo>
                <a:cubicBezTo>
                  <a:pt x="430063" y="1280"/>
                  <a:pt x="431472" y="1280"/>
                  <a:pt x="432647" y="1045"/>
                </a:cubicBezTo>
                <a:cubicBezTo>
                  <a:pt x="433820" y="810"/>
                  <a:pt x="435229" y="575"/>
                  <a:pt x="436403" y="575"/>
                </a:cubicBezTo>
                <a:cubicBezTo>
                  <a:pt x="437578" y="340"/>
                  <a:pt x="438986" y="340"/>
                  <a:pt x="440160" y="340"/>
                </a:cubicBezTo>
                <a:cubicBezTo>
                  <a:pt x="441335" y="105"/>
                  <a:pt x="442744" y="105"/>
                  <a:pt x="443918" y="105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D0CF630E-33EE-AC7E-2D20-59709277DF4B}"/>
              </a:ext>
            </a:extLst>
          </p:cNvPr>
          <p:cNvSpPr/>
          <p:nvPr/>
        </p:nvSpPr>
        <p:spPr>
          <a:xfrm>
            <a:off x="6550958" y="2716783"/>
            <a:ext cx="1515865" cy="813876"/>
          </a:xfrm>
          <a:custGeom>
            <a:avLst/>
            <a:gdLst>
              <a:gd name="connsiteX0" fmla="*/ 34920 w 967715"/>
              <a:gd name="connsiteY0" fmla="*/ 11538 h 515287"/>
              <a:gd name="connsiteX1" fmla="*/ 61448 w 967715"/>
              <a:gd name="connsiteY1" fmla="*/ 26821 h 515287"/>
              <a:gd name="connsiteX2" fmla="*/ 66393 w 967715"/>
              <a:gd name="connsiteY2" fmla="*/ 30417 h 515287"/>
              <a:gd name="connsiteX3" fmla="*/ 81830 w 967715"/>
              <a:gd name="connsiteY3" fmla="*/ 43901 h 515287"/>
              <a:gd name="connsiteX4" fmla="*/ 101313 w 967715"/>
              <a:gd name="connsiteY4" fmla="*/ 64430 h 515287"/>
              <a:gd name="connsiteX5" fmla="*/ 111654 w 967715"/>
              <a:gd name="connsiteY5" fmla="*/ 77166 h 515287"/>
              <a:gd name="connsiteX6" fmla="*/ 130088 w 967715"/>
              <a:gd name="connsiteY6" fmla="*/ 105635 h 515287"/>
              <a:gd name="connsiteX7" fmla="*/ 137432 w 967715"/>
              <a:gd name="connsiteY7" fmla="*/ 117921 h 515287"/>
              <a:gd name="connsiteX8" fmla="*/ 159014 w 967715"/>
              <a:gd name="connsiteY8" fmla="*/ 166018 h 515287"/>
              <a:gd name="connsiteX9" fmla="*/ 161411 w 967715"/>
              <a:gd name="connsiteY9" fmla="*/ 173360 h 515287"/>
              <a:gd name="connsiteX10" fmla="*/ 176098 w 967715"/>
              <a:gd name="connsiteY10" fmla="*/ 221459 h 515287"/>
              <a:gd name="connsiteX11" fmla="*/ 180595 w 967715"/>
              <a:gd name="connsiteY11" fmla="*/ 241686 h 515287"/>
              <a:gd name="connsiteX12" fmla="*/ 190636 w 967715"/>
              <a:gd name="connsiteY12" fmla="*/ 294279 h 515287"/>
              <a:gd name="connsiteX13" fmla="*/ 190636 w 967715"/>
              <a:gd name="connsiteY13" fmla="*/ 295027 h 515287"/>
              <a:gd name="connsiteX14" fmla="*/ 197680 w 967715"/>
              <a:gd name="connsiteY14" fmla="*/ 369197 h 515287"/>
              <a:gd name="connsiteX15" fmla="*/ 446615 w 967715"/>
              <a:gd name="connsiteY15" fmla="*/ 416396 h 515287"/>
              <a:gd name="connsiteX16" fmla="*/ 519752 w 967715"/>
              <a:gd name="connsiteY16" fmla="*/ 430330 h 515287"/>
              <a:gd name="connsiteX17" fmla="*/ 718780 w 967715"/>
              <a:gd name="connsiteY17" fmla="*/ 468089 h 515287"/>
              <a:gd name="connsiteX18" fmla="*/ 967715 w 967715"/>
              <a:gd name="connsiteY18" fmla="*/ 515288 h 515287"/>
              <a:gd name="connsiteX19" fmla="*/ 967416 w 967715"/>
              <a:gd name="connsiteY19" fmla="*/ 509294 h 515287"/>
              <a:gd name="connsiteX20" fmla="*/ 967116 w 967715"/>
              <a:gd name="connsiteY20" fmla="*/ 503300 h 515287"/>
              <a:gd name="connsiteX21" fmla="*/ 966816 w 967715"/>
              <a:gd name="connsiteY21" fmla="*/ 497307 h 515287"/>
              <a:gd name="connsiteX22" fmla="*/ 966517 w 967715"/>
              <a:gd name="connsiteY22" fmla="*/ 491465 h 515287"/>
              <a:gd name="connsiteX23" fmla="*/ 965917 w 967715"/>
              <a:gd name="connsiteY23" fmla="*/ 482473 h 515287"/>
              <a:gd name="connsiteX24" fmla="*/ 965168 w 967715"/>
              <a:gd name="connsiteY24" fmla="*/ 473483 h 515287"/>
              <a:gd name="connsiteX25" fmla="*/ 964419 w 967715"/>
              <a:gd name="connsiteY25" fmla="*/ 464643 h 515287"/>
              <a:gd name="connsiteX26" fmla="*/ 963519 w 967715"/>
              <a:gd name="connsiteY26" fmla="*/ 455952 h 515287"/>
              <a:gd name="connsiteX27" fmla="*/ 962320 w 967715"/>
              <a:gd name="connsiteY27" fmla="*/ 444864 h 515287"/>
              <a:gd name="connsiteX28" fmla="*/ 961721 w 967715"/>
              <a:gd name="connsiteY28" fmla="*/ 439920 h 515287"/>
              <a:gd name="connsiteX29" fmla="*/ 961721 w 967715"/>
              <a:gd name="connsiteY29" fmla="*/ 439170 h 515287"/>
              <a:gd name="connsiteX30" fmla="*/ 961121 w 967715"/>
              <a:gd name="connsiteY30" fmla="*/ 433926 h 515287"/>
              <a:gd name="connsiteX31" fmla="*/ 959623 w 967715"/>
              <a:gd name="connsiteY31" fmla="*/ 423138 h 515287"/>
              <a:gd name="connsiteX32" fmla="*/ 957974 w 967715"/>
              <a:gd name="connsiteY32" fmla="*/ 412500 h 515287"/>
              <a:gd name="connsiteX33" fmla="*/ 952578 w 967715"/>
              <a:gd name="connsiteY33" fmla="*/ 385679 h 515287"/>
              <a:gd name="connsiteX34" fmla="*/ 950031 w 967715"/>
              <a:gd name="connsiteY34" fmla="*/ 370695 h 515287"/>
              <a:gd name="connsiteX35" fmla="*/ 948382 w 967715"/>
              <a:gd name="connsiteY35" fmla="*/ 365002 h 515287"/>
              <a:gd name="connsiteX36" fmla="*/ 934744 w 967715"/>
              <a:gd name="connsiteY36" fmla="*/ 316305 h 515287"/>
              <a:gd name="connsiteX37" fmla="*/ 932496 w 967715"/>
              <a:gd name="connsiteY37" fmla="*/ 308813 h 515287"/>
              <a:gd name="connsiteX38" fmla="*/ 932196 w 967715"/>
              <a:gd name="connsiteY38" fmla="*/ 307615 h 515287"/>
              <a:gd name="connsiteX39" fmla="*/ 912114 w 967715"/>
              <a:gd name="connsiteY39" fmla="*/ 259966 h 515287"/>
              <a:gd name="connsiteX40" fmla="*/ 910765 w 967715"/>
              <a:gd name="connsiteY40" fmla="*/ 256670 h 515287"/>
              <a:gd name="connsiteX41" fmla="*/ 894428 w 967715"/>
              <a:gd name="connsiteY41" fmla="*/ 228201 h 515287"/>
              <a:gd name="connsiteX42" fmla="*/ 892780 w 967715"/>
              <a:gd name="connsiteY42" fmla="*/ 225355 h 515287"/>
              <a:gd name="connsiteX43" fmla="*/ 890382 w 967715"/>
              <a:gd name="connsiteY43" fmla="*/ 222207 h 515287"/>
              <a:gd name="connsiteX44" fmla="*/ 868801 w 967715"/>
              <a:gd name="connsiteY44" fmla="*/ 194038 h 515287"/>
              <a:gd name="connsiteX45" fmla="*/ 867902 w 967715"/>
              <a:gd name="connsiteY45" fmla="*/ 193139 h 515287"/>
              <a:gd name="connsiteX46" fmla="*/ 853364 w 967715"/>
              <a:gd name="connsiteY46" fmla="*/ 178606 h 515287"/>
              <a:gd name="connsiteX47" fmla="*/ 844522 w 967715"/>
              <a:gd name="connsiteY47" fmla="*/ 171712 h 515287"/>
              <a:gd name="connsiteX48" fmla="*/ 841824 w 967715"/>
              <a:gd name="connsiteY48" fmla="*/ 169166 h 515287"/>
              <a:gd name="connsiteX49" fmla="*/ 840026 w 967715"/>
              <a:gd name="connsiteY49" fmla="*/ 168116 h 515287"/>
              <a:gd name="connsiteX50" fmla="*/ 814548 w 967715"/>
              <a:gd name="connsiteY50" fmla="*/ 152833 h 515287"/>
              <a:gd name="connsiteX51" fmla="*/ 809302 w 967715"/>
              <a:gd name="connsiteY51" fmla="*/ 150586 h 515287"/>
              <a:gd name="connsiteX52" fmla="*/ 780827 w 967715"/>
              <a:gd name="connsiteY52" fmla="*/ 141745 h 515287"/>
              <a:gd name="connsiteX53" fmla="*/ 780827 w 967715"/>
              <a:gd name="connsiteY53" fmla="*/ 141745 h 515287"/>
              <a:gd name="connsiteX54" fmla="*/ 0 w 967715"/>
              <a:gd name="connsiteY54" fmla="*/ 0 h 515287"/>
              <a:gd name="connsiteX55" fmla="*/ 0 w 967715"/>
              <a:gd name="connsiteY55" fmla="*/ 0 h 515287"/>
              <a:gd name="connsiteX56" fmla="*/ 0 w 967715"/>
              <a:gd name="connsiteY56" fmla="*/ 0 h 515287"/>
              <a:gd name="connsiteX57" fmla="*/ 0 w 967715"/>
              <a:gd name="connsiteY57" fmla="*/ 0 h 515287"/>
              <a:gd name="connsiteX58" fmla="*/ 29525 w 967715"/>
              <a:gd name="connsiteY58" fmla="*/ 8990 h 515287"/>
              <a:gd name="connsiteX59" fmla="*/ 34920 w 967715"/>
              <a:gd name="connsiteY59" fmla="*/ 11238 h 515287"/>
              <a:gd name="connsiteX0" fmla="*/ 34920 w 969092"/>
              <a:gd name="connsiteY0" fmla="*/ 11538 h 513912"/>
              <a:gd name="connsiteX1" fmla="*/ 61448 w 969092"/>
              <a:gd name="connsiteY1" fmla="*/ 26821 h 513912"/>
              <a:gd name="connsiteX2" fmla="*/ 66393 w 969092"/>
              <a:gd name="connsiteY2" fmla="*/ 30417 h 513912"/>
              <a:gd name="connsiteX3" fmla="*/ 81830 w 969092"/>
              <a:gd name="connsiteY3" fmla="*/ 43901 h 513912"/>
              <a:gd name="connsiteX4" fmla="*/ 101313 w 969092"/>
              <a:gd name="connsiteY4" fmla="*/ 64430 h 513912"/>
              <a:gd name="connsiteX5" fmla="*/ 111654 w 969092"/>
              <a:gd name="connsiteY5" fmla="*/ 77166 h 513912"/>
              <a:gd name="connsiteX6" fmla="*/ 130088 w 969092"/>
              <a:gd name="connsiteY6" fmla="*/ 105635 h 513912"/>
              <a:gd name="connsiteX7" fmla="*/ 137432 w 969092"/>
              <a:gd name="connsiteY7" fmla="*/ 117921 h 513912"/>
              <a:gd name="connsiteX8" fmla="*/ 159014 w 969092"/>
              <a:gd name="connsiteY8" fmla="*/ 166018 h 513912"/>
              <a:gd name="connsiteX9" fmla="*/ 161411 w 969092"/>
              <a:gd name="connsiteY9" fmla="*/ 173360 h 513912"/>
              <a:gd name="connsiteX10" fmla="*/ 176098 w 969092"/>
              <a:gd name="connsiteY10" fmla="*/ 221459 h 513912"/>
              <a:gd name="connsiteX11" fmla="*/ 180595 w 969092"/>
              <a:gd name="connsiteY11" fmla="*/ 241686 h 513912"/>
              <a:gd name="connsiteX12" fmla="*/ 190636 w 969092"/>
              <a:gd name="connsiteY12" fmla="*/ 294279 h 513912"/>
              <a:gd name="connsiteX13" fmla="*/ 190636 w 969092"/>
              <a:gd name="connsiteY13" fmla="*/ 295027 h 513912"/>
              <a:gd name="connsiteX14" fmla="*/ 197680 w 969092"/>
              <a:gd name="connsiteY14" fmla="*/ 369197 h 513912"/>
              <a:gd name="connsiteX15" fmla="*/ 446615 w 969092"/>
              <a:gd name="connsiteY15" fmla="*/ 416396 h 513912"/>
              <a:gd name="connsiteX16" fmla="*/ 519752 w 969092"/>
              <a:gd name="connsiteY16" fmla="*/ 430330 h 513912"/>
              <a:gd name="connsiteX17" fmla="*/ 718780 w 969092"/>
              <a:gd name="connsiteY17" fmla="*/ 468089 h 513912"/>
              <a:gd name="connsiteX18" fmla="*/ 969092 w 969092"/>
              <a:gd name="connsiteY18" fmla="*/ 513912 h 513912"/>
              <a:gd name="connsiteX19" fmla="*/ 967416 w 969092"/>
              <a:gd name="connsiteY19" fmla="*/ 509294 h 513912"/>
              <a:gd name="connsiteX20" fmla="*/ 967116 w 969092"/>
              <a:gd name="connsiteY20" fmla="*/ 503300 h 513912"/>
              <a:gd name="connsiteX21" fmla="*/ 966816 w 969092"/>
              <a:gd name="connsiteY21" fmla="*/ 497307 h 513912"/>
              <a:gd name="connsiteX22" fmla="*/ 966517 w 969092"/>
              <a:gd name="connsiteY22" fmla="*/ 491465 h 513912"/>
              <a:gd name="connsiteX23" fmla="*/ 965917 w 969092"/>
              <a:gd name="connsiteY23" fmla="*/ 482473 h 513912"/>
              <a:gd name="connsiteX24" fmla="*/ 965168 w 969092"/>
              <a:gd name="connsiteY24" fmla="*/ 473483 h 513912"/>
              <a:gd name="connsiteX25" fmla="*/ 964419 w 969092"/>
              <a:gd name="connsiteY25" fmla="*/ 464643 h 513912"/>
              <a:gd name="connsiteX26" fmla="*/ 963519 w 969092"/>
              <a:gd name="connsiteY26" fmla="*/ 455952 h 513912"/>
              <a:gd name="connsiteX27" fmla="*/ 962320 w 969092"/>
              <a:gd name="connsiteY27" fmla="*/ 444864 h 513912"/>
              <a:gd name="connsiteX28" fmla="*/ 961721 w 969092"/>
              <a:gd name="connsiteY28" fmla="*/ 439920 h 513912"/>
              <a:gd name="connsiteX29" fmla="*/ 961721 w 969092"/>
              <a:gd name="connsiteY29" fmla="*/ 439170 h 513912"/>
              <a:gd name="connsiteX30" fmla="*/ 961121 w 969092"/>
              <a:gd name="connsiteY30" fmla="*/ 433926 h 513912"/>
              <a:gd name="connsiteX31" fmla="*/ 959623 w 969092"/>
              <a:gd name="connsiteY31" fmla="*/ 423138 h 513912"/>
              <a:gd name="connsiteX32" fmla="*/ 957974 w 969092"/>
              <a:gd name="connsiteY32" fmla="*/ 412500 h 513912"/>
              <a:gd name="connsiteX33" fmla="*/ 952578 w 969092"/>
              <a:gd name="connsiteY33" fmla="*/ 385679 h 513912"/>
              <a:gd name="connsiteX34" fmla="*/ 950031 w 969092"/>
              <a:gd name="connsiteY34" fmla="*/ 370695 h 513912"/>
              <a:gd name="connsiteX35" fmla="*/ 948382 w 969092"/>
              <a:gd name="connsiteY35" fmla="*/ 365002 h 513912"/>
              <a:gd name="connsiteX36" fmla="*/ 934744 w 969092"/>
              <a:gd name="connsiteY36" fmla="*/ 316305 h 513912"/>
              <a:gd name="connsiteX37" fmla="*/ 932496 w 969092"/>
              <a:gd name="connsiteY37" fmla="*/ 308813 h 513912"/>
              <a:gd name="connsiteX38" fmla="*/ 932196 w 969092"/>
              <a:gd name="connsiteY38" fmla="*/ 307615 h 513912"/>
              <a:gd name="connsiteX39" fmla="*/ 912114 w 969092"/>
              <a:gd name="connsiteY39" fmla="*/ 259966 h 513912"/>
              <a:gd name="connsiteX40" fmla="*/ 910765 w 969092"/>
              <a:gd name="connsiteY40" fmla="*/ 256670 h 513912"/>
              <a:gd name="connsiteX41" fmla="*/ 894428 w 969092"/>
              <a:gd name="connsiteY41" fmla="*/ 228201 h 513912"/>
              <a:gd name="connsiteX42" fmla="*/ 892780 w 969092"/>
              <a:gd name="connsiteY42" fmla="*/ 225355 h 513912"/>
              <a:gd name="connsiteX43" fmla="*/ 890382 w 969092"/>
              <a:gd name="connsiteY43" fmla="*/ 222207 h 513912"/>
              <a:gd name="connsiteX44" fmla="*/ 868801 w 969092"/>
              <a:gd name="connsiteY44" fmla="*/ 194038 h 513912"/>
              <a:gd name="connsiteX45" fmla="*/ 867902 w 969092"/>
              <a:gd name="connsiteY45" fmla="*/ 193139 h 513912"/>
              <a:gd name="connsiteX46" fmla="*/ 853364 w 969092"/>
              <a:gd name="connsiteY46" fmla="*/ 178606 h 513912"/>
              <a:gd name="connsiteX47" fmla="*/ 844522 w 969092"/>
              <a:gd name="connsiteY47" fmla="*/ 171712 h 513912"/>
              <a:gd name="connsiteX48" fmla="*/ 841824 w 969092"/>
              <a:gd name="connsiteY48" fmla="*/ 169166 h 513912"/>
              <a:gd name="connsiteX49" fmla="*/ 840026 w 969092"/>
              <a:gd name="connsiteY49" fmla="*/ 168116 h 513912"/>
              <a:gd name="connsiteX50" fmla="*/ 814548 w 969092"/>
              <a:gd name="connsiteY50" fmla="*/ 152833 h 513912"/>
              <a:gd name="connsiteX51" fmla="*/ 809302 w 969092"/>
              <a:gd name="connsiteY51" fmla="*/ 150586 h 513912"/>
              <a:gd name="connsiteX52" fmla="*/ 780827 w 969092"/>
              <a:gd name="connsiteY52" fmla="*/ 141745 h 513912"/>
              <a:gd name="connsiteX53" fmla="*/ 780827 w 969092"/>
              <a:gd name="connsiteY53" fmla="*/ 141745 h 513912"/>
              <a:gd name="connsiteX54" fmla="*/ 0 w 969092"/>
              <a:gd name="connsiteY54" fmla="*/ 0 h 513912"/>
              <a:gd name="connsiteX55" fmla="*/ 0 w 969092"/>
              <a:gd name="connsiteY55" fmla="*/ 0 h 513912"/>
              <a:gd name="connsiteX56" fmla="*/ 0 w 969092"/>
              <a:gd name="connsiteY56" fmla="*/ 0 h 513912"/>
              <a:gd name="connsiteX57" fmla="*/ 0 w 969092"/>
              <a:gd name="connsiteY57" fmla="*/ 0 h 513912"/>
              <a:gd name="connsiteX58" fmla="*/ 29525 w 969092"/>
              <a:gd name="connsiteY58" fmla="*/ 8990 h 513912"/>
              <a:gd name="connsiteX59" fmla="*/ 34920 w 969092"/>
              <a:gd name="connsiteY59" fmla="*/ 11238 h 513912"/>
              <a:gd name="connsiteX60" fmla="*/ 34920 w 969092"/>
              <a:gd name="connsiteY60" fmla="*/ 11538 h 513912"/>
              <a:gd name="connsiteX0" fmla="*/ 34920 w 969092"/>
              <a:gd name="connsiteY0" fmla="*/ 11538 h 513912"/>
              <a:gd name="connsiteX1" fmla="*/ 61448 w 969092"/>
              <a:gd name="connsiteY1" fmla="*/ 26821 h 513912"/>
              <a:gd name="connsiteX2" fmla="*/ 66393 w 969092"/>
              <a:gd name="connsiteY2" fmla="*/ 30417 h 513912"/>
              <a:gd name="connsiteX3" fmla="*/ 81830 w 969092"/>
              <a:gd name="connsiteY3" fmla="*/ 43901 h 513912"/>
              <a:gd name="connsiteX4" fmla="*/ 101313 w 969092"/>
              <a:gd name="connsiteY4" fmla="*/ 64430 h 513912"/>
              <a:gd name="connsiteX5" fmla="*/ 111654 w 969092"/>
              <a:gd name="connsiteY5" fmla="*/ 77166 h 513912"/>
              <a:gd name="connsiteX6" fmla="*/ 130088 w 969092"/>
              <a:gd name="connsiteY6" fmla="*/ 105635 h 513912"/>
              <a:gd name="connsiteX7" fmla="*/ 137432 w 969092"/>
              <a:gd name="connsiteY7" fmla="*/ 117921 h 513912"/>
              <a:gd name="connsiteX8" fmla="*/ 159014 w 969092"/>
              <a:gd name="connsiteY8" fmla="*/ 166018 h 513912"/>
              <a:gd name="connsiteX9" fmla="*/ 161411 w 969092"/>
              <a:gd name="connsiteY9" fmla="*/ 173360 h 513912"/>
              <a:gd name="connsiteX10" fmla="*/ 176098 w 969092"/>
              <a:gd name="connsiteY10" fmla="*/ 221459 h 513912"/>
              <a:gd name="connsiteX11" fmla="*/ 180595 w 969092"/>
              <a:gd name="connsiteY11" fmla="*/ 241686 h 513912"/>
              <a:gd name="connsiteX12" fmla="*/ 190636 w 969092"/>
              <a:gd name="connsiteY12" fmla="*/ 294279 h 513912"/>
              <a:gd name="connsiteX13" fmla="*/ 190636 w 969092"/>
              <a:gd name="connsiteY13" fmla="*/ 295027 h 513912"/>
              <a:gd name="connsiteX14" fmla="*/ 197680 w 969092"/>
              <a:gd name="connsiteY14" fmla="*/ 369197 h 513912"/>
              <a:gd name="connsiteX15" fmla="*/ 446615 w 969092"/>
              <a:gd name="connsiteY15" fmla="*/ 416396 h 513912"/>
              <a:gd name="connsiteX16" fmla="*/ 519752 w 969092"/>
              <a:gd name="connsiteY16" fmla="*/ 430330 h 513912"/>
              <a:gd name="connsiteX17" fmla="*/ 969092 w 969092"/>
              <a:gd name="connsiteY17" fmla="*/ 513912 h 513912"/>
              <a:gd name="connsiteX18" fmla="*/ 967416 w 969092"/>
              <a:gd name="connsiteY18" fmla="*/ 509294 h 513912"/>
              <a:gd name="connsiteX19" fmla="*/ 967116 w 969092"/>
              <a:gd name="connsiteY19" fmla="*/ 503300 h 513912"/>
              <a:gd name="connsiteX20" fmla="*/ 966816 w 969092"/>
              <a:gd name="connsiteY20" fmla="*/ 497307 h 513912"/>
              <a:gd name="connsiteX21" fmla="*/ 966517 w 969092"/>
              <a:gd name="connsiteY21" fmla="*/ 491465 h 513912"/>
              <a:gd name="connsiteX22" fmla="*/ 965917 w 969092"/>
              <a:gd name="connsiteY22" fmla="*/ 482473 h 513912"/>
              <a:gd name="connsiteX23" fmla="*/ 965168 w 969092"/>
              <a:gd name="connsiteY23" fmla="*/ 473483 h 513912"/>
              <a:gd name="connsiteX24" fmla="*/ 964419 w 969092"/>
              <a:gd name="connsiteY24" fmla="*/ 464643 h 513912"/>
              <a:gd name="connsiteX25" fmla="*/ 963519 w 969092"/>
              <a:gd name="connsiteY25" fmla="*/ 455952 h 513912"/>
              <a:gd name="connsiteX26" fmla="*/ 962320 w 969092"/>
              <a:gd name="connsiteY26" fmla="*/ 444864 h 513912"/>
              <a:gd name="connsiteX27" fmla="*/ 961721 w 969092"/>
              <a:gd name="connsiteY27" fmla="*/ 439920 h 513912"/>
              <a:gd name="connsiteX28" fmla="*/ 961721 w 969092"/>
              <a:gd name="connsiteY28" fmla="*/ 439170 h 513912"/>
              <a:gd name="connsiteX29" fmla="*/ 961121 w 969092"/>
              <a:gd name="connsiteY29" fmla="*/ 433926 h 513912"/>
              <a:gd name="connsiteX30" fmla="*/ 959623 w 969092"/>
              <a:gd name="connsiteY30" fmla="*/ 423138 h 513912"/>
              <a:gd name="connsiteX31" fmla="*/ 957974 w 969092"/>
              <a:gd name="connsiteY31" fmla="*/ 412500 h 513912"/>
              <a:gd name="connsiteX32" fmla="*/ 952578 w 969092"/>
              <a:gd name="connsiteY32" fmla="*/ 385679 h 513912"/>
              <a:gd name="connsiteX33" fmla="*/ 950031 w 969092"/>
              <a:gd name="connsiteY33" fmla="*/ 370695 h 513912"/>
              <a:gd name="connsiteX34" fmla="*/ 948382 w 969092"/>
              <a:gd name="connsiteY34" fmla="*/ 365002 h 513912"/>
              <a:gd name="connsiteX35" fmla="*/ 934744 w 969092"/>
              <a:gd name="connsiteY35" fmla="*/ 316305 h 513912"/>
              <a:gd name="connsiteX36" fmla="*/ 932496 w 969092"/>
              <a:gd name="connsiteY36" fmla="*/ 308813 h 513912"/>
              <a:gd name="connsiteX37" fmla="*/ 932196 w 969092"/>
              <a:gd name="connsiteY37" fmla="*/ 307615 h 513912"/>
              <a:gd name="connsiteX38" fmla="*/ 912114 w 969092"/>
              <a:gd name="connsiteY38" fmla="*/ 259966 h 513912"/>
              <a:gd name="connsiteX39" fmla="*/ 910765 w 969092"/>
              <a:gd name="connsiteY39" fmla="*/ 256670 h 513912"/>
              <a:gd name="connsiteX40" fmla="*/ 894428 w 969092"/>
              <a:gd name="connsiteY40" fmla="*/ 228201 h 513912"/>
              <a:gd name="connsiteX41" fmla="*/ 892780 w 969092"/>
              <a:gd name="connsiteY41" fmla="*/ 225355 h 513912"/>
              <a:gd name="connsiteX42" fmla="*/ 890382 w 969092"/>
              <a:gd name="connsiteY42" fmla="*/ 222207 h 513912"/>
              <a:gd name="connsiteX43" fmla="*/ 868801 w 969092"/>
              <a:gd name="connsiteY43" fmla="*/ 194038 h 513912"/>
              <a:gd name="connsiteX44" fmla="*/ 867902 w 969092"/>
              <a:gd name="connsiteY44" fmla="*/ 193139 h 513912"/>
              <a:gd name="connsiteX45" fmla="*/ 853364 w 969092"/>
              <a:gd name="connsiteY45" fmla="*/ 178606 h 513912"/>
              <a:gd name="connsiteX46" fmla="*/ 844522 w 969092"/>
              <a:gd name="connsiteY46" fmla="*/ 171712 h 513912"/>
              <a:gd name="connsiteX47" fmla="*/ 841824 w 969092"/>
              <a:gd name="connsiteY47" fmla="*/ 169166 h 513912"/>
              <a:gd name="connsiteX48" fmla="*/ 840026 w 969092"/>
              <a:gd name="connsiteY48" fmla="*/ 168116 h 513912"/>
              <a:gd name="connsiteX49" fmla="*/ 814548 w 969092"/>
              <a:gd name="connsiteY49" fmla="*/ 152833 h 513912"/>
              <a:gd name="connsiteX50" fmla="*/ 809302 w 969092"/>
              <a:gd name="connsiteY50" fmla="*/ 150586 h 513912"/>
              <a:gd name="connsiteX51" fmla="*/ 780827 w 969092"/>
              <a:gd name="connsiteY51" fmla="*/ 141745 h 513912"/>
              <a:gd name="connsiteX52" fmla="*/ 780827 w 969092"/>
              <a:gd name="connsiteY52" fmla="*/ 141745 h 513912"/>
              <a:gd name="connsiteX53" fmla="*/ 0 w 969092"/>
              <a:gd name="connsiteY53" fmla="*/ 0 h 513912"/>
              <a:gd name="connsiteX54" fmla="*/ 0 w 969092"/>
              <a:gd name="connsiteY54" fmla="*/ 0 h 513912"/>
              <a:gd name="connsiteX55" fmla="*/ 0 w 969092"/>
              <a:gd name="connsiteY55" fmla="*/ 0 h 513912"/>
              <a:gd name="connsiteX56" fmla="*/ 0 w 969092"/>
              <a:gd name="connsiteY56" fmla="*/ 0 h 513912"/>
              <a:gd name="connsiteX57" fmla="*/ 29525 w 969092"/>
              <a:gd name="connsiteY57" fmla="*/ 8990 h 513912"/>
              <a:gd name="connsiteX58" fmla="*/ 34920 w 969092"/>
              <a:gd name="connsiteY58" fmla="*/ 11238 h 513912"/>
              <a:gd name="connsiteX59" fmla="*/ 34920 w 969092"/>
              <a:gd name="connsiteY59" fmla="*/ 11538 h 513912"/>
              <a:gd name="connsiteX0" fmla="*/ 34920 w 969092"/>
              <a:gd name="connsiteY0" fmla="*/ 11538 h 513912"/>
              <a:gd name="connsiteX1" fmla="*/ 61448 w 969092"/>
              <a:gd name="connsiteY1" fmla="*/ 26821 h 513912"/>
              <a:gd name="connsiteX2" fmla="*/ 66393 w 969092"/>
              <a:gd name="connsiteY2" fmla="*/ 30417 h 513912"/>
              <a:gd name="connsiteX3" fmla="*/ 81830 w 969092"/>
              <a:gd name="connsiteY3" fmla="*/ 43901 h 513912"/>
              <a:gd name="connsiteX4" fmla="*/ 101313 w 969092"/>
              <a:gd name="connsiteY4" fmla="*/ 64430 h 513912"/>
              <a:gd name="connsiteX5" fmla="*/ 111654 w 969092"/>
              <a:gd name="connsiteY5" fmla="*/ 77166 h 513912"/>
              <a:gd name="connsiteX6" fmla="*/ 130088 w 969092"/>
              <a:gd name="connsiteY6" fmla="*/ 105635 h 513912"/>
              <a:gd name="connsiteX7" fmla="*/ 137432 w 969092"/>
              <a:gd name="connsiteY7" fmla="*/ 117921 h 513912"/>
              <a:gd name="connsiteX8" fmla="*/ 159014 w 969092"/>
              <a:gd name="connsiteY8" fmla="*/ 166018 h 513912"/>
              <a:gd name="connsiteX9" fmla="*/ 161411 w 969092"/>
              <a:gd name="connsiteY9" fmla="*/ 173360 h 513912"/>
              <a:gd name="connsiteX10" fmla="*/ 176098 w 969092"/>
              <a:gd name="connsiteY10" fmla="*/ 221459 h 513912"/>
              <a:gd name="connsiteX11" fmla="*/ 180595 w 969092"/>
              <a:gd name="connsiteY11" fmla="*/ 241686 h 513912"/>
              <a:gd name="connsiteX12" fmla="*/ 190636 w 969092"/>
              <a:gd name="connsiteY12" fmla="*/ 294279 h 513912"/>
              <a:gd name="connsiteX13" fmla="*/ 190636 w 969092"/>
              <a:gd name="connsiteY13" fmla="*/ 295027 h 513912"/>
              <a:gd name="connsiteX14" fmla="*/ 197680 w 969092"/>
              <a:gd name="connsiteY14" fmla="*/ 369197 h 513912"/>
              <a:gd name="connsiteX15" fmla="*/ 446615 w 969092"/>
              <a:gd name="connsiteY15" fmla="*/ 416396 h 513912"/>
              <a:gd name="connsiteX16" fmla="*/ 969092 w 969092"/>
              <a:gd name="connsiteY16" fmla="*/ 513912 h 513912"/>
              <a:gd name="connsiteX17" fmla="*/ 967416 w 969092"/>
              <a:gd name="connsiteY17" fmla="*/ 509294 h 513912"/>
              <a:gd name="connsiteX18" fmla="*/ 967116 w 969092"/>
              <a:gd name="connsiteY18" fmla="*/ 503300 h 513912"/>
              <a:gd name="connsiteX19" fmla="*/ 966816 w 969092"/>
              <a:gd name="connsiteY19" fmla="*/ 497307 h 513912"/>
              <a:gd name="connsiteX20" fmla="*/ 966517 w 969092"/>
              <a:gd name="connsiteY20" fmla="*/ 491465 h 513912"/>
              <a:gd name="connsiteX21" fmla="*/ 965917 w 969092"/>
              <a:gd name="connsiteY21" fmla="*/ 482473 h 513912"/>
              <a:gd name="connsiteX22" fmla="*/ 965168 w 969092"/>
              <a:gd name="connsiteY22" fmla="*/ 473483 h 513912"/>
              <a:gd name="connsiteX23" fmla="*/ 964419 w 969092"/>
              <a:gd name="connsiteY23" fmla="*/ 464643 h 513912"/>
              <a:gd name="connsiteX24" fmla="*/ 963519 w 969092"/>
              <a:gd name="connsiteY24" fmla="*/ 455952 h 513912"/>
              <a:gd name="connsiteX25" fmla="*/ 962320 w 969092"/>
              <a:gd name="connsiteY25" fmla="*/ 444864 h 513912"/>
              <a:gd name="connsiteX26" fmla="*/ 961721 w 969092"/>
              <a:gd name="connsiteY26" fmla="*/ 439920 h 513912"/>
              <a:gd name="connsiteX27" fmla="*/ 961721 w 969092"/>
              <a:gd name="connsiteY27" fmla="*/ 439170 h 513912"/>
              <a:gd name="connsiteX28" fmla="*/ 961121 w 969092"/>
              <a:gd name="connsiteY28" fmla="*/ 433926 h 513912"/>
              <a:gd name="connsiteX29" fmla="*/ 959623 w 969092"/>
              <a:gd name="connsiteY29" fmla="*/ 423138 h 513912"/>
              <a:gd name="connsiteX30" fmla="*/ 957974 w 969092"/>
              <a:gd name="connsiteY30" fmla="*/ 412500 h 513912"/>
              <a:gd name="connsiteX31" fmla="*/ 952578 w 969092"/>
              <a:gd name="connsiteY31" fmla="*/ 385679 h 513912"/>
              <a:gd name="connsiteX32" fmla="*/ 950031 w 969092"/>
              <a:gd name="connsiteY32" fmla="*/ 370695 h 513912"/>
              <a:gd name="connsiteX33" fmla="*/ 948382 w 969092"/>
              <a:gd name="connsiteY33" fmla="*/ 365002 h 513912"/>
              <a:gd name="connsiteX34" fmla="*/ 934744 w 969092"/>
              <a:gd name="connsiteY34" fmla="*/ 316305 h 513912"/>
              <a:gd name="connsiteX35" fmla="*/ 932496 w 969092"/>
              <a:gd name="connsiteY35" fmla="*/ 308813 h 513912"/>
              <a:gd name="connsiteX36" fmla="*/ 932196 w 969092"/>
              <a:gd name="connsiteY36" fmla="*/ 307615 h 513912"/>
              <a:gd name="connsiteX37" fmla="*/ 912114 w 969092"/>
              <a:gd name="connsiteY37" fmla="*/ 259966 h 513912"/>
              <a:gd name="connsiteX38" fmla="*/ 910765 w 969092"/>
              <a:gd name="connsiteY38" fmla="*/ 256670 h 513912"/>
              <a:gd name="connsiteX39" fmla="*/ 894428 w 969092"/>
              <a:gd name="connsiteY39" fmla="*/ 228201 h 513912"/>
              <a:gd name="connsiteX40" fmla="*/ 892780 w 969092"/>
              <a:gd name="connsiteY40" fmla="*/ 225355 h 513912"/>
              <a:gd name="connsiteX41" fmla="*/ 890382 w 969092"/>
              <a:gd name="connsiteY41" fmla="*/ 222207 h 513912"/>
              <a:gd name="connsiteX42" fmla="*/ 868801 w 969092"/>
              <a:gd name="connsiteY42" fmla="*/ 194038 h 513912"/>
              <a:gd name="connsiteX43" fmla="*/ 867902 w 969092"/>
              <a:gd name="connsiteY43" fmla="*/ 193139 h 513912"/>
              <a:gd name="connsiteX44" fmla="*/ 853364 w 969092"/>
              <a:gd name="connsiteY44" fmla="*/ 178606 h 513912"/>
              <a:gd name="connsiteX45" fmla="*/ 844522 w 969092"/>
              <a:gd name="connsiteY45" fmla="*/ 171712 h 513912"/>
              <a:gd name="connsiteX46" fmla="*/ 841824 w 969092"/>
              <a:gd name="connsiteY46" fmla="*/ 169166 h 513912"/>
              <a:gd name="connsiteX47" fmla="*/ 840026 w 969092"/>
              <a:gd name="connsiteY47" fmla="*/ 168116 h 513912"/>
              <a:gd name="connsiteX48" fmla="*/ 814548 w 969092"/>
              <a:gd name="connsiteY48" fmla="*/ 152833 h 513912"/>
              <a:gd name="connsiteX49" fmla="*/ 809302 w 969092"/>
              <a:gd name="connsiteY49" fmla="*/ 150586 h 513912"/>
              <a:gd name="connsiteX50" fmla="*/ 780827 w 969092"/>
              <a:gd name="connsiteY50" fmla="*/ 141745 h 513912"/>
              <a:gd name="connsiteX51" fmla="*/ 780827 w 969092"/>
              <a:gd name="connsiteY51" fmla="*/ 141745 h 513912"/>
              <a:gd name="connsiteX52" fmla="*/ 0 w 969092"/>
              <a:gd name="connsiteY52" fmla="*/ 0 h 513912"/>
              <a:gd name="connsiteX53" fmla="*/ 0 w 969092"/>
              <a:gd name="connsiteY53" fmla="*/ 0 h 513912"/>
              <a:gd name="connsiteX54" fmla="*/ 0 w 969092"/>
              <a:gd name="connsiteY54" fmla="*/ 0 h 513912"/>
              <a:gd name="connsiteX55" fmla="*/ 0 w 969092"/>
              <a:gd name="connsiteY55" fmla="*/ 0 h 513912"/>
              <a:gd name="connsiteX56" fmla="*/ 29525 w 969092"/>
              <a:gd name="connsiteY56" fmla="*/ 8990 h 513912"/>
              <a:gd name="connsiteX57" fmla="*/ 34920 w 969092"/>
              <a:gd name="connsiteY57" fmla="*/ 11238 h 513912"/>
              <a:gd name="connsiteX58" fmla="*/ 34920 w 969092"/>
              <a:gd name="connsiteY58" fmla="*/ 11538 h 513912"/>
              <a:gd name="connsiteX0" fmla="*/ 34920 w 969092"/>
              <a:gd name="connsiteY0" fmla="*/ 11538 h 515288"/>
              <a:gd name="connsiteX1" fmla="*/ 61448 w 969092"/>
              <a:gd name="connsiteY1" fmla="*/ 26821 h 515288"/>
              <a:gd name="connsiteX2" fmla="*/ 66393 w 969092"/>
              <a:gd name="connsiteY2" fmla="*/ 30417 h 515288"/>
              <a:gd name="connsiteX3" fmla="*/ 81830 w 969092"/>
              <a:gd name="connsiteY3" fmla="*/ 43901 h 515288"/>
              <a:gd name="connsiteX4" fmla="*/ 101313 w 969092"/>
              <a:gd name="connsiteY4" fmla="*/ 64430 h 515288"/>
              <a:gd name="connsiteX5" fmla="*/ 111654 w 969092"/>
              <a:gd name="connsiteY5" fmla="*/ 77166 h 515288"/>
              <a:gd name="connsiteX6" fmla="*/ 130088 w 969092"/>
              <a:gd name="connsiteY6" fmla="*/ 105635 h 515288"/>
              <a:gd name="connsiteX7" fmla="*/ 137432 w 969092"/>
              <a:gd name="connsiteY7" fmla="*/ 117921 h 515288"/>
              <a:gd name="connsiteX8" fmla="*/ 159014 w 969092"/>
              <a:gd name="connsiteY8" fmla="*/ 166018 h 515288"/>
              <a:gd name="connsiteX9" fmla="*/ 161411 w 969092"/>
              <a:gd name="connsiteY9" fmla="*/ 173360 h 515288"/>
              <a:gd name="connsiteX10" fmla="*/ 176098 w 969092"/>
              <a:gd name="connsiteY10" fmla="*/ 221459 h 515288"/>
              <a:gd name="connsiteX11" fmla="*/ 180595 w 969092"/>
              <a:gd name="connsiteY11" fmla="*/ 241686 h 515288"/>
              <a:gd name="connsiteX12" fmla="*/ 190636 w 969092"/>
              <a:gd name="connsiteY12" fmla="*/ 294279 h 515288"/>
              <a:gd name="connsiteX13" fmla="*/ 190636 w 969092"/>
              <a:gd name="connsiteY13" fmla="*/ 295027 h 515288"/>
              <a:gd name="connsiteX14" fmla="*/ 197680 w 969092"/>
              <a:gd name="connsiteY14" fmla="*/ 369197 h 515288"/>
              <a:gd name="connsiteX15" fmla="*/ 446615 w 969092"/>
              <a:gd name="connsiteY15" fmla="*/ 416396 h 515288"/>
              <a:gd name="connsiteX16" fmla="*/ 969092 w 969092"/>
              <a:gd name="connsiteY16" fmla="*/ 515288 h 515288"/>
              <a:gd name="connsiteX17" fmla="*/ 967416 w 969092"/>
              <a:gd name="connsiteY17" fmla="*/ 509294 h 515288"/>
              <a:gd name="connsiteX18" fmla="*/ 967116 w 969092"/>
              <a:gd name="connsiteY18" fmla="*/ 503300 h 515288"/>
              <a:gd name="connsiteX19" fmla="*/ 966816 w 969092"/>
              <a:gd name="connsiteY19" fmla="*/ 497307 h 515288"/>
              <a:gd name="connsiteX20" fmla="*/ 966517 w 969092"/>
              <a:gd name="connsiteY20" fmla="*/ 491465 h 515288"/>
              <a:gd name="connsiteX21" fmla="*/ 965917 w 969092"/>
              <a:gd name="connsiteY21" fmla="*/ 482473 h 515288"/>
              <a:gd name="connsiteX22" fmla="*/ 965168 w 969092"/>
              <a:gd name="connsiteY22" fmla="*/ 473483 h 515288"/>
              <a:gd name="connsiteX23" fmla="*/ 964419 w 969092"/>
              <a:gd name="connsiteY23" fmla="*/ 464643 h 515288"/>
              <a:gd name="connsiteX24" fmla="*/ 963519 w 969092"/>
              <a:gd name="connsiteY24" fmla="*/ 455952 h 515288"/>
              <a:gd name="connsiteX25" fmla="*/ 962320 w 969092"/>
              <a:gd name="connsiteY25" fmla="*/ 444864 h 515288"/>
              <a:gd name="connsiteX26" fmla="*/ 961721 w 969092"/>
              <a:gd name="connsiteY26" fmla="*/ 439920 h 515288"/>
              <a:gd name="connsiteX27" fmla="*/ 961721 w 969092"/>
              <a:gd name="connsiteY27" fmla="*/ 439170 h 515288"/>
              <a:gd name="connsiteX28" fmla="*/ 961121 w 969092"/>
              <a:gd name="connsiteY28" fmla="*/ 433926 h 515288"/>
              <a:gd name="connsiteX29" fmla="*/ 959623 w 969092"/>
              <a:gd name="connsiteY29" fmla="*/ 423138 h 515288"/>
              <a:gd name="connsiteX30" fmla="*/ 957974 w 969092"/>
              <a:gd name="connsiteY30" fmla="*/ 412500 h 515288"/>
              <a:gd name="connsiteX31" fmla="*/ 952578 w 969092"/>
              <a:gd name="connsiteY31" fmla="*/ 385679 h 515288"/>
              <a:gd name="connsiteX32" fmla="*/ 950031 w 969092"/>
              <a:gd name="connsiteY32" fmla="*/ 370695 h 515288"/>
              <a:gd name="connsiteX33" fmla="*/ 948382 w 969092"/>
              <a:gd name="connsiteY33" fmla="*/ 365002 h 515288"/>
              <a:gd name="connsiteX34" fmla="*/ 934744 w 969092"/>
              <a:gd name="connsiteY34" fmla="*/ 316305 h 515288"/>
              <a:gd name="connsiteX35" fmla="*/ 932496 w 969092"/>
              <a:gd name="connsiteY35" fmla="*/ 308813 h 515288"/>
              <a:gd name="connsiteX36" fmla="*/ 932196 w 969092"/>
              <a:gd name="connsiteY36" fmla="*/ 307615 h 515288"/>
              <a:gd name="connsiteX37" fmla="*/ 912114 w 969092"/>
              <a:gd name="connsiteY37" fmla="*/ 259966 h 515288"/>
              <a:gd name="connsiteX38" fmla="*/ 910765 w 969092"/>
              <a:gd name="connsiteY38" fmla="*/ 256670 h 515288"/>
              <a:gd name="connsiteX39" fmla="*/ 894428 w 969092"/>
              <a:gd name="connsiteY39" fmla="*/ 228201 h 515288"/>
              <a:gd name="connsiteX40" fmla="*/ 892780 w 969092"/>
              <a:gd name="connsiteY40" fmla="*/ 225355 h 515288"/>
              <a:gd name="connsiteX41" fmla="*/ 890382 w 969092"/>
              <a:gd name="connsiteY41" fmla="*/ 222207 h 515288"/>
              <a:gd name="connsiteX42" fmla="*/ 868801 w 969092"/>
              <a:gd name="connsiteY42" fmla="*/ 194038 h 515288"/>
              <a:gd name="connsiteX43" fmla="*/ 867902 w 969092"/>
              <a:gd name="connsiteY43" fmla="*/ 193139 h 515288"/>
              <a:gd name="connsiteX44" fmla="*/ 853364 w 969092"/>
              <a:gd name="connsiteY44" fmla="*/ 178606 h 515288"/>
              <a:gd name="connsiteX45" fmla="*/ 844522 w 969092"/>
              <a:gd name="connsiteY45" fmla="*/ 171712 h 515288"/>
              <a:gd name="connsiteX46" fmla="*/ 841824 w 969092"/>
              <a:gd name="connsiteY46" fmla="*/ 169166 h 515288"/>
              <a:gd name="connsiteX47" fmla="*/ 840026 w 969092"/>
              <a:gd name="connsiteY47" fmla="*/ 168116 h 515288"/>
              <a:gd name="connsiteX48" fmla="*/ 814548 w 969092"/>
              <a:gd name="connsiteY48" fmla="*/ 152833 h 515288"/>
              <a:gd name="connsiteX49" fmla="*/ 809302 w 969092"/>
              <a:gd name="connsiteY49" fmla="*/ 150586 h 515288"/>
              <a:gd name="connsiteX50" fmla="*/ 780827 w 969092"/>
              <a:gd name="connsiteY50" fmla="*/ 141745 h 515288"/>
              <a:gd name="connsiteX51" fmla="*/ 780827 w 969092"/>
              <a:gd name="connsiteY51" fmla="*/ 141745 h 515288"/>
              <a:gd name="connsiteX52" fmla="*/ 0 w 969092"/>
              <a:gd name="connsiteY52" fmla="*/ 0 h 515288"/>
              <a:gd name="connsiteX53" fmla="*/ 0 w 969092"/>
              <a:gd name="connsiteY53" fmla="*/ 0 h 515288"/>
              <a:gd name="connsiteX54" fmla="*/ 0 w 969092"/>
              <a:gd name="connsiteY54" fmla="*/ 0 h 515288"/>
              <a:gd name="connsiteX55" fmla="*/ 0 w 969092"/>
              <a:gd name="connsiteY55" fmla="*/ 0 h 515288"/>
              <a:gd name="connsiteX56" fmla="*/ 29525 w 969092"/>
              <a:gd name="connsiteY56" fmla="*/ 8990 h 515288"/>
              <a:gd name="connsiteX57" fmla="*/ 34920 w 969092"/>
              <a:gd name="connsiteY57" fmla="*/ 11238 h 515288"/>
              <a:gd name="connsiteX58" fmla="*/ 34920 w 969092"/>
              <a:gd name="connsiteY58" fmla="*/ 11538 h 515288"/>
              <a:gd name="connsiteX0" fmla="*/ 34920 w 967715"/>
              <a:gd name="connsiteY0" fmla="*/ 11538 h 519417"/>
              <a:gd name="connsiteX1" fmla="*/ 61448 w 967715"/>
              <a:gd name="connsiteY1" fmla="*/ 26821 h 519417"/>
              <a:gd name="connsiteX2" fmla="*/ 66393 w 967715"/>
              <a:gd name="connsiteY2" fmla="*/ 30417 h 519417"/>
              <a:gd name="connsiteX3" fmla="*/ 81830 w 967715"/>
              <a:gd name="connsiteY3" fmla="*/ 43901 h 519417"/>
              <a:gd name="connsiteX4" fmla="*/ 101313 w 967715"/>
              <a:gd name="connsiteY4" fmla="*/ 64430 h 519417"/>
              <a:gd name="connsiteX5" fmla="*/ 111654 w 967715"/>
              <a:gd name="connsiteY5" fmla="*/ 77166 h 519417"/>
              <a:gd name="connsiteX6" fmla="*/ 130088 w 967715"/>
              <a:gd name="connsiteY6" fmla="*/ 105635 h 519417"/>
              <a:gd name="connsiteX7" fmla="*/ 137432 w 967715"/>
              <a:gd name="connsiteY7" fmla="*/ 117921 h 519417"/>
              <a:gd name="connsiteX8" fmla="*/ 159014 w 967715"/>
              <a:gd name="connsiteY8" fmla="*/ 166018 h 519417"/>
              <a:gd name="connsiteX9" fmla="*/ 161411 w 967715"/>
              <a:gd name="connsiteY9" fmla="*/ 173360 h 519417"/>
              <a:gd name="connsiteX10" fmla="*/ 176098 w 967715"/>
              <a:gd name="connsiteY10" fmla="*/ 221459 h 519417"/>
              <a:gd name="connsiteX11" fmla="*/ 180595 w 967715"/>
              <a:gd name="connsiteY11" fmla="*/ 241686 h 519417"/>
              <a:gd name="connsiteX12" fmla="*/ 190636 w 967715"/>
              <a:gd name="connsiteY12" fmla="*/ 294279 h 519417"/>
              <a:gd name="connsiteX13" fmla="*/ 190636 w 967715"/>
              <a:gd name="connsiteY13" fmla="*/ 295027 h 519417"/>
              <a:gd name="connsiteX14" fmla="*/ 197680 w 967715"/>
              <a:gd name="connsiteY14" fmla="*/ 369197 h 519417"/>
              <a:gd name="connsiteX15" fmla="*/ 446615 w 967715"/>
              <a:gd name="connsiteY15" fmla="*/ 416396 h 519417"/>
              <a:gd name="connsiteX16" fmla="*/ 967715 w 967715"/>
              <a:gd name="connsiteY16" fmla="*/ 519417 h 519417"/>
              <a:gd name="connsiteX17" fmla="*/ 967416 w 967715"/>
              <a:gd name="connsiteY17" fmla="*/ 509294 h 519417"/>
              <a:gd name="connsiteX18" fmla="*/ 967116 w 967715"/>
              <a:gd name="connsiteY18" fmla="*/ 503300 h 519417"/>
              <a:gd name="connsiteX19" fmla="*/ 966816 w 967715"/>
              <a:gd name="connsiteY19" fmla="*/ 497307 h 519417"/>
              <a:gd name="connsiteX20" fmla="*/ 966517 w 967715"/>
              <a:gd name="connsiteY20" fmla="*/ 491465 h 519417"/>
              <a:gd name="connsiteX21" fmla="*/ 965917 w 967715"/>
              <a:gd name="connsiteY21" fmla="*/ 482473 h 519417"/>
              <a:gd name="connsiteX22" fmla="*/ 965168 w 967715"/>
              <a:gd name="connsiteY22" fmla="*/ 473483 h 519417"/>
              <a:gd name="connsiteX23" fmla="*/ 964419 w 967715"/>
              <a:gd name="connsiteY23" fmla="*/ 464643 h 519417"/>
              <a:gd name="connsiteX24" fmla="*/ 963519 w 967715"/>
              <a:gd name="connsiteY24" fmla="*/ 455952 h 519417"/>
              <a:gd name="connsiteX25" fmla="*/ 962320 w 967715"/>
              <a:gd name="connsiteY25" fmla="*/ 444864 h 519417"/>
              <a:gd name="connsiteX26" fmla="*/ 961721 w 967715"/>
              <a:gd name="connsiteY26" fmla="*/ 439920 h 519417"/>
              <a:gd name="connsiteX27" fmla="*/ 961721 w 967715"/>
              <a:gd name="connsiteY27" fmla="*/ 439170 h 519417"/>
              <a:gd name="connsiteX28" fmla="*/ 961121 w 967715"/>
              <a:gd name="connsiteY28" fmla="*/ 433926 h 519417"/>
              <a:gd name="connsiteX29" fmla="*/ 959623 w 967715"/>
              <a:gd name="connsiteY29" fmla="*/ 423138 h 519417"/>
              <a:gd name="connsiteX30" fmla="*/ 957974 w 967715"/>
              <a:gd name="connsiteY30" fmla="*/ 412500 h 519417"/>
              <a:gd name="connsiteX31" fmla="*/ 952578 w 967715"/>
              <a:gd name="connsiteY31" fmla="*/ 385679 h 519417"/>
              <a:gd name="connsiteX32" fmla="*/ 950031 w 967715"/>
              <a:gd name="connsiteY32" fmla="*/ 370695 h 519417"/>
              <a:gd name="connsiteX33" fmla="*/ 948382 w 967715"/>
              <a:gd name="connsiteY33" fmla="*/ 365002 h 519417"/>
              <a:gd name="connsiteX34" fmla="*/ 934744 w 967715"/>
              <a:gd name="connsiteY34" fmla="*/ 316305 h 519417"/>
              <a:gd name="connsiteX35" fmla="*/ 932496 w 967715"/>
              <a:gd name="connsiteY35" fmla="*/ 308813 h 519417"/>
              <a:gd name="connsiteX36" fmla="*/ 932196 w 967715"/>
              <a:gd name="connsiteY36" fmla="*/ 307615 h 519417"/>
              <a:gd name="connsiteX37" fmla="*/ 912114 w 967715"/>
              <a:gd name="connsiteY37" fmla="*/ 259966 h 519417"/>
              <a:gd name="connsiteX38" fmla="*/ 910765 w 967715"/>
              <a:gd name="connsiteY38" fmla="*/ 256670 h 519417"/>
              <a:gd name="connsiteX39" fmla="*/ 894428 w 967715"/>
              <a:gd name="connsiteY39" fmla="*/ 228201 h 519417"/>
              <a:gd name="connsiteX40" fmla="*/ 892780 w 967715"/>
              <a:gd name="connsiteY40" fmla="*/ 225355 h 519417"/>
              <a:gd name="connsiteX41" fmla="*/ 890382 w 967715"/>
              <a:gd name="connsiteY41" fmla="*/ 222207 h 519417"/>
              <a:gd name="connsiteX42" fmla="*/ 868801 w 967715"/>
              <a:gd name="connsiteY42" fmla="*/ 194038 h 519417"/>
              <a:gd name="connsiteX43" fmla="*/ 867902 w 967715"/>
              <a:gd name="connsiteY43" fmla="*/ 193139 h 519417"/>
              <a:gd name="connsiteX44" fmla="*/ 853364 w 967715"/>
              <a:gd name="connsiteY44" fmla="*/ 178606 h 519417"/>
              <a:gd name="connsiteX45" fmla="*/ 844522 w 967715"/>
              <a:gd name="connsiteY45" fmla="*/ 171712 h 519417"/>
              <a:gd name="connsiteX46" fmla="*/ 841824 w 967715"/>
              <a:gd name="connsiteY46" fmla="*/ 169166 h 519417"/>
              <a:gd name="connsiteX47" fmla="*/ 840026 w 967715"/>
              <a:gd name="connsiteY47" fmla="*/ 168116 h 519417"/>
              <a:gd name="connsiteX48" fmla="*/ 814548 w 967715"/>
              <a:gd name="connsiteY48" fmla="*/ 152833 h 519417"/>
              <a:gd name="connsiteX49" fmla="*/ 809302 w 967715"/>
              <a:gd name="connsiteY49" fmla="*/ 150586 h 519417"/>
              <a:gd name="connsiteX50" fmla="*/ 780827 w 967715"/>
              <a:gd name="connsiteY50" fmla="*/ 141745 h 519417"/>
              <a:gd name="connsiteX51" fmla="*/ 780827 w 967715"/>
              <a:gd name="connsiteY51" fmla="*/ 141745 h 519417"/>
              <a:gd name="connsiteX52" fmla="*/ 0 w 967715"/>
              <a:gd name="connsiteY52" fmla="*/ 0 h 519417"/>
              <a:gd name="connsiteX53" fmla="*/ 0 w 967715"/>
              <a:gd name="connsiteY53" fmla="*/ 0 h 519417"/>
              <a:gd name="connsiteX54" fmla="*/ 0 w 967715"/>
              <a:gd name="connsiteY54" fmla="*/ 0 h 519417"/>
              <a:gd name="connsiteX55" fmla="*/ 0 w 967715"/>
              <a:gd name="connsiteY55" fmla="*/ 0 h 519417"/>
              <a:gd name="connsiteX56" fmla="*/ 29525 w 967715"/>
              <a:gd name="connsiteY56" fmla="*/ 8990 h 519417"/>
              <a:gd name="connsiteX57" fmla="*/ 34920 w 967715"/>
              <a:gd name="connsiteY57" fmla="*/ 11238 h 519417"/>
              <a:gd name="connsiteX58" fmla="*/ 34920 w 967715"/>
              <a:gd name="connsiteY58" fmla="*/ 11538 h 519417"/>
              <a:gd name="connsiteX0" fmla="*/ 34920 w 967428"/>
              <a:gd name="connsiteY0" fmla="*/ 11538 h 515288"/>
              <a:gd name="connsiteX1" fmla="*/ 61448 w 967428"/>
              <a:gd name="connsiteY1" fmla="*/ 26821 h 515288"/>
              <a:gd name="connsiteX2" fmla="*/ 66393 w 967428"/>
              <a:gd name="connsiteY2" fmla="*/ 30417 h 515288"/>
              <a:gd name="connsiteX3" fmla="*/ 81830 w 967428"/>
              <a:gd name="connsiteY3" fmla="*/ 43901 h 515288"/>
              <a:gd name="connsiteX4" fmla="*/ 101313 w 967428"/>
              <a:gd name="connsiteY4" fmla="*/ 64430 h 515288"/>
              <a:gd name="connsiteX5" fmla="*/ 111654 w 967428"/>
              <a:gd name="connsiteY5" fmla="*/ 77166 h 515288"/>
              <a:gd name="connsiteX6" fmla="*/ 130088 w 967428"/>
              <a:gd name="connsiteY6" fmla="*/ 105635 h 515288"/>
              <a:gd name="connsiteX7" fmla="*/ 137432 w 967428"/>
              <a:gd name="connsiteY7" fmla="*/ 117921 h 515288"/>
              <a:gd name="connsiteX8" fmla="*/ 159014 w 967428"/>
              <a:gd name="connsiteY8" fmla="*/ 166018 h 515288"/>
              <a:gd name="connsiteX9" fmla="*/ 161411 w 967428"/>
              <a:gd name="connsiteY9" fmla="*/ 173360 h 515288"/>
              <a:gd name="connsiteX10" fmla="*/ 176098 w 967428"/>
              <a:gd name="connsiteY10" fmla="*/ 221459 h 515288"/>
              <a:gd name="connsiteX11" fmla="*/ 180595 w 967428"/>
              <a:gd name="connsiteY11" fmla="*/ 241686 h 515288"/>
              <a:gd name="connsiteX12" fmla="*/ 190636 w 967428"/>
              <a:gd name="connsiteY12" fmla="*/ 294279 h 515288"/>
              <a:gd name="connsiteX13" fmla="*/ 190636 w 967428"/>
              <a:gd name="connsiteY13" fmla="*/ 295027 h 515288"/>
              <a:gd name="connsiteX14" fmla="*/ 197680 w 967428"/>
              <a:gd name="connsiteY14" fmla="*/ 369197 h 515288"/>
              <a:gd name="connsiteX15" fmla="*/ 446615 w 967428"/>
              <a:gd name="connsiteY15" fmla="*/ 416396 h 515288"/>
              <a:gd name="connsiteX16" fmla="*/ 966339 w 967428"/>
              <a:gd name="connsiteY16" fmla="*/ 515288 h 515288"/>
              <a:gd name="connsiteX17" fmla="*/ 967416 w 967428"/>
              <a:gd name="connsiteY17" fmla="*/ 509294 h 515288"/>
              <a:gd name="connsiteX18" fmla="*/ 967116 w 967428"/>
              <a:gd name="connsiteY18" fmla="*/ 503300 h 515288"/>
              <a:gd name="connsiteX19" fmla="*/ 966816 w 967428"/>
              <a:gd name="connsiteY19" fmla="*/ 497307 h 515288"/>
              <a:gd name="connsiteX20" fmla="*/ 966517 w 967428"/>
              <a:gd name="connsiteY20" fmla="*/ 491465 h 515288"/>
              <a:gd name="connsiteX21" fmla="*/ 965917 w 967428"/>
              <a:gd name="connsiteY21" fmla="*/ 482473 h 515288"/>
              <a:gd name="connsiteX22" fmla="*/ 965168 w 967428"/>
              <a:gd name="connsiteY22" fmla="*/ 473483 h 515288"/>
              <a:gd name="connsiteX23" fmla="*/ 964419 w 967428"/>
              <a:gd name="connsiteY23" fmla="*/ 464643 h 515288"/>
              <a:gd name="connsiteX24" fmla="*/ 963519 w 967428"/>
              <a:gd name="connsiteY24" fmla="*/ 455952 h 515288"/>
              <a:gd name="connsiteX25" fmla="*/ 962320 w 967428"/>
              <a:gd name="connsiteY25" fmla="*/ 444864 h 515288"/>
              <a:gd name="connsiteX26" fmla="*/ 961721 w 967428"/>
              <a:gd name="connsiteY26" fmla="*/ 439920 h 515288"/>
              <a:gd name="connsiteX27" fmla="*/ 961721 w 967428"/>
              <a:gd name="connsiteY27" fmla="*/ 439170 h 515288"/>
              <a:gd name="connsiteX28" fmla="*/ 961121 w 967428"/>
              <a:gd name="connsiteY28" fmla="*/ 433926 h 515288"/>
              <a:gd name="connsiteX29" fmla="*/ 959623 w 967428"/>
              <a:gd name="connsiteY29" fmla="*/ 423138 h 515288"/>
              <a:gd name="connsiteX30" fmla="*/ 957974 w 967428"/>
              <a:gd name="connsiteY30" fmla="*/ 412500 h 515288"/>
              <a:gd name="connsiteX31" fmla="*/ 952578 w 967428"/>
              <a:gd name="connsiteY31" fmla="*/ 385679 h 515288"/>
              <a:gd name="connsiteX32" fmla="*/ 950031 w 967428"/>
              <a:gd name="connsiteY32" fmla="*/ 370695 h 515288"/>
              <a:gd name="connsiteX33" fmla="*/ 948382 w 967428"/>
              <a:gd name="connsiteY33" fmla="*/ 365002 h 515288"/>
              <a:gd name="connsiteX34" fmla="*/ 934744 w 967428"/>
              <a:gd name="connsiteY34" fmla="*/ 316305 h 515288"/>
              <a:gd name="connsiteX35" fmla="*/ 932496 w 967428"/>
              <a:gd name="connsiteY35" fmla="*/ 308813 h 515288"/>
              <a:gd name="connsiteX36" fmla="*/ 932196 w 967428"/>
              <a:gd name="connsiteY36" fmla="*/ 307615 h 515288"/>
              <a:gd name="connsiteX37" fmla="*/ 912114 w 967428"/>
              <a:gd name="connsiteY37" fmla="*/ 259966 h 515288"/>
              <a:gd name="connsiteX38" fmla="*/ 910765 w 967428"/>
              <a:gd name="connsiteY38" fmla="*/ 256670 h 515288"/>
              <a:gd name="connsiteX39" fmla="*/ 894428 w 967428"/>
              <a:gd name="connsiteY39" fmla="*/ 228201 h 515288"/>
              <a:gd name="connsiteX40" fmla="*/ 892780 w 967428"/>
              <a:gd name="connsiteY40" fmla="*/ 225355 h 515288"/>
              <a:gd name="connsiteX41" fmla="*/ 890382 w 967428"/>
              <a:gd name="connsiteY41" fmla="*/ 222207 h 515288"/>
              <a:gd name="connsiteX42" fmla="*/ 868801 w 967428"/>
              <a:gd name="connsiteY42" fmla="*/ 194038 h 515288"/>
              <a:gd name="connsiteX43" fmla="*/ 867902 w 967428"/>
              <a:gd name="connsiteY43" fmla="*/ 193139 h 515288"/>
              <a:gd name="connsiteX44" fmla="*/ 853364 w 967428"/>
              <a:gd name="connsiteY44" fmla="*/ 178606 h 515288"/>
              <a:gd name="connsiteX45" fmla="*/ 844522 w 967428"/>
              <a:gd name="connsiteY45" fmla="*/ 171712 h 515288"/>
              <a:gd name="connsiteX46" fmla="*/ 841824 w 967428"/>
              <a:gd name="connsiteY46" fmla="*/ 169166 h 515288"/>
              <a:gd name="connsiteX47" fmla="*/ 840026 w 967428"/>
              <a:gd name="connsiteY47" fmla="*/ 168116 h 515288"/>
              <a:gd name="connsiteX48" fmla="*/ 814548 w 967428"/>
              <a:gd name="connsiteY48" fmla="*/ 152833 h 515288"/>
              <a:gd name="connsiteX49" fmla="*/ 809302 w 967428"/>
              <a:gd name="connsiteY49" fmla="*/ 150586 h 515288"/>
              <a:gd name="connsiteX50" fmla="*/ 780827 w 967428"/>
              <a:gd name="connsiteY50" fmla="*/ 141745 h 515288"/>
              <a:gd name="connsiteX51" fmla="*/ 780827 w 967428"/>
              <a:gd name="connsiteY51" fmla="*/ 141745 h 515288"/>
              <a:gd name="connsiteX52" fmla="*/ 0 w 967428"/>
              <a:gd name="connsiteY52" fmla="*/ 0 h 515288"/>
              <a:gd name="connsiteX53" fmla="*/ 0 w 967428"/>
              <a:gd name="connsiteY53" fmla="*/ 0 h 515288"/>
              <a:gd name="connsiteX54" fmla="*/ 0 w 967428"/>
              <a:gd name="connsiteY54" fmla="*/ 0 h 515288"/>
              <a:gd name="connsiteX55" fmla="*/ 0 w 967428"/>
              <a:gd name="connsiteY55" fmla="*/ 0 h 515288"/>
              <a:gd name="connsiteX56" fmla="*/ 29525 w 967428"/>
              <a:gd name="connsiteY56" fmla="*/ 8990 h 515288"/>
              <a:gd name="connsiteX57" fmla="*/ 34920 w 967428"/>
              <a:gd name="connsiteY57" fmla="*/ 11238 h 515288"/>
              <a:gd name="connsiteX58" fmla="*/ 34920 w 967428"/>
              <a:gd name="connsiteY58" fmla="*/ 11538 h 515288"/>
              <a:gd name="connsiteX0" fmla="*/ 34920 w 967428"/>
              <a:gd name="connsiteY0" fmla="*/ 11538 h 519417"/>
              <a:gd name="connsiteX1" fmla="*/ 61448 w 967428"/>
              <a:gd name="connsiteY1" fmla="*/ 26821 h 519417"/>
              <a:gd name="connsiteX2" fmla="*/ 66393 w 967428"/>
              <a:gd name="connsiteY2" fmla="*/ 30417 h 519417"/>
              <a:gd name="connsiteX3" fmla="*/ 81830 w 967428"/>
              <a:gd name="connsiteY3" fmla="*/ 43901 h 519417"/>
              <a:gd name="connsiteX4" fmla="*/ 101313 w 967428"/>
              <a:gd name="connsiteY4" fmla="*/ 64430 h 519417"/>
              <a:gd name="connsiteX5" fmla="*/ 111654 w 967428"/>
              <a:gd name="connsiteY5" fmla="*/ 77166 h 519417"/>
              <a:gd name="connsiteX6" fmla="*/ 130088 w 967428"/>
              <a:gd name="connsiteY6" fmla="*/ 105635 h 519417"/>
              <a:gd name="connsiteX7" fmla="*/ 137432 w 967428"/>
              <a:gd name="connsiteY7" fmla="*/ 117921 h 519417"/>
              <a:gd name="connsiteX8" fmla="*/ 159014 w 967428"/>
              <a:gd name="connsiteY8" fmla="*/ 166018 h 519417"/>
              <a:gd name="connsiteX9" fmla="*/ 161411 w 967428"/>
              <a:gd name="connsiteY9" fmla="*/ 173360 h 519417"/>
              <a:gd name="connsiteX10" fmla="*/ 176098 w 967428"/>
              <a:gd name="connsiteY10" fmla="*/ 221459 h 519417"/>
              <a:gd name="connsiteX11" fmla="*/ 180595 w 967428"/>
              <a:gd name="connsiteY11" fmla="*/ 241686 h 519417"/>
              <a:gd name="connsiteX12" fmla="*/ 190636 w 967428"/>
              <a:gd name="connsiteY12" fmla="*/ 294279 h 519417"/>
              <a:gd name="connsiteX13" fmla="*/ 190636 w 967428"/>
              <a:gd name="connsiteY13" fmla="*/ 295027 h 519417"/>
              <a:gd name="connsiteX14" fmla="*/ 197680 w 967428"/>
              <a:gd name="connsiteY14" fmla="*/ 369197 h 519417"/>
              <a:gd name="connsiteX15" fmla="*/ 446615 w 967428"/>
              <a:gd name="connsiteY15" fmla="*/ 416396 h 519417"/>
              <a:gd name="connsiteX16" fmla="*/ 966339 w 967428"/>
              <a:gd name="connsiteY16" fmla="*/ 519417 h 519417"/>
              <a:gd name="connsiteX17" fmla="*/ 967416 w 967428"/>
              <a:gd name="connsiteY17" fmla="*/ 509294 h 519417"/>
              <a:gd name="connsiteX18" fmla="*/ 967116 w 967428"/>
              <a:gd name="connsiteY18" fmla="*/ 503300 h 519417"/>
              <a:gd name="connsiteX19" fmla="*/ 966816 w 967428"/>
              <a:gd name="connsiteY19" fmla="*/ 497307 h 519417"/>
              <a:gd name="connsiteX20" fmla="*/ 966517 w 967428"/>
              <a:gd name="connsiteY20" fmla="*/ 491465 h 519417"/>
              <a:gd name="connsiteX21" fmla="*/ 965917 w 967428"/>
              <a:gd name="connsiteY21" fmla="*/ 482473 h 519417"/>
              <a:gd name="connsiteX22" fmla="*/ 965168 w 967428"/>
              <a:gd name="connsiteY22" fmla="*/ 473483 h 519417"/>
              <a:gd name="connsiteX23" fmla="*/ 964419 w 967428"/>
              <a:gd name="connsiteY23" fmla="*/ 464643 h 519417"/>
              <a:gd name="connsiteX24" fmla="*/ 963519 w 967428"/>
              <a:gd name="connsiteY24" fmla="*/ 455952 h 519417"/>
              <a:gd name="connsiteX25" fmla="*/ 962320 w 967428"/>
              <a:gd name="connsiteY25" fmla="*/ 444864 h 519417"/>
              <a:gd name="connsiteX26" fmla="*/ 961721 w 967428"/>
              <a:gd name="connsiteY26" fmla="*/ 439920 h 519417"/>
              <a:gd name="connsiteX27" fmla="*/ 961721 w 967428"/>
              <a:gd name="connsiteY27" fmla="*/ 439170 h 519417"/>
              <a:gd name="connsiteX28" fmla="*/ 961121 w 967428"/>
              <a:gd name="connsiteY28" fmla="*/ 433926 h 519417"/>
              <a:gd name="connsiteX29" fmla="*/ 959623 w 967428"/>
              <a:gd name="connsiteY29" fmla="*/ 423138 h 519417"/>
              <a:gd name="connsiteX30" fmla="*/ 957974 w 967428"/>
              <a:gd name="connsiteY30" fmla="*/ 412500 h 519417"/>
              <a:gd name="connsiteX31" fmla="*/ 952578 w 967428"/>
              <a:gd name="connsiteY31" fmla="*/ 385679 h 519417"/>
              <a:gd name="connsiteX32" fmla="*/ 950031 w 967428"/>
              <a:gd name="connsiteY32" fmla="*/ 370695 h 519417"/>
              <a:gd name="connsiteX33" fmla="*/ 948382 w 967428"/>
              <a:gd name="connsiteY33" fmla="*/ 365002 h 519417"/>
              <a:gd name="connsiteX34" fmla="*/ 934744 w 967428"/>
              <a:gd name="connsiteY34" fmla="*/ 316305 h 519417"/>
              <a:gd name="connsiteX35" fmla="*/ 932496 w 967428"/>
              <a:gd name="connsiteY35" fmla="*/ 308813 h 519417"/>
              <a:gd name="connsiteX36" fmla="*/ 932196 w 967428"/>
              <a:gd name="connsiteY36" fmla="*/ 307615 h 519417"/>
              <a:gd name="connsiteX37" fmla="*/ 912114 w 967428"/>
              <a:gd name="connsiteY37" fmla="*/ 259966 h 519417"/>
              <a:gd name="connsiteX38" fmla="*/ 910765 w 967428"/>
              <a:gd name="connsiteY38" fmla="*/ 256670 h 519417"/>
              <a:gd name="connsiteX39" fmla="*/ 894428 w 967428"/>
              <a:gd name="connsiteY39" fmla="*/ 228201 h 519417"/>
              <a:gd name="connsiteX40" fmla="*/ 892780 w 967428"/>
              <a:gd name="connsiteY40" fmla="*/ 225355 h 519417"/>
              <a:gd name="connsiteX41" fmla="*/ 890382 w 967428"/>
              <a:gd name="connsiteY41" fmla="*/ 222207 h 519417"/>
              <a:gd name="connsiteX42" fmla="*/ 868801 w 967428"/>
              <a:gd name="connsiteY42" fmla="*/ 194038 h 519417"/>
              <a:gd name="connsiteX43" fmla="*/ 867902 w 967428"/>
              <a:gd name="connsiteY43" fmla="*/ 193139 h 519417"/>
              <a:gd name="connsiteX44" fmla="*/ 853364 w 967428"/>
              <a:gd name="connsiteY44" fmla="*/ 178606 h 519417"/>
              <a:gd name="connsiteX45" fmla="*/ 844522 w 967428"/>
              <a:gd name="connsiteY45" fmla="*/ 171712 h 519417"/>
              <a:gd name="connsiteX46" fmla="*/ 841824 w 967428"/>
              <a:gd name="connsiteY46" fmla="*/ 169166 h 519417"/>
              <a:gd name="connsiteX47" fmla="*/ 840026 w 967428"/>
              <a:gd name="connsiteY47" fmla="*/ 168116 h 519417"/>
              <a:gd name="connsiteX48" fmla="*/ 814548 w 967428"/>
              <a:gd name="connsiteY48" fmla="*/ 152833 h 519417"/>
              <a:gd name="connsiteX49" fmla="*/ 809302 w 967428"/>
              <a:gd name="connsiteY49" fmla="*/ 150586 h 519417"/>
              <a:gd name="connsiteX50" fmla="*/ 780827 w 967428"/>
              <a:gd name="connsiteY50" fmla="*/ 141745 h 519417"/>
              <a:gd name="connsiteX51" fmla="*/ 780827 w 967428"/>
              <a:gd name="connsiteY51" fmla="*/ 141745 h 519417"/>
              <a:gd name="connsiteX52" fmla="*/ 0 w 967428"/>
              <a:gd name="connsiteY52" fmla="*/ 0 h 519417"/>
              <a:gd name="connsiteX53" fmla="*/ 0 w 967428"/>
              <a:gd name="connsiteY53" fmla="*/ 0 h 519417"/>
              <a:gd name="connsiteX54" fmla="*/ 0 w 967428"/>
              <a:gd name="connsiteY54" fmla="*/ 0 h 519417"/>
              <a:gd name="connsiteX55" fmla="*/ 0 w 967428"/>
              <a:gd name="connsiteY55" fmla="*/ 0 h 519417"/>
              <a:gd name="connsiteX56" fmla="*/ 29525 w 967428"/>
              <a:gd name="connsiteY56" fmla="*/ 8990 h 519417"/>
              <a:gd name="connsiteX57" fmla="*/ 34920 w 967428"/>
              <a:gd name="connsiteY57" fmla="*/ 11238 h 519417"/>
              <a:gd name="connsiteX58" fmla="*/ 34920 w 967428"/>
              <a:gd name="connsiteY58" fmla="*/ 11538 h 519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967428" h="519417">
                <a:moveTo>
                  <a:pt x="34920" y="11538"/>
                </a:moveTo>
                <a:cubicBezTo>
                  <a:pt x="44062" y="15734"/>
                  <a:pt x="52905" y="20827"/>
                  <a:pt x="61448" y="26821"/>
                </a:cubicBezTo>
                <a:lnTo>
                  <a:pt x="66393" y="30417"/>
                </a:lnTo>
                <a:cubicBezTo>
                  <a:pt x="71639" y="34463"/>
                  <a:pt x="76734" y="39257"/>
                  <a:pt x="81830" y="43901"/>
                </a:cubicBezTo>
                <a:cubicBezTo>
                  <a:pt x="88574" y="50195"/>
                  <a:pt x="95018" y="56939"/>
                  <a:pt x="101313" y="64430"/>
                </a:cubicBezTo>
                <a:cubicBezTo>
                  <a:pt x="104760" y="68624"/>
                  <a:pt x="108207" y="72670"/>
                  <a:pt x="111654" y="77166"/>
                </a:cubicBezTo>
                <a:cubicBezTo>
                  <a:pt x="118098" y="86006"/>
                  <a:pt x="124243" y="95596"/>
                  <a:pt x="130088" y="105635"/>
                </a:cubicBezTo>
                <a:cubicBezTo>
                  <a:pt x="132486" y="109830"/>
                  <a:pt x="135184" y="113575"/>
                  <a:pt x="137432" y="117921"/>
                </a:cubicBezTo>
                <a:cubicBezTo>
                  <a:pt x="145225" y="132755"/>
                  <a:pt x="152568" y="148787"/>
                  <a:pt x="159014" y="166018"/>
                </a:cubicBezTo>
                <a:cubicBezTo>
                  <a:pt x="159913" y="168266"/>
                  <a:pt x="160512" y="170964"/>
                  <a:pt x="161411" y="173360"/>
                </a:cubicBezTo>
                <a:cubicBezTo>
                  <a:pt x="166806" y="188644"/>
                  <a:pt x="171752" y="204677"/>
                  <a:pt x="176098" y="221459"/>
                </a:cubicBezTo>
                <a:cubicBezTo>
                  <a:pt x="177747" y="228051"/>
                  <a:pt x="179096" y="234943"/>
                  <a:pt x="180595" y="241686"/>
                </a:cubicBezTo>
                <a:cubicBezTo>
                  <a:pt x="184342" y="258618"/>
                  <a:pt x="188088" y="275850"/>
                  <a:pt x="190636" y="294279"/>
                </a:cubicBezTo>
                <a:lnTo>
                  <a:pt x="190636" y="295027"/>
                </a:lnTo>
                <a:cubicBezTo>
                  <a:pt x="194083" y="318703"/>
                  <a:pt x="196481" y="343426"/>
                  <a:pt x="197680" y="369197"/>
                </a:cubicBezTo>
                <a:lnTo>
                  <a:pt x="446615" y="416396"/>
                </a:lnTo>
                <a:lnTo>
                  <a:pt x="966339" y="519417"/>
                </a:lnTo>
                <a:cubicBezTo>
                  <a:pt x="966339" y="517469"/>
                  <a:pt x="967565" y="511242"/>
                  <a:pt x="967416" y="509294"/>
                </a:cubicBezTo>
                <a:cubicBezTo>
                  <a:pt x="967266" y="507346"/>
                  <a:pt x="967266" y="505248"/>
                  <a:pt x="967116" y="503300"/>
                </a:cubicBezTo>
                <a:cubicBezTo>
                  <a:pt x="966966" y="501352"/>
                  <a:pt x="966966" y="499404"/>
                  <a:pt x="966816" y="497307"/>
                </a:cubicBezTo>
                <a:cubicBezTo>
                  <a:pt x="966816" y="495359"/>
                  <a:pt x="966517" y="493411"/>
                  <a:pt x="966517" y="491465"/>
                </a:cubicBezTo>
                <a:cubicBezTo>
                  <a:pt x="966367" y="488467"/>
                  <a:pt x="966067" y="485471"/>
                  <a:pt x="965917" y="482473"/>
                </a:cubicBezTo>
                <a:cubicBezTo>
                  <a:pt x="965767" y="479477"/>
                  <a:pt x="965468" y="476481"/>
                  <a:pt x="965168" y="473483"/>
                </a:cubicBezTo>
                <a:cubicBezTo>
                  <a:pt x="964868" y="470487"/>
                  <a:pt x="964718" y="467639"/>
                  <a:pt x="964419" y="464643"/>
                </a:cubicBezTo>
                <a:cubicBezTo>
                  <a:pt x="964119" y="461645"/>
                  <a:pt x="963819" y="458799"/>
                  <a:pt x="963519" y="455952"/>
                </a:cubicBezTo>
                <a:cubicBezTo>
                  <a:pt x="963069" y="452206"/>
                  <a:pt x="962770" y="448610"/>
                  <a:pt x="962320" y="444864"/>
                </a:cubicBezTo>
                <a:cubicBezTo>
                  <a:pt x="962170" y="443216"/>
                  <a:pt x="961870" y="441568"/>
                  <a:pt x="961721" y="439920"/>
                </a:cubicBezTo>
                <a:lnTo>
                  <a:pt x="961721" y="439170"/>
                </a:lnTo>
                <a:cubicBezTo>
                  <a:pt x="961571" y="437522"/>
                  <a:pt x="961271" y="435724"/>
                  <a:pt x="961121" y="433926"/>
                </a:cubicBezTo>
                <a:cubicBezTo>
                  <a:pt x="960672" y="430330"/>
                  <a:pt x="960222" y="426734"/>
                  <a:pt x="959623" y="423138"/>
                </a:cubicBezTo>
                <a:cubicBezTo>
                  <a:pt x="959173" y="419542"/>
                  <a:pt x="958573" y="416096"/>
                  <a:pt x="957974" y="412500"/>
                </a:cubicBezTo>
                <a:cubicBezTo>
                  <a:pt x="956475" y="403211"/>
                  <a:pt x="954377" y="394669"/>
                  <a:pt x="952578" y="385679"/>
                </a:cubicBezTo>
                <a:cubicBezTo>
                  <a:pt x="951679" y="380885"/>
                  <a:pt x="951080" y="375489"/>
                  <a:pt x="950031" y="370695"/>
                </a:cubicBezTo>
                <a:cubicBezTo>
                  <a:pt x="949582" y="368747"/>
                  <a:pt x="948982" y="367099"/>
                  <a:pt x="948382" y="365002"/>
                </a:cubicBezTo>
                <a:cubicBezTo>
                  <a:pt x="944336" y="347920"/>
                  <a:pt x="939840" y="331738"/>
                  <a:pt x="934744" y="316305"/>
                </a:cubicBezTo>
                <a:cubicBezTo>
                  <a:pt x="933994" y="313907"/>
                  <a:pt x="933395" y="311061"/>
                  <a:pt x="932496" y="308813"/>
                </a:cubicBezTo>
                <a:cubicBezTo>
                  <a:pt x="932496" y="308513"/>
                  <a:pt x="932346" y="308063"/>
                  <a:pt x="932196" y="307615"/>
                </a:cubicBezTo>
                <a:cubicBezTo>
                  <a:pt x="926202" y="290533"/>
                  <a:pt x="919457" y="274800"/>
                  <a:pt x="912114" y="259966"/>
                </a:cubicBezTo>
                <a:cubicBezTo>
                  <a:pt x="911664" y="258918"/>
                  <a:pt x="911215" y="257718"/>
                  <a:pt x="910765" y="256670"/>
                </a:cubicBezTo>
                <a:cubicBezTo>
                  <a:pt x="905669" y="246480"/>
                  <a:pt x="900124" y="237191"/>
                  <a:pt x="894428" y="228201"/>
                </a:cubicBezTo>
                <a:cubicBezTo>
                  <a:pt x="893829" y="227303"/>
                  <a:pt x="893380" y="226253"/>
                  <a:pt x="892780" y="225355"/>
                </a:cubicBezTo>
                <a:cubicBezTo>
                  <a:pt x="892031" y="224155"/>
                  <a:pt x="891132" y="223407"/>
                  <a:pt x="890382" y="222207"/>
                </a:cubicBezTo>
                <a:cubicBezTo>
                  <a:pt x="883488" y="212019"/>
                  <a:pt x="876445" y="202429"/>
                  <a:pt x="868801" y="194038"/>
                </a:cubicBezTo>
                <a:lnTo>
                  <a:pt x="867902" y="193139"/>
                </a:lnTo>
                <a:cubicBezTo>
                  <a:pt x="863106" y="187896"/>
                  <a:pt x="858310" y="182950"/>
                  <a:pt x="853364" y="178606"/>
                </a:cubicBezTo>
                <a:cubicBezTo>
                  <a:pt x="850516" y="176058"/>
                  <a:pt x="847520" y="173960"/>
                  <a:pt x="844522" y="171712"/>
                </a:cubicBezTo>
                <a:cubicBezTo>
                  <a:pt x="843623" y="170964"/>
                  <a:pt x="842724" y="169914"/>
                  <a:pt x="841824" y="169166"/>
                </a:cubicBezTo>
                <a:cubicBezTo>
                  <a:pt x="841224" y="168716"/>
                  <a:pt x="840625" y="168416"/>
                  <a:pt x="840026" y="168116"/>
                </a:cubicBezTo>
                <a:cubicBezTo>
                  <a:pt x="831782" y="162122"/>
                  <a:pt x="823240" y="157028"/>
                  <a:pt x="814548" y="152833"/>
                </a:cubicBezTo>
                <a:cubicBezTo>
                  <a:pt x="812750" y="152084"/>
                  <a:pt x="811100" y="151335"/>
                  <a:pt x="809302" y="150586"/>
                </a:cubicBezTo>
                <a:cubicBezTo>
                  <a:pt x="800010" y="146691"/>
                  <a:pt x="790718" y="143543"/>
                  <a:pt x="780827" y="141745"/>
                </a:cubicBezTo>
                <a:lnTo>
                  <a:pt x="780827" y="141745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ubicBezTo>
                  <a:pt x="10191" y="1798"/>
                  <a:pt x="19933" y="5094"/>
                  <a:pt x="29525" y="8990"/>
                </a:cubicBezTo>
                <a:cubicBezTo>
                  <a:pt x="31323" y="9740"/>
                  <a:pt x="33122" y="10338"/>
                  <a:pt x="34920" y="11238"/>
                </a:cubicBezTo>
                <a:lnTo>
                  <a:pt x="34920" y="1153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52AB389-A7BA-8FBD-99B1-33EA0B00F165}"/>
              </a:ext>
            </a:extLst>
          </p:cNvPr>
          <p:cNvSpPr/>
          <p:nvPr/>
        </p:nvSpPr>
        <p:spPr>
          <a:xfrm>
            <a:off x="5867765" y="2657514"/>
            <a:ext cx="1915510" cy="1430808"/>
          </a:xfrm>
          <a:custGeom>
            <a:avLst/>
            <a:gdLst>
              <a:gd name="connsiteX0" fmla="*/ 633322 w 1915510"/>
              <a:gd name="connsiteY0" fmla="*/ 0 h 1430808"/>
              <a:gd name="connsiteX1" fmla="*/ 638489 w 1915510"/>
              <a:gd name="connsiteY1" fmla="*/ 0 h 1430808"/>
              <a:gd name="connsiteX2" fmla="*/ 643654 w 1915510"/>
              <a:gd name="connsiteY2" fmla="*/ 0 h 1430808"/>
              <a:gd name="connsiteX3" fmla="*/ 648116 w 1915510"/>
              <a:gd name="connsiteY3" fmla="*/ 0 h 1430808"/>
              <a:gd name="connsiteX4" fmla="*/ 648821 w 1915510"/>
              <a:gd name="connsiteY4" fmla="*/ 0 h 1430808"/>
              <a:gd name="connsiteX5" fmla="*/ 653987 w 1915510"/>
              <a:gd name="connsiteY5" fmla="*/ 0 h 1430808"/>
              <a:gd name="connsiteX6" fmla="*/ 659153 w 1915510"/>
              <a:gd name="connsiteY6" fmla="*/ 0 h 1430808"/>
              <a:gd name="connsiteX7" fmla="*/ 664085 w 1915510"/>
              <a:gd name="connsiteY7" fmla="*/ 235 h 1430808"/>
              <a:gd name="connsiteX8" fmla="*/ 669017 w 1915510"/>
              <a:gd name="connsiteY8" fmla="*/ 705 h 1430808"/>
              <a:gd name="connsiteX9" fmla="*/ 673948 w 1915510"/>
              <a:gd name="connsiteY9" fmla="*/ 1175 h 1430808"/>
              <a:gd name="connsiteX10" fmla="*/ 678879 w 1915510"/>
              <a:gd name="connsiteY10" fmla="*/ 1880 h 1430808"/>
              <a:gd name="connsiteX11" fmla="*/ 683812 w 1915510"/>
              <a:gd name="connsiteY11" fmla="*/ 2582 h 1430808"/>
              <a:gd name="connsiteX12" fmla="*/ 685220 w 1915510"/>
              <a:gd name="connsiteY12" fmla="*/ 3052 h 1430808"/>
              <a:gd name="connsiteX13" fmla="*/ 686629 w 1915510"/>
              <a:gd name="connsiteY13" fmla="*/ 3052 h 1430808"/>
              <a:gd name="connsiteX14" fmla="*/ 688038 w 1915510"/>
              <a:gd name="connsiteY14" fmla="*/ 3052 h 1430808"/>
              <a:gd name="connsiteX15" fmla="*/ 689446 w 1915510"/>
              <a:gd name="connsiteY15" fmla="*/ 3052 h 1430808"/>
              <a:gd name="connsiteX16" fmla="*/ 1228859 w 1915510"/>
              <a:gd name="connsiteY16" fmla="*/ 100486 h 1430808"/>
              <a:gd name="connsiteX17" fmla="*/ 1231206 w 1915510"/>
              <a:gd name="connsiteY17" fmla="*/ 100486 h 1430808"/>
              <a:gd name="connsiteX18" fmla="*/ 1915510 w 1915510"/>
              <a:gd name="connsiteY18" fmla="*/ 223981 h 1430808"/>
              <a:gd name="connsiteX19" fmla="*/ 1875823 w 1915510"/>
              <a:gd name="connsiteY19" fmla="*/ 220459 h 1430808"/>
              <a:gd name="connsiteX20" fmla="*/ 1834727 w 1915510"/>
              <a:gd name="connsiteY20" fmla="*/ 223981 h 1430808"/>
              <a:gd name="connsiteX21" fmla="*/ 1834492 w 1915510"/>
              <a:gd name="connsiteY21" fmla="*/ 223981 h 1430808"/>
              <a:gd name="connsiteX22" fmla="*/ 1791988 w 1915510"/>
              <a:gd name="connsiteY22" fmla="*/ 234780 h 1430808"/>
              <a:gd name="connsiteX23" fmla="*/ 1791753 w 1915510"/>
              <a:gd name="connsiteY23" fmla="*/ 234780 h 1430808"/>
              <a:gd name="connsiteX24" fmla="*/ 1747839 w 1915510"/>
              <a:gd name="connsiteY24" fmla="*/ 253092 h 1430808"/>
              <a:gd name="connsiteX25" fmla="*/ 1704628 w 1915510"/>
              <a:gd name="connsiteY25" fmla="*/ 277981 h 1430808"/>
              <a:gd name="connsiteX26" fmla="*/ 1704395 w 1915510"/>
              <a:gd name="connsiteY26" fmla="*/ 277981 h 1430808"/>
              <a:gd name="connsiteX27" fmla="*/ 1662359 w 1915510"/>
              <a:gd name="connsiteY27" fmla="*/ 308735 h 1430808"/>
              <a:gd name="connsiteX28" fmla="*/ 1661656 w 1915510"/>
              <a:gd name="connsiteY28" fmla="*/ 309440 h 1430808"/>
              <a:gd name="connsiteX29" fmla="*/ 1620794 w 1915510"/>
              <a:gd name="connsiteY29" fmla="*/ 346065 h 1430808"/>
              <a:gd name="connsiteX30" fmla="*/ 1620089 w 1915510"/>
              <a:gd name="connsiteY30" fmla="*/ 346770 h 1430808"/>
              <a:gd name="connsiteX31" fmla="*/ 1580873 w 1915510"/>
              <a:gd name="connsiteY31" fmla="*/ 388561 h 1430808"/>
              <a:gd name="connsiteX32" fmla="*/ 1579229 w 1915510"/>
              <a:gd name="connsiteY32" fmla="*/ 390438 h 1430808"/>
              <a:gd name="connsiteX33" fmla="*/ 1545647 w 1915510"/>
              <a:gd name="connsiteY33" fmla="*/ 431995 h 1430808"/>
              <a:gd name="connsiteX34" fmla="*/ 1536254 w 1915510"/>
              <a:gd name="connsiteY34" fmla="*/ 444438 h 1430808"/>
              <a:gd name="connsiteX35" fmla="*/ 1507369 w 1915510"/>
              <a:gd name="connsiteY35" fmla="*/ 485055 h 1430808"/>
              <a:gd name="connsiteX36" fmla="*/ 1502203 w 1915510"/>
              <a:gd name="connsiteY36" fmla="*/ 492567 h 1430808"/>
              <a:gd name="connsiteX37" fmla="*/ 1470267 w 1915510"/>
              <a:gd name="connsiteY37" fmla="*/ 543750 h 1430808"/>
              <a:gd name="connsiteX38" fmla="*/ 1462283 w 1915510"/>
              <a:gd name="connsiteY38" fmla="*/ 557366 h 1430808"/>
              <a:gd name="connsiteX39" fmla="*/ 1433868 w 1915510"/>
              <a:gd name="connsiteY39" fmla="*/ 608549 h 1430808"/>
              <a:gd name="connsiteX40" fmla="*/ 1432224 w 1915510"/>
              <a:gd name="connsiteY40" fmla="*/ 611601 h 1430808"/>
              <a:gd name="connsiteX41" fmla="*/ 1370228 w 1915510"/>
              <a:gd name="connsiteY41" fmla="*/ 745424 h 1430808"/>
              <a:gd name="connsiteX42" fmla="*/ 1370228 w 1915510"/>
              <a:gd name="connsiteY42" fmla="*/ 745659 h 1430808"/>
              <a:gd name="connsiteX43" fmla="*/ 1316920 w 1915510"/>
              <a:gd name="connsiteY43" fmla="*/ 892867 h 1430808"/>
              <a:gd name="connsiteX44" fmla="*/ 1316920 w 1915510"/>
              <a:gd name="connsiteY44" fmla="*/ 893337 h 1430808"/>
              <a:gd name="connsiteX45" fmla="*/ 1274181 w 1915510"/>
              <a:gd name="connsiteY45" fmla="*/ 1049935 h 1430808"/>
              <a:gd name="connsiteX46" fmla="*/ 1274181 w 1915510"/>
              <a:gd name="connsiteY46" fmla="*/ 1050166 h 1430808"/>
              <a:gd name="connsiteX47" fmla="*/ 1243418 w 1915510"/>
              <a:gd name="connsiteY47" fmla="*/ 1213106 h 1430808"/>
              <a:gd name="connsiteX48" fmla="*/ 1234495 w 1915510"/>
              <a:gd name="connsiteY48" fmla="*/ 1280252 h 1430808"/>
              <a:gd name="connsiteX49" fmla="*/ 1234495 w 1915510"/>
              <a:gd name="connsiteY49" fmla="*/ 1280722 h 1430808"/>
              <a:gd name="connsiteX50" fmla="*/ 1227919 w 1915510"/>
              <a:gd name="connsiteY50" fmla="*/ 1348104 h 1430808"/>
              <a:gd name="connsiteX51" fmla="*/ 1227919 w 1915510"/>
              <a:gd name="connsiteY51" fmla="*/ 1348809 h 1430808"/>
              <a:gd name="connsiteX52" fmla="*/ 1223691 w 1915510"/>
              <a:gd name="connsiteY52" fmla="*/ 1415720 h 1430808"/>
              <a:gd name="connsiteX53" fmla="*/ 1223691 w 1915510"/>
              <a:gd name="connsiteY53" fmla="*/ 1416660 h 1430808"/>
              <a:gd name="connsiteX54" fmla="*/ 1223295 w 1915510"/>
              <a:gd name="connsiteY54" fmla="*/ 1430808 h 1430808"/>
              <a:gd name="connsiteX55" fmla="*/ 0 w 1915510"/>
              <a:gd name="connsiteY55" fmla="*/ 1011892 h 1430808"/>
              <a:gd name="connsiteX56" fmla="*/ 682 w 1915510"/>
              <a:gd name="connsiteY56" fmla="*/ 1006032 h 1430808"/>
              <a:gd name="connsiteX57" fmla="*/ 1857 w 1915510"/>
              <a:gd name="connsiteY57" fmla="*/ 996639 h 1430808"/>
              <a:gd name="connsiteX58" fmla="*/ 3032 w 1915510"/>
              <a:gd name="connsiteY58" fmla="*/ 987247 h 1430808"/>
              <a:gd name="connsiteX59" fmla="*/ 4206 w 1915510"/>
              <a:gd name="connsiteY59" fmla="*/ 977855 h 1430808"/>
              <a:gd name="connsiteX60" fmla="*/ 5614 w 1915510"/>
              <a:gd name="connsiteY60" fmla="*/ 968465 h 1430808"/>
              <a:gd name="connsiteX61" fmla="*/ 5614 w 1915510"/>
              <a:gd name="connsiteY61" fmla="*/ 967763 h 1430808"/>
              <a:gd name="connsiteX62" fmla="*/ 5614 w 1915510"/>
              <a:gd name="connsiteY62" fmla="*/ 967058 h 1430808"/>
              <a:gd name="connsiteX63" fmla="*/ 5614 w 1915510"/>
              <a:gd name="connsiteY63" fmla="*/ 966353 h 1430808"/>
              <a:gd name="connsiteX64" fmla="*/ 5614 w 1915510"/>
              <a:gd name="connsiteY64" fmla="*/ 965648 h 1430808"/>
              <a:gd name="connsiteX65" fmla="*/ 7023 w 1915510"/>
              <a:gd name="connsiteY65" fmla="*/ 955554 h 1430808"/>
              <a:gd name="connsiteX66" fmla="*/ 8667 w 1915510"/>
              <a:gd name="connsiteY66" fmla="*/ 945457 h 1430808"/>
              <a:gd name="connsiteX67" fmla="*/ 10312 w 1915510"/>
              <a:gd name="connsiteY67" fmla="*/ 935363 h 1430808"/>
              <a:gd name="connsiteX68" fmla="*/ 11956 w 1915510"/>
              <a:gd name="connsiteY68" fmla="*/ 925266 h 1430808"/>
              <a:gd name="connsiteX69" fmla="*/ 13599 w 1915510"/>
              <a:gd name="connsiteY69" fmla="*/ 915168 h 1430808"/>
              <a:gd name="connsiteX70" fmla="*/ 15476 w 1915510"/>
              <a:gd name="connsiteY70" fmla="*/ 905076 h 1430808"/>
              <a:gd name="connsiteX71" fmla="*/ 17357 w 1915510"/>
              <a:gd name="connsiteY71" fmla="*/ 894979 h 1430808"/>
              <a:gd name="connsiteX72" fmla="*/ 19235 w 1915510"/>
              <a:gd name="connsiteY72" fmla="*/ 884885 h 1430808"/>
              <a:gd name="connsiteX73" fmla="*/ 21114 w 1915510"/>
              <a:gd name="connsiteY73" fmla="*/ 874553 h 1430808"/>
              <a:gd name="connsiteX74" fmla="*/ 23226 w 1915510"/>
              <a:gd name="connsiteY74" fmla="*/ 864459 h 1430808"/>
              <a:gd name="connsiteX75" fmla="*/ 25342 w 1915510"/>
              <a:gd name="connsiteY75" fmla="*/ 854362 h 1430808"/>
              <a:gd name="connsiteX76" fmla="*/ 27454 w 1915510"/>
              <a:gd name="connsiteY76" fmla="*/ 844268 h 1430808"/>
              <a:gd name="connsiteX77" fmla="*/ 29803 w 1915510"/>
              <a:gd name="connsiteY77" fmla="*/ 833702 h 1430808"/>
              <a:gd name="connsiteX78" fmla="*/ 32150 w 1915510"/>
              <a:gd name="connsiteY78" fmla="*/ 823138 h 1430808"/>
              <a:gd name="connsiteX79" fmla="*/ 34499 w 1915510"/>
              <a:gd name="connsiteY79" fmla="*/ 812571 h 1430808"/>
              <a:gd name="connsiteX80" fmla="*/ 35439 w 1915510"/>
              <a:gd name="connsiteY80" fmla="*/ 808581 h 1430808"/>
              <a:gd name="connsiteX81" fmla="*/ 35439 w 1915510"/>
              <a:gd name="connsiteY81" fmla="*/ 808111 h 1430808"/>
              <a:gd name="connsiteX82" fmla="*/ 36847 w 1915510"/>
              <a:gd name="connsiteY82" fmla="*/ 802007 h 1430808"/>
              <a:gd name="connsiteX83" fmla="*/ 39430 w 1915510"/>
              <a:gd name="connsiteY83" fmla="*/ 791208 h 1430808"/>
              <a:gd name="connsiteX84" fmla="*/ 42013 w 1915510"/>
              <a:gd name="connsiteY84" fmla="*/ 780640 h 1430808"/>
              <a:gd name="connsiteX85" fmla="*/ 44597 w 1915510"/>
              <a:gd name="connsiteY85" fmla="*/ 770078 h 1430808"/>
              <a:gd name="connsiteX86" fmla="*/ 47414 w 1915510"/>
              <a:gd name="connsiteY86" fmla="*/ 759514 h 1430808"/>
              <a:gd name="connsiteX87" fmla="*/ 50233 w 1915510"/>
              <a:gd name="connsiteY87" fmla="*/ 748477 h 1430808"/>
              <a:gd name="connsiteX88" fmla="*/ 53051 w 1915510"/>
              <a:gd name="connsiteY88" fmla="*/ 737678 h 1430808"/>
              <a:gd name="connsiteX89" fmla="*/ 56105 w 1915510"/>
              <a:gd name="connsiteY89" fmla="*/ 726878 h 1430808"/>
              <a:gd name="connsiteX90" fmla="*/ 59157 w 1915510"/>
              <a:gd name="connsiteY90" fmla="*/ 716076 h 1430808"/>
              <a:gd name="connsiteX91" fmla="*/ 62443 w 1915510"/>
              <a:gd name="connsiteY91" fmla="*/ 704339 h 1430808"/>
              <a:gd name="connsiteX92" fmla="*/ 65967 w 1915510"/>
              <a:gd name="connsiteY92" fmla="*/ 692834 h 1430808"/>
              <a:gd name="connsiteX93" fmla="*/ 69489 w 1915510"/>
              <a:gd name="connsiteY93" fmla="*/ 681330 h 1430808"/>
              <a:gd name="connsiteX94" fmla="*/ 73011 w 1915510"/>
              <a:gd name="connsiteY94" fmla="*/ 669826 h 1430808"/>
              <a:gd name="connsiteX95" fmla="*/ 77002 w 1915510"/>
              <a:gd name="connsiteY95" fmla="*/ 657617 h 1430808"/>
              <a:gd name="connsiteX96" fmla="*/ 77942 w 1915510"/>
              <a:gd name="connsiteY96" fmla="*/ 654799 h 1430808"/>
              <a:gd name="connsiteX97" fmla="*/ 80996 w 1915510"/>
              <a:gd name="connsiteY97" fmla="*/ 645642 h 1430808"/>
              <a:gd name="connsiteX98" fmla="*/ 84987 w 1915510"/>
              <a:gd name="connsiteY98" fmla="*/ 633435 h 1430808"/>
              <a:gd name="connsiteX99" fmla="*/ 88980 w 1915510"/>
              <a:gd name="connsiteY99" fmla="*/ 621463 h 1430808"/>
              <a:gd name="connsiteX100" fmla="*/ 93677 w 1915510"/>
              <a:gd name="connsiteY100" fmla="*/ 608314 h 1430808"/>
              <a:gd name="connsiteX101" fmla="*/ 98373 w 1915510"/>
              <a:gd name="connsiteY101" fmla="*/ 595168 h 1430808"/>
              <a:gd name="connsiteX102" fmla="*/ 103071 w 1915510"/>
              <a:gd name="connsiteY102" fmla="*/ 582253 h 1430808"/>
              <a:gd name="connsiteX103" fmla="*/ 108000 w 1915510"/>
              <a:gd name="connsiteY103" fmla="*/ 569340 h 1430808"/>
              <a:gd name="connsiteX104" fmla="*/ 113636 w 1915510"/>
              <a:gd name="connsiteY104" fmla="*/ 554784 h 1430808"/>
              <a:gd name="connsiteX105" fmla="*/ 119274 w 1915510"/>
              <a:gd name="connsiteY105" fmla="*/ 540227 h 1430808"/>
              <a:gd name="connsiteX106" fmla="*/ 125145 w 1915510"/>
              <a:gd name="connsiteY106" fmla="*/ 525906 h 1430808"/>
              <a:gd name="connsiteX107" fmla="*/ 131015 w 1915510"/>
              <a:gd name="connsiteY107" fmla="*/ 511584 h 1430808"/>
              <a:gd name="connsiteX108" fmla="*/ 131483 w 1915510"/>
              <a:gd name="connsiteY108" fmla="*/ 510644 h 1430808"/>
              <a:gd name="connsiteX109" fmla="*/ 131483 w 1915510"/>
              <a:gd name="connsiteY109" fmla="*/ 510174 h 1430808"/>
              <a:gd name="connsiteX110" fmla="*/ 138295 w 1915510"/>
              <a:gd name="connsiteY110" fmla="*/ 494212 h 1430808"/>
              <a:gd name="connsiteX111" fmla="*/ 145810 w 1915510"/>
              <a:gd name="connsiteY111" fmla="*/ 477073 h 1430808"/>
              <a:gd name="connsiteX112" fmla="*/ 153558 w 1915510"/>
              <a:gd name="connsiteY112" fmla="*/ 460170 h 1430808"/>
              <a:gd name="connsiteX113" fmla="*/ 161308 w 1915510"/>
              <a:gd name="connsiteY113" fmla="*/ 443498 h 1430808"/>
              <a:gd name="connsiteX114" fmla="*/ 173755 w 1915510"/>
              <a:gd name="connsiteY114" fmla="*/ 418379 h 1430808"/>
              <a:gd name="connsiteX115" fmla="*/ 186436 w 1915510"/>
              <a:gd name="connsiteY115" fmla="*/ 393725 h 1430808"/>
              <a:gd name="connsiteX116" fmla="*/ 194186 w 1915510"/>
              <a:gd name="connsiteY116" fmla="*/ 379169 h 1430808"/>
              <a:gd name="connsiteX117" fmla="*/ 194655 w 1915510"/>
              <a:gd name="connsiteY117" fmla="*/ 377997 h 1430808"/>
              <a:gd name="connsiteX118" fmla="*/ 195595 w 1915510"/>
              <a:gd name="connsiteY118" fmla="*/ 376116 h 1430808"/>
              <a:gd name="connsiteX119" fmla="*/ 199116 w 1915510"/>
              <a:gd name="connsiteY119" fmla="*/ 369308 h 1430808"/>
              <a:gd name="connsiteX120" fmla="*/ 212502 w 1915510"/>
              <a:gd name="connsiteY120" fmla="*/ 345830 h 1430808"/>
              <a:gd name="connsiteX121" fmla="*/ 224244 w 1915510"/>
              <a:gd name="connsiteY121" fmla="*/ 326109 h 1430808"/>
              <a:gd name="connsiteX122" fmla="*/ 232464 w 1915510"/>
              <a:gd name="connsiteY122" fmla="*/ 312492 h 1430808"/>
              <a:gd name="connsiteX123" fmla="*/ 237394 w 1915510"/>
              <a:gd name="connsiteY123" fmla="*/ 304275 h 1430808"/>
              <a:gd name="connsiteX124" fmla="*/ 263227 w 1915510"/>
              <a:gd name="connsiteY124" fmla="*/ 265067 h 1430808"/>
              <a:gd name="connsiteX125" fmla="*/ 264869 w 1915510"/>
              <a:gd name="connsiteY125" fmla="*/ 262720 h 1430808"/>
              <a:gd name="connsiteX126" fmla="*/ 270037 w 1915510"/>
              <a:gd name="connsiteY126" fmla="*/ 255675 h 1430808"/>
              <a:gd name="connsiteX127" fmla="*/ 289761 w 1915510"/>
              <a:gd name="connsiteY127" fmla="*/ 228207 h 1430808"/>
              <a:gd name="connsiteX128" fmla="*/ 299390 w 1915510"/>
              <a:gd name="connsiteY128" fmla="*/ 215999 h 1430808"/>
              <a:gd name="connsiteX129" fmla="*/ 309018 w 1915510"/>
              <a:gd name="connsiteY129" fmla="*/ 203790 h 1430808"/>
              <a:gd name="connsiteX130" fmla="*/ 317238 w 1915510"/>
              <a:gd name="connsiteY130" fmla="*/ 193458 h 1430808"/>
              <a:gd name="connsiteX131" fmla="*/ 332033 w 1915510"/>
              <a:gd name="connsiteY131" fmla="*/ 176084 h 1430808"/>
              <a:gd name="connsiteX132" fmla="*/ 343304 w 1915510"/>
              <a:gd name="connsiteY132" fmla="*/ 163408 h 1430808"/>
              <a:gd name="connsiteX133" fmla="*/ 344477 w 1915510"/>
              <a:gd name="connsiteY133" fmla="*/ 162234 h 1430808"/>
              <a:gd name="connsiteX134" fmla="*/ 345182 w 1915510"/>
              <a:gd name="connsiteY134" fmla="*/ 161529 h 1430808"/>
              <a:gd name="connsiteX135" fmla="*/ 347296 w 1915510"/>
              <a:gd name="connsiteY135" fmla="*/ 159417 h 1430808"/>
              <a:gd name="connsiteX136" fmla="*/ 362561 w 1915510"/>
              <a:gd name="connsiteY136" fmla="*/ 143450 h 1430808"/>
              <a:gd name="connsiteX137" fmla="*/ 378059 w 1915510"/>
              <a:gd name="connsiteY137" fmla="*/ 128192 h 1430808"/>
              <a:gd name="connsiteX138" fmla="*/ 385574 w 1915510"/>
              <a:gd name="connsiteY138" fmla="*/ 121147 h 1430808"/>
              <a:gd name="connsiteX139" fmla="*/ 386279 w 1915510"/>
              <a:gd name="connsiteY139" fmla="*/ 120442 h 1430808"/>
              <a:gd name="connsiteX140" fmla="*/ 387688 w 1915510"/>
              <a:gd name="connsiteY140" fmla="*/ 119035 h 1430808"/>
              <a:gd name="connsiteX141" fmla="*/ 397550 w 1915510"/>
              <a:gd name="connsiteY141" fmla="*/ 110113 h 1430808"/>
              <a:gd name="connsiteX142" fmla="*/ 407413 w 1915510"/>
              <a:gd name="connsiteY142" fmla="*/ 101426 h 1430808"/>
              <a:gd name="connsiteX143" fmla="*/ 417511 w 1915510"/>
              <a:gd name="connsiteY143" fmla="*/ 93209 h 1430808"/>
              <a:gd name="connsiteX144" fmla="*/ 425730 w 1915510"/>
              <a:gd name="connsiteY144" fmla="*/ 86636 h 1430808"/>
              <a:gd name="connsiteX145" fmla="*/ 427843 w 1915510"/>
              <a:gd name="connsiteY145" fmla="*/ 84990 h 1430808"/>
              <a:gd name="connsiteX146" fmla="*/ 428548 w 1915510"/>
              <a:gd name="connsiteY146" fmla="*/ 84524 h 1430808"/>
              <a:gd name="connsiteX147" fmla="*/ 433949 w 1915510"/>
              <a:gd name="connsiteY147" fmla="*/ 80296 h 1430808"/>
              <a:gd name="connsiteX148" fmla="*/ 442402 w 1915510"/>
              <a:gd name="connsiteY148" fmla="*/ 74191 h 1430808"/>
              <a:gd name="connsiteX149" fmla="*/ 450857 w 1915510"/>
              <a:gd name="connsiteY149" fmla="*/ 68322 h 1430808"/>
              <a:gd name="connsiteX150" fmla="*/ 458372 w 1915510"/>
              <a:gd name="connsiteY150" fmla="*/ 63392 h 1430808"/>
              <a:gd name="connsiteX151" fmla="*/ 465885 w 1915510"/>
              <a:gd name="connsiteY151" fmla="*/ 58460 h 1430808"/>
              <a:gd name="connsiteX152" fmla="*/ 471757 w 1915510"/>
              <a:gd name="connsiteY152" fmla="*/ 54705 h 1430808"/>
              <a:gd name="connsiteX153" fmla="*/ 472227 w 1915510"/>
              <a:gd name="connsiteY153" fmla="*/ 54470 h 1430808"/>
              <a:gd name="connsiteX154" fmla="*/ 473400 w 1915510"/>
              <a:gd name="connsiteY154" fmla="*/ 53765 h 1430808"/>
              <a:gd name="connsiteX155" fmla="*/ 480915 w 1915510"/>
              <a:gd name="connsiteY155" fmla="*/ 49306 h 1430808"/>
              <a:gd name="connsiteX156" fmla="*/ 487727 w 1915510"/>
              <a:gd name="connsiteY156" fmla="*/ 45548 h 1430808"/>
              <a:gd name="connsiteX157" fmla="*/ 494536 w 1915510"/>
              <a:gd name="connsiteY157" fmla="*/ 41791 h 1430808"/>
              <a:gd name="connsiteX158" fmla="*/ 501346 w 1915510"/>
              <a:gd name="connsiteY158" fmla="*/ 38269 h 1430808"/>
              <a:gd name="connsiteX159" fmla="*/ 508157 w 1915510"/>
              <a:gd name="connsiteY159" fmla="*/ 34748 h 1430808"/>
              <a:gd name="connsiteX160" fmla="*/ 510270 w 1915510"/>
              <a:gd name="connsiteY160" fmla="*/ 33574 h 1430808"/>
              <a:gd name="connsiteX161" fmla="*/ 512383 w 1915510"/>
              <a:gd name="connsiteY161" fmla="*/ 32401 h 1430808"/>
              <a:gd name="connsiteX162" fmla="*/ 514497 w 1915510"/>
              <a:gd name="connsiteY162" fmla="*/ 31227 h 1430808"/>
              <a:gd name="connsiteX163" fmla="*/ 516611 w 1915510"/>
              <a:gd name="connsiteY163" fmla="*/ 30287 h 1430808"/>
              <a:gd name="connsiteX164" fmla="*/ 520837 w 1915510"/>
              <a:gd name="connsiteY164" fmla="*/ 28410 h 1430808"/>
              <a:gd name="connsiteX165" fmla="*/ 525064 w 1915510"/>
              <a:gd name="connsiteY165" fmla="*/ 26531 h 1430808"/>
              <a:gd name="connsiteX166" fmla="*/ 529292 w 1915510"/>
              <a:gd name="connsiteY166" fmla="*/ 24654 h 1430808"/>
              <a:gd name="connsiteX167" fmla="*/ 533518 w 1915510"/>
              <a:gd name="connsiteY167" fmla="*/ 23009 h 1430808"/>
              <a:gd name="connsiteX168" fmla="*/ 539624 w 1915510"/>
              <a:gd name="connsiteY168" fmla="*/ 20661 h 1430808"/>
              <a:gd name="connsiteX169" fmla="*/ 545730 w 1915510"/>
              <a:gd name="connsiteY169" fmla="*/ 18314 h 1430808"/>
              <a:gd name="connsiteX170" fmla="*/ 551835 w 1915510"/>
              <a:gd name="connsiteY170" fmla="*/ 16202 h 1430808"/>
              <a:gd name="connsiteX171" fmla="*/ 557941 w 1915510"/>
              <a:gd name="connsiteY171" fmla="*/ 14090 h 1430808"/>
              <a:gd name="connsiteX172" fmla="*/ 562168 w 1915510"/>
              <a:gd name="connsiteY172" fmla="*/ 12680 h 1430808"/>
              <a:gd name="connsiteX173" fmla="*/ 563342 w 1915510"/>
              <a:gd name="connsiteY173" fmla="*/ 12209 h 1430808"/>
              <a:gd name="connsiteX174" fmla="*/ 568978 w 1915510"/>
              <a:gd name="connsiteY174" fmla="*/ 10567 h 1430808"/>
              <a:gd name="connsiteX175" fmla="*/ 574613 w 1915510"/>
              <a:gd name="connsiteY175" fmla="*/ 8922 h 1430808"/>
              <a:gd name="connsiteX176" fmla="*/ 580251 w 1915510"/>
              <a:gd name="connsiteY176" fmla="*/ 7515 h 1430808"/>
              <a:gd name="connsiteX177" fmla="*/ 585652 w 1915510"/>
              <a:gd name="connsiteY177" fmla="*/ 6340 h 1430808"/>
              <a:gd name="connsiteX178" fmla="*/ 591053 w 1915510"/>
              <a:gd name="connsiteY178" fmla="*/ 5168 h 1430808"/>
              <a:gd name="connsiteX179" fmla="*/ 596454 w 1915510"/>
              <a:gd name="connsiteY179" fmla="*/ 3993 h 1430808"/>
              <a:gd name="connsiteX180" fmla="*/ 601855 w 1915510"/>
              <a:gd name="connsiteY180" fmla="*/ 3052 h 1430808"/>
              <a:gd name="connsiteX181" fmla="*/ 605376 w 1915510"/>
              <a:gd name="connsiteY181" fmla="*/ 2582 h 1430808"/>
              <a:gd name="connsiteX182" fmla="*/ 606786 w 1915510"/>
              <a:gd name="connsiteY182" fmla="*/ 2582 h 1430808"/>
              <a:gd name="connsiteX183" fmla="*/ 612187 w 1915510"/>
              <a:gd name="connsiteY183" fmla="*/ 1880 h 1430808"/>
              <a:gd name="connsiteX184" fmla="*/ 617588 w 1915510"/>
              <a:gd name="connsiteY184" fmla="*/ 1175 h 1430808"/>
              <a:gd name="connsiteX185" fmla="*/ 622989 w 1915510"/>
              <a:gd name="connsiteY185" fmla="*/ 705 h 1430808"/>
              <a:gd name="connsiteX186" fmla="*/ 628155 w 1915510"/>
              <a:gd name="connsiteY186" fmla="*/ 235 h 1430808"/>
              <a:gd name="connsiteX187" fmla="*/ 633322 w 1915510"/>
              <a:gd name="connsiteY187" fmla="*/ 0 h 1430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1915510" h="1430808">
                <a:moveTo>
                  <a:pt x="633322" y="0"/>
                </a:moveTo>
                <a:cubicBezTo>
                  <a:pt x="634965" y="0"/>
                  <a:pt x="636845" y="0"/>
                  <a:pt x="638489" y="0"/>
                </a:cubicBezTo>
                <a:cubicBezTo>
                  <a:pt x="640133" y="0"/>
                  <a:pt x="642010" y="0"/>
                  <a:pt x="643654" y="0"/>
                </a:cubicBezTo>
                <a:cubicBezTo>
                  <a:pt x="645299" y="0"/>
                  <a:pt x="646708" y="0"/>
                  <a:pt x="648116" y="0"/>
                </a:cubicBezTo>
                <a:lnTo>
                  <a:pt x="648821" y="0"/>
                </a:lnTo>
                <a:cubicBezTo>
                  <a:pt x="650700" y="0"/>
                  <a:pt x="652344" y="0"/>
                  <a:pt x="653987" y="0"/>
                </a:cubicBezTo>
                <a:cubicBezTo>
                  <a:pt x="655866" y="0"/>
                  <a:pt x="657510" y="0"/>
                  <a:pt x="659153" y="0"/>
                </a:cubicBezTo>
                <a:cubicBezTo>
                  <a:pt x="660799" y="235"/>
                  <a:pt x="662442" y="235"/>
                  <a:pt x="664085" y="235"/>
                </a:cubicBezTo>
                <a:cubicBezTo>
                  <a:pt x="665728" y="470"/>
                  <a:pt x="667373" y="705"/>
                  <a:pt x="669017" y="705"/>
                </a:cubicBezTo>
                <a:cubicBezTo>
                  <a:pt x="670661" y="705"/>
                  <a:pt x="672304" y="940"/>
                  <a:pt x="673948" y="1175"/>
                </a:cubicBezTo>
                <a:cubicBezTo>
                  <a:pt x="675593" y="1410"/>
                  <a:pt x="677236" y="1880"/>
                  <a:pt x="678879" y="1880"/>
                </a:cubicBezTo>
                <a:cubicBezTo>
                  <a:pt x="680523" y="2115"/>
                  <a:pt x="682168" y="2350"/>
                  <a:pt x="683812" y="2582"/>
                </a:cubicBezTo>
                <a:cubicBezTo>
                  <a:pt x="684282" y="2817"/>
                  <a:pt x="685220" y="3052"/>
                  <a:pt x="685220" y="3052"/>
                </a:cubicBezTo>
                <a:lnTo>
                  <a:pt x="686629" y="3052"/>
                </a:lnTo>
                <a:cubicBezTo>
                  <a:pt x="687099" y="3052"/>
                  <a:pt x="687568" y="3052"/>
                  <a:pt x="688038" y="3052"/>
                </a:cubicBezTo>
                <a:cubicBezTo>
                  <a:pt x="688508" y="3052"/>
                  <a:pt x="689446" y="3052"/>
                  <a:pt x="689446" y="3052"/>
                </a:cubicBezTo>
                <a:lnTo>
                  <a:pt x="1228859" y="100486"/>
                </a:lnTo>
                <a:lnTo>
                  <a:pt x="1231206" y="100486"/>
                </a:lnTo>
                <a:lnTo>
                  <a:pt x="1915510" y="223981"/>
                </a:lnTo>
                <a:cubicBezTo>
                  <a:pt x="1902594" y="221634"/>
                  <a:pt x="1889208" y="220459"/>
                  <a:pt x="1875823" y="220459"/>
                </a:cubicBezTo>
                <a:cubicBezTo>
                  <a:pt x="1862437" y="220459"/>
                  <a:pt x="1848581" y="221634"/>
                  <a:pt x="1834727" y="223981"/>
                </a:cubicBezTo>
                <a:cubicBezTo>
                  <a:pt x="1834492" y="223981"/>
                  <a:pt x="1834492" y="223981"/>
                  <a:pt x="1834492" y="223981"/>
                </a:cubicBezTo>
                <a:cubicBezTo>
                  <a:pt x="1820402" y="226328"/>
                  <a:pt x="1806312" y="230086"/>
                  <a:pt x="1791988" y="234780"/>
                </a:cubicBezTo>
                <a:cubicBezTo>
                  <a:pt x="1791753" y="234780"/>
                  <a:pt x="1791753" y="234780"/>
                  <a:pt x="1791753" y="234780"/>
                </a:cubicBezTo>
                <a:cubicBezTo>
                  <a:pt x="1777193" y="239711"/>
                  <a:pt x="1762633" y="245816"/>
                  <a:pt x="1747839" y="253092"/>
                </a:cubicBezTo>
                <a:cubicBezTo>
                  <a:pt x="1733279" y="260372"/>
                  <a:pt x="1718954" y="268589"/>
                  <a:pt x="1704628" y="277981"/>
                </a:cubicBezTo>
                <a:cubicBezTo>
                  <a:pt x="1704395" y="277981"/>
                  <a:pt x="1704395" y="277981"/>
                  <a:pt x="1704395" y="277981"/>
                </a:cubicBezTo>
                <a:cubicBezTo>
                  <a:pt x="1690304" y="287135"/>
                  <a:pt x="1676216" y="297467"/>
                  <a:pt x="1662359" y="308735"/>
                </a:cubicBezTo>
                <a:cubicBezTo>
                  <a:pt x="1662124" y="308970"/>
                  <a:pt x="1661891" y="309440"/>
                  <a:pt x="1661656" y="309440"/>
                </a:cubicBezTo>
                <a:cubicBezTo>
                  <a:pt x="1647800" y="320709"/>
                  <a:pt x="1634179" y="332918"/>
                  <a:pt x="1620794" y="346065"/>
                </a:cubicBezTo>
                <a:cubicBezTo>
                  <a:pt x="1620559" y="346300"/>
                  <a:pt x="1620324" y="346535"/>
                  <a:pt x="1620089" y="346770"/>
                </a:cubicBezTo>
                <a:cubicBezTo>
                  <a:pt x="1606938" y="359919"/>
                  <a:pt x="1593789" y="373769"/>
                  <a:pt x="1580873" y="388561"/>
                </a:cubicBezTo>
                <a:cubicBezTo>
                  <a:pt x="1580403" y="389031"/>
                  <a:pt x="1579699" y="389736"/>
                  <a:pt x="1579229" y="390438"/>
                </a:cubicBezTo>
                <a:cubicBezTo>
                  <a:pt x="1567957" y="403587"/>
                  <a:pt x="1556684" y="417674"/>
                  <a:pt x="1545647" y="431995"/>
                </a:cubicBezTo>
                <a:cubicBezTo>
                  <a:pt x="1542595" y="435986"/>
                  <a:pt x="1539307" y="440210"/>
                  <a:pt x="1536254" y="444438"/>
                </a:cubicBezTo>
                <a:cubicBezTo>
                  <a:pt x="1526392" y="457584"/>
                  <a:pt x="1516763" y="470969"/>
                  <a:pt x="1507369" y="485055"/>
                </a:cubicBezTo>
                <a:cubicBezTo>
                  <a:pt x="1505726" y="487637"/>
                  <a:pt x="1503847" y="489985"/>
                  <a:pt x="1502203" y="492567"/>
                </a:cubicBezTo>
                <a:cubicBezTo>
                  <a:pt x="1491401" y="509002"/>
                  <a:pt x="1480599" y="526141"/>
                  <a:pt x="1470267" y="543750"/>
                </a:cubicBezTo>
                <a:cubicBezTo>
                  <a:pt x="1467448" y="548212"/>
                  <a:pt x="1464866" y="552907"/>
                  <a:pt x="1462283" y="557366"/>
                </a:cubicBezTo>
                <a:cubicBezTo>
                  <a:pt x="1452653" y="574036"/>
                  <a:pt x="1443026" y="590940"/>
                  <a:pt x="1433868" y="608549"/>
                </a:cubicBezTo>
                <a:cubicBezTo>
                  <a:pt x="1433397" y="609489"/>
                  <a:pt x="1432694" y="610661"/>
                  <a:pt x="1432224" y="611601"/>
                </a:cubicBezTo>
                <a:cubicBezTo>
                  <a:pt x="1410149" y="653862"/>
                  <a:pt x="1389483" y="698704"/>
                  <a:pt x="1370228" y="745424"/>
                </a:cubicBezTo>
                <a:cubicBezTo>
                  <a:pt x="1370228" y="745659"/>
                  <a:pt x="1370228" y="745659"/>
                  <a:pt x="1370228" y="745659"/>
                </a:cubicBezTo>
                <a:cubicBezTo>
                  <a:pt x="1350737" y="792850"/>
                  <a:pt x="1332890" y="842154"/>
                  <a:pt x="1316920" y="892867"/>
                </a:cubicBezTo>
                <a:cubicBezTo>
                  <a:pt x="1316920" y="893102"/>
                  <a:pt x="1316920" y="893337"/>
                  <a:pt x="1316920" y="893337"/>
                </a:cubicBezTo>
                <a:cubicBezTo>
                  <a:pt x="1300717" y="944285"/>
                  <a:pt x="1286392" y="996639"/>
                  <a:pt x="1274181" y="1049935"/>
                </a:cubicBezTo>
                <a:cubicBezTo>
                  <a:pt x="1274181" y="1050166"/>
                  <a:pt x="1274181" y="1050166"/>
                  <a:pt x="1274181" y="1050166"/>
                </a:cubicBezTo>
                <a:cubicBezTo>
                  <a:pt x="1261969" y="1103698"/>
                  <a:pt x="1251637" y="1158168"/>
                  <a:pt x="1243418" y="1213106"/>
                </a:cubicBezTo>
                <a:cubicBezTo>
                  <a:pt x="1240129" y="1235409"/>
                  <a:pt x="1237077" y="1257714"/>
                  <a:pt x="1234495" y="1280252"/>
                </a:cubicBezTo>
                <a:lnTo>
                  <a:pt x="1234495" y="1280722"/>
                </a:lnTo>
                <a:cubicBezTo>
                  <a:pt x="1231911" y="1303260"/>
                  <a:pt x="1229797" y="1325565"/>
                  <a:pt x="1227919" y="1348104"/>
                </a:cubicBezTo>
                <a:cubicBezTo>
                  <a:pt x="1227919" y="1348339"/>
                  <a:pt x="1227919" y="1348809"/>
                  <a:pt x="1227919" y="1348809"/>
                </a:cubicBezTo>
                <a:cubicBezTo>
                  <a:pt x="1226041" y="1371112"/>
                  <a:pt x="1224631" y="1393417"/>
                  <a:pt x="1223691" y="1415720"/>
                </a:cubicBezTo>
                <a:cubicBezTo>
                  <a:pt x="1223691" y="1415955"/>
                  <a:pt x="1223691" y="1416425"/>
                  <a:pt x="1223691" y="1416660"/>
                </a:cubicBezTo>
                <a:lnTo>
                  <a:pt x="1223295" y="1430808"/>
                </a:lnTo>
                <a:lnTo>
                  <a:pt x="0" y="1011892"/>
                </a:lnTo>
                <a:lnTo>
                  <a:pt x="682" y="1006032"/>
                </a:lnTo>
                <a:cubicBezTo>
                  <a:pt x="1152" y="1002979"/>
                  <a:pt x="1387" y="999692"/>
                  <a:pt x="1857" y="996639"/>
                </a:cubicBezTo>
                <a:cubicBezTo>
                  <a:pt x="2092" y="993587"/>
                  <a:pt x="2562" y="990300"/>
                  <a:pt x="3032" y="987247"/>
                </a:cubicBezTo>
                <a:cubicBezTo>
                  <a:pt x="3267" y="984195"/>
                  <a:pt x="3736" y="980908"/>
                  <a:pt x="4206" y="977855"/>
                </a:cubicBezTo>
                <a:cubicBezTo>
                  <a:pt x="4676" y="974805"/>
                  <a:pt x="5144" y="971517"/>
                  <a:pt x="5614" y="968465"/>
                </a:cubicBezTo>
                <a:cubicBezTo>
                  <a:pt x="5614" y="968230"/>
                  <a:pt x="5614" y="967763"/>
                  <a:pt x="5614" y="967763"/>
                </a:cubicBezTo>
                <a:cubicBezTo>
                  <a:pt x="5614" y="967528"/>
                  <a:pt x="5614" y="967058"/>
                  <a:pt x="5614" y="967058"/>
                </a:cubicBezTo>
                <a:cubicBezTo>
                  <a:pt x="5614" y="966823"/>
                  <a:pt x="5614" y="966353"/>
                  <a:pt x="5614" y="966353"/>
                </a:cubicBezTo>
                <a:cubicBezTo>
                  <a:pt x="5614" y="966118"/>
                  <a:pt x="5614" y="965648"/>
                  <a:pt x="5614" y="965648"/>
                </a:cubicBezTo>
                <a:cubicBezTo>
                  <a:pt x="6084" y="962360"/>
                  <a:pt x="6553" y="958841"/>
                  <a:pt x="7023" y="955554"/>
                </a:cubicBezTo>
                <a:cubicBezTo>
                  <a:pt x="7728" y="952266"/>
                  <a:pt x="8197" y="948744"/>
                  <a:pt x="8667" y="945457"/>
                </a:cubicBezTo>
                <a:cubicBezTo>
                  <a:pt x="9137" y="942169"/>
                  <a:pt x="9842" y="938647"/>
                  <a:pt x="10312" y="935363"/>
                </a:cubicBezTo>
                <a:cubicBezTo>
                  <a:pt x="10782" y="932075"/>
                  <a:pt x="11485" y="928553"/>
                  <a:pt x="11956" y="925266"/>
                </a:cubicBezTo>
                <a:cubicBezTo>
                  <a:pt x="12424" y="921978"/>
                  <a:pt x="12894" y="918456"/>
                  <a:pt x="13599" y="915168"/>
                </a:cubicBezTo>
                <a:cubicBezTo>
                  <a:pt x="14303" y="911884"/>
                  <a:pt x="14773" y="908362"/>
                  <a:pt x="15476" y="905076"/>
                </a:cubicBezTo>
                <a:cubicBezTo>
                  <a:pt x="16181" y="901789"/>
                  <a:pt x="16652" y="898266"/>
                  <a:pt x="17357" y="894979"/>
                </a:cubicBezTo>
                <a:cubicBezTo>
                  <a:pt x="18062" y="891691"/>
                  <a:pt x="18530" y="888172"/>
                  <a:pt x="19235" y="884885"/>
                </a:cubicBezTo>
                <a:cubicBezTo>
                  <a:pt x="19704" y="881362"/>
                  <a:pt x="20409" y="878075"/>
                  <a:pt x="21114" y="874553"/>
                </a:cubicBezTo>
                <a:cubicBezTo>
                  <a:pt x="21818" y="871265"/>
                  <a:pt x="22523" y="867746"/>
                  <a:pt x="23226" y="864459"/>
                </a:cubicBezTo>
                <a:cubicBezTo>
                  <a:pt x="23931" y="861171"/>
                  <a:pt x="24635" y="857649"/>
                  <a:pt x="25342" y="854362"/>
                </a:cubicBezTo>
                <a:cubicBezTo>
                  <a:pt x="26045" y="851074"/>
                  <a:pt x="26750" y="847555"/>
                  <a:pt x="27454" y="844268"/>
                </a:cubicBezTo>
                <a:cubicBezTo>
                  <a:pt x="28394" y="840745"/>
                  <a:pt x="29097" y="837224"/>
                  <a:pt x="29803" y="833702"/>
                </a:cubicBezTo>
                <a:cubicBezTo>
                  <a:pt x="30506" y="830180"/>
                  <a:pt x="31445" y="826660"/>
                  <a:pt x="32150" y="823138"/>
                </a:cubicBezTo>
                <a:cubicBezTo>
                  <a:pt x="32856" y="819616"/>
                  <a:pt x="33795" y="816093"/>
                  <a:pt x="34499" y="812571"/>
                </a:cubicBezTo>
                <a:cubicBezTo>
                  <a:pt x="34734" y="811164"/>
                  <a:pt x="35204" y="809988"/>
                  <a:pt x="35439" y="808581"/>
                </a:cubicBezTo>
                <a:cubicBezTo>
                  <a:pt x="35439" y="808346"/>
                  <a:pt x="35439" y="808111"/>
                  <a:pt x="35439" y="808111"/>
                </a:cubicBezTo>
                <a:cubicBezTo>
                  <a:pt x="35907" y="805999"/>
                  <a:pt x="36377" y="804119"/>
                  <a:pt x="36847" y="802007"/>
                </a:cubicBezTo>
                <a:cubicBezTo>
                  <a:pt x="37786" y="798249"/>
                  <a:pt x="38491" y="794730"/>
                  <a:pt x="39430" y="791208"/>
                </a:cubicBezTo>
                <a:cubicBezTo>
                  <a:pt x="40370" y="787685"/>
                  <a:pt x="41310" y="784163"/>
                  <a:pt x="42013" y="780640"/>
                </a:cubicBezTo>
                <a:cubicBezTo>
                  <a:pt x="42718" y="777121"/>
                  <a:pt x="43657" y="773599"/>
                  <a:pt x="44597" y="770078"/>
                </a:cubicBezTo>
                <a:cubicBezTo>
                  <a:pt x="45536" y="766556"/>
                  <a:pt x="46474" y="763033"/>
                  <a:pt x="47414" y="759514"/>
                </a:cubicBezTo>
                <a:cubicBezTo>
                  <a:pt x="48355" y="755756"/>
                  <a:pt x="49293" y="752234"/>
                  <a:pt x="50233" y="748477"/>
                </a:cubicBezTo>
                <a:cubicBezTo>
                  <a:pt x="51172" y="744954"/>
                  <a:pt x="52111" y="741200"/>
                  <a:pt x="53051" y="737678"/>
                </a:cubicBezTo>
                <a:cubicBezTo>
                  <a:pt x="53989" y="734155"/>
                  <a:pt x="55163" y="730398"/>
                  <a:pt x="56105" y="726878"/>
                </a:cubicBezTo>
                <a:cubicBezTo>
                  <a:pt x="57043" y="723356"/>
                  <a:pt x="58217" y="719599"/>
                  <a:pt x="59157" y="716076"/>
                </a:cubicBezTo>
                <a:cubicBezTo>
                  <a:pt x="60095" y="712087"/>
                  <a:pt x="61269" y="708329"/>
                  <a:pt x="62443" y="704339"/>
                </a:cubicBezTo>
                <a:cubicBezTo>
                  <a:pt x="63619" y="700583"/>
                  <a:pt x="64793" y="696592"/>
                  <a:pt x="65967" y="692834"/>
                </a:cubicBezTo>
                <a:lnTo>
                  <a:pt x="69489" y="681330"/>
                </a:lnTo>
                <a:cubicBezTo>
                  <a:pt x="70663" y="677573"/>
                  <a:pt x="71838" y="673583"/>
                  <a:pt x="73011" y="669826"/>
                </a:cubicBezTo>
                <a:cubicBezTo>
                  <a:pt x="74420" y="665833"/>
                  <a:pt x="75594" y="661609"/>
                  <a:pt x="77002" y="657617"/>
                </a:cubicBezTo>
                <a:cubicBezTo>
                  <a:pt x="77237" y="656680"/>
                  <a:pt x="77707" y="655739"/>
                  <a:pt x="77942" y="654799"/>
                </a:cubicBezTo>
                <a:cubicBezTo>
                  <a:pt x="79118" y="651747"/>
                  <a:pt x="80056" y="648695"/>
                  <a:pt x="80996" y="645642"/>
                </a:cubicBezTo>
                <a:cubicBezTo>
                  <a:pt x="82170" y="641418"/>
                  <a:pt x="83579" y="637427"/>
                  <a:pt x="84987" y="633435"/>
                </a:cubicBezTo>
                <a:cubicBezTo>
                  <a:pt x="86162" y="629445"/>
                  <a:pt x="87571" y="625453"/>
                  <a:pt x="88980" y="621463"/>
                </a:cubicBezTo>
                <a:cubicBezTo>
                  <a:pt x="90623" y="617001"/>
                  <a:pt x="92032" y="612777"/>
                  <a:pt x="93677" y="608314"/>
                </a:cubicBezTo>
                <a:cubicBezTo>
                  <a:pt x="95321" y="603855"/>
                  <a:pt x="96965" y="599392"/>
                  <a:pt x="98373" y="595168"/>
                </a:cubicBezTo>
                <a:cubicBezTo>
                  <a:pt x="99782" y="590940"/>
                  <a:pt x="101427" y="586478"/>
                  <a:pt x="103071" y="582253"/>
                </a:cubicBezTo>
                <a:cubicBezTo>
                  <a:pt x="104715" y="578026"/>
                  <a:pt x="106357" y="573566"/>
                  <a:pt x="108000" y="569340"/>
                </a:cubicBezTo>
                <a:cubicBezTo>
                  <a:pt x="109881" y="564411"/>
                  <a:pt x="111759" y="559717"/>
                  <a:pt x="113636" y="554784"/>
                </a:cubicBezTo>
                <a:cubicBezTo>
                  <a:pt x="115515" y="549854"/>
                  <a:pt x="117395" y="545160"/>
                  <a:pt x="119274" y="540227"/>
                </a:cubicBezTo>
                <a:cubicBezTo>
                  <a:pt x="121151" y="535533"/>
                  <a:pt x="123265" y="530603"/>
                  <a:pt x="125145" y="525906"/>
                </a:cubicBezTo>
                <a:cubicBezTo>
                  <a:pt x="127023" y="520976"/>
                  <a:pt x="128901" y="516279"/>
                  <a:pt x="131015" y="511584"/>
                </a:cubicBezTo>
                <a:cubicBezTo>
                  <a:pt x="131248" y="511349"/>
                  <a:pt x="131483" y="510879"/>
                  <a:pt x="131483" y="510644"/>
                </a:cubicBezTo>
                <a:cubicBezTo>
                  <a:pt x="131483" y="510409"/>
                  <a:pt x="131483" y="510174"/>
                  <a:pt x="131483" y="510174"/>
                </a:cubicBezTo>
                <a:cubicBezTo>
                  <a:pt x="133834" y="504776"/>
                  <a:pt x="135946" y="499377"/>
                  <a:pt x="138295" y="494212"/>
                </a:cubicBezTo>
                <a:cubicBezTo>
                  <a:pt x="140879" y="488343"/>
                  <a:pt x="143226" y="482708"/>
                  <a:pt x="145810" y="477073"/>
                </a:cubicBezTo>
                <a:cubicBezTo>
                  <a:pt x="148394" y="471439"/>
                  <a:pt x="150976" y="465804"/>
                  <a:pt x="153558" y="460170"/>
                </a:cubicBezTo>
                <a:cubicBezTo>
                  <a:pt x="156143" y="454532"/>
                  <a:pt x="158726" y="448897"/>
                  <a:pt x="161308" y="443498"/>
                </a:cubicBezTo>
                <a:cubicBezTo>
                  <a:pt x="165535" y="435047"/>
                  <a:pt x="169526" y="426596"/>
                  <a:pt x="173755" y="418379"/>
                </a:cubicBezTo>
                <a:cubicBezTo>
                  <a:pt x="177983" y="410162"/>
                  <a:pt x="182209" y="401942"/>
                  <a:pt x="186436" y="393725"/>
                </a:cubicBezTo>
                <a:cubicBezTo>
                  <a:pt x="189019" y="388796"/>
                  <a:pt x="191601" y="383866"/>
                  <a:pt x="194186" y="379169"/>
                </a:cubicBezTo>
                <a:cubicBezTo>
                  <a:pt x="194420" y="378699"/>
                  <a:pt x="194655" y="378464"/>
                  <a:pt x="194655" y="377997"/>
                </a:cubicBezTo>
                <a:cubicBezTo>
                  <a:pt x="194890" y="377291"/>
                  <a:pt x="195360" y="376821"/>
                  <a:pt x="195595" y="376116"/>
                </a:cubicBezTo>
                <a:cubicBezTo>
                  <a:pt x="196768" y="373769"/>
                  <a:pt x="197942" y="371422"/>
                  <a:pt x="199116" y="369308"/>
                </a:cubicBezTo>
                <a:cubicBezTo>
                  <a:pt x="203578" y="361561"/>
                  <a:pt x="208039" y="353580"/>
                  <a:pt x="212502" y="345830"/>
                </a:cubicBezTo>
                <a:cubicBezTo>
                  <a:pt x="216261" y="339023"/>
                  <a:pt x="220252" y="332683"/>
                  <a:pt x="224244" y="326109"/>
                </a:cubicBezTo>
                <a:cubicBezTo>
                  <a:pt x="227061" y="321414"/>
                  <a:pt x="229644" y="316952"/>
                  <a:pt x="232464" y="312492"/>
                </a:cubicBezTo>
                <a:cubicBezTo>
                  <a:pt x="234106" y="309675"/>
                  <a:pt x="235750" y="306858"/>
                  <a:pt x="237394" y="304275"/>
                </a:cubicBezTo>
                <a:cubicBezTo>
                  <a:pt x="245847" y="290892"/>
                  <a:pt x="254537" y="277746"/>
                  <a:pt x="263227" y="265067"/>
                </a:cubicBezTo>
                <a:cubicBezTo>
                  <a:pt x="263696" y="264362"/>
                  <a:pt x="264401" y="263657"/>
                  <a:pt x="264869" y="262720"/>
                </a:cubicBezTo>
                <a:cubicBezTo>
                  <a:pt x="266513" y="260372"/>
                  <a:pt x="268392" y="258022"/>
                  <a:pt x="270037" y="255675"/>
                </a:cubicBezTo>
                <a:cubicBezTo>
                  <a:pt x="276610" y="246518"/>
                  <a:pt x="282951" y="237129"/>
                  <a:pt x="289761" y="228207"/>
                </a:cubicBezTo>
                <a:cubicBezTo>
                  <a:pt x="292815" y="223981"/>
                  <a:pt x="296102" y="220224"/>
                  <a:pt x="299390" y="215999"/>
                </a:cubicBezTo>
                <a:cubicBezTo>
                  <a:pt x="302679" y="211772"/>
                  <a:pt x="305731" y="207782"/>
                  <a:pt x="309018" y="203790"/>
                </a:cubicBezTo>
                <a:cubicBezTo>
                  <a:pt x="311836" y="200503"/>
                  <a:pt x="314419" y="196745"/>
                  <a:pt x="317238" y="193458"/>
                </a:cubicBezTo>
                <a:cubicBezTo>
                  <a:pt x="322168" y="187588"/>
                  <a:pt x="327100" y="181719"/>
                  <a:pt x="332033" y="176084"/>
                </a:cubicBezTo>
                <a:cubicBezTo>
                  <a:pt x="335789" y="171860"/>
                  <a:pt x="339548" y="167632"/>
                  <a:pt x="343304" y="163408"/>
                </a:cubicBezTo>
                <a:cubicBezTo>
                  <a:pt x="343774" y="163173"/>
                  <a:pt x="344009" y="162704"/>
                  <a:pt x="344477" y="162234"/>
                </a:cubicBezTo>
                <a:cubicBezTo>
                  <a:pt x="344712" y="161999"/>
                  <a:pt x="345182" y="161529"/>
                  <a:pt x="345182" y="161529"/>
                </a:cubicBezTo>
                <a:cubicBezTo>
                  <a:pt x="345887" y="160825"/>
                  <a:pt x="346593" y="160122"/>
                  <a:pt x="347296" y="159417"/>
                </a:cubicBezTo>
                <a:cubicBezTo>
                  <a:pt x="352462" y="154017"/>
                  <a:pt x="357393" y="148618"/>
                  <a:pt x="362561" y="143450"/>
                </a:cubicBezTo>
                <a:cubicBezTo>
                  <a:pt x="367725" y="138286"/>
                  <a:pt x="372893" y="133121"/>
                  <a:pt x="378059" y="128192"/>
                </a:cubicBezTo>
                <a:cubicBezTo>
                  <a:pt x="380643" y="125841"/>
                  <a:pt x="382990" y="123494"/>
                  <a:pt x="385574" y="121147"/>
                </a:cubicBezTo>
                <a:cubicBezTo>
                  <a:pt x="385809" y="120912"/>
                  <a:pt x="386044" y="120677"/>
                  <a:pt x="386279" y="120442"/>
                </a:cubicBezTo>
                <a:cubicBezTo>
                  <a:pt x="386748" y="119972"/>
                  <a:pt x="387218" y="119505"/>
                  <a:pt x="387688" y="119035"/>
                </a:cubicBezTo>
                <a:cubicBezTo>
                  <a:pt x="390975" y="115982"/>
                  <a:pt x="394262" y="112930"/>
                  <a:pt x="397550" y="110113"/>
                </a:cubicBezTo>
                <a:cubicBezTo>
                  <a:pt x="400839" y="107060"/>
                  <a:pt x="404126" y="104243"/>
                  <a:pt x="407413" y="101426"/>
                </a:cubicBezTo>
                <a:cubicBezTo>
                  <a:pt x="410936" y="98608"/>
                  <a:pt x="414223" y="96026"/>
                  <a:pt x="417511" y="93209"/>
                </a:cubicBezTo>
                <a:cubicBezTo>
                  <a:pt x="420094" y="91095"/>
                  <a:pt x="422913" y="88748"/>
                  <a:pt x="425730" y="86636"/>
                </a:cubicBezTo>
                <a:cubicBezTo>
                  <a:pt x="426434" y="86166"/>
                  <a:pt x="427139" y="85461"/>
                  <a:pt x="427843" y="84990"/>
                </a:cubicBezTo>
                <a:cubicBezTo>
                  <a:pt x="428078" y="84755"/>
                  <a:pt x="428313" y="84524"/>
                  <a:pt x="428548" y="84524"/>
                </a:cubicBezTo>
                <a:cubicBezTo>
                  <a:pt x="430428" y="83113"/>
                  <a:pt x="432072" y="81703"/>
                  <a:pt x="433949" y="80296"/>
                </a:cubicBezTo>
                <a:cubicBezTo>
                  <a:pt x="436766" y="78184"/>
                  <a:pt x="439585" y="76069"/>
                  <a:pt x="442402" y="74191"/>
                </a:cubicBezTo>
                <a:cubicBezTo>
                  <a:pt x="445221" y="72314"/>
                  <a:pt x="448040" y="70199"/>
                  <a:pt x="450857" y="68322"/>
                </a:cubicBezTo>
                <a:cubicBezTo>
                  <a:pt x="453441" y="66680"/>
                  <a:pt x="455788" y="65034"/>
                  <a:pt x="458372" y="63392"/>
                </a:cubicBezTo>
                <a:cubicBezTo>
                  <a:pt x="460956" y="61747"/>
                  <a:pt x="463303" y="60105"/>
                  <a:pt x="465885" y="58460"/>
                </a:cubicBezTo>
                <a:cubicBezTo>
                  <a:pt x="467764" y="57053"/>
                  <a:pt x="469880" y="55877"/>
                  <a:pt x="471757" y="54705"/>
                </a:cubicBezTo>
                <a:cubicBezTo>
                  <a:pt x="471992" y="54470"/>
                  <a:pt x="472227" y="54470"/>
                  <a:pt x="472227" y="54470"/>
                </a:cubicBezTo>
                <a:cubicBezTo>
                  <a:pt x="472697" y="54235"/>
                  <a:pt x="472932" y="53765"/>
                  <a:pt x="473400" y="53765"/>
                </a:cubicBezTo>
                <a:cubicBezTo>
                  <a:pt x="475984" y="52355"/>
                  <a:pt x="478333" y="50713"/>
                  <a:pt x="480915" y="49306"/>
                </a:cubicBezTo>
                <a:cubicBezTo>
                  <a:pt x="483264" y="48131"/>
                  <a:pt x="485378" y="46955"/>
                  <a:pt x="487727" y="45548"/>
                </a:cubicBezTo>
                <a:cubicBezTo>
                  <a:pt x="490074" y="44138"/>
                  <a:pt x="492189" y="42966"/>
                  <a:pt x="494536" y="41791"/>
                </a:cubicBezTo>
                <a:cubicBezTo>
                  <a:pt x="496884" y="40616"/>
                  <a:pt x="498999" y="39444"/>
                  <a:pt x="501346" y="38269"/>
                </a:cubicBezTo>
                <a:cubicBezTo>
                  <a:pt x="503695" y="37097"/>
                  <a:pt x="505807" y="35921"/>
                  <a:pt x="508157" y="34748"/>
                </a:cubicBezTo>
                <a:cubicBezTo>
                  <a:pt x="508861" y="34279"/>
                  <a:pt x="509566" y="34044"/>
                  <a:pt x="510270" y="33574"/>
                </a:cubicBezTo>
                <a:cubicBezTo>
                  <a:pt x="510975" y="33104"/>
                  <a:pt x="511678" y="32634"/>
                  <a:pt x="512383" y="32401"/>
                </a:cubicBezTo>
                <a:cubicBezTo>
                  <a:pt x="513087" y="31930"/>
                  <a:pt x="513792" y="31462"/>
                  <a:pt x="514497" y="31227"/>
                </a:cubicBezTo>
                <a:cubicBezTo>
                  <a:pt x="515202" y="30992"/>
                  <a:pt x="515906" y="30522"/>
                  <a:pt x="516611" y="30287"/>
                </a:cubicBezTo>
                <a:cubicBezTo>
                  <a:pt x="518019" y="29583"/>
                  <a:pt x="519428" y="29113"/>
                  <a:pt x="520837" y="28410"/>
                </a:cubicBezTo>
                <a:cubicBezTo>
                  <a:pt x="522247" y="27706"/>
                  <a:pt x="523656" y="27236"/>
                  <a:pt x="525064" y="26531"/>
                </a:cubicBezTo>
                <a:cubicBezTo>
                  <a:pt x="526473" y="25827"/>
                  <a:pt x="527882" y="25359"/>
                  <a:pt x="529292" y="24654"/>
                </a:cubicBezTo>
                <a:cubicBezTo>
                  <a:pt x="530700" y="24184"/>
                  <a:pt x="532109" y="23479"/>
                  <a:pt x="533518" y="23009"/>
                </a:cubicBezTo>
                <a:cubicBezTo>
                  <a:pt x="535631" y="22307"/>
                  <a:pt x="537512" y="21366"/>
                  <a:pt x="539624" y="20661"/>
                </a:cubicBezTo>
                <a:cubicBezTo>
                  <a:pt x="541738" y="19724"/>
                  <a:pt x="543616" y="19019"/>
                  <a:pt x="545730" y="18314"/>
                </a:cubicBezTo>
                <a:cubicBezTo>
                  <a:pt x="547844" y="17609"/>
                  <a:pt x="549721" y="16907"/>
                  <a:pt x="551835" y="16202"/>
                </a:cubicBezTo>
                <a:cubicBezTo>
                  <a:pt x="553949" y="15497"/>
                  <a:pt x="555827" y="14792"/>
                  <a:pt x="557941" y="14090"/>
                </a:cubicBezTo>
                <a:cubicBezTo>
                  <a:pt x="559350" y="13620"/>
                  <a:pt x="560760" y="13150"/>
                  <a:pt x="562168" y="12680"/>
                </a:cubicBezTo>
                <a:cubicBezTo>
                  <a:pt x="562639" y="12444"/>
                  <a:pt x="562872" y="12209"/>
                  <a:pt x="563342" y="12209"/>
                </a:cubicBezTo>
                <a:cubicBezTo>
                  <a:pt x="565221" y="11739"/>
                  <a:pt x="567100" y="11269"/>
                  <a:pt x="568978" y="10567"/>
                </a:cubicBezTo>
                <a:cubicBezTo>
                  <a:pt x="570857" y="9862"/>
                  <a:pt x="572736" y="9392"/>
                  <a:pt x="574613" y="8922"/>
                </a:cubicBezTo>
                <a:cubicBezTo>
                  <a:pt x="576493" y="8452"/>
                  <a:pt x="578372" y="7985"/>
                  <a:pt x="580251" y="7515"/>
                </a:cubicBezTo>
                <a:cubicBezTo>
                  <a:pt x="581893" y="7280"/>
                  <a:pt x="583773" y="6810"/>
                  <a:pt x="585652" y="6340"/>
                </a:cubicBezTo>
                <a:cubicBezTo>
                  <a:pt x="587295" y="5870"/>
                  <a:pt x="589172" y="5635"/>
                  <a:pt x="591053" y="5168"/>
                </a:cubicBezTo>
                <a:cubicBezTo>
                  <a:pt x="592931" y="4698"/>
                  <a:pt x="594575" y="4228"/>
                  <a:pt x="596454" y="3993"/>
                </a:cubicBezTo>
                <a:cubicBezTo>
                  <a:pt x="598333" y="3758"/>
                  <a:pt x="599976" y="3287"/>
                  <a:pt x="601855" y="3052"/>
                </a:cubicBezTo>
                <a:cubicBezTo>
                  <a:pt x="603029" y="2817"/>
                  <a:pt x="604202" y="2582"/>
                  <a:pt x="605376" y="2582"/>
                </a:cubicBezTo>
                <a:cubicBezTo>
                  <a:pt x="605847" y="2582"/>
                  <a:pt x="606318" y="2582"/>
                  <a:pt x="606786" y="2582"/>
                </a:cubicBezTo>
                <a:cubicBezTo>
                  <a:pt x="608665" y="2350"/>
                  <a:pt x="610308" y="1880"/>
                  <a:pt x="612187" y="1880"/>
                </a:cubicBezTo>
                <a:cubicBezTo>
                  <a:pt x="614067" y="1645"/>
                  <a:pt x="615710" y="1175"/>
                  <a:pt x="617588" y="1175"/>
                </a:cubicBezTo>
                <a:cubicBezTo>
                  <a:pt x="619467" y="940"/>
                  <a:pt x="621111" y="705"/>
                  <a:pt x="622989" y="705"/>
                </a:cubicBezTo>
                <a:cubicBezTo>
                  <a:pt x="624633" y="470"/>
                  <a:pt x="626512" y="235"/>
                  <a:pt x="628155" y="235"/>
                </a:cubicBezTo>
                <a:cubicBezTo>
                  <a:pt x="629801" y="0"/>
                  <a:pt x="631679" y="0"/>
                  <a:pt x="633322" y="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B1EC7E05-A4FE-3FC0-50FF-80DFFE430D71}"/>
              </a:ext>
            </a:extLst>
          </p:cNvPr>
          <p:cNvSpPr/>
          <p:nvPr/>
        </p:nvSpPr>
        <p:spPr>
          <a:xfrm>
            <a:off x="5421895" y="3005312"/>
            <a:ext cx="1670132" cy="1133604"/>
          </a:xfrm>
          <a:custGeom>
            <a:avLst/>
            <a:gdLst>
              <a:gd name="connsiteX0" fmla="*/ 1065881 w 1065880"/>
              <a:gd name="connsiteY0" fmla="*/ 701836 h 720715"/>
              <a:gd name="connsiteX1" fmla="*/ 1065881 w 1065880"/>
              <a:gd name="connsiteY1" fmla="*/ 695542 h 720715"/>
              <a:gd name="connsiteX2" fmla="*/ 1065881 w 1065880"/>
              <a:gd name="connsiteY2" fmla="*/ 685952 h 720715"/>
              <a:gd name="connsiteX3" fmla="*/ 1065730 w 1065880"/>
              <a:gd name="connsiteY3" fmla="*/ 676362 h 720715"/>
              <a:gd name="connsiteX4" fmla="*/ 1065431 w 1065880"/>
              <a:gd name="connsiteY4" fmla="*/ 666923 h 720715"/>
              <a:gd name="connsiteX5" fmla="*/ 1065431 w 1065880"/>
              <a:gd name="connsiteY5" fmla="*/ 662728 h 720715"/>
              <a:gd name="connsiteX6" fmla="*/ 1065431 w 1065880"/>
              <a:gd name="connsiteY6" fmla="*/ 661979 h 720715"/>
              <a:gd name="connsiteX7" fmla="*/ 1065281 w 1065880"/>
              <a:gd name="connsiteY7" fmla="*/ 657483 h 720715"/>
              <a:gd name="connsiteX8" fmla="*/ 1064831 w 1065880"/>
              <a:gd name="connsiteY8" fmla="*/ 646695 h 720715"/>
              <a:gd name="connsiteX9" fmla="*/ 1064232 w 1065880"/>
              <a:gd name="connsiteY9" fmla="*/ 636057 h 720715"/>
              <a:gd name="connsiteX10" fmla="*/ 1063633 w 1065880"/>
              <a:gd name="connsiteY10" fmla="*/ 625417 h 720715"/>
              <a:gd name="connsiteX11" fmla="*/ 1062883 w 1065880"/>
              <a:gd name="connsiteY11" fmla="*/ 614930 h 720715"/>
              <a:gd name="connsiteX12" fmla="*/ 1062284 w 1065880"/>
              <a:gd name="connsiteY12" fmla="*/ 606838 h 720715"/>
              <a:gd name="connsiteX13" fmla="*/ 1062284 w 1065880"/>
              <a:gd name="connsiteY13" fmla="*/ 605790 h 720715"/>
              <a:gd name="connsiteX14" fmla="*/ 1061984 w 1065880"/>
              <a:gd name="connsiteY14" fmla="*/ 602794 h 720715"/>
              <a:gd name="connsiteX15" fmla="*/ 1060935 w 1065880"/>
              <a:gd name="connsiteY15" fmla="*/ 590806 h 720715"/>
              <a:gd name="connsiteX16" fmla="*/ 1059736 w 1065880"/>
              <a:gd name="connsiteY16" fmla="*/ 578969 h 720715"/>
              <a:gd name="connsiteX17" fmla="*/ 1058387 w 1065880"/>
              <a:gd name="connsiteY17" fmla="*/ 567281 h 720715"/>
              <a:gd name="connsiteX18" fmla="*/ 1056589 w 1065880"/>
              <a:gd name="connsiteY18" fmla="*/ 553197 h 720715"/>
              <a:gd name="connsiteX19" fmla="*/ 1056589 w 1065880"/>
              <a:gd name="connsiteY19" fmla="*/ 552747 h 720715"/>
              <a:gd name="connsiteX20" fmla="*/ 1056589 w 1065880"/>
              <a:gd name="connsiteY20" fmla="*/ 552447 h 720715"/>
              <a:gd name="connsiteX21" fmla="*/ 1054640 w 1065880"/>
              <a:gd name="connsiteY21" fmla="*/ 537913 h 720715"/>
              <a:gd name="connsiteX22" fmla="*/ 1052393 w 1065880"/>
              <a:gd name="connsiteY22" fmla="*/ 523680 h 720715"/>
              <a:gd name="connsiteX23" fmla="*/ 1049994 w 1065880"/>
              <a:gd name="connsiteY23" fmla="*/ 509594 h 720715"/>
              <a:gd name="connsiteX24" fmla="*/ 1049395 w 1065880"/>
              <a:gd name="connsiteY24" fmla="*/ 506898 h 720715"/>
              <a:gd name="connsiteX25" fmla="*/ 1048646 w 1065880"/>
              <a:gd name="connsiteY25" fmla="*/ 502402 h 720715"/>
              <a:gd name="connsiteX26" fmla="*/ 1035457 w 1065880"/>
              <a:gd name="connsiteY26" fmla="*/ 443666 h 720715"/>
              <a:gd name="connsiteX27" fmla="*/ 1031560 w 1065880"/>
              <a:gd name="connsiteY27" fmla="*/ 429432 h 720715"/>
              <a:gd name="connsiteX28" fmla="*/ 1015224 w 1065880"/>
              <a:gd name="connsiteY28" fmla="*/ 378039 h 720715"/>
              <a:gd name="connsiteX29" fmla="*/ 1013426 w 1065880"/>
              <a:gd name="connsiteY29" fmla="*/ 372345 h 720715"/>
              <a:gd name="connsiteX30" fmla="*/ 1012677 w 1065880"/>
              <a:gd name="connsiteY30" fmla="*/ 370695 h 720715"/>
              <a:gd name="connsiteX31" fmla="*/ 995292 w 1065880"/>
              <a:gd name="connsiteY31" fmla="*/ 329342 h 720715"/>
              <a:gd name="connsiteX32" fmla="*/ 990346 w 1065880"/>
              <a:gd name="connsiteY32" fmla="*/ 319902 h 720715"/>
              <a:gd name="connsiteX33" fmla="*/ 984351 w 1065880"/>
              <a:gd name="connsiteY33" fmla="*/ 308365 h 720715"/>
              <a:gd name="connsiteX34" fmla="*/ 960372 w 1065880"/>
              <a:gd name="connsiteY34" fmla="*/ 267758 h 720715"/>
              <a:gd name="connsiteX35" fmla="*/ 958273 w 1065880"/>
              <a:gd name="connsiteY35" fmla="*/ 264312 h 720715"/>
              <a:gd name="connsiteX36" fmla="*/ 957674 w 1065880"/>
              <a:gd name="connsiteY36" fmla="*/ 263564 h 720715"/>
              <a:gd name="connsiteX37" fmla="*/ 927999 w 1065880"/>
              <a:gd name="connsiteY37" fmla="*/ 226703 h 720715"/>
              <a:gd name="connsiteX38" fmla="*/ 920357 w 1065880"/>
              <a:gd name="connsiteY38" fmla="*/ 218763 h 720715"/>
              <a:gd name="connsiteX39" fmla="*/ 911364 w 1065880"/>
              <a:gd name="connsiteY39" fmla="*/ 209473 h 720715"/>
              <a:gd name="connsiteX40" fmla="*/ 888883 w 1065880"/>
              <a:gd name="connsiteY40" fmla="*/ 191042 h 720715"/>
              <a:gd name="connsiteX41" fmla="*/ 887235 w 1065880"/>
              <a:gd name="connsiteY41" fmla="*/ 189694 h 720715"/>
              <a:gd name="connsiteX42" fmla="*/ 886636 w 1065880"/>
              <a:gd name="connsiteY42" fmla="*/ 189244 h 720715"/>
              <a:gd name="connsiteX43" fmla="*/ 883937 w 1065880"/>
              <a:gd name="connsiteY43" fmla="*/ 187446 h 720715"/>
              <a:gd name="connsiteX44" fmla="*/ 862656 w 1065880"/>
              <a:gd name="connsiteY44" fmla="*/ 174260 h 720715"/>
              <a:gd name="connsiteX45" fmla="*/ 855012 w 1065880"/>
              <a:gd name="connsiteY45" fmla="*/ 170364 h 720715"/>
              <a:gd name="connsiteX46" fmla="*/ 836578 w 1065880"/>
              <a:gd name="connsiteY46" fmla="*/ 162274 h 720715"/>
              <a:gd name="connsiteX47" fmla="*/ 828935 w 1065880"/>
              <a:gd name="connsiteY47" fmla="*/ 159426 h 720715"/>
              <a:gd name="connsiteX48" fmla="*/ 802558 w 1065880"/>
              <a:gd name="connsiteY48" fmla="*/ 152234 h 720715"/>
              <a:gd name="connsiteX49" fmla="*/ 0 w 1065880"/>
              <a:gd name="connsiteY49" fmla="*/ 0 h 720715"/>
              <a:gd name="connsiteX50" fmla="*/ 40465 w 1065880"/>
              <a:gd name="connsiteY50" fmla="*/ 12438 h 720715"/>
              <a:gd name="connsiteX51" fmla="*/ 49907 w 1065880"/>
              <a:gd name="connsiteY51" fmla="*/ 16483 h 720715"/>
              <a:gd name="connsiteX52" fmla="*/ 87375 w 1065880"/>
              <a:gd name="connsiteY52" fmla="*/ 37309 h 720715"/>
              <a:gd name="connsiteX53" fmla="*/ 89473 w 1065880"/>
              <a:gd name="connsiteY53" fmla="*/ 38959 h 720715"/>
              <a:gd name="connsiteX54" fmla="*/ 122295 w 1065880"/>
              <a:gd name="connsiteY54" fmla="*/ 66528 h 720715"/>
              <a:gd name="connsiteX55" fmla="*/ 130238 w 1065880"/>
              <a:gd name="connsiteY55" fmla="*/ 74470 h 720715"/>
              <a:gd name="connsiteX56" fmla="*/ 161261 w 1065880"/>
              <a:gd name="connsiteY56" fmla="*/ 110879 h 720715"/>
              <a:gd name="connsiteX57" fmla="*/ 164109 w 1065880"/>
              <a:gd name="connsiteY57" fmla="*/ 115075 h 720715"/>
              <a:gd name="connsiteX58" fmla="*/ 189287 w 1065880"/>
              <a:gd name="connsiteY58" fmla="*/ 155230 h 720715"/>
              <a:gd name="connsiteX59" fmla="*/ 195581 w 1065880"/>
              <a:gd name="connsiteY59" fmla="*/ 166468 h 720715"/>
              <a:gd name="connsiteX60" fmla="*/ 219111 w 1065880"/>
              <a:gd name="connsiteY60" fmla="*/ 216665 h 720715"/>
              <a:gd name="connsiteX61" fmla="*/ 221808 w 1065880"/>
              <a:gd name="connsiteY61" fmla="*/ 224007 h 720715"/>
              <a:gd name="connsiteX62" fmla="*/ 239194 w 1065880"/>
              <a:gd name="connsiteY62" fmla="*/ 274652 h 720715"/>
              <a:gd name="connsiteX63" fmla="*/ 243390 w 1065880"/>
              <a:gd name="connsiteY63" fmla="*/ 288735 h 720715"/>
              <a:gd name="connsiteX64" fmla="*/ 258527 w 1065880"/>
              <a:gd name="connsiteY64" fmla="*/ 351068 h 720715"/>
              <a:gd name="connsiteX65" fmla="*/ 266471 w 1065880"/>
              <a:gd name="connsiteY65" fmla="*/ 396319 h 720715"/>
              <a:gd name="connsiteX66" fmla="*/ 266471 w 1065880"/>
              <a:gd name="connsiteY66" fmla="*/ 396619 h 720715"/>
              <a:gd name="connsiteX67" fmla="*/ 272765 w 1065880"/>
              <a:gd name="connsiteY67" fmla="*/ 448312 h 720715"/>
              <a:gd name="connsiteX68" fmla="*/ 272765 w 1065880"/>
              <a:gd name="connsiteY68" fmla="*/ 449510 h 720715"/>
              <a:gd name="connsiteX69" fmla="*/ 276662 w 1065880"/>
              <a:gd name="connsiteY69" fmla="*/ 503600 h 720715"/>
              <a:gd name="connsiteX70" fmla="*/ 276662 w 1065880"/>
              <a:gd name="connsiteY70" fmla="*/ 504200 h 720715"/>
              <a:gd name="connsiteX71" fmla="*/ 278160 w 1065880"/>
              <a:gd name="connsiteY71" fmla="*/ 561289 h 720715"/>
              <a:gd name="connsiteX72" fmla="*/ 1065730 w 1065880"/>
              <a:gd name="connsiteY72" fmla="*/ 720715 h 720715"/>
              <a:gd name="connsiteX73" fmla="*/ 1065730 w 1065880"/>
              <a:gd name="connsiteY73" fmla="*/ 714421 h 720715"/>
              <a:gd name="connsiteX74" fmla="*/ 1065730 w 1065880"/>
              <a:gd name="connsiteY74" fmla="*/ 708128 h 720715"/>
              <a:gd name="connsiteX75" fmla="*/ 1065730 w 1065880"/>
              <a:gd name="connsiteY75" fmla="*/ 701836 h 720715"/>
              <a:gd name="connsiteX0" fmla="*/ 1065881 w 1065881"/>
              <a:gd name="connsiteY0" fmla="*/ 701836 h 723468"/>
              <a:gd name="connsiteX1" fmla="*/ 1065881 w 1065881"/>
              <a:gd name="connsiteY1" fmla="*/ 695542 h 723468"/>
              <a:gd name="connsiteX2" fmla="*/ 1065881 w 1065881"/>
              <a:gd name="connsiteY2" fmla="*/ 685952 h 723468"/>
              <a:gd name="connsiteX3" fmla="*/ 1065730 w 1065881"/>
              <a:gd name="connsiteY3" fmla="*/ 676362 h 723468"/>
              <a:gd name="connsiteX4" fmla="*/ 1065431 w 1065881"/>
              <a:gd name="connsiteY4" fmla="*/ 666923 h 723468"/>
              <a:gd name="connsiteX5" fmla="*/ 1065431 w 1065881"/>
              <a:gd name="connsiteY5" fmla="*/ 662728 h 723468"/>
              <a:gd name="connsiteX6" fmla="*/ 1065431 w 1065881"/>
              <a:gd name="connsiteY6" fmla="*/ 661979 h 723468"/>
              <a:gd name="connsiteX7" fmla="*/ 1065281 w 1065881"/>
              <a:gd name="connsiteY7" fmla="*/ 657483 h 723468"/>
              <a:gd name="connsiteX8" fmla="*/ 1064831 w 1065881"/>
              <a:gd name="connsiteY8" fmla="*/ 646695 h 723468"/>
              <a:gd name="connsiteX9" fmla="*/ 1064232 w 1065881"/>
              <a:gd name="connsiteY9" fmla="*/ 636057 h 723468"/>
              <a:gd name="connsiteX10" fmla="*/ 1063633 w 1065881"/>
              <a:gd name="connsiteY10" fmla="*/ 625417 h 723468"/>
              <a:gd name="connsiteX11" fmla="*/ 1062883 w 1065881"/>
              <a:gd name="connsiteY11" fmla="*/ 614930 h 723468"/>
              <a:gd name="connsiteX12" fmla="*/ 1062284 w 1065881"/>
              <a:gd name="connsiteY12" fmla="*/ 606838 h 723468"/>
              <a:gd name="connsiteX13" fmla="*/ 1062284 w 1065881"/>
              <a:gd name="connsiteY13" fmla="*/ 605790 h 723468"/>
              <a:gd name="connsiteX14" fmla="*/ 1061984 w 1065881"/>
              <a:gd name="connsiteY14" fmla="*/ 602794 h 723468"/>
              <a:gd name="connsiteX15" fmla="*/ 1060935 w 1065881"/>
              <a:gd name="connsiteY15" fmla="*/ 590806 h 723468"/>
              <a:gd name="connsiteX16" fmla="*/ 1059736 w 1065881"/>
              <a:gd name="connsiteY16" fmla="*/ 578969 h 723468"/>
              <a:gd name="connsiteX17" fmla="*/ 1058387 w 1065881"/>
              <a:gd name="connsiteY17" fmla="*/ 567281 h 723468"/>
              <a:gd name="connsiteX18" fmla="*/ 1056589 w 1065881"/>
              <a:gd name="connsiteY18" fmla="*/ 553197 h 723468"/>
              <a:gd name="connsiteX19" fmla="*/ 1056589 w 1065881"/>
              <a:gd name="connsiteY19" fmla="*/ 552747 h 723468"/>
              <a:gd name="connsiteX20" fmla="*/ 1056589 w 1065881"/>
              <a:gd name="connsiteY20" fmla="*/ 552447 h 723468"/>
              <a:gd name="connsiteX21" fmla="*/ 1054640 w 1065881"/>
              <a:gd name="connsiteY21" fmla="*/ 537913 h 723468"/>
              <a:gd name="connsiteX22" fmla="*/ 1052393 w 1065881"/>
              <a:gd name="connsiteY22" fmla="*/ 523680 h 723468"/>
              <a:gd name="connsiteX23" fmla="*/ 1049994 w 1065881"/>
              <a:gd name="connsiteY23" fmla="*/ 509594 h 723468"/>
              <a:gd name="connsiteX24" fmla="*/ 1049395 w 1065881"/>
              <a:gd name="connsiteY24" fmla="*/ 506898 h 723468"/>
              <a:gd name="connsiteX25" fmla="*/ 1048646 w 1065881"/>
              <a:gd name="connsiteY25" fmla="*/ 502402 h 723468"/>
              <a:gd name="connsiteX26" fmla="*/ 1035457 w 1065881"/>
              <a:gd name="connsiteY26" fmla="*/ 443666 h 723468"/>
              <a:gd name="connsiteX27" fmla="*/ 1031560 w 1065881"/>
              <a:gd name="connsiteY27" fmla="*/ 429432 h 723468"/>
              <a:gd name="connsiteX28" fmla="*/ 1015224 w 1065881"/>
              <a:gd name="connsiteY28" fmla="*/ 378039 h 723468"/>
              <a:gd name="connsiteX29" fmla="*/ 1013426 w 1065881"/>
              <a:gd name="connsiteY29" fmla="*/ 372345 h 723468"/>
              <a:gd name="connsiteX30" fmla="*/ 1012677 w 1065881"/>
              <a:gd name="connsiteY30" fmla="*/ 370695 h 723468"/>
              <a:gd name="connsiteX31" fmla="*/ 995292 w 1065881"/>
              <a:gd name="connsiteY31" fmla="*/ 329342 h 723468"/>
              <a:gd name="connsiteX32" fmla="*/ 990346 w 1065881"/>
              <a:gd name="connsiteY32" fmla="*/ 319902 h 723468"/>
              <a:gd name="connsiteX33" fmla="*/ 984351 w 1065881"/>
              <a:gd name="connsiteY33" fmla="*/ 308365 h 723468"/>
              <a:gd name="connsiteX34" fmla="*/ 960372 w 1065881"/>
              <a:gd name="connsiteY34" fmla="*/ 267758 h 723468"/>
              <a:gd name="connsiteX35" fmla="*/ 958273 w 1065881"/>
              <a:gd name="connsiteY35" fmla="*/ 264312 h 723468"/>
              <a:gd name="connsiteX36" fmla="*/ 957674 w 1065881"/>
              <a:gd name="connsiteY36" fmla="*/ 263564 h 723468"/>
              <a:gd name="connsiteX37" fmla="*/ 927999 w 1065881"/>
              <a:gd name="connsiteY37" fmla="*/ 226703 h 723468"/>
              <a:gd name="connsiteX38" fmla="*/ 920357 w 1065881"/>
              <a:gd name="connsiteY38" fmla="*/ 218763 h 723468"/>
              <a:gd name="connsiteX39" fmla="*/ 911364 w 1065881"/>
              <a:gd name="connsiteY39" fmla="*/ 209473 h 723468"/>
              <a:gd name="connsiteX40" fmla="*/ 888883 w 1065881"/>
              <a:gd name="connsiteY40" fmla="*/ 191042 h 723468"/>
              <a:gd name="connsiteX41" fmla="*/ 887235 w 1065881"/>
              <a:gd name="connsiteY41" fmla="*/ 189694 h 723468"/>
              <a:gd name="connsiteX42" fmla="*/ 886636 w 1065881"/>
              <a:gd name="connsiteY42" fmla="*/ 189244 h 723468"/>
              <a:gd name="connsiteX43" fmla="*/ 883937 w 1065881"/>
              <a:gd name="connsiteY43" fmla="*/ 187446 h 723468"/>
              <a:gd name="connsiteX44" fmla="*/ 862656 w 1065881"/>
              <a:gd name="connsiteY44" fmla="*/ 174260 h 723468"/>
              <a:gd name="connsiteX45" fmla="*/ 855012 w 1065881"/>
              <a:gd name="connsiteY45" fmla="*/ 170364 h 723468"/>
              <a:gd name="connsiteX46" fmla="*/ 836578 w 1065881"/>
              <a:gd name="connsiteY46" fmla="*/ 162274 h 723468"/>
              <a:gd name="connsiteX47" fmla="*/ 828935 w 1065881"/>
              <a:gd name="connsiteY47" fmla="*/ 159426 h 723468"/>
              <a:gd name="connsiteX48" fmla="*/ 802558 w 1065881"/>
              <a:gd name="connsiteY48" fmla="*/ 152234 h 723468"/>
              <a:gd name="connsiteX49" fmla="*/ 0 w 1065881"/>
              <a:gd name="connsiteY49" fmla="*/ 0 h 723468"/>
              <a:gd name="connsiteX50" fmla="*/ 40465 w 1065881"/>
              <a:gd name="connsiteY50" fmla="*/ 12438 h 723468"/>
              <a:gd name="connsiteX51" fmla="*/ 49907 w 1065881"/>
              <a:gd name="connsiteY51" fmla="*/ 16483 h 723468"/>
              <a:gd name="connsiteX52" fmla="*/ 87375 w 1065881"/>
              <a:gd name="connsiteY52" fmla="*/ 37309 h 723468"/>
              <a:gd name="connsiteX53" fmla="*/ 89473 w 1065881"/>
              <a:gd name="connsiteY53" fmla="*/ 38959 h 723468"/>
              <a:gd name="connsiteX54" fmla="*/ 122295 w 1065881"/>
              <a:gd name="connsiteY54" fmla="*/ 66528 h 723468"/>
              <a:gd name="connsiteX55" fmla="*/ 130238 w 1065881"/>
              <a:gd name="connsiteY55" fmla="*/ 74470 h 723468"/>
              <a:gd name="connsiteX56" fmla="*/ 161261 w 1065881"/>
              <a:gd name="connsiteY56" fmla="*/ 110879 h 723468"/>
              <a:gd name="connsiteX57" fmla="*/ 164109 w 1065881"/>
              <a:gd name="connsiteY57" fmla="*/ 115075 h 723468"/>
              <a:gd name="connsiteX58" fmla="*/ 189287 w 1065881"/>
              <a:gd name="connsiteY58" fmla="*/ 155230 h 723468"/>
              <a:gd name="connsiteX59" fmla="*/ 195581 w 1065881"/>
              <a:gd name="connsiteY59" fmla="*/ 166468 h 723468"/>
              <a:gd name="connsiteX60" fmla="*/ 219111 w 1065881"/>
              <a:gd name="connsiteY60" fmla="*/ 216665 h 723468"/>
              <a:gd name="connsiteX61" fmla="*/ 221808 w 1065881"/>
              <a:gd name="connsiteY61" fmla="*/ 224007 h 723468"/>
              <a:gd name="connsiteX62" fmla="*/ 239194 w 1065881"/>
              <a:gd name="connsiteY62" fmla="*/ 274652 h 723468"/>
              <a:gd name="connsiteX63" fmla="*/ 243390 w 1065881"/>
              <a:gd name="connsiteY63" fmla="*/ 288735 h 723468"/>
              <a:gd name="connsiteX64" fmla="*/ 258527 w 1065881"/>
              <a:gd name="connsiteY64" fmla="*/ 351068 h 723468"/>
              <a:gd name="connsiteX65" fmla="*/ 266471 w 1065881"/>
              <a:gd name="connsiteY65" fmla="*/ 396319 h 723468"/>
              <a:gd name="connsiteX66" fmla="*/ 266471 w 1065881"/>
              <a:gd name="connsiteY66" fmla="*/ 396619 h 723468"/>
              <a:gd name="connsiteX67" fmla="*/ 272765 w 1065881"/>
              <a:gd name="connsiteY67" fmla="*/ 448312 h 723468"/>
              <a:gd name="connsiteX68" fmla="*/ 272765 w 1065881"/>
              <a:gd name="connsiteY68" fmla="*/ 449510 h 723468"/>
              <a:gd name="connsiteX69" fmla="*/ 276662 w 1065881"/>
              <a:gd name="connsiteY69" fmla="*/ 503600 h 723468"/>
              <a:gd name="connsiteX70" fmla="*/ 276662 w 1065881"/>
              <a:gd name="connsiteY70" fmla="*/ 504200 h 723468"/>
              <a:gd name="connsiteX71" fmla="*/ 278160 w 1065881"/>
              <a:gd name="connsiteY71" fmla="*/ 561289 h 723468"/>
              <a:gd name="connsiteX72" fmla="*/ 1065730 w 1065881"/>
              <a:gd name="connsiteY72" fmla="*/ 723468 h 723468"/>
              <a:gd name="connsiteX73" fmla="*/ 1065730 w 1065881"/>
              <a:gd name="connsiteY73" fmla="*/ 714421 h 723468"/>
              <a:gd name="connsiteX74" fmla="*/ 1065730 w 1065881"/>
              <a:gd name="connsiteY74" fmla="*/ 708128 h 723468"/>
              <a:gd name="connsiteX75" fmla="*/ 1065730 w 1065881"/>
              <a:gd name="connsiteY75" fmla="*/ 701836 h 723468"/>
              <a:gd name="connsiteX76" fmla="*/ 1065881 w 1065881"/>
              <a:gd name="connsiteY76" fmla="*/ 701836 h 72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065881" h="723468">
                <a:moveTo>
                  <a:pt x="1065881" y="701836"/>
                </a:moveTo>
                <a:lnTo>
                  <a:pt x="1065881" y="695542"/>
                </a:lnTo>
                <a:lnTo>
                  <a:pt x="1065881" y="685952"/>
                </a:lnTo>
                <a:cubicBezTo>
                  <a:pt x="1065881" y="682806"/>
                  <a:pt x="1065881" y="679510"/>
                  <a:pt x="1065730" y="676362"/>
                </a:cubicBezTo>
                <a:cubicBezTo>
                  <a:pt x="1065730" y="673216"/>
                  <a:pt x="1065581" y="670070"/>
                  <a:pt x="1065431" y="666923"/>
                </a:cubicBezTo>
                <a:lnTo>
                  <a:pt x="1065431" y="662728"/>
                </a:lnTo>
                <a:lnTo>
                  <a:pt x="1065431" y="661979"/>
                </a:lnTo>
                <a:cubicBezTo>
                  <a:pt x="1065431" y="660481"/>
                  <a:pt x="1065431" y="658983"/>
                  <a:pt x="1065281" y="657483"/>
                </a:cubicBezTo>
                <a:cubicBezTo>
                  <a:pt x="1065281" y="653887"/>
                  <a:pt x="1064981" y="650291"/>
                  <a:pt x="1064831" y="646695"/>
                </a:cubicBezTo>
                <a:cubicBezTo>
                  <a:pt x="1064681" y="643099"/>
                  <a:pt x="1064532" y="639503"/>
                  <a:pt x="1064232" y="636057"/>
                </a:cubicBezTo>
                <a:cubicBezTo>
                  <a:pt x="1064082" y="632461"/>
                  <a:pt x="1063782" y="629015"/>
                  <a:pt x="1063633" y="625417"/>
                </a:cubicBezTo>
                <a:cubicBezTo>
                  <a:pt x="1063483" y="621972"/>
                  <a:pt x="1063183" y="618376"/>
                  <a:pt x="1062883" y="614930"/>
                </a:cubicBezTo>
                <a:cubicBezTo>
                  <a:pt x="1062734" y="612232"/>
                  <a:pt x="1062434" y="609536"/>
                  <a:pt x="1062284" y="606838"/>
                </a:cubicBezTo>
                <a:lnTo>
                  <a:pt x="1062284" y="605790"/>
                </a:lnTo>
                <a:cubicBezTo>
                  <a:pt x="1062284" y="604740"/>
                  <a:pt x="1062134" y="603842"/>
                  <a:pt x="1061984" y="602794"/>
                </a:cubicBezTo>
                <a:cubicBezTo>
                  <a:pt x="1061685" y="598748"/>
                  <a:pt x="1061235" y="594852"/>
                  <a:pt x="1060935" y="590806"/>
                </a:cubicBezTo>
                <a:cubicBezTo>
                  <a:pt x="1060485" y="586910"/>
                  <a:pt x="1060185" y="582864"/>
                  <a:pt x="1059736" y="578969"/>
                </a:cubicBezTo>
                <a:lnTo>
                  <a:pt x="1058387" y="567281"/>
                </a:lnTo>
                <a:cubicBezTo>
                  <a:pt x="1057788" y="562637"/>
                  <a:pt x="1057188" y="557843"/>
                  <a:pt x="1056589" y="553197"/>
                </a:cubicBezTo>
                <a:lnTo>
                  <a:pt x="1056589" y="552747"/>
                </a:lnTo>
                <a:lnTo>
                  <a:pt x="1056589" y="552447"/>
                </a:lnTo>
                <a:cubicBezTo>
                  <a:pt x="1055989" y="547503"/>
                  <a:pt x="1055240" y="542709"/>
                  <a:pt x="1054640" y="537913"/>
                </a:cubicBezTo>
                <a:cubicBezTo>
                  <a:pt x="1053891" y="533120"/>
                  <a:pt x="1053142" y="528324"/>
                  <a:pt x="1052393" y="523680"/>
                </a:cubicBezTo>
                <a:cubicBezTo>
                  <a:pt x="1051643" y="518884"/>
                  <a:pt x="1050893" y="514240"/>
                  <a:pt x="1049994" y="509594"/>
                </a:cubicBezTo>
                <a:cubicBezTo>
                  <a:pt x="1049844" y="508696"/>
                  <a:pt x="1049545" y="507796"/>
                  <a:pt x="1049395" y="506898"/>
                </a:cubicBezTo>
                <a:cubicBezTo>
                  <a:pt x="1049095" y="505400"/>
                  <a:pt x="1048945" y="503750"/>
                  <a:pt x="1048646" y="502402"/>
                </a:cubicBezTo>
                <a:cubicBezTo>
                  <a:pt x="1044899" y="482025"/>
                  <a:pt x="1040402" y="462545"/>
                  <a:pt x="1035457" y="443666"/>
                </a:cubicBezTo>
                <a:cubicBezTo>
                  <a:pt x="1034258" y="438872"/>
                  <a:pt x="1032909" y="434228"/>
                  <a:pt x="1031560" y="429432"/>
                </a:cubicBezTo>
                <a:cubicBezTo>
                  <a:pt x="1026614" y="411602"/>
                  <a:pt x="1021219" y="394371"/>
                  <a:pt x="1015224" y="378039"/>
                </a:cubicBezTo>
                <a:cubicBezTo>
                  <a:pt x="1014625" y="376239"/>
                  <a:pt x="1014026" y="374143"/>
                  <a:pt x="1013426" y="372345"/>
                </a:cubicBezTo>
                <a:cubicBezTo>
                  <a:pt x="1013276" y="371745"/>
                  <a:pt x="1012977" y="371295"/>
                  <a:pt x="1012677" y="370695"/>
                </a:cubicBezTo>
                <a:cubicBezTo>
                  <a:pt x="1007281" y="356312"/>
                  <a:pt x="1001436" y="342378"/>
                  <a:pt x="995292" y="329342"/>
                </a:cubicBezTo>
                <a:cubicBezTo>
                  <a:pt x="993793" y="326044"/>
                  <a:pt x="991994" y="323198"/>
                  <a:pt x="990346" y="319902"/>
                </a:cubicBezTo>
                <a:cubicBezTo>
                  <a:pt x="988398" y="316007"/>
                  <a:pt x="986449" y="312261"/>
                  <a:pt x="984351" y="308365"/>
                </a:cubicBezTo>
                <a:cubicBezTo>
                  <a:pt x="976707" y="293979"/>
                  <a:pt x="968915" y="280345"/>
                  <a:pt x="960372" y="267758"/>
                </a:cubicBezTo>
                <a:cubicBezTo>
                  <a:pt x="959623" y="266710"/>
                  <a:pt x="959023" y="265362"/>
                  <a:pt x="958273" y="264312"/>
                </a:cubicBezTo>
                <a:cubicBezTo>
                  <a:pt x="958123" y="264012"/>
                  <a:pt x="957824" y="263862"/>
                  <a:pt x="957674" y="263564"/>
                </a:cubicBezTo>
                <a:cubicBezTo>
                  <a:pt x="948382" y="250078"/>
                  <a:pt x="938340" y="237940"/>
                  <a:pt x="927999" y="226703"/>
                </a:cubicBezTo>
                <a:cubicBezTo>
                  <a:pt x="925452" y="224007"/>
                  <a:pt x="922904" y="221309"/>
                  <a:pt x="920357" y="218763"/>
                </a:cubicBezTo>
                <a:cubicBezTo>
                  <a:pt x="917359" y="215765"/>
                  <a:pt x="914511" y="212319"/>
                  <a:pt x="911364" y="209473"/>
                </a:cubicBezTo>
                <a:cubicBezTo>
                  <a:pt x="904020" y="202729"/>
                  <a:pt x="896527" y="196735"/>
                  <a:pt x="888883" y="191042"/>
                </a:cubicBezTo>
                <a:cubicBezTo>
                  <a:pt x="888284" y="190593"/>
                  <a:pt x="887834" y="189994"/>
                  <a:pt x="887235" y="189694"/>
                </a:cubicBezTo>
                <a:cubicBezTo>
                  <a:pt x="887085" y="189694"/>
                  <a:pt x="886785" y="189394"/>
                  <a:pt x="886636" y="189244"/>
                </a:cubicBezTo>
                <a:lnTo>
                  <a:pt x="883937" y="187446"/>
                </a:lnTo>
                <a:cubicBezTo>
                  <a:pt x="877044" y="182652"/>
                  <a:pt x="869849" y="178156"/>
                  <a:pt x="862656" y="174260"/>
                </a:cubicBezTo>
                <a:cubicBezTo>
                  <a:pt x="860108" y="172912"/>
                  <a:pt x="857561" y="171564"/>
                  <a:pt x="855012" y="170364"/>
                </a:cubicBezTo>
                <a:cubicBezTo>
                  <a:pt x="849018" y="167368"/>
                  <a:pt x="842873" y="164670"/>
                  <a:pt x="836578" y="162274"/>
                </a:cubicBezTo>
                <a:cubicBezTo>
                  <a:pt x="834031" y="161224"/>
                  <a:pt x="831482" y="160326"/>
                  <a:pt x="828935" y="159426"/>
                </a:cubicBezTo>
                <a:cubicBezTo>
                  <a:pt x="820242" y="156580"/>
                  <a:pt x="811550" y="154032"/>
                  <a:pt x="802558" y="152234"/>
                </a:cubicBezTo>
                <a:lnTo>
                  <a:pt x="0" y="0"/>
                </a:lnTo>
                <a:cubicBezTo>
                  <a:pt x="13938" y="2698"/>
                  <a:pt x="27277" y="7044"/>
                  <a:pt x="40465" y="12438"/>
                </a:cubicBezTo>
                <a:cubicBezTo>
                  <a:pt x="43613" y="13786"/>
                  <a:pt x="46760" y="14984"/>
                  <a:pt x="49907" y="16483"/>
                </a:cubicBezTo>
                <a:cubicBezTo>
                  <a:pt x="62796" y="22325"/>
                  <a:pt x="75385" y="29069"/>
                  <a:pt x="87375" y="37309"/>
                </a:cubicBezTo>
                <a:cubicBezTo>
                  <a:pt x="88124" y="37759"/>
                  <a:pt x="88723" y="38509"/>
                  <a:pt x="89473" y="38959"/>
                </a:cubicBezTo>
                <a:cubicBezTo>
                  <a:pt x="100863" y="47049"/>
                  <a:pt x="111654" y="56339"/>
                  <a:pt x="122295" y="66528"/>
                </a:cubicBezTo>
                <a:cubicBezTo>
                  <a:pt x="124993" y="69074"/>
                  <a:pt x="127690" y="71772"/>
                  <a:pt x="130238" y="74470"/>
                </a:cubicBezTo>
                <a:cubicBezTo>
                  <a:pt x="141029" y="85558"/>
                  <a:pt x="151519" y="97544"/>
                  <a:pt x="161261" y="110879"/>
                </a:cubicBezTo>
                <a:cubicBezTo>
                  <a:pt x="162310" y="112227"/>
                  <a:pt x="163059" y="113727"/>
                  <a:pt x="164109" y="115075"/>
                </a:cubicBezTo>
                <a:cubicBezTo>
                  <a:pt x="172950" y="127511"/>
                  <a:pt x="181344" y="140997"/>
                  <a:pt x="189287" y="155230"/>
                </a:cubicBezTo>
                <a:lnTo>
                  <a:pt x="195581" y="166468"/>
                </a:lnTo>
                <a:cubicBezTo>
                  <a:pt x="203974" y="182352"/>
                  <a:pt x="211917" y="198833"/>
                  <a:pt x="219111" y="216665"/>
                </a:cubicBezTo>
                <a:cubicBezTo>
                  <a:pt x="220010" y="219061"/>
                  <a:pt x="220909" y="221609"/>
                  <a:pt x="221808" y="224007"/>
                </a:cubicBezTo>
                <a:cubicBezTo>
                  <a:pt x="228104" y="240188"/>
                  <a:pt x="233948" y="257120"/>
                  <a:pt x="239194" y="274652"/>
                </a:cubicBezTo>
                <a:cubicBezTo>
                  <a:pt x="240542" y="279295"/>
                  <a:pt x="242042" y="283941"/>
                  <a:pt x="243390" y="288735"/>
                </a:cubicBezTo>
                <a:cubicBezTo>
                  <a:pt x="249085" y="308665"/>
                  <a:pt x="254181" y="329342"/>
                  <a:pt x="258527" y="351068"/>
                </a:cubicBezTo>
                <a:cubicBezTo>
                  <a:pt x="261525" y="365751"/>
                  <a:pt x="264222" y="380735"/>
                  <a:pt x="266471" y="396319"/>
                </a:cubicBezTo>
                <a:lnTo>
                  <a:pt x="266471" y="396619"/>
                </a:lnTo>
                <a:cubicBezTo>
                  <a:pt x="269018" y="413400"/>
                  <a:pt x="271117" y="430630"/>
                  <a:pt x="272765" y="448312"/>
                </a:cubicBezTo>
                <a:lnTo>
                  <a:pt x="272765" y="449510"/>
                </a:lnTo>
                <a:cubicBezTo>
                  <a:pt x="274413" y="467191"/>
                  <a:pt x="275762" y="485171"/>
                  <a:pt x="276662" y="503600"/>
                </a:cubicBezTo>
                <a:lnTo>
                  <a:pt x="276662" y="504200"/>
                </a:lnTo>
                <a:cubicBezTo>
                  <a:pt x="277561" y="522780"/>
                  <a:pt x="278160" y="541809"/>
                  <a:pt x="278160" y="561289"/>
                </a:cubicBezTo>
                <a:lnTo>
                  <a:pt x="1065730" y="723468"/>
                </a:lnTo>
                <a:lnTo>
                  <a:pt x="1065730" y="714421"/>
                </a:lnTo>
                <a:lnTo>
                  <a:pt x="1065730" y="708128"/>
                </a:lnTo>
                <a:lnTo>
                  <a:pt x="1065730" y="701836"/>
                </a:lnTo>
                <a:lnTo>
                  <a:pt x="1065881" y="701836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83F133F-D239-4578-F39E-43CFD355B489}"/>
              </a:ext>
            </a:extLst>
          </p:cNvPr>
          <p:cNvSpPr/>
          <p:nvPr/>
        </p:nvSpPr>
        <p:spPr>
          <a:xfrm>
            <a:off x="4458155" y="2943769"/>
            <a:ext cx="2236313" cy="1906012"/>
          </a:xfrm>
          <a:custGeom>
            <a:avLst/>
            <a:gdLst>
              <a:gd name="connsiteX0" fmla="*/ 0 w 2236313"/>
              <a:gd name="connsiteY0" fmla="*/ 1652948 h 1906012"/>
              <a:gd name="connsiteX1" fmla="*/ 309 w 2236313"/>
              <a:gd name="connsiteY1" fmla="*/ 1653264 h 1906012"/>
              <a:gd name="connsiteX2" fmla="*/ 0 w 2236313"/>
              <a:gd name="connsiteY2" fmla="*/ 1654019 h 1906012"/>
              <a:gd name="connsiteX3" fmla="*/ 895418 w 2236313"/>
              <a:gd name="connsiteY3" fmla="*/ 0 h 1906012"/>
              <a:gd name="connsiteX4" fmla="*/ 902462 w 2236313"/>
              <a:gd name="connsiteY4" fmla="*/ 0 h 1906012"/>
              <a:gd name="connsiteX5" fmla="*/ 909509 w 2236313"/>
              <a:gd name="connsiteY5" fmla="*/ 0 h 1906012"/>
              <a:gd name="connsiteX6" fmla="*/ 916083 w 2236313"/>
              <a:gd name="connsiteY6" fmla="*/ 0 h 1906012"/>
              <a:gd name="connsiteX7" fmla="*/ 916554 w 2236313"/>
              <a:gd name="connsiteY7" fmla="*/ 0 h 1906012"/>
              <a:gd name="connsiteX8" fmla="*/ 923598 w 2236313"/>
              <a:gd name="connsiteY8" fmla="*/ 0 h 1906012"/>
              <a:gd name="connsiteX9" fmla="*/ 930643 w 2236313"/>
              <a:gd name="connsiteY9" fmla="*/ 235 h 1906012"/>
              <a:gd name="connsiteX10" fmla="*/ 937688 w 2236313"/>
              <a:gd name="connsiteY10" fmla="*/ 705 h 1906012"/>
              <a:gd name="connsiteX11" fmla="*/ 944734 w 2236313"/>
              <a:gd name="connsiteY11" fmla="*/ 1407 h 1906012"/>
              <a:gd name="connsiteX12" fmla="*/ 951778 w 2236313"/>
              <a:gd name="connsiteY12" fmla="*/ 2112 h 1906012"/>
              <a:gd name="connsiteX13" fmla="*/ 958822 w 2236313"/>
              <a:gd name="connsiteY13" fmla="*/ 3052 h 1906012"/>
              <a:gd name="connsiteX14" fmla="*/ 963050 w 2236313"/>
              <a:gd name="connsiteY14" fmla="*/ 3754 h 1906012"/>
              <a:gd name="connsiteX15" fmla="*/ 967277 w 2236313"/>
              <a:gd name="connsiteY15" fmla="*/ 4460 h 1906012"/>
              <a:gd name="connsiteX16" fmla="*/ 971503 w 2236313"/>
              <a:gd name="connsiteY16" fmla="*/ 5165 h 1906012"/>
              <a:gd name="connsiteX17" fmla="*/ 975731 w 2236313"/>
              <a:gd name="connsiteY17" fmla="*/ 5870 h 1906012"/>
              <a:gd name="connsiteX18" fmla="*/ 978550 w 2236313"/>
              <a:gd name="connsiteY18" fmla="*/ 5870 h 1906012"/>
              <a:gd name="connsiteX19" fmla="*/ 2236313 w 2236313"/>
              <a:gd name="connsiteY19" fmla="*/ 242995 h 1906012"/>
              <a:gd name="connsiteX20" fmla="*/ 2178780 w 2236313"/>
              <a:gd name="connsiteY20" fmla="*/ 237362 h 1906012"/>
              <a:gd name="connsiteX21" fmla="*/ 2119131 w 2236313"/>
              <a:gd name="connsiteY21" fmla="*/ 241822 h 1906012"/>
              <a:gd name="connsiteX22" fmla="*/ 2118662 w 2236313"/>
              <a:gd name="connsiteY22" fmla="*/ 241822 h 1906012"/>
              <a:gd name="connsiteX23" fmla="*/ 2056901 w 2236313"/>
              <a:gd name="connsiteY23" fmla="*/ 256847 h 1906012"/>
              <a:gd name="connsiteX24" fmla="*/ 1993027 w 2236313"/>
              <a:gd name="connsiteY24" fmla="*/ 282672 h 1906012"/>
              <a:gd name="connsiteX25" fmla="*/ 1932674 w 2236313"/>
              <a:gd name="connsiteY25" fmla="*/ 316717 h 1906012"/>
              <a:gd name="connsiteX26" fmla="*/ 1932206 w 2236313"/>
              <a:gd name="connsiteY26" fmla="*/ 317187 h 1906012"/>
              <a:gd name="connsiteX27" fmla="*/ 1873732 w 2236313"/>
              <a:gd name="connsiteY27" fmla="*/ 358976 h 1906012"/>
              <a:gd name="connsiteX28" fmla="*/ 1872792 w 2236313"/>
              <a:gd name="connsiteY28" fmla="*/ 359681 h 1906012"/>
              <a:gd name="connsiteX29" fmla="*/ 1815728 w 2236313"/>
              <a:gd name="connsiteY29" fmla="*/ 409219 h 1906012"/>
              <a:gd name="connsiteX30" fmla="*/ 1814788 w 2236313"/>
              <a:gd name="connsiteY30" fmla="*/ 410159 h 1906012"/>
              <a:gd name="connsiteX31" fmla="*/ 1760072 w 2236313"/>
              <a:gd name="connsiteY31" fmla="*/ 466506 h 1906012"/>
              <a:gd name="connsiteX32" fmla="*/ 1757725 w 2236313"/>
              <a:gd name="connsiteY32" fmla="*/ 469323 h 1906012"/>
              <a:gd name="connsiteX33" fmla="*/ 1710992 w 2236313"/>
              <a:gd name="connsiteY33" fmla="*/ 525201 h 1906012"/>
              <a:gd name="connsiteX34" fmla="*/ 1698076 w 2236313"/>
              <a:gd name="connsiteY34" fmla="*/ 541869 h 1906012"/>
              <a:gd name="connsiteX35" fmla="*/ 1657686 w 2236313"/>
              <a:gd name="connsiteY35" fmla="*/ 597277 h 1906012"/>
              <a:gd name="connsiteX36" fmla="*/ 1650875 w 2236313"/>
              <a:gd name="connsiteY36" fmla="*/ 606669 h 1906012"/>
              <a:gd name="connsiteX37" fmla="*/ 1606727 w 2236313"/>
              <a:gd name="connsiteY37" fmla="*/ 675460 h 1906012"/>
              <a:gd name="connsiteX38" fmla="*/ 1595690 w 2236313"/>
              <a:gd name="connsiteY38" fmla="*/ 694006 h 1906012"/>
              <a:gd name="connsiteX39" fmla="*/ 1556473 w 2236313"/>
              <a:gd name="connsiteY39" fmla="*/ 762798 h 1906012"/>
              <a:gd name="connsiteX40" fmla="*/ 1553184 w 2236313"/>
              <a:gd name="connsiteY40" fmla="*/ 768903 h 1906012"/>
              <a:gd name="connsiteX41" fmla="*/ 1510446 w 2236313"/>
              <a:gd name="connsiteY41" fmla="*/ 853656 h 1906012"/>
              <a:gd name="connsiteX42" fmla="*/ 1509976 w 2236313"/>
              <a:gd name="connsiteY42" fmla="*/ 854597 h 1906012"/>
              <a:gd name="connsiteX43" fmla="*/ 1468410 w 2236313"/>
              <a:gd name="connsiteY43" fmla="*/ 947334 h 1906012"/>
              <a:gd name="connsiteX44" fmla="*/ 1430132 w 2236313"/>
              <a:gd name="connsiteY44" fmla="*/ 1044533 h 1906012"/>
              <a:gd name="connsiteX45" fmla="*/ 1395612 w 2236313"/>
              <a:gd name="connsiteY45" fmla="*/ 1144784 h 1906012"/>
              <a:gd name="connsiteX46" fmla="*/ 1395377 w 2236313"/>
              <a:gd name="connsiteY46" fmla="*/ 1145486 h 1906012"/>
              <a:gd name="connsiteX47" fmla="*/ 1364614 w 2236313"/>
              <a:gd name="connsiteY47" fmla="*/ 1248555 h 1906012"/>
              <a:gd name="connsiteX48" fmla="*/ 1364144 w 2236313"/>
              <a:gd name="connsiteY48" fmla="*/ 1249964 h 1906012"/>
              <a:gd name="connsiteX49" fmla="*/ 1337373 w 2236313"/>
              <a:gd name="connsiteY49" fmla="*/ 1355145 h 1906012"/>
              <a:gd name="connsiteX50" fmla="*/ 1337138 w 2236313"/>
              <a:gd name="connsiteY50" fmla="*/ 1356320 h 1906012"/>
              <a:gd name="connsiteX51" fmla="*/ 1314595 w 2236313"/>
              <a:gd name="connsiteY51" fmla="*/ 1463612 h 1906012"/>
              <a:gd name="connsiteX52" fmla="*/ 1314595 w 2236313"/>
              <a:gd name="connsiteY52" fmla="*/ 1464788 h 1906012"/>
              <a:gd name="connsiteX53" fmla="*/ 1296513 w 2236313"/>
              <a:gd name="connsiteY53" fmla="*/ 1573958 h 1906012"/>
              <a:gd name="connsiteX54" fmla="*/ 1289704 w 2236313"/>
              <a:gd name="connsiteY54" fmla="*/ 1623966 h 1906012"/>
              <a:gd name="connsiteX55" fmla="*/ 1289704 w 2236313"/>
              <a:gd name="connsiteY55" fmla="*/ 1624906 h 1906012"/>
              <a:gd name="connsiteX56" fmla="*/ 1284066 w 2236313"/>
              <a:gd name="connsiteY56" fmla="*/ 1674209 h 1906012"/>
              <a:gd name="connsiteX57" fmla="*/ 1284066 w 2236313"/>
              <a:gd name="connsiteY57" fmla="*/ 1675384 h 1906012"/>
              <a:gd name="connsiteX58" fmla="*/ 1279370 w 2236313"/>
              <a:gd name="connsiteY58" fmla="*/ 1724453 h 1906012"/>
              <a:gd name="connsiteX59" fmla="*/ 1279370 w 2236313"/>
              <a:gd name="connsiteY59" fmla="*/ 1726565 h 1906012"/>
              <a:gd name="connsiteX60" fmla="*/ 1275612 w 2236313"/>
              <a:gd name="connsiteY60" fmla="*/ 1776106 h 1906012"/>
              <a:gd name="connsiteX61" fmla="*/ 1273500 w 2236313"/>
              <a:gd name="connsiteY61" fmla="*/ 1813904 h 1906012"/>
              <a:gd name="connsiteX62" fmla="*/ 1273500 w 2236313"/>
              <a:gd name="connsiteY62" fmla="*/ 1816487 h 1906012"/>
              <a:gd name="connsiteX63" fmla="*/ 1272090 w 2236313"/>
              <a:gd name="connsiteY63" fmla="*/ 1853581 h 1906012"/>
              <a:gd name="connsiteX64" fmla="*/ 1272090 w 2236313"/>
              <a:gd name="connsiteY64" fmla="*/ 1855929 h 1906012"/>
              <a:gd name="connsiteX65" fmla="*/ 1271385 w 2236313"/>
              <a:gd name="connsiteY65" fmla="*/ 1892320 h 1906012"/>
              <a:gd name="connsiteX66" fmla="*/ 1271385 w 2236313"/>
              <a:gd name="connsiteY66" fmla="*/ 1894432 h 1906012"/>
              <a:gd name="connsiteX67" fmla="*/ 1272371 w 2236313"/>
              <a:gd name="connsiteY67" fmla="*/ 1906012 h 1906012"/>
              <a:gd name="connsiteX68" fmla="*/ 0 w 2236313"/>
              <a:gd name="connsiteY68" fmla="*/ 1614220 h 1906012"/>
              <a:gd name="connsiteX69" fmla="*/ 0 w 2236313"/>
              <a:gd name="connsiteY69" fmla="*/ 1603305 h 1906012"/>
              <a:gd name="connsiteX70" fmla="*/ 0 w 2236313"/>
              <a:gd name="connsiteY70" fmla="*/ 1588515 h 1906012"/>
              <a:gd name="connsiteX71" fmla="*/ 0 w 2236313"/>
              <a:gd name="connsiteY71" fmla="*/ 1579361 h 1906012"/>
              <a:gd name="connsiteX72" fmla="*/ 0 w 2236313"/>
              <a:gd name="connsiteY72" fmla="*/ 1577716 h 1906012"/>
              <a:gd name="connsiteX73" fmla="*/ 0 w 2236313"/>
              <a:gd name="connsiteY73" fmla="*/ 1576544 h 1906012"/>
              <a:gd name="connsiteX74" fmla="*/ 0 w 2236313"/>
              <a:gd name="connsiteY74" fmla="*/ 1573491 h 1906012"/>
              <a:gd name="connsiteX75" fmla="*/ 470 w 2236313"/>
              <a:gd name="connsiteY75" fmla="*/ 1559167 h 1906012"/>
              <a:gd name="connsiteX76" fmla="*/ 940 w 2236313"/>
              <a:gd name="connsiteY76" fmla="*/ 1544845 h 1906012"/>
              <a:gd name="connsiteX77" fmla="*/ 940 w 2236313"/>
              <a:gd name="connsiteY77" fmla="*/ 1540386 h 1906012"/>
              <a:gd name="connsiteX78" fmla="*/ 940 w 2236313"/>
              <a:gd name="connsiteY78" fmla="*/ 1539211 h 1906012"/>
              <a:gd name="connsiteX79" fmla="*/ 940 w 2236313"/>
              <a:gd name="connsiteY79" fmla="*/ 1537804 h 1906012"/>
              <a:gd name="connsiteX80" fmla="*/ 1174 w 2236313"/>
              <a:gd name="connsiteY80" fmla="*/ 1530289 h 1906012"/>
              <a:gd name="connsiteX81" fmla="*/ 1879 w 2236313"/>
              <a:gd name="connsiteY81" fmla="*/ 1515969 h 1906012"/>
              <a:gd name="connsiteX82" fmla="*/ 2349 w 2236313"/>
              <a:gd name="connsiteY82" fmla="*/ 1512211 h 1906012"/>
              <a:gd name="connsiteX83" fmla="*/ 2349 w 2236313"/>
              <a:gd name="connsiteY83" fmla="*/ 1508457 h 1906012"/>
              <a:gd name="connsiteX84" fmla="*/ 2349 w 2236313"/>
              <a:gd name="connsiteY84" fmla="*/ 1504700 h 1906012"/>
              <a:gd name="connsiteX85" fmla="*/ 2349 w 2236313"/>
              <a:gd name="connsiteY85" fmla="*/ 1500942 h 1906012"/>
              <a:gd name="connsiteX86" fmla="*/ 3053 w 2236313"/>
              <a:gd name="connsiteY86" fmla="*/ 1490613 h 1906012"/>
              <a:gd name="connsiteX87" fmla="*/ 3758 w 2236313"/>
              <a:gd name="connsiteY87" fmla="*/ 1480281 h 1906012"/>
              <a:gd name="connsiteX88" fmla="*/ 4463 w 2236313"/>
              <a:gd name="connsiteY88" fmla="*/ 1469952 h 1906012"/>
              <a:gd name="connsiteX89" fmla="*/ 5168 w 2236313"/>
              <a:gd name="connsiteY89" fmla="*/ 1459620 h 1906012"/>
              <a:gd name="connsiteX90" fmla="*/ 5636 w 2236313"/>
              <a:gd name="connsiteY90" fmla="*/ 1452110 h 1906012"/>
              <a:gd name="connsiteX91" fmla="*/ 5636 w 2236313"/>
              <a:gd name="connsiteY91" fmla="*/ 1450935 h 1906012"/>
              <a:gd name="connsiteX92" fmla="*/ 5636 w 2236313"/>
              <a:gd name="connsiteY92" fmla="*/ 1449996 h 1906012"/>
              <a:gd name="connsiteX93" fmla="*/ 5871 w 2236313"/>
              <a:gd name="connsiteY93" fmla="*/ 1446005 h 1906012"/>
              <a:gd name="connsiteX94" fmla="*/ 7045 w 2236313"/>
              <a:gd name="connsiteY94" fmla="*/ 1432389 h 1906012"/>
              <a:gd name="connsiteX95" fmla="*/ 8220 w 2236313"/>
              <a:gd name="connsiteY95" fmla="*/ 1418769 h 1906012"/>
              <a:gd name="connsiteX96" fmla="*/ 9394 w 2236313"/>
              <a:gd name="connsiteY96" fmla="*/ 1405153 h 1906012"/>
              <a:gd name="connsiteX97" fmla="*/ 9629 w 2236313"/>
              <a:gd name="connsiteY97" fmla="*/ 1402101 h 1906012"/>
              <a:gd name="connsiteX98" fmla="*/ 9629 w 2236313"/>
              <a:gd name="connsiteY98" fmla="*/ 1401395 h 1906012"/>
              <a:gd name="connsiteX99" fmla="*/ 9629 w 2236313"/>
              <a:gd name="connsiteY99" fmla="*/ 1400458 h 1906012"/>
              <a:gd name="connsiteX100" fmla="*/ 10567 w 2236313"/>
              <a:gd name="connsiteY100" fmla="*/ 1391771 h 1906012"/>
              <a:gd name="connsiteX101" fmla="*/ 11978 w 2236313"/>
              <a:gd name="connsiteY101" fmla="*/ 1378154 h 1906012"/>
              <a:gd name="connsiteX102" fmla="*/ 13386 w 2236313"/>
              <a:gd name="connsiteY102" fmla="*/ 1364537 h 1906012"/>
              <a:gd name="connsiteX103" fmla="*/ 14795 w 2236313"/>
              <a:gd name="connsiteY103" fmla="*/ 1352093 h 1906012"/>
              <a:gd name="connsiteX104" fmla="*/ 14795 w 2236313"/>
              <a:gd name="connsiteY104" fmla="*/ 1351623 h 1906012"/>
              <a:gd name="connsiteX105" fmla="*/ 14795 w 2236313"/>
              <a:gd name="connsiteY105" fmla="*/ 1351388 h 1906012"/>
              <a:gd name="connsiteX106" fmla="*/ 14795 w 2236313"/>
              <a:gd name="connsiteY106" fmla="*/ 1351153 h 1906012"/>
              <a:gd name="connsiteX107" fmla="*/ 16204 w 2236313"/>
              <a:gd name="connsiteY107" fmla="*/ 1338947 h 1906012"/>
              <a:gd name="connsiteX108" fmla="*/ 17847 w 2236313"/>
              <a:gd name="connsiteY108" fmla="*/ 1326737 h 1906012"/>
              <a:gd name="connsiteX109" fmla="*/ 19493 w 2236313"/>
              <a:gd name="connsiteY109" fmla="*/ 1314529 h 1906012"/>
              <a:gd name="connsiteX110" fmla="*/ 21136 w 2236313"/>
              <a:gd name="connsiteY110" fmla="*/ 1302320 h 1906012"/>
              <a:gd name="connsiteX111" fmla="*/ 21136 w 2236313"/>
              <a:gd name="connsiteY111" fmla="*/ 1301145 h 1906012"/>
              <a:gd name="connsiteX112" fmla="*/ 21136 w 2236313"/>
              <a:gd name="connsiteY112" fmla="*/ 1299973 h 1906012"/>
              <a:gd name="connsiteX113" fmla="*/ 21136 w 2236313"/>
              <a:gd name="connsiteY113" fmla="*/ 1298798 h 1906012"/>
              <a:gd name="connsiteX114" fmla="*/ 21136 w 2236313"/>
              <a:gd name="connsiteY114" fmla="*/ 1297626 h 1906012"/>
              <a:gd name="connsiteX115" fmla="*/ 23015 w 2236313"/>
              <a:gd name="connsiteY115" fmla="*/ 1284006 h 1906012"/>
              <a:gd name="connsiteX116" fmla="*/ 25127 w 2236313"/>
              <a:gd name="connsiteY116" fmla="*/ 1270625 h 1906012"/>
              <a:gd name="connsiteX117" fmla="*/ 27242 w 2236313"/>
              <a:gd name="connsiteY117" fmla="*/ 1257240 h 1906012"/>
              <a:gd name="connsiteX118" fmla="*/ 29355 w 2236313"/>
              <a:gd name="connsiteY118" fmla="*/ 1243861 h 1906012"/>
              <a:gd name="connsiteX119" fmla="*/ 31703 w 2236313"/>
              <a:gd name="connsiteY119" fmla="*/ 1230244 h 1906012"/>
              <a:gd name="connsiteX120" fmla="*/ 34051 w 2236313"/>
              <a:gd name="connsiteY120" fmla="*/ 1216625 h 1906012"/>
              <a:gd name="connsiteX121" fmla="*/ 36634 w 2236313"/>
              <a:gd name="connsiteY121" fmla="*/ 1203008 h 1906012"/>
              <a:gd name="connsiteX122" fmla="*/ 38043 w 2236313"/>
              <a:gd name="connsiteY122" fmla="*/ 1195258 h 1906012"/>
              <a:gd name="connsiteX123" fmla="*/ 38043 w 2236313"/>
              <a:gd name="connsiteY123" fmla="*/ 1194321 h 1906012"/>
              <a:gd name="connsiteX124" fmla="*/ 38983 w 2236313"/>
              <a:gd name="connsiteY124" fmla="*/ 1189389 h 1906012"/>
              <a:gd name="connsiteX125" fmla="*/ 41565 w 2236313"/>
              <a:gd name="connsiteY125" fmla="*/ 1175774 h 1906012"/>
              <a:gd name="connsiteX126" fmla="*/ 44149 w 2236313"/>
              <a:gd name="connsiteY126" fmla="*/ 1162158 h 1906012"/>
              <a:gd name="connsiteX127" fmla="*/ 46967 w 2236313"/>
              <a:gd name="connsiteY127" fmla="*/ 1148538 h 1906012"/>
              <a:gd name="connsiteX128" fmla="*/ 49785 w 2236313"/>
              <a:gd name="connsiteY128" fmla="*/ 1134922 h 1906012"/>
              <a:gd name="connsiteX129" fmla="*/ 52838 w 2236313"/>
              <a:gd name="connsiteY129" fmla="*/ 1120835 h 1906012"/>
              <a:gd name="connsiteX130" fmla="*/ 55890 w 2236313"/>
              <a:gd name="connsiteY130" fmla="*/ 1106750 h 1906012"/>
              <a:gd name="connsiteX131" fmla="*/ 59179 w 2236313"/>
              <a:gd name="connsiteY131" fmla="*/ 1092661 h 1906012"/>
              <a:gd name="connsiteX132" fmla="*/ 60118 w 2236313"/>
              <a:gd name="connsiteY132" fmla="*/ 1088671 h 1906012"/>
              <a:gd name="connsiteX133" fmla="*/ 60118 w 2236313"/>
              <a:gd name="connsiteY133" fmla="*/ 1087966 h 1906012"/>
              <a:gd name="connsiteX134" fmla="*/ 62231 w 2236313"/>
              <a:gd name="connsiteY134" fmla="*/ 1078809 h 1906012"/>
              <a:gd name="connsiteX135" fmla="*/ 65754 w 2236313"/>
              <a:gd name="connsiteY135" fmla="*/ 1064488 h 1906012"/>
              <a:gd name="connsiteX136" fmla="*/ 69276 w 2236313"/>
              <a:gd name="connsiteY136" fmla="*/ 1050166 h 1906012"/>
              <a:gd name="connsiteX137" fmla="*/ 72799 w 2236313"/>
              <a:gd name="connsiteY137" fmla="*/ 1035846 h 1906012"/>
              <a:gd name="connsiteX138" fmla="*/ 76556 w 2236313"/>
              <a:gd name="connsiteY138" fmla="*/ 1021760 h 1906012"/>
              <a:gd name="connsiteX139" fmla="*/ 80548 w 2236313"/>
              <a:gd name="connsiteY139" fmla="*/ 1007203 h 1906012"/>
              <a:gd name="connsiteX140" fmla="*/ 84541 w 2236313"/>
              <a:gd name="connsiteY140" fmla="*/ 992647 h 1906012"/>
              <a:gd name="connsiteX141" fmla="*/ 86653 w 2236313"/>
              <a:gd name="connsiteY141" fmla="*/ 984897 h 1906012"/>
              <a:gd name="connsiteX142" fmla="*/ 86888 w 2236313"/>
              <a:gd name="connsiteY142" fmla="*/ 983725 h 1906012"/>
              <a:gd name="connsiteX143" fmla="*/ 88533 w 2236313"/>
              <a:gd name="connsiteY143" fmla="*/ 978089 h 1906012"/>
              <a:gd name="connsiteX144" fmla="*/ 92759 w 2236313"/>
              <a:gd name="connsiteY144" fmla="*/ 963532 h 1906012"/>
              <a:gd name="connsiteX145" fmla="*/ 97222 w 2236313"/>
              <a:gd name="connsiteY145" fmla="*/ 948039 h 1906012"/>
              <a:gd name="connsiteX146" fmla="*/ 101918 w 2236313"/>
              <a:gd name="connsiteY146" fmla="*/ 932542 h 1906012"/>
              <a:gd name="connsiteX147" fmla="*/ 106615 w 2236313"/>
              <a:gd name="connsiteY147" fmla="*/ 917047 h 1906012"/>
              <a:gd name="connsiteX148" fmla="*/ 111546 w 2236313"/>
              <a:gd name="connsiteY148" fmla="*/ 901553 h 1906012"/>
              <a:gd name="connsiteX149" fmla="*/ 116948 w 2236313"/>
              <a:gd name="connsiteY149" fmla="*/ 885117 h 1906012"/>
              <a:gd name="connsiteX150" fmla="*/ 117886 w 2236313"/>
              <a:gd name="connsiteY150" fmla="*/ 882769 h 1906012"/>
              <a:gd name="connsiteX151" fmla="*/ 117886 w 2236313"/>
              <a:gd name="connsiteY151" fmla="*/ 882299 h 1906012"/>
              <a:gd name="connsiteX152" fmla="*/ 117886 w 2236313"/>
              <a:gd name="connsiteY152" fmla="*/ 881829 h 1906012"/>
              <a:gd name="connsiteX153" fmla="*/ 122114 w 2236313"/>
              <a:gd name="connsiteY153" fmla="*/ 868683 h 1906012"/>
              <a:gd name="connsiteX154" fmla="*/ 127515 w 2236313"/>
              <a:gd name="connsiteY154" fmla="*/ 852481 h 1906012"/>
              <a:gd name="connsiteX155" fmla="*/ 133151 w 2236313"/>
              <a:gd name="connsiteY155" fmla="*/ 836284 h 1906012"/>
              <a:gd name="connsiteX156" fmla="*/ 139491 w 2236313"/>
              <a:gd name="connsiteY156" fmla="*/ 818675 h 1906012"/>
              <a:gd name="connsiteX157" fmla="*/ 145832 w 2236313"/>
              <a:gd name="connsiteY157" fmla="*/ 801066 h 1906012"/>
              <a:gd name="connsiteX158" fmla="*/ 152407 w 2236313"/>
              <a:gd name="connsiteY158" fmla="*/ 783693 h 1906012"/>
              <a:gd name="connsiteX159" fmla="*/ 152407 w 2236313"/>
              <a:gd name="connsiteY159" fmla="*/ 783458 h 1906012"/>
              <a:gd name="connsiteX160" fmla="*/ 158983 w 2236313"/>
              <a:gd name="connsiteY160" fmla="*/ 766555 h 1906012"/>
              <a:gd name="connsiteX161" fmla="*/ 166733 w 2236313"/>
              <a:gd name="connsiteY161" fmla="*/ 747066 h 1906012"/>
              <a:gd name="connsiteX162" fmla="*/ 174716 w 2236313"/>
              <a:gd name="connsiteY162" fmla="*/ 727580 h 1906012"/>
              <a:gd name="connsiteX163" fmla="*/ 182701 w 2236313"/>
              <a:gd name="connsiteY163" fmla="*/ 708328 h 1906012"/>
              <a:gd name="connsiteX164" fmla="*/ 190919 w 2236313"/>
              <a:gd name="connsiteY164" fmla="*/ 689312 h 1906012"/>
              <a:gd name="connsiteX165" fmla="*/ 190919 w 2236313"/>
              <a:gd name="connsiteY165" fmla="*/ 688842 h 1906012"/>
              <a:gd name="connsiteX166" fmla="*/ 200782 w 2236313"/>
              <a:gd name="connsiteY166" fmla="*/ 666303 h 1906012"/>
              <a:gd name="connsiteX167" fmla="*/ 211115 w 2236313"/>
              <a:gd name="connsiteY167" fmla="*/ 643529 h 1906012"/>
              <a:gd name="connsiteX168" fmla="*/ 221682 w 2236313"/>
              <a:gd name="connsiteY168" fmla="*/ 620990 h 1906012"/>
              <a:gd name="connsiteX169" fmla="*/ 232485 w 2236313"/>
              <a:gd name="connsiteY169" fmla="*/ 598687 h 1906012"/>
              <a:gd name="connsiteX170" fmla="*/ 232720 w 2236313"/>
              <a:gd name="connsiteY170" fmla="*/ 597982 h 1906012"/>
              <a:gd name="connsiteX171" fmla="*/ 232720 w 2236313"/>
              <a:gd name="connsiteY171" fmla="*/ 597512 h 1906012"/>
              <a:gd name="connsiteX172" fmla="*/ 249158 w 2236313"/>
              <a:gd name="connsiteY172" fmla="*/ 564643 h 1906012"/>
              <a:gd name="connsiteX173" fmla="*/ 266537 w 2236313"/>
              <a:gd name="connsiteY173" fmla="*/ 531540 h 1906012"/>
              <a:gd name="connsiteX174" fmla="*/ 275929 w 2236313"/>
              <a:gd name="connsiteY174" fmla="*/ 514634 h 1906012"/>
              <a:gd name="connsiteX175" fmla="*/ 277572 w 2236313"/>
              <a:gd name="connsiteY175" fmla="*/ 511349 h 1906012"/>
              <a:gd name="connsiteX176" fmla="*/ 278981 w 2236313"/>
              <a:gd name="connsiteY176" fmla="*/ 508766 h 1906012"/>
              <a:gd name="connsiteX177" fmla="*/ 284382 w 2236313"/>
              <a:gd name="connsiteY177" fmla="*/ 499142 h 1906012"/>
              <a:gd name="connsiteX178" fmla="*/ 302701 w 2236313"/>
              <a:gd name="connsiteY178" fmla="*/ 467443 h 1906012"/>
              <a:gd name="connsiteX179" fmla="*/ 318669 w 2236313"/>
              <a:gd name="connsiteY179" fmla="*/ 441619 h 1906012"/>
              <a:gd name="connsiteX180" fmla="*/ 329940 w 2236313"/>
              <a:gd name="connsiteY180" fmla="*/ 423308 h 1906012"/>
              <a:gd name="connsiteX181" fmla="*/ 336986 w 2236313"/>
              <a:gd name="connsiteY181" fmla="*/ 412036 h 1906012"/>
              <a:gd name="connsiteX182" fmla="*/ 372680 w 2236313"/>
              <a:gd name="connsiteY182" fmla="*/ 359446 h 1906012"/>
              <a:gd name="connsiteX183" fmla="*/ 374794 w 2236313"/>
              <a:gd name="connsiteY183" fmla="*/ 356394 h 1906012"/>
              <a:gd name="connsiteX184" fmla="*/ 381604 w 2236313"/>
              <a:gd name="connsiteY184" fmla="*/ 347237 h 1906012"/>
              <a:gd name="connsiteX185" fmla="*/ 409549 w 2236313"/>
              <a:gd name="connsiteY185" fmla="*/ 309672 h 1906012"/>
              <a:gd name="connsiteX186" fmla="*/ 422934 w 2236313"/>
              <a:gd name="connsiteY186" fmla="*/ 293240 h 1906012"/>
              <a:gd name="connsiteX187" fmla="*/ 436085 w 2236313"/>
              <a:gd name="connsiteY187" fmla="*/ 277038 h 1906012"/>
              <a:gd name="connsiteX188" fmla="*/ 447592 w 2236313"/>
              <a:gd name="connsiteY188" fmla="*/ 262951 h 1906012"/>
              <a:gd name="connsiteX189" fmla="*/ 468257 w 2236313"/>
              <a:gd name="connsiteY189" fmla="*/ 239475 h 1906012"/>
              <a:gd name="connsiteX190" fmla="*/ 483756 w 2236313"/>
              <a:gd name="connsiteY190" fmla="*/ 222806 h 1906012"/>
              <a:gd name="connsiteX191" fmla="*/ 485165 w 2236313"/>
              <a:gd name="connsiteY191" fmla="*/ 221161 h 1906012"/>
              <a:gd name="connsiteX192" fmla="*/ 486105 w 2236313"/>
              <a:gd name="connsiteY192" fmla="*/ 220224 h 1906012"/>
              <a:gd name="connsiteX193" fmla="*/ 489157 w 2236313"/>
              <a:gd name="connsiteY193" fmla="*/ 217171 h 1906012"/>
              <a:gd name="connsiteX194" fmla="*/ 510293 w 2236313"/>
              <a:gd name="connsiteY194" fmla="*/ 195570 h 1906012"/>
              <a:gd name="connsiteX195" fmla="*/ 531663 w 2236313"/>
              <a:gd name="connsiteY195" fmla="*/ 174909 h 1906012"/>
              <a:gd name="connsiteX196" fmla="*/ 541995 w 2236313"/>
              <a:gd name="connsiteY196" fmla="*/ 165518 h 1906012"/>
              <a:gd name="connsiteX197" fmla="*/ 543169 w 2236313"/>
              <a:gd name="connsiteY197" fmla="*/ 164581 h 1906012"/>
              <a:gd name="connsiteX198" fmla="*/ 545517 w 2236313"/>
              <a:gd name="connsiteY198" fmla="*/ 162466 h 1906012"/>
              <a:gd name="connsiteX199" fmla="*/ 559372 w 2236313"/>
              <a:gd name="connsiteY199" fmla="*/ 150492 h 1906012"/>
              <a:gd name="connsiteX200" fmla="*/ 573228 w 2236313"/>
              <a:gd name="connsiteY200" fmla="*/ 138752 h 1906012"/>
              <a:gd name="connsiteX201" fmla="*/ 587083 w 2236313"/>
              <a:gd name="connsiteY201" fmla="*/ 127483 h 1906012"/>
              <a:gd name="connsiteX202" fmla="*/ 598588 w 2236313"/>
              <a:gd name="connsiteY202" fmla="*/ 118561 h 1906012"/>
              <a:gd name="connsiteX203" fmla="*/ 601642 w 2236313"/>
              <a:gd name="connsiteY203" fmla="*/ 116449 h 1906012"/>
              <a:gd name="connsiteX204" fmla="*/ 602582 w 2236313"/>
              <a:gd name="connsiteY204" fmla="*/ 115744 h 1906012"/>
              <a:gd name="connsiteX205" fmla="*/ 610331 w 2236313"/>
              <a:gd name="connsiteY205" fmla="*/ 110109 h 1906012"/>
              <a:gd name="connsiteX206" fmla="*/ 622071 w 2236313"/>
              <a:gd name="connsiteY206" fmla="*/ 101659 h 1906012"/>
              <a:gd name="connsiteX207" fmla="*/ 633814 w 2236313"/>
              <a:gd name="connsiteY207" fmla="*/ 93677 h 1906012"/>
              <a:gd name="connsiteX208" fmla="*/ 644146 w 2236313"/>
              <a:gd name="connsiteY208" fmla="*/ 86868 h 1906012"/>
              <a:gd name="connsiteX209" fmla="*/ 654480 w 2236313"/>
              <a:gd name="connsiteY209" fmla="*/ 80293 h 1906012"/>
              <a:gd name="connsiteX210" fmla="*/ 662700 w 2236313"/>
              <a:gd name="connsiteY210" fmla="*/ 75363 h 1906012"/>
              <a:gd name="connsiteX211" fmla="*/ 663168 w 2236313"/>
              <a:gd name="connsiteY211" fmla="*/ 75128 h 1906012"/>
              <a:gd name="connsiteX212" fmla="*/ 664812 w 2236313"/>
              <a:gd name="connsiteY212" fmla="*/ 74188 h 1906012"/>
              <a:gd name="connsiteX213" fmla="*/ 675144 w 2236313"/>
              <a:gd name="connsiteY213" fmla="*/ 68087 h 1906012"/>
              <a:gd name="connsiteX214" fmla="*/ 684539 w 2236313"/>
              <a:gd name="connsiteY214" fmla="*/ 62919 h 1906012"/>
              <a:gd name="connsiteX215" fmla="*/ 693931 w 2236313"/>
              <a:gd name="connsiteY215" fmla="*/ 57990 h 1906012"/>
              <a:gd name="connsiteX216" fmla="*/ 703325 w 2236313"/>
              <a:gd name="connsiteY216" fmla="*/ 53060 h 1906012"/>
              <a:gd name="connsiteX217" fmla="*/ 712718 w 2236313"/>
              <a:gd name="connsiteY217" fmla="*/ 48363 h 1906012"/>
              <a:gd name="connsiteX218" fmla="*/ 715772 w 2236313"/>
              <a:gd name="connsiteY218" fmla="*/ 46955 h 1906012"/>
              <a:gd name="connsiteX219" fmla="*/ 718823 w 2236313"/>
              <a:gd name="connsiteY219" fmla="*/ 45545 h 1906012"/>
              <a:gd name="connsiteX220" fmla="*/ 721875 w 2236313"/>
              <a:gd name="connsiteY220" fmla="*/ 44138 h 1906012"/>
              <a:gd name="connsiteX221" fmla="*/ 724929 w 2236313"/>
              <a:gd name="connsiteY221" fmla="*/ 42728 h 1906012"/>
              <a:gd name="connsiteX222" fmla="*/ 730800 w 2236313"/>
              <a:gd name="connsiteY222" fmla="*/ 40146 h 1906012"/>
              <a:gd name="connsiteX223" fmla="*/ 736670 w 2236313"/>
              <a:gd name="connsiteY223" fmla="*/ 37563 h 1906012"/>
              <a:gd name="connsiteX224" fmla="*/ 742541 w 2236313"/>
              <a:gd name="connsiteY224" fmla="*/ 35216 h 1906012"/>
              <a:gd name="connsiteX225" fmla="*/ 748412 w 2236313"/>
              <a:gd name="connsiteY225" fmla="*/ 32869 h 1906012"/>
              <a:gd name="connsiteX226" fmla="*/ 756867 w 2236313"/>
              <a:gd name="connsiteY226" fmla="*/ 29583 h 1906012"/>
              <a:gd name="connsiteX227" fmla="*/ 765321 w 2236313"/>
              <a:gd name="connsiteY227" fmla="*/ 26531 h 1906012"/>
              <a:gd name="connsiteX228" fmla="*/ 773774 w 2236313"/>
              <a:gd name="connsiteY228" fmla="*/ 23479 h 1906012"/>
              <a:gd name="connsiteX229" fmla="*/ 782228 w 2236313"/>
              <a:gd name="connsiteY229" fmla="*/ 20661 h 1906012"/>
              <a:gd name="connsiteX230" fmla="*/ 790213 w 2236313"/>
              <a:gd name="connsiteY230" fmla="*/ 18079 h 1906012"/>
              <a:gd name="connsiteX231" fmla="*/ 790916 w 2236313"/>
              <a:gd name="connsiteY231" fmla="*/ 18079 h 1906012"/>
              <a:gd name="connsiteX232" fmla="*/ 797963 w 2236313"/>
              <a:gd name="connsiteY232" fmla="*/ 15964 h 1906012"/>
              <a:gd name="connsiteX233" fmla="*/ 805946 w 2236313"/>
              <a:gd name="connsiteY233" fmla="*/ 13852 h 1906012"/>
              <a:gd name="connsiteX234" fmla="*/ 813931 w 2236313"/>
              <a:gd name="connsiteY234" fmla="*/ 11739 h 1906012"/>
              <a:gd name="connsiteX235" fmla="*/ 821681 w 2236313"/>
              <a:gd name="connsiteY235" fmla="*/ 9859 h 1906012"/>
              <a:gd name="connsiteX236" fmla="*/ 829431 w 2236313"/>
              <a:gd name="connsiteY236" fmla="*/ 8217 h 1906012"/>
              <a:gd name="connsiteX237" fmla="*/ 836944 w 2236313"/>
              <a:gd name="connsiteY237" fmla="*/ 6807 h 1906012"/>
              <a:gd name="connsiteX238" fmla="*/ 844459 w 2236313"/>
              <a:gd name="connsiteY238" fmla="*/ 5400 h 1906012"/>
              <a:gd name="connsiteX239" fmla="*/ 851974 w 2236313"/>
              <a:gd name="connsiteY239" fmla="*/ 4224 h 1906012"/>
              <a:gd name="connsiteX240" fmla="*/ 854793 w 2236313"/>
              <a:gd name="connsiteY240" fmla="*/ 3754 h 1906012"/>
              <a:gd name="connsiteX241" fmla="*/ 859018 w 2236313"/>
              <a:gd name="connsiteY241" fmla="*/ 3052 h 1906012"/>
              <a:gd name="connsiteX242" fmla="*/ 866298 w 2236313"/>
              <a:gd name="connsiteY242" fmla="*/ 2112 h 1906012"/>
              <a:gd name="connsiteX243" fmla="*/ 873578 w 2236313"/>
              <a:gd name="connsiteY243" fmla="*/ 1407 h 1906012"/>
              <a:gd name="connsiteX244" fmla="*/ 880858 w 2236313"/>
              <a:gd name="connsiteY244" fmla="*/ 705 h 1906012"/>
              <a:gd name="connsiteX245" fmla="*/ 888138 w 2236313"/>
              <a:gd name="connsiteY245" fmla="*/ 235 h 1906012"/>
              <a:gd name="connsiteX246" fmla="*/ 895418 w 2236313"/>
              <a:gd name="connsiteY246" fmla="*/ 0 h 190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</a:cxnLst>
            <a:rect l="l" t="t" r="r" b="b"/>
            <a:pathLst>
              <a:path w="2236313" h="1906012">
                <a:moveTo>
                  <a:pt x="0" y="1652948"/>
                </a:moveTo>
                <a:lnTo>
                  <a:pt x="309" y="1653264"/>
                </a:lnTo>
                <a:lnTo>
                  <a:pt x="0" y="1654019"/>
                </a:lnTo>
                <a:close/>
                <a:moveTo>
                  <a:pt x="895418" y="0"/>
                </a:moveTo>
                <a:lnTo>
                  <a:pt x="902462" y="0"/>
                </a:lnTo>
                <a:lnTo>
                  <a:pt x="909509" y="0"/>
                </a:lnTo>
                <a:lnTo>
                  <a:pt x="916083" y="0"/>
                </a:lnTo>
                <a:lnTo>
                  <a:pt x="916554" y="0"/>
                </a:lnTo>
                <a:lnTo>
                  <a:pt x="923598" y="0"/>
                </a:lnTo>
                <a:cubicBezTo>
                  <a:pt x="925946" y="0"/>
                  <a:pt x="928294" y="0"/>
                  <a:pt x="930643" y="235"/>
                </a:cubicBezTo>
                <a:cubicBezTo>
                  <a:pt x="932992" y="470"/>
                  <a:pt x="935339" y="705"/>
                  <a:pt x="937688" y="705"/>
                </a:cubicBezTo>
                <a:cubicBezTo>
                  <a:pt x="940037" y="937"/>
                  <a:pt x="942384" y="1407"/>
                  <a:pt x="944734" y="1407"/>
                </a:cubicBezTo>
                <a:lnTo>
                  <a:pt x="951778" y="2112"/>
                </a:lnTo>
                <a:cubicBezTo>
                  <a:pt x="954126" y="2347"/>
                  <a:pt x="956475" y="2817"/>
                  <a:pt x="958822" y="3052"/>
                </a:cubicBezTo>
                <a:cubicBezTo>
                  <a:pt x="960233" y="3287"/>
                  <a:pt x="961641" y="3754"/>
                  <a:pt x="963050" y="3754"/>
                </a:cubicBezTo>
                <a:lnTo>
                  <a:pt x="967277" y="4460"/>
                </a:lnTo>
                <a:lnTo>
                  <a:pt x="971503" y="5165"/>
                </a:lnTo>
                <a:lnTo>
                  <a:pt x="975731" y="5870"/>
                </a:lnTo>
                <a:lnTo>
                  <a:pt x="978550" y="5870"/>
                </a:lnTo>
                <a:lnTo>
                  <a:pt x="2236313" y="242995"/>
                </a:lnTo>
                <a:cubicBezTo>
                  <a:pt x="2217526" y="239475"/>
                  <a:pt x="2198270" y="237362"/>
                  <a:pt x="2178780" y="237362"/>
                </a:cubicBezTo>
                <a:cubicBezTo>
                  <a:pt x="2159287" y="237127"/>
                  <a:pt x="2139328" y="238534"/>
                  <a:pt x="2119131" y="241822"/>
                </a:cubicBezTo>
                <a:lnTo>
                  <a:pt x="2118662" y="241822"/>
                </a:lnTo>
                <a:cubicBezTo>
                  <a:pt x="2098466" y="245108"/>
                  <a:pt x="2077802" y="250040"/>
                  <a:pt x="2056901" y="256847"/>
                </a:cubicBezTo>
                <a:cubicBezTo>
                  <a:pt x="2036000" y="263657"/>
                  <a:pt x="2014633" y="272108"/>
                  <a:pt x="1993027" y="282672"/>
                </a:cubicBezTo>
                <a:cubicBezTo>
                  <a:pt x="1972596" y="292535"/>
                  <a:pt x="1952635" y="304039"/>
                  <a:pt x="1932674" y="316717"/>
                </a:cubicBezTo>
                <a:lnTo>
                  <a:pt x="1932206" y="317187"/>
                </a:lnTo>
                <a:cubicBezTo>
                  <a:pt x="1912478" y="329628"/>
                  <a:pt x="1892988" y="343717"/>
                  <a:pt x="1873732" y="358976"/>
                </a:cubicBezTo>
                <a:lnTo>
                  <a:pt x="1872792" y="359681"/>
                </a:lnTo>
                <a:cubicBezTo>
                  <a:pt x="1853536" y="374941"/>
                  <a:pt x="1834514" y="391375"/>
                  <a:pt x="1815728" y="409219"/>
                </a:cubicBezTo>
                <a:lnTo>
                  <a:pt x="1814788" y="410159"/>
                </a:lnTo>
                <a:cubicBezTo>
                  <a:pt x="1796236" y="427768"/>
                  <a:pt x="1777921" y="446550"/>
                  <a:pt x="1760072" y="466506"/>
                </a:cubicBezTo>
                <a:cubicBezTo>
                  <a:pt x="1759368" y="467443"/>
                  <a:pt x="1758428" y="468383"/>
                  <a:pt x="1757725" y="469323"/>
                </a:cubicBezTo>
                <a:cubicBezTo>
                  <a:pt x="1741990" y="486932"/>
                  <a:pt x="1726492" y="505948"/>
                  <a:pt x="1710992" y="525201"/>
                </a:cubicBezTo>
                <a:cubicBezTo>
                  <a:pt x="1706764" y="530600"/>
                  <a:pt x="1702303" y="536235"/>
                  <a:pt x="1698076" y="541869"/>
                </a:cubicBezTo>
                <a:cubicBezTo>
                  <a:pt x="1684456" y="559713"/>
                  <a:pt x="1670837" y="578261"/>
                  <a:pt x="1657686" y="597277"/>
                </a:cubicBezTo>
                <a:cubicBezTo>
                  <a:pt x="1655337" y="600329"/>
                  <a:pt x="1652988" y="603381"/>
                  <a:pt x="1650875" y="606669"/>
                </a:cubicBezTo>
                <a:cubicBezTo>
                  <a:pt x="1635846" y="628740"/>
                  <a:pt x="1621287" y="651747"/>
                  <a:pt x="1606727" y="675460"/>
                </a:cubicBezTo>
                <a:cubicBezTo>
                  <a:pt x="1602970" y="681565"/>
                  <a:pt x="1599446" y="687667"/>
                  <a:pt x="1595690" y="694006"/>
                </a:cubicBezTo>
                <a:cubicBezTo>
                  <a:pt x="1582304" y="716311"/>
                  <a:pt x="1569153" y="739085"/>
                  <a:pt x="1556473" y="762798"/>
                </a:cubicBezTo>
                <a:cubicBezTo>
                  <a:pt x="1555298" y="764910"/>
                  <a:pt x="1554358" y="766787"/>
                  <a:pt x="1553184" y="768903"/>
                </a:cubicBezTo>
                <a:cubicBezTo>
                  <a:pt x="1538625" y="796369"/>
                  <a:pt x="1524300" y="824780"/>
                  <a:pt x="1510446" y="853656"/>
                </a:cubicBezTo>
                <a:cubicBezTo>
                  <a:pt x="1510211" y="854126"/>
                  <a:pt x="1509976" y="854362"/>
                  <a:pt x="1509976" y="854597"/>
                </a:cubicBezTo>
                <a:cubicBezTo>
                  <a:pt x="1495416" y="884647"/>
                  <a:pt x="1481796" y="915638"/>
                  <a:pt x="1468410" y="947334"/>
                </a:cubicBezTo>
                <a:cubicBezTo>
                  <a:pt x="1455024" y="979264"/>
                  <a:pt x="1442345" y="1011428"/>
                  <a:pt x="1430132" y="1044533"/>
                </a:cubicBezTo>
                <a:cubicBezTo>
                  <a:pt x="1418155" y="1077402"/>
                  <a:pt x="1406649" y="1110740"/>
                  <a:pt x="1395612" y="1144784"/>
                </a:cubicBezTo>
                <a:cubicBezTo>
                  <a:pt x="1395377" y="1145019"/>
                  <a:pt x="1395377" y="1145254"/>
                  <a:pt x="1395377" y="1145486"/>
                </a:cubicBezTo>
                <a:cubicBezTo>
                  <a:pt x="1384340" y="1179531"/>
                  <a:pt x="1374243" y="1213807"/>
                  <a:pt x="1364614" y="1248555"/>
                </a:cubicBezTo>
                <a:cubicBezTo>
                  <a:pt x="1364379" y="1249025"/>
                  <a:pt x="1364144" y="1249495"/>
                  <a:pt x="1364144" y="1249964"/>
                </a:cubicBezTo>
                <a:cubicBezTo>
                  <a:pt x="1354515" y="1284711"/>
                  <a:pt x="1345592" y="1319692"/>
                  <a:pt x="1337373" y="1355145"/>
                </a:cubicBezTo>
                <a:cubicBezTo>
                  <a:pt x="1337138" y="1355615"/>
                  <a:pt x="1337138" y="1355850"/>
                  <a:pt x="1337138" y="1356320"/>
                </a:cubicBezTo>
                <a:cubicBezTo>
                  <a:pt x="1328920" y="1391771"/>
                  <a:pt x="1321405" y="1427691"/>
                  <a:pt x="1314595" y="1463612"/>
                </a:cubicBezTo>
                <a:lnTo>
                  <a:pt x="1314595" y="1464788"/>
                </a:lnTo>
                <a:cubicBezTo>
                  <a:pt x="1307784" y="1500942"/>
                  <a:pt x="1301913" y="1537334"/>
                  <a:pt x="1296513" y="1573958"/>
                </a:cubicBezTo>
                <a:cubicBezTo>
                  <a:pt x="1293929" y="1590629"/>
                  <a:pt x="1291816" y="1607297"/>
                  <a:pt x="1289704" y="1623966"/>
                </a:cubicBezTo>
                <a:lnTo>
                  <a:pt x="1289704" y="1624906"/>
                </a:lnTo>
                <a:cubicBezTo>
                  <a:pt x="1287588" y="1641340"/>
                  <a:pt x="1285709" y="1657775"/>
                  <a:pt x="1284066" y="1674209"/>
                </a:cubicBezTo>
                <a:lnTo>
                  <a:pt x="1284066" y="1675384"/>
                </a:lnTo>
                <a:cubicBezTo>
                  <a:pt x="1282189" y="1691583"/>
                  <a:pt x="1280778" y="1708019"/>
                  <a:pt x="1279370" y="1724453"/>
                </a:cubicBezTo>
                <a:lnTo>
                  <a:pt x="1279370" y="1726565"/>
                </a:lnTo>
                <a:cubicBezTo>
                  <a:pt x="1277961" y="1743000"/>
                  <a:pt x="1276551" y="1759669"/>
                  <a:pt x="1275612" y="1776106"/>
                </a:cubicBezTo>
                <a:cubicBezTo>
                  <a:pt x="1274674" y="1788782"/>
                  <a:pt x="1274204" y="1801225"/>
                  <a:pt x="1273500" y="1813904"/>
                </a:cubicBezTo>
                <a:lnTo>
                  <a:pt x="1273500" y="1816487"/>
                </a:lnTo>
                <a:cubicBezTo>
                  <a:pt x="1273030" y="1828931"/>
                  <a:pt x="1272558" y="1841137"/>
                  <a:pt x="1272090" y="1853581"/>
                </a:cubicBezTo>
                <a:lnTo>
                  <a:pt x="1272090" y="1855929"/>
                </a:lnTo>
                <a:cubicBezTo>
                  <a:pt x="1271855" y="1868136"/>
                  <a:pt x="1271385" y="1880111"/>
                  <a:pt x="1271385" y="1892320"/>
                </a:cubicBezTo>
                <a:cubicBezTo>
                  <a:pt x="1271385" y="1893025"/>
                  <a:pt x="1271026" y="1889858"/>
                  <a:pt x="1271385" y="1894432"/>
                </a:cubicBezTo>
                <a:lnTo>
                  <a:pt x="1272371" y="1906012"/>
                </a:lnTo>
                <a:lnTo>
                  <a:pt x="0" y="1614220"/>
                </a:lnTo>
                <a:lnTo>
                  <a:pt x="0" y="1603305"/>
                </a:lnTo>
                <a:lnTo>
                  <a:pt x="0" y="1588515"/>
                </a:lnTo>
                <a:lnTo>
                  <a:pt x="0" y="1579361"/>
                </a:lnTo>
                <a:lnTo>
                  <a:pt x="0" y="1577716"/>
                </a:lnTo>
                <a:lnTo>
                  <a:pt x="0" y="1576544"/>
                </a:lnTo>
                <a:lnTo>
                  <a:pt x="0" y="1573491"/>
                </a:lnTo>
                <a:cubicBezTo>
                  <a:pt x="235" y="1568794"/>
                  <a:pt x="470" y="1563864"/>
                  <a:pt x="470" y="1559167"/>
                </a:cubicBezTo>
                <a:cubicBezTo>
                  <a:pt x="705" y="1554472"/>
                  <a:pt x="940" y="1549543"/>
                  <a:pt x="940" y="1544845"/>
                </a:cubicBezTo>
                <a:lnTo>
                  <a:pt x="940" y="1540386"/>
                </a:lnTo>
                <a:lnTo>
                  <a:pt x="940" y="1539211"/>
                </a:lnTo>
                <a:lnTo>
                  <a:pt x="940" y="1537804"/>
                </a:lnTo>
                <a:cubicBezTo>
                  <a:pt x="1174" y="1535221"/>
                  <a:pt x="1174" y="1532871"/>
                  <a:pt x="1174" y="1530289"/>
                </a:cubicBezTo>
                <a:cubicBezTo>
                  <a:pt x="1409" y="1525594"/>
                  <a:pt x="1879" y="1520665"/>
                  <a:pt x="1879" y="1515969"/>
                </a:cubicBezTo>
                <a:cubicBezTo>
                  <a:pt x="2114" y="1514797"/>
                  <a:pt x="2114" y="1513387"/>
                  <a:pt x="2349" y="1512211"/>
                </a:cubicBezTo>
                <a:lnTo>
                  <a:pt x="2349" y="1508457"/>
                </a:lnTo>
                <a:lnTo>
                  <a:pt x="2349" y="1504700"/>
                </a:lnTo>
                <a:lnTo>
                  <a:pt x="2349" y="1500942"/>
                </a:lnTo>
                <a:cubicBezTo>
                  <a:pt x="2583" y="1497423"/>
                  <a:pt x="3053" y="1494136"/>
                  <a:pt x="3053" y="1490613"/>
                </a:cubicBezTo>
                <a:cubicBezTo>
                  <a:pt x="3288" y="1487091"/>
                  <a:pt x="3523" y="1483803"/>
                  <a:pt x="3758" y="1480281"/>
                </a:cubicBezTo>
                <a:cubicBezTo>
                  <a:pt x="3993" y="1476762"/>
                  <a:pt x="4228" y="1473474"/>
                  <a:pt x="4463" y="1469952"/>
                </a:cubicBezTo>
                <a:cubicBezTo>
                  <a:pt x="4698" y="1466430"/>
                  <a:pt x="4933" y="1463142"/>
                  <a:pt x="5168" y="1459620"/>
                </a:cubicBezTo>
                <a:cubicBezTo>
                  <a:pt x="5168" y="1457038"/>
                  <a:pt x="5636" y="1454690"/>
                  <a:pt x="5636" y="1452110"/>
                </a:cubicBezTo>
                <a:lnTo>
                  <a:pt x="5636" y="1450935"/>
                </a:lnTo>
                <a:lnTo>
                  <a:pt x="5636" y="1449996"/>
                </a:lnTo>
                <a:cubicBezTo>
                  <a:pt x="5871" y="1448587"/>
                  <a:pt x="5871" y="1447180"/>
                  <a:pt x="5871" y="1446005"/>
                </a:cubicBezTo>
                <a:cubicBezTo>
                  <a:pt x="6342" y="1441546"/>
                  <a:pt x="6577" y="1436848"/>
                  <a:pt x="7045" y="1432389"/>
                </a:cubicBezTo>
                <a:cubicBezTo>
                  <a:pt x="7515" y="1427926"/>
                  <a:pt x="7750" y="1423232"/>
                  <a:pt x="8220" y="1418769"/>
                </a:cubicBezTo>
                <a:cubicBezTo>
                  <a:pt x="8454" y="1414310"/>
                  <a:pt x="8924" y="1409612"/>
                  <a:pt x="9394" y="1405153"/>
                </a:cubicBezTo>
                <a:cubicBezTo>
                  <a:pt x="9629" y="1404213"/>
                  <a:pt x="9629" y="1403041"/>
                  <a:pt x="9629" y="1402101"/>
                </a:cubicBezTo>
                <a:lnTo>
                  <a:pt x="9629" y="1401395"/>
                </a:lnTo>
                <a:lnTo>
                  <a:pt x="9629" y="1400458"/>
                </a:lnTo>
                <a:cubicBezTo>
                  <a:pt x="9864" y="1397641"/>
                  <a:pt x="10332" y="1394589"/>
                  <a:pt x="10567" y="1391771"/>
                </a:cubicBezTo>
                <a:cubicBezTo>
                  <a:pt x="11038" y="1387075"/>
                  <a:pt x="11508" y="1382615"/>
                  <a:pt x="11978" y="1378154"/>
                </a:cubicBezTo>
                <a:cubicBezTo>
                  <a:pt x="12448" y="1373459"/>
                  <a:pt x="12916" y="1368997"/>
                  <a:pt x="13386" y="1364537"/>
                </a:cubicBezTo>
                <a:cubicBezTo>
                  <a:pt x="13856" y="1360310"/>
                  <a:pt x="14325" y="1356085"/>
                  <a:pt x="14795" y="1352093"/>
                </a:cubicBezTo>
                <a:lnTo>
                  <a:pt x="14795" y="1351623"/>
                </a:lnTo>
                <a:lnTo>
                  <a:pt x="14795" y="1351388"/>
                </a:lnTo>
                <a:lnTo>
                  <a:pt x="14795" y="1351153"/>
                </a:lnTo>
                <a:cubicBezTo>
                  <a:pt x="15265" y="1347163"/>
                  <a:pt x="15735" y="1342936"/>
                  <a:pt x="16204" y="1338947"/>
                </a:cubicBezTo>
                <a:lnTo>
                  <a:pt x="17847" y="1326737"/>
                </a:lnTo>
                <a:cubicBezTo>
                  <a:pt x="18317" y="1322745"/>
                  <a:pt x="19021" y="1318519"/>
                  <a:pt x="19493" y="1314529"/>
                </a:cubicBezTo>
                <a:cubicBezTo>
                  <a:pt x="19963" y="1310537"/>
                  <a:pt x="20431" y="1306313"/>
                  <a:pt x="21136" y="1302320"/>
                </a:cubicBezTo>
                <a:lnTo>
                  <a:pt x="21136" y="1301145"/>
                </a:lnTo>
                <a:lnTo>
                  <a:pt x="21136" y="1299973"/>
                </a:lnTo>
                <a:lnTo>
                  <a:pt x="21136" y="1298798"/>
                </a:lnTo>
                <a:lnTo>
                  <a:pt x="21136" y="1297626"/>
                </a:lnTo>
                <a:cubicBezTo>
                  <a:pt x="21606" y="1292928"/>
                  <a:pt x="22310" y="1288469"/>
                  <a:pt x="23015" y="1284006"/>
                </a:cubicBezTo>
                <a:lnTo>
                  <a:pt x="25127" y="1270625"/>
                </a:lnTo>
                <a:cubicBezTo>
                  <a:pt x="25832" y="1266162"/>
                  <a:pt x="26536" y="1261703"/>
                  <a:pt x="27242" y="1257240"/>
                </a:cubicBezTo>
                <a:lnTo>
                  <a:pt x="29355" y="1243861"/>
                </a:lnTo>
                <a:cubicBezTo>
                  <a:pt x="30060" y="1239398"/>
                  <a:pt x="30998" y="1234939"/>
                  <a:pt x="31703" y="1230244"/>
                </a:cubicBezTo>
                <a:cubicBezTo>
                  <a:pt x="32407" y="1225547"/>
                  <a:pt x="33347" y="1221087"/>
                  <a:pt x="34051" y="1216625"/>
                </a:cubicBezTo>
                <a:cubicBezTo>
                  <a:pt x="34991" y="1211930"/>
                  <a:pt x="35696" y="1207468"/>
                  <a:pt x="36634" y="1203008"/>
                </a:cubicBezTo>
                <a:cubicBezTo>
                  <a:pt x="37104" y="1200426"/>
                  <a:pt x="37575" y="1197844"/>
                  <a:pt x="38043" y="1195258"/>
                </a:cubicBezTo>
                <a:lnTo>
                  <a:pt x="38043" y="1194321"/>
                </a:lnTo>
                <a:cubicBezTo>
                  <a:pt x="38278" y="1192676"/>
                  <a:pt x="38748" y="1191034"/>
                  <a:pt x="38983" y="1189389"/>
                </a:cubicBezTo>
                <a:cubicBezTo>
                  <a:pt x="39687" y="1184929"/>
                  <a:pt x="40627" y="1180235"/>
                  <a:pt x="41565" y="1175774"/>
                </a:cubicBezTo>
                <a:cubicBezTo>
                  <a:pt x="42271" y="1171315"/>
                  <a:pt x="43211" y="1166617"/>
                  <a:pt x="44149" y="1162158"/>
                </a:cubicBezTo>
                <a:cubicBezTo>
                  <a:pt x="45089" y="1157695"/>
                  <a:pt x="46028" y="1153001"/>
                  <a:pt x="46967" y="1148538"/>
                </a:cubicBezTo>
                <a:cubicBezTo>
                  <a:pt x="47907" y="1144079"/>
                  <a:pt x="48845" y="1139384"/>
                  <a:pt x="49785" y="1134922"/>
                </a:cubicBezTo>
                <a:cubicBezTo>
                  <a:pt x="50726" y="1130227"/>
                  <a:pt x="51899" y="1125530"/>
                  <a:pt x="52838" y="1120835"/>
                </a:cubicBezTo>
                <a:cubicBezTo>
                  <a:pt x="53778" y="1116139"/>
                  <a:pt x="54716" y="1111445"/>
                  <a:pt x="55890" y="1106750"/>
                </a:cubicBezTo>
                <a:cubicBezTo>
                  <a:pt x="57064" y="1102053"/>
                  <a:pt x="58005" y="1097358"/>
                  <a:pt x="59179" y="1092661"/>
                </a:cubicBezTo>
                <a:cubicBezTo>
                  <a:pt x="59414" y="1091254"/>
                  <a:pt x="59883" y="1090079"/>
                  <a:pt x="60118" y="1088671"/>
                </a:cubicBezTo>
                <a:lnTo>
                  <a:pt x="60118" y="1087966"/>
                </a:lnTo>
                <a:lnTo>
                  <a:pt x="62231" y="1078809"/>
                </a:lnTo>
                <a:cubicBezTo>
                  <a:pt x="63405" y="1074115"/>
                  <a:pt x="64579" y="1069182"/>
                  <a:pt x="65754" y="1064488"/>
                </a:cubicBezTo>
                <a:cubicBezTo>
                  <a:pt x="66929" y="1059793"/>
                  <a:pt x="68103" y="1054861"/>
                  <a:pt x="69276" y="1050166"/>
                </a:cubicBezTo>
                <a:cubicBezTo>
                  <a:pt x="70450" y="1045237"/>
                  <a:pt x="71623" y="1040541"/>
                  <a:pt x="72799" y="1035846"/>
                </a:cubicBezTo>
                <a:cubicBezTo>
                  <a:pt x="73974" y="1031149"/>
                  <a:pt x="75382" y="1026454"/>
                  <a:pt x="76556" y="1021760"/>
                </a:cubicBezTo>
                <a:cubicBezTo>
                  <a:pt x="77965" y="1016827"/>
                  <a:pt x="79138" y="1012133"/>
                  <a:pt x="80548" y="1007203"/>
                </a:cubicBezTo>
                <a:cubicBezTo>
                  <a:pt x="81957" y="1002271"/>
                  <a:pt x="83132" y="997576"/>
                  <a:pt x="84541" y="992647"/>
                </a:cubicBezTo>
                <a:lnTo>
                  <a:pt x="86653" y="984897"/>
                </a:lnTo>
                <a:cubicBezTo>
                  <a:pt x="86888" y="984429"/>
                  <a:pt x="86888" y="984193"/>
                  <a:pt x="86888" y="983725"/>
                </a:cubicBezTo>
                <a:cubicBezTo>
                  <a:pt x="87593" y="981846"/>
                  <a:pt x="88063" y="979968"/>
                  <a:pt x="88533" y="978089"/>
                </a:cubicBezTo>
                <a:cubicBezTo>
                  <a:pt x="89942" y="973159"/>
                  <a:pt x="91351" y="968465"/>
                  <a:pt x="92759" y="963532"/>
                </a:cubicBezTo>
                <a:cubicBezTo>
                  <a:pt x="94168" y="958368"/>
                  <a:pt x="95577" y="953203"/>
                  <a:pt x="97222" y="948039"/>
                </a:cubicBezTo>
                <a:cubicBezTo>
                  <a:pt x="98866" y="942871"/>
                  <a:pt x="100274" y="937707"/>
                  <a:pt x="101918" y="932542"/>
                </a:cubicBezTo>
                <a:cubicBezTo>
                  <a:pt x="103326" y="927378"/>
                  <a:pt x="104972" y="922213"/>
                  <a:pt x="106615" y="917047"/>
                </a:cubicBezTo>
                <a:lnTo>
                  <a:pt x="111546" y="901553"/>
                </a:lnTo>
                <a:cubicBezTo>
                  <a:pt x="113425" y="896151"/>
                  <a:pt x="115069" y="890516"/>
                  <a:pt x="116948" y="885117"/>
                </a:cubicBezTo>
                <a:cubicBezTo>
                  <a:pt x="117181" y="884412"/>
                  <a:pt x="117886" y="882769"/>
                  <a:pt x="117886" y="882769"/>
                </a:cubicBezTo>
                <a:lnTo>
                  <a:pt x="117886" y="882299"/>
                </a:lnTo>
                <a:lnTo>
                  <a:pt x="117886" y="881829"/>
                </a:lnTo>
                <a:cubicBezTo>
                  <a:pt x="119296" y="877370"/>
                  <a:pt x="120705" y="873142"/>
                  <a:pt x="122114" y="868683"/>
                </a:cubicBezTo>
                <a:cubicBezTo>
                  <a:pt x="123757" y="863283"/>
                  <a:pt x="125636" y="857881"/>
                  <a:pt x="127515" y="852481"/>
                </a:cubicBezTo>
                <a:lnTo>
                  <a:pt x="133151" y="836284"/>
                </a:lnTo>
                <a:lnTo>
                  <a:pt x="139491" y="818675"/>
                </a:lnTo>
                <a:lnTo>
                  <a:pt x="145832" y="801066"/>
                </a:lnTo>
                <a:cubicBezTo>
                  <a:pt x="147944" y="795197"/>
                  <a:pt x="150294" y="789562"/>
                  <a:pt x="152407" y="783693"/>
                </a:cubicBezTo>
                <a:lnTo>
                  <a:pt x="152407" y="783458"/>
                </a:lnTo>
                <a:cubicBezTo>
                  <a:pt x="154520" y="777823"/>
                  <a:pt x="156869" y="772190"/>
                  <a:pt x="158983" y="766555"/>
                </a:cubicBezTo>
                <a:cubicBezTo>
                  <a:pt x="161565" y="760216"/>
                  <a:pt x="163914" y="753641"/>
                  <a:pt x="166733" y="747066"/>
                </a:cubicBezTo>
                <a:cubicBezTo>
                  <a:pt x="169550" y="740492"/>
                  <a:pt x="172132" y="733920"/>
                  <a:pt x="174716" y="727580"/>
                </a:cubicBezTo>
                <a:cubicBezTo>
                  <a:pt x="177298" y="721241"/>
                  <a:pt x="179882" y="714666"/>
                  <a:pt x="182701" y="708328"/>
                </a:cubicBezTo>
                <a:cubicBezTo>
                  <a:pt x="185518" y="701991"/>
                  <a:pt x="188102" y="695652"/>
                  <a:pt x="190919" y="689312"/>
                </a:cubicBezTo>
                <a:lnTo>
                  <a:pt x="190919" y="688842"/>
                </a:lnTo>
                <a:lnTo>
                  <a:pt x="200782" y="666303"/>
                </a:lnTo>
                <a:cubicBezTo>
                  <a:pt x="204306" y="658789"/>
                  <a:pt x="207593" y="651042"/>
                  <a:pt x="211115" y="643529"/>
                </a:cubicBezTo>
                <a:lnTo>
                  <a:pt x="221682" y="620990"/>
                </a:lnTo>
                <a:cubicBezTo>
                  <a:pt x="225205" y="613478"/>
                  <a:pt x="228962" y="605964"/>
                  <a:pt x="232485" y="598687"/>
                </a:cubicBezTo>
                <a:cubicBezTo>
                  <a:pt x="232720" y="598452"/>
                  <a:pt x="232720" y="597982"/>
                  <a:pt x="232720" y="597982"/>
                </a:cubicBezTo>
                <a:lnTo>
                  <a:pt x="232720" y="597512"/>
                </a:lnTo>
                <a:cubicBezTo>
                  <a:pt x="238121" y="586478"/>
                  <a:pt x="243522" y="575443"/>
                  <a:pt x="249158" y="564643"/>
                </a:cubicBezTo>
                <a:cubicBezTo>
                  <a:pt x="254794" y="553609"/>
                  <a:pt x="260665" y="542575"/>
                  <a:pt x="266537" y="531540"/>
                </a:cubicBezTo>
                <a:cubicBezTo>
                  <a:pt x="269589" y="525906"/>
                  <a:pt x="272876" y="520268"/>
                  <a:pt x="275929" y="514634"/>
                </a:cubicBezTo>
                <a:cubicBezTo>
                  <a:pt x="276399" y="513697"/>
                  <a:pt x="276869" y="512521"/>
                  <a:pt x="277572" y="511349"/>
                </a:cubicBezTo>
                <a:cubicBezTo>
                  <a:pt x="278042" y="510409"/>
                  <a:pt x="278511" y="509706"/>
                  <a:pt x="278981" y="508766"/>
                </a:cubicBezTo>
                <a:cubicBezTo>
                  <a:pt x="280861" y="505480"/>
                  <a:pt x="282505" y="502194"/>
                  <a:pt x="284382" y="499142"/>
                </a:cubicBezTo>
                <a:cubicBezTo>
                  <a:pt x="290488" y="488339"/>
                  <a:pt x="296595" y="477775"/>
                  <a:pt x="302701" y="467443"/>
                </a:cubicBezTo>
                <a:cubicBezTo>
                  <a:pt x="307865" y="458756"/>
                  <a:pt x="313268" y="450304"/>
                  <a:pt x="318669" y="441619"/>
                </a:cubicBezTo>
                <a:lnTo>
                  <a:pt x="329940" y="423308"/>
                </a:lnTo>
                <a:lnTo>
                  <a:pt x="336986" y="412036"/>
                </a:lnTo>
                <a:cubicBezTo>
                  <a:pt x="348728" y="394192"/>
                  <a:pt x="360469" y="376585"/>
                  <a:pt x="372680" y="359446"/>
                </a:cubicBezTo>
                <a:cubicBezTo>
                  <a:pt x="373385" y="358274"/>
                  <a:pt x="374089" y="357334"/>
                  <a:pt x="374794" y="356394"/>
                </a:cubicBezTo>
                <a:cubicBezTo>
                  <a:pt x="377141" y="353341"/>
                  <a:pt x="379256" y="350289"/>
                  <a:pt x="381604" y="347237"/>
                </a:cubicBezTo>
                <a:cubicBezTo>
                  <a:pt x="390762" y="334560"/>
                  <a:pt x="400156" y="321881"/>
                  <a:pt x="409549" y="309672"/>
                </a:cubicBezTo>
                <a:cubicBezTo>
                  <a:pt x="414010" y="304039"/>
                  <a:pt x="418473" y="298639"/>
                  <a:pt x="422934" y="293240"/>
                </a:cubicBezTo>
                <a:cubicBezTo>
                  <a:pt x="427396" y="287840"/>
                  <a:pt x="431622" y="282441"/>
                  <a:pt x="436085" y="277038"/>
                </a:cubicBezTo>
                <a:cubicBezTo>
                  <a:pt x="439842" y="272578"/>
                  <a:pt x="443600" y="267414"/>
                  <a:pt x="447592" y="262951"/>
                </a:cubicBezTo>
                <a:cubicBezTo>
                  <a:pt x="454402" y="254970"/>
                  <a:pt x="461447" y="247223"/>
                  <a:pt x="468257" y="239475"/>
                </a:cubicBezTo>
                <a:cubicBezTo>
                  <a:pt x="473424" y="233840"/>
                  <a:pt x="478590" y="228440"/>
                  <a:pt x="483756" y="222806"/>
                </a:cubicBezTo>
                <a:cubicBezTo>
                  <a:pt x="484225" y="222336"/>
                  <a:pt x="484695" y="221631"/>
                  <a:pt x="485165" y="221161"/>
                </a:cubicBezTo>
                <a:lnTo>
                  <a:pt x="486105" y="220224"/>
                </a:lnTo>
                <a:cubicBezTo>
                  <a:pt x="487279" y="219283"/>
                  <a:pt x="488219" y="218108"/>
                  <a:pt x="489157" y="217171"/>
                </a:cubicBezTo>
                <a:cubicBezTo>
                  <a:pt x="496202" y="209891"/>
                  <a:pt x="503247" y="202615"/>
                  <a:pt x="510293" y="195570"/>
                </a:cubicBezTo>
                <a:cubicBezTo>
                  <a:pt x="517338" y="188528"/>
                  <a:pt x="524383" y="181483"/>
                  <a:pt x="531663" y="174909"/>
                </a:cubicBezTo>
                <a:cubicBezTo>
                  <a:pt x="535185" y="171623"/>
                  <a:pt x="538471" y="168571"/>
                  <a:pt x="541995" y="165518"/>
                </a:cubicBezTo>
                <a:cubicBezTo>
                  <a:pt x="542465" y="165283"/>
                  <a:pt x="542698" y="164816"/>
                  <a:pt x="543169" y="164581"/>
                </a:cubicBezTo>
                <a:cubicBezTo>
                  <a:pt x="544109" y="163876"/>
                  <a:pt x="544812" y="163171"/>
                  <a:pt x="545517" y="162466"/>
                </a:cubicBezTo>
                <a:cubicBezTo>
                  <a:pt x="550213" y="158477"/>
                  <a:pt x="554676" y="154484"/>
                  <a:pt x="559372" y="150492"/>
                </a:cubicBezTo>
                <a:cubicBezTo>
                  <a:pt x="564069" y="146502"/>
                  <a:pt x="568530" y="142510"/>
                  <a:pt x="573228" y="138752"/>
                </a:cubicBezTo>
                <a:cubicBezTo>
                  <a:pt x="577691" y="134998"/>
                  <a:pt x="582385" y="131241"/>
                  <a:pt x="587083" y="127483"/>
                </a:cubicBezTo>
                <a:cubicBezTo>
                  <a:pt x="590840" y="124431"/>
                  <a:pt x="594832" y="121379"/>
                  <a:pt x="598588" y="118561"/>
                </a:cubicBezTo>
                <a:cubicBezTo>
                  <a:pt x="599763" y="117859"/>
                  <a:pt x="600704" y="117154"/>
                  <a:pt x="601642" y="116449"/>
                </a:cubicBezTo>
                <a:cubicBezTo>
                  <a:pt x="601877" y="116214"/>
                  <a:pt x="602347" y="115979"/>
                  <a:pt x="602582" y="115744"/>
                </a:cubicBezTo>
                <a:lnTo>
                  <a:pt x="610331" y="110109"/>
                </a:lnTo>
                <a:cubicBezTo>
                  <a:pt x="614323" y="107059"/>
                  <a:pt x="618081" y="104476"/>
                  <a:pt x="622071" y="101659"/>
                </a:cubicBezTo>
                <a:cubicBezTo>
                  <a:pt x="626066" y="99077"/>
                  <a:pt x="629821" y="96260"/>
                  <a:pt x="633814" y="93677"/>
                </a:cubicBezTo>
                <a:lnTo>
                  <a:pt x="644146" y="86868"/>
                </a:lnTo>
                <a:cubicBezTo>
                  <a:pt x="647670" y="84755"/>
                  <a:pt x="650957" y="82408"/>
                  <a:pt x="654480" y="80293"/>
                </a:cubicBezTo>
                <a:cubicBezTo>
                  <a:pt x="657297" y="78651"/>
                  <a:pt x="659881" y="77009"/>
                  <a:pt x="662700" y="75363"/>
                </a:cubicBezTo>
                <a:cubicBezTo>
                  <a:pt x="662700" y="75128"/>
                  <a:pt x="663168" y="75128"/>
                  <a:pt x="663168" y="75128"/>
                </a:cubicBezTo>
                <a:cubicBezTo>
                  <a:pt x="663638" y="74893"/>
                  <a:pt x="664343" y="74423"/>
                  <a:pt x="664812" y="74188"/>
                </a:cubicBezTo>
                <a:cubicBezTo>
                  <a:pt x="668099" y="72076"/>
                  <a:pt x="671623" y="70199"/>
                  <a:pt x="675144" y="68087"/>
                </a:cubicBezTo>
                <a:cubicBezTo>
                  <a:pt x="678198" y="66441"/>
                  <a:pt x="681485" y="64564"/>
                  <a:pt x="684539" y="62919"/>
                </a:cubicBezTo>
                <a:cubicBezTo>
                  <a:pt x="687592" y="61277"/>
                  <a:pt x="690879" y="59632"/>
                  <a:pt x="693931" y="57990"/>
                </a:cubicBezTo>
                <a:cubicBezTo>
                  <a:pt x="696984" y="56348"/>
                  <a:pt x="700272" y="54702"/>
                  <a:pt x="703325" y="53060"/>
                </a:cubicBezTo>
                <a:cubicBezTo>
                  <a:pt x="706377" y="51415"/>
                  <a:pt x="709666" y="49773"/>
                  <a:pt x="712718" y="48363"/>
                </a:cubicBezTo>
                <a:cubicBezTo>
                  <a:pt x="713657" y="47892"/>
                  <a:pt x="714832" y="47426"/>
                  <a:pt x="715772" y="46955"/>
                </a:cubicBezTo>
                <a:cubicBezTo>
                  <a:pt x="716711" y="46485"/>
                  <a:pt x="717884" y="46015"/>
                  <a:pt x="718823" y="45545"/>
                </a:cubicBezTo>
                <a:cubicBezTo>
                  <a:pt x="719763" y="45075"/>
                  <a:pt x="720937" y="44608"/>
                  <a:pt x="721875" y="44138"/>
                </a:cubicBezTo>
                <a:cubicBezTo>
                  <a:pt x="722817" y="43668"/>
                  <a:pt x="723991" y="43198"/>
                  <a:pt x="724929" y="42728"/>
                </a:cubicBezTo>
                <a:cubicBezTo>
                  <a:pt x="726808" y="41791"/>
                  <a:pt x="728687" y="41086"/>
                  <a:pt x="730800" y="40146"/>
                </a:cubicBezTo>
                <a:cubicBezTo>
                  <a:pt x="732914" y="39207"/>
                  <a:pt x="734793" y="38504"/>
                  <a:pt x="736670" y="37563"/>
                </a:cubicBezTo>
                <a:cubicBezTo>
                  <a:pt x="738785" y="36860"/>
                  <a:pt x="740429" y="35921"/>
                  <a:pt x="742541" y="35216"/>
                </a:cubicBezTo>
                <a:cubicBezTo>
                  <a:pt x="744655" y="34513"/>
                  <a:pt x="746535" y="33573"/>
                  <a:pt x="748412" y="32869"/>
                </a:cubicBezTo>
                <a:cubicBezTo>
                  <a:pt x="751230" y="31695"/>
                  <a:pt x="754049" y="30755"/>
                  <a:pt x="756867" y="29583"/>
                </a:cubicBezTo>
                <a:cubicBezTo>
                  <a:pt x="759685" y="28643"/>
                  <a:pt x="762504" y="27468"/>
                  <a:pt x="765321" y="26531"/>
                </a:cubicBezTo>
                <a:cubicBezTo>
                  <a:pt x="768138" y="25356"/>
                  <a:pt x="770957" y="24416"/>
                  <a:pt x="773774" y="23479"/>
                </a:cubicBezTo>
                <a:lnTo>
                  <a:pt x="782228" y="20661"/>
                </a:lnTo>
                <a:cubicBezTo>
                  <a:pt x="784813" y="19721"/>
                  <a:pt x="787630" y="18781"/>
                  <a:pt x="790213" y="18079"/>
                </a:cubicBezTo>
                <a:lnTo>
                  <a:pt x="790916" y="18079"/>
                </a:lnTo>
                <a:lnTo>
                  <a:pt x="797963" y="15964"/>
                </a:lnTo>
                <a:lnTo>
                  <a:pt x="805946" y="13852"/>
                </a:lnTo>
                <a:lnTo>
                  <a:pt x="813931" y="11739"/>
                </a:lnTo>
                <a:cubicBezTo>
                  <a:pt x="816515" y="11034"/>
                  <a:pt x="819097" y="10329"/>
                  <a:pt x="821681" y="9859"/>
                </a:cubicBezTo>
                <a:cubicBezTo>
                  <a:pt x="824265" y="9392"/>
                  <a:pt x="826847" y="8687"/>
                  <a:pt x="829431" y="8217"/>
                </a:cubicBezTo>
                <a:lnTo>
                  <a:pt x="836944" y="6807"/>
                </a:lnTo>
                <a:lnTo>
                  <a:pt x="844459" y="5400"/>
                </a:lnTo>
                <a:cubicBezTo>
                  <a:pt x="847043" y="4930"/>
                  <a:pt x="849391" y="4695"/>
                  <a:pt x="851974" y="4224"/>
                </a:cubicBezTo>
                <a:cubicBezTo>
                  <a:pt x="852914" y="3989"/>
                  <a:pt x="853852" y="3754"/>
                  <a:pt x="854793" y="3754"/>
                </a:cubicBezTo>
                <a:cubicBezTo>
                  <a:pt x="856201" y="3523"/>
                  <a:pt x="857610" y="3052"/>
                  <a:pt x="859018" y="3052"/>
                </a:cubicBezTo>
                <a:cubicBezTo>
                  <a:pt x="861367" y="2582"/>
                  <a:pt x="863951" y="2347"/>
                  <a:pt x="866298" y="2112"/>
                </a:cubicBezTo>
                <a:cubicBezTo>
                  <a:pt x="868647" y="1877"/>
                  <a:pt x="871231" y="1407"/>
                  <a:pt x="873578" y="1407"/>
                </a:cubicBezTo>
                <a:cubicBezTo>
                  <a:pt x="875927" y="1172"/>
                  <a:pt x="878511" y="705"/>
                  <a:pt x="880858" y="705"/>
                </a:cubicBezTo>
                <a:cubicBezTo>
                  <a:pt x="883442" y="470"/>
                  <a:pt x="885791" y="235"/>
                  <a:pt x="888138" y="235"/>
                </a:cubicBezTo>
                <a:cubicBezTo>
                  <a:pt x="890722" y="0"/>
                  <a:pt x="893070" y="0"/>
                  <a:pt x="895418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1A3BFD1C-2B76-5DD0-CBEA-C0D0D968DCAE}"/>
              </a:ext>
            </a:extLst>
          </p:cNvPr>
          <p:cNvSpPr/>
          <p:nvPr/>
        </p:nvSpPr>
        <p:spPr>
          <a:xfrm>
            <a:off x="3827325" y="3552317"/>
            <a:ext cx="1898225" cy="1320061"/>
          </a:xfrm>
          <a:custGeom>
            <a:avLst/>
            <a:gdLst>
              <a:gd name="connsiteX0" fmla="*/ 72987 w 1212154"/>
              <a:gd name="connsiteY0" fmla="*/ 23525 h 838336"/>
              <a:gd name="connsiteX1" fmla="*/ 85576 w 1212154"/>
              <a:gd name="connsiteY1" fmla="*/ 29519 h 838336"/>
              <a:gd name="connsiteX2" fmla="*/ 108206 w 1212154"/>
              <a:gd name="connsiteY2" fmla="*/ 41955 h 838336"/>
              <a:gd name="connsiteX3" fmla="*/ 119897 w 1212154"/>
              <a:gd name="connsiteY3" fmla="*/ 48997 h 838336"/>
              <a:gd name="connsiteX4" fmla="*/ 144625 w 1212154"/>
              <a:gd name="connsiteY4" fmla="*/ 66378 h 838336"/>
              <a:gd name="connsiteX5" fmla="*/ 152268 w 1212154"/>
              <a:gd name="connsiteY5" fmla="*/ 72072 h 838336"/>
              <a:gd name="connsiteX6" fmla="*/ 182692 w 1212154"/>
              <a:gd name="connsiteY6" fmla="*/ 98594 h 838336"/>
              <a:gd name="connsiteX7" fmla="*/ 189736 w 1212154"/>
              <a:gd name="connsiteY7" fmla="*/ 105785 h 838336"/>
              <a:gd name="connsiteX8" fmla="*/ 211617 w 1212154"/>
              <a:gd name="connsiteY8" fmla="*/ 129011 h 838336"/>
              <a:gd name="connsiteX9" fmla="*/ 221208 w 1212154"/>
              <a:gd name="connsiteY9" fmla="*/ 140399 h 838336"/>
              <a:gd name="connsiteX10" fmla="*/ 239193 w 1212154"/>
              <a:gd name="connsiteY10" fmla="*/ 163322 h 838336"/>
              <a:gd name="connsiteX11" fmla="*/ 248485 w 1212154"/>
              <a:gd name="connsiteY11" fmla="*/ 176208 h 838336"/>
              <a:gd name="connsiteX12" fmla="*/ 265720 w 1212154"/>
              <a:gd name="connsiteY12" fmla="*/ 202429 h 838336"/>
              <a:gd name="connsiteX13" fmla="*/ 273514 w 1212154"/>
              <a:gd name="connsiteY13" fmla="*/ 214717 h 838336"/>
              <a:gd name="connsiteX14" fmla="*/ 295695 w 1212154"/>
              <a:gd name="connsiteY14" fmla="*/ 254872 h 838336"/>
              <a:gd name="connsiteX15" fmla="*/ 296294 w 1212154"/>
              <a:gd name="connsiteY15" fmla="*/ 255922 h 838336"/>
              <a:gd name="connsiteX16" fmla="*/ 316227 w 1212154"/>
              <a:gd name="connsiteY16" fmla="*/ 298775 h 838336"/>
              <a:gd name="connsiteX17" fmla="*/ 344403 w 1212154"/>
              <a:gd name="connsiteY17" fmla="*/ 373393 h 838336"/>
              <a:gd name="connsiteX18" fmla="*/ 349798 w 1212154"/>
              <a:gd name="connsiteY18" fmla="*/ 390175 h 838336"/>
              <a:gd name="connsiteX19" fmla="*/ 372278 w 1212154"/>
              <a:gd name="connsiteY19" fmla="*/ 473335 h 838336"/>
              <a:gd name="connsiteX20" fmla="*/ 383669 w 1212154"/>
              <a:gd name="connsiteY20" fmla="*/ 530122 h 838336"/>
              <a:gd name="connsiteX21" fmla="*/ 383819 w 1212154"/>
              <a:gd name="connsiteY21" fmla="*/ 531322 h 838336"/>
              <a:gd name="connsiteX22" fmla="*/ 393111 w 1212154"/>
              <a:gd name="connsiteY22" fmla="*/ 594402 h 838336"/>
              <a:gd name="connsiteX23" fmla="*/ 393261 w 1212154"/>
              <a:gd name="connsiteY23" fmla="*/ 596050 h 838336"/>
              <a:gd name="connsiteX24" fmla="*/ 399855 w 1212154"/>
              <a:gd name="connsiteY24" fmla="*/ 662578 h 838336"/>
              <a:gd name="connsiteX25" fmla="*/ 527095 w 1212154"/>
              <a:gd name="connsiteY25" fmla="*/ 690148 h 838336"/>
              <a:gd name="connsiteX26" fmla="*/ 1212154 w 1212154"/>
              <a:gd name="connsiteY26" fmla="*/ 838336 h 838336"/>
              <a:gd name="connsiteX27" fmla="*/ 1211404 w 1212154"/>
              <a:gd name="connsiteY27" fmla="*/ 826349 h 838336"/>
              <a:gd name="connsiteX28" fmla="*/ 1210505 w 1212154"/>
              <a:gd name="connsiteY28" fmla="*/ 814363 h 838336"/>
              <a:gd name="connsiteX29" fmla="*/ 1209606 w 1212154"/>
              <a:gd name="connsiteY29" fmla="*/ 802525 h 838336"/>
              <a:gd name="connsiteX30" fmla="*/ 1208557 w 1212154"/>
              <a:gd name="connsiteY30" fmla="*/ 790838 h 838336"/>
              <a:gd name="connsiteX31" fmla="*/ 1206908 w 1212154"/>
              <a:gd name="connsiteY31" fmla="*/ 774506 h 838336"/>
              <a:gd name="connsiteX32" fmla="*/ 1206459 w 1212154"/>
              <a:gd name="connsiteY32" fmla="*/ 770610 h 838336"/>
              <a:gd name="connsiteX33" fmla="*/ 1206309 w 1212154"/>
              <a:gd name="connsiteY33" fmla="*/ 769112 h 838336"/>
              <a:gd name="connsiteX34" fmla="*/ 1205110 w 1212154"/>
              <a:gd name="connsiteY34" fmla="*/ 758324 h 838336"/>
              <a:gd name="connsiteX35" fmla="*/ 1203162 w 1212154"/>
              <a:gd name="connsiteY35" fmla="*/ 742291 h 838336"/>
              <a:gd name="connsiteX36" fmla="*/ 1201063 w 1212154"/>
              <a:gd name="connsiteY36" fmla="*/ 726409 h 838336"/>
              <a:gd name="connsiteX37" fmla="*/ 1198216 w 1212154"/>
              <a:gd name="connsiteY37" fmla="*/ 706330 h 838336"/>
              <a:gd name="connsiteX38" fmla="*/ 1197917 w 1212154"/>
              <a:gd name="connsiteY38" fmla="*/ 704682 h 838336"/>
              <a:gd name="connsiteX39" fmla="*/ 1197767 w 1212154"/>
              <a:gd name="connsiteY39" fmla="*/ 703484 h 838336"/>
              <a:gd name="connsiteX40" fmla="*/ 1195069 w 1212154"/>
              <a:gd name="connsiteY40" fmla="*/ 686552 h 838336"/>
              <a:gd name="connsiteX41" fmla="*/ 1191621 w 1212154"/>
              <a:gd name="connsiteY41" fmla="*/ 667072 h 838336"/>
              <a:gd name="connsiteX42" fmla="*/ 1187875 w 1212154"/>
              <a:gd name="connsiteY42" fmla="*/ 647895 h 838336"/>
              <a:gd name="connsiteX43" fmla="*/ 1187275 w 1212154"/>
              <a:gd name="connsiteY43" fmla="*/ 645647 h 838336"/>
              <a:gd name="connsiteX44" fmla="*/ 1172738 w 1212154"/>
              <a:gd name="connsiteY44" fmla="*/ 582564 h 838336"/>
              <a:gd name="connsiteX45" fmla="*/ 1166443 w 1212154"/>
              <a:gd name="connsiteY45" fmla="*/ 561139 h 838336"/>
              <a:gd name="connsiteX46" fmla="*/ 1161498 w 1212154"/>
              <a:gd name="connsiteY46" fmla="*/ 544057 h 838336"/>
              <a:gd name="connsiteX47" fmla="*/ 1134971 w 1212154"/>
              <a:gd name="connsiteY47" fmla="*/ 468389 h 838336"/>
              <a:gd name="connsiteX48" fmla="*/ 1133771 w 1212154"/>
              <a:gd name="connsiteY48" fmla="*/ 465093 h 838336"/>
              <a:gd name="connsiteX49" fmla="*/ 1116087 w 1212154"/>
              <a:gd name="connsiteY49" fmla="*/ 424938 h 838336"/>
              <a:gd name="connsiteX50" fmla="*/ 1115488 w 1212154"/>
              <a:gd name="connsiteY50" fmla="*/ 423738 h 838336"/>
              <a:gd name="connsiteX51" fmla="*/ 1094355 w 1212154"/>
              <a:gd name="connsiteY51" fmla="*/ 383133 h 838336"/>
              <a:gd name="connsiteX52" fmla="*/ 1092407 w 1212154"/>
              <a:gd name="connsiteY52" fmla="*/ 379537 h 838336"/>
              <a:gd name="connsiteX53" fmla="*/ 1087012 w 1212154"/>
              <a:gd name="connsiteY53" fmla="*/ 370845 h 838336"/>
              <a:gd name="connsiteX54" fmla="*/ 1070526 w 1212154"/>
              <a:gd name="connsiteY54" fmla="*/ 344326 h 838336"/>
              <a:gd name="connsiteX55" fmla="*/ 1061534 w 1212154"/>
              <a:gd name="connsiteY55" fmla="*/ 331290 h 838336"/>
              <a:gd name="connsiteX56" fmla="*/ 1054340 w 1212154"/>
              <a:gd name="connsiteY56" fmla="*/ 320651 h 838336"/>
              <a:gd name="connsiteX57" fmla="*/ 1044449 w 1212154"/>
              <a:gd name="connsiteY57" fmla="*/ 308215 h 838336"/>
              <a:gd name="connsiteX58" fmla="*/ 1035156 w 1212154"/>
              <a:gd name="connsiteY58" fmla="*/ 296527 h 838336"/>
              <a:gd name="connsiteX59" fmla="*/ 1014025 w 1212154"/>
              <a:gd name="connsiteY59" fmla="*/ 273004 h 838336"/>
              <a:gd name="connsiteX60" fmla="*/ 1007281 w 1212154"/>
              <a:gd name="connsiteY60" fmla="*/ 265812 h 838336"/>
              <a:gd name="connsiteX61" fmla="*/ 977906 w 1212154"/>
              <a:gd name="connsiteY61" fmla="*/ 238990 h 838336"/>
              <a:gd name="connsiteX62" fmla="*/ 976557 w 1212154"/>
              <a:gd name="connsiteY62" fmla="*/ 237792 h 838336"/>
              <a:gd name="connsiteX63" fmla="*/ 970413 w 1212154"/>
              <a:gd name="connsiteY63" fmla="*/ 233296 h 838336"/>
              <a:gd name="connsiteX64" fmla="*/ 952128 w 1212154"/>
              <a:gd name="connsiteY64" fmla="*/ 219361 h 838336"/>
              <a:gd name="connsiteX65" fmla="*/ 946583 w 1212154"/>
              <a:gd name="connsiteY65" fmla="*/ 215915 h 838336"/>
              <a:gd name="connsiteX66" fmla="*/ 935193 w 1212154"/>
              <a:gd name="connsiteY66" fmla="*/ 208873 h 838336"/>
              <a:gd name="connsiteX67" fmla="*/ 913461 w 1212154"/>
              <a:gd name="connsiteY67" fmla="*/ 196587 h 838336"/>
              <a:gd name="connsiteX68" fmla="*/ 901322 w 1212154"/>
              <a:gd name="connsiteY68" fmla="*/ 190593 h 838336"/>
              <a:gd name="connsiteX69" fmla="*/ 877643 w 1212154"/>
              <a:gd name="connsiteY69" fmla="*/ 180854 h 838336"/>
              <a:gd name="connsiteX70" fmla="*/ 866702 w 1212154"/>
              <a:gd name="connsiteY70" fmla="*/ 176808 h 838336"/>
              <a:gd name="connsiteX71" fmla="*/ 831182 w 1212154"/>
              <a:gd name="connsiteY71" fmla="*/ 167218 h 838336"/>
              <a:gd name="connsiteX72" fmla="*/ 831182 w 1212154"/>
              <a:gd name="connsiteY72" fmla="*/ 167218 h 838336"/>
              <a:gd name="connsiteX73" fmla="*/ 552723 w 1212154"/>
              <a:gd name="connsiteY73" fmla="*/ 111179 h 838336"/>
              <a:gd name="connsiteX74" fmla="*/ 0 w 1212154"/>
              <a:gd name="connsiteY74" fmla="*/ 0 h 838336"/>
              <a:gd name="connsiteX75" fmla="*/ 0 w 1212154"/>
              <a:gd name="connsiteY75" fmla="*/ 0 h 838336"/>
              <a:gd name="connsiteX76" fmla="*/ 0 w 1212154"/>
              <a:gd name="connsiteY76" fmla="*/ 0 h 838336"/>
              <a:gd name="connsiteX77" fmla="*/ 36868 w 1212154"/>
              <a:gd name="connsiteY77" fmla="*/ 9890 h 838336"/>
              <a:gd name="connsiteX78" fmla="*/ 48258 w 1212154"/>
              <a:gd name="connsiteY78" fmla="*/ 14086 h 838336"/>
              <a:gd name="connsiteX79" fmla="*/ 72837 w 1212154"/>
              <a:gd name="connsiteY79" fmla="*/ 23975 h 838336"/>
              <a:gd name="connsiteX0" fmla="*/ 72987 w 1211451"/>
              <a:gd name="connsiteY0" fmla="*/ 23525 h 842465"/>
              <a:gd name="connsiteX1" fmla="*/ 85576 w 1211451"/>
              <a:gd name="connsiteY1" fmla="*/ 29519 h 842465"/>
              <a:gd name="connsiteX2" fmla="*/ 108206 w 1211451"/>
              <a:gd name="connsiteY2" fmla="*/ 41955 h 842465"/>
              <a:gd name="connsiteX3" fmla="*/ 119897 w 1211451"/>
              <a:gd name="connsiteY3" fmla="*/ 48997 h 842465"/>
              <a:gd name="connsiteX4" fmla="*/ 144625 w 1211451"/>
              <a:gd name="connsiteY4" fmla="*/ 66378 h 842465"/>
              <a:gd name="connsiteX5" fmla="*/ 152268 w 1211451"/>
              <a:gd name="connsiteY5" fmla="*/ 72072 h 842465"/>
              <a:gd name="connsiteX6" fmla="*/ 182692 w 1211451"/>
              <a:gd name="connsiteY6" fmla="*/ 98594 h 842465"/>
              <a:gd name="connsiteX7" fmla="*/ 189736 w 1211451"/>
              <a:gd name="connsiteY7" fmla="*/ 105785 h 842465"/>
              <a:gd name="connsiteX8" fmla="*/ 211617 w 1211451"/>
              <a:gd name="connsiteY8" fmla="*/ 129011 h 842465"/>
              <a:gd name="connsiteX9" fmla="*/ 221208 w 1211451"/>
              <a:gd name="connsiteY9" fmla="*/ 140399 h 842465"/>
              <a:gd name="connsiteX10" fmla="*/ 239193 w 1211451"/>
              <a:gd name="connsiteY10" fmla="*/ 163322 h 842465"/>
              <a:gd name="connsiteX11" fmla="*/ 248485 w 1211451"/>
              <a:gd name="connsiteY11" fmla="*/ 176208 h 842465"/>
              <a:gd name="connsiteX12" fmla="*/ 265720 w 1211451"/>
              <a:gd name="connsiteY12" fmla="*/ 202429 h 842465"/>
              <a:gd name="connsiteX13" fmla="*/ 273514 w 1211451"/>
              <a:gd name="connsiteY13" fmla="*/ 214717 h 842465"/>
              <a:gd name="connsiteX14" fmla="*/ 295695 w 1211451"/>
              <a:gd name="connsiteY14" fmla="*/ 254872 h 842465"/>
              <a:gd name="connsiteX15" fmla="*/ 296294 w 1211451"/>
              <a:gd name="connsiteY15" fmla="*/ 255922 h 842465"/>
              <a:gd name="connsiteX16" fmla="*/ 316227 w 1211451"/>
              <a:gd name="connsiteY16" fmla="*/ 298775 h 842465"/>
              <a:gd name="connsiteX17" fmla="*/ 344403 w 1211451"/>
              <a:gd name="connsiteY17" fmla="*/ 373393 h 842465"/>
              <a:gd name="connsiteX18" fmla="*/ 349798 w 1211451"/>
              <a:gd name="connsiteY18" fmla="*/ 390175 h 842465"/>
              <a:gd name="connsiteX19" fmla="*/ 372278 w 1211451"/>
              <a:gd name="connsiteY19" fmla="*/ 473335 h 842465"/>
              <a:gd name="connsiteX20" fmla="*/ 383669 w 1211451"/>
              <a:gd name="connsiteY20" fmla="*/ 530122 h 842465"/>
              <a:gd name="connsiteX21" fmla="*/ 383819 w 1211451"/>
              <a:gd name="connsiteY21" fmla="*/ 531322 h 842465"/>
              <a:gd name="connsiteX22" fmla="*/ 393111 w 1211451"/>
              <a:gd name="connsiteY22" fmla="*/ 594402 h 842465"/>
              <a:gd name="connsiteX23" fmla="*/ 393261 w 1211451"/>
              <a:gd name="connsiteY23" fmla="*/ 596050 h 842465"/>
              <a:gd name="connsiteX24" fmla="*/ 399855 w 1211451"/>
              <a:gd name="connsiteY24" fmla="*/ 662578 h 842465"/>
              <a:gd name="connsiteX25" fmla="*/ 527095 w 1211451"/>
              <a:gd name="connsiteY25" fmla="*/ 690148 h 842465"/>
              <a:gd name="connsiteX26" fmla="*/ 1210777 w 1211451"/>
              <a:gd name="connsiteY26" fmla="*/ 842465 h 842465"/>
              <a:gd name="connsiteX27" fmla="*/ 1211404 w 1211451"/>
              <a:gd name="connsiteY27" fmla="*/ 826349 h 842465"/>
              <a:gd name="connsiteX28" fmla="*/ 1210505 w 1211451"/>
              <a:gd name="connsiteY28" fmla="*/ 814363 h 842465"/>
              <a:gd name="connsiteX29" fmla="*/ 1209606 w 1211451"/>
              <a:gd name="connsiteY29" fmla="*/ 802525 h 842465"/>
              <a:gd name="connsiteX30" fmla="*/ 1208557 w 1211451"/>
              <a:gd name="connsiteY30" fmla="*/ 790838 h 842465"/>
              <a:gd name="connsiteX31" fmla="*/ 1206908 w 1211451"/>
              <a:gd name="connsiteY31" fmla="*/ 774506 h 842465"/>
              <a:gd name="connsiteX32" fmla="*/ 1206459 w 1211451"/>
              <a:gd name="connsiteY32" fmla="*/ 770610 h 842465"/>
              <a:gd name="connsiteX33" fmla="*/ 1206309 w 1211451"/>
              <a:gd name="connsiteY33" fmla="*/ 769112 h 842465"/>
              <a:gd name="connsiteX34" fmla="*/ 1205110 w 1211451"/>
              <a:gd name="connsiteY34" fmla="*/ 758324 h 842465"/>
              <a:gd name="connsiteX35" fmla="*/ 1203162 w 1211451"/>
              <a:gd name="connsiteY35" fmla="*/ 742291 h 842465"/>
              <a:gd name="connsiteX36" fmla="*/ 1201063 w 1211451"/>
              <a:gd name="connsiteY36" fmla="*/ 726409 h 842465"/>
              <a:gd name="connsiteX37" fmla="*/ 1198216 w 1211451"/>
              <a:gd name="connsiteY37" fmla="*/ 706330 h 842465"/>
              <a:gd name="connsiteX38" fmla="*/ 1197917 w 1211451"/>
              <a:gd name="connsiteY38" fmla="*/ 704682 h 842465"/>
              <a:gd name="connsiteX39" fmla="*/ 1197767 w 1211451"/>
              <a:gd name="connsiteY39" fmla="*/ 703484 h 842465"/>
              <a:gd name="connsiteX40" fmla="*/ 1195069 w 1211451"/>
              <a:gd name="connsiteY40" fmla="*/ 686552 h 842465"/>
              <a:gd name="connsiteX41" fmla="*/ 1191621 w 1211451"/>
              <a:gd name="connsiteY41" fmla="*/ 667072 h 842465"/>
              <a:gd name="connsiteX42" fmla="*/ 1187875 w 1211451"/>
              <a:gd name="connsiteY42" fmla="*/ 647895 h 842465"/>
              <a:gd name="connsiteX43" fmla="*/ 1187275 w 1211451"/>
              <a:gd name="connsiteY43" fmla="*/ 645647 h 842465"/>
              <a:gd name="connsiteX44" fmla="*/ 1172738 w 1211451"/>
              <a:gd name="connsiteY44" fmla="*/ 582564 h 842465"/>
              <a:gd name="connsiteX45" fmla="*/ 1166443 w 1211451"/>
              <a:gd name="connsiteY45" fmla="*/ 561139 h 842465"/>
              <a:gd name="connsiteX46" fmla="*/ 1161498 w 1211451"/>
              <a:gd name="connsiteY46" fmla="*/ 544057 h 842465"/>
              <a:gd name="connsiteX47" fmla="*/ 1134971 w 1211451"/>
              <a:gd name="connsiteY47" fmla="*/ 468389 h 842465"/>
              <a:gd name="connsiteX48" fmla="*/ 1133771 w 1211451"/>
              <a:gd name="connsiteY48" fmla="*/ 465093 h 842465"/>
              <a:gd name="connsiteX49" fmla="*/ 1116087 w 1211451"/>
              <a:gd name="connsiteY49" fmla="*/ 424938 h 842465"/>
              <a:gd name="connsiteX50" fmla="*/ 1115488 w 1211451"/>
              <a:gd name="connsiteY50" fmla="*/ 423738 h 842465"/>
              <a:gd name="connsiteX51" fmla="*/ 1094355 w 1211451"/>
              <a:gd name="connsiteY51" fmla="*/ 383133 h 842465"/>
              <a:gd name="connsiteX52" fmla="*/ 1092407 w 1211451"/>
              <a:gd name="connsiteY52" fmla="*/ 379537 h 842465"/>
              <a:gd name="connsiteX53" fmla="*/ 1087012 w 1211451"/>
              <a:gd name="connsiteY53" fmla="*/ 370845 h 842465"/>
              <a:gd name="connsiteX54" fmla="*/ 1070526 w 1211451"/>
              <a:gd name="connsiteY54" fmla="*/ 344326 h 842465"/>
              <a:gd name="connsiteX55" fmla="*/ 1061534 w 1211451"/>
              <a:gd name="connsiteY55" fmla="*/ 331290 h 842465"/>
              <a:gd name="connsiteX56" fmla="*/ 1054340 w 1211451"/>
              <a:gd name="connsiteY56" fmla="*/ 320651 h 842465"/>
              <a:gd name="connsiteX57" fmla="*/ 1044449 w 1211451"/>
              <a:gd name="connsiteY57" fmla="*/ 308215 h 842465"/>
              <a:gd name="connsiteX58" fmla="*/ 1035156 w 1211451"/>
              <a:gd name="connsiteY58" fmla="*/ 296527 h 842465"/>
              <a:gd name="connsiteX59" fmla="*/ 1014025 w 1211451"/>
              <a:gd name="connsiteY59" fmla="*/ 273004 h 842465"/>
              <a:gd name="connsiteX60" fmla="*/ 1007281 w 1211451"/>
              <a:gd name="connsiteY60" fmla="*/ 265812 h 842465"/>
              <a:gd name="connsiteX61" fmla="*/ 977906 w 1211451"/>
              <a:gd name="connsiteY61" fmla="*/ 238990 h 842465"/>
              <a:gd name="connsiteX62" fmla="*/ 976557 w 1211451"/>
              <a:gd name="connsiteY62" fmla="*/ 237792 h 842465"/>
              <a:gd name="connsiteX63" fmla="*/ 970413 w 1211451"/>
              <a:gd name="connsiteY63" fmla="*/ 233296 h 842465"/>
              <a:gd name="connsiteX64" fmla="*/ 952128 w 1211451"/>
              <a:gd name="connsiteY64" fmla="*/ 219361 h 842465"/>
              <a:gd name="connsiteX65" fmla="*/ 946583 w 1211451"/>
              <a:gd name="connsiteY65" fmla="*/ 215915 h 842465"/>
              <a:gd name="connsiteX66" fmla="*/ 935193 w 1211451"/>
              <a:gd name="connsiteY66" fmla="*/ 208873 h 842465"/>
              <a:gd name="connsiteX67" fmla="*/ 913461 w 1211451"/>
              <a:gd name="connsiteY67" fmla="*/ 196587 h 842465"/>
              <a:gd name="connsiteX68" fmla="*/ 901322 w 1211451"/>
              <a:gd name="connsiteY68" fmla="*/ 190593 h 842465"/>
              <a:gd name="connsiteX69" fmla="*/ 877643 w 1211451"/>
              <a:gd name="connsiteY69" fmla="*/ 180854 h 842465"/>
              <a:gd name="connsiteX70" fmla="*/ 866702 w 1211451"/>
              <a:gd name="connsiteY70" fmla="*/ 176808 h 842465"/>
              <a:gd name="connsiteX71" fmla="*/ 831182 w 1211451"/>
              <a:gd name="connsiteY71" fmla="*/ 167218 h 842465"/>
              <a:gd name="connsiteX72" fmla="*/ 831182 w 1211451"/>
              <a:gd name="connsiteY72" fmla="*/ 167218 h 842465"/>
              <a:gd name="connsiteX73" fmla="*/ 552723 w 1211451"/>
              <a:gd name="connsiteY73" fmla="*/ 111179 h 842465"/>
              <a:gd name="connsiteX74" fmla="*/ 0 w 1211451"/>
              <a:gd name="connsiteY74" fmla="*/ 0 h 842465"/>
              <a:gd name="connsiteX75" fmla="*/ 0 w 1211451"/>
              <a:gd name="connsiteY75" fmla="*/ 0 h 842465"/>
              <a:gd name="connsiteX76" fmla="*/ 0 w 1211451"/>
              <a:gd name="connsiteY76" fmla="*/ 0 h 842465"/>
              <a:gd name="connsiteX77" fmla="*/ 36868 w 1211451"/>
              <a:gd name="connsiteY77" fmla="*/ 9890 h 842465"/>
              <a:gd name="connsiteX78" fmla="*/ 48258 w 1211451"/>
              <a:gd name="connsiteY78" fmla="*/ 14086 h 842465"/>
              <a:gd name="connsiteX79" fmla="*/ 72837 w 1211451"/>
              <a:gd name="connsiteY79" fmla="*/ 23975 h 842465"/>
              <a:gd name="connsiteX80" fmla="*/ 72987 w 1211451"/>
              <a:gd name="connsiteY80" fmla="*/ 23525 h 842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211451" h="842465">
                <a:moveTo>
                  <a:pt x="72987" y="23525"/>
                </a:moveTo>
                <a:cubicBezTo>
                  <a:pt x="77183" y="25473"/>
                  <a:pt x="81380" y="27421"/>
                  <a:pt x="85576" y="29519"/>
                </a:cubicBezTo>
                <a:cubicBezTo>
                  <a:pt x="93219" y="33415"/>
                  <a:pt x="100713" y="37459"/>
                  <a:pt x="108206" y="41955"/>
                </a:cubicBezTo>
                <a:cubicBezTo>
                  <a:pt x="112103" y="44203"/>
                  <a:pt x="116000" y="46451"/>
                  <a:pt x="119897" y="48997"/>
                </a:cubicBezTo>
                <a:cubicBezTo>
                  <a:pt x="128289" y="54391"/>
                  <a:pt x="136532" y="60235"/>
                  <a:pt x="144625" y="66378"/>
                </a:cubicBezTo>
                <a:cubicBezTo>
                  <a:pt x="147172" y="68326"/>
                  <a:pt x="149871" y="69974"/>
                  <a:pt x="152268" y="72072"/>
                </a:cubicBezTo>
                <a:cubicBezTo>
                  <a:pt x="162759" y="80314"/>
                  <a:pt x="172800" y="89154"/>
                  <a:pt x="182692" y="98594"/>
                </a:cubicBezTo>
                <a:cubicBezTo>
                  <a:pt x="185090" y="100842"/>
                  <a:pt x="187338" y="103388"/>
                  <a:pt x="189736" y="105785"/>
                </a:cubicBezTo>
                <a:cubicBezTo>
                  <a:pt x="197229" y="113277"/>
                  <a:pt x="204573" y="120919"/>
                  <a:pt x="211617" y="129011"/>
                </a:cubicBezTo>
                <a:cubicBezTo>
                  <a:pt x="214914" y="132757"/>
                  <a:pt x="218062" y="136653"/>
                  <a:pt x="221208" y="140399"/>
                </a:cubicBezTo>
                <a:cubicBezTo>
                  <a:pt x="227354" y="147740"/>
                  <a:pt x="233348" y="155382"/>
                  <a:pt x="239193" y="163322"/>
                </a:cubicBezTo>
                <a:cubicBezTo>
                  <a:pt x="242341" y="167518"/>
                  <a:pt x="245488" y="171864"/>
                  <a:pt x="248485" y="176208"/>
                </a:cubicBezTo>
                <a:cubicBezTo>
                  <a:pt x="254330" y="184600"/>
                  <a:pt x="260175" y="193439"/>
                  <a:pt x="265720" y="202429"/>
                </a:cubicBezTo>
                <a:cubicBezTo>
                  <a:pt x="268268" y="206475"/>
                  <a:pt x="270966" y="210521"/>
                  <a:pt x="273514" y="214717"/>
                </a:cubicBezTo>
                <a:cubicBezTo>
                  <a:pt x="281157" y="227603"/>
                  <a:pt x="288650" y="240938"/>
                  <a:pt x="295695" y="254872"/>
                </a:cubicBezTo>
                <a:cubicBezTo>
                  <a:pt x="295845" y="255172"/>
                  <a:pt x="296144" y="255622"/>
                  <a:pt x="296294" y="255922"/>
                </a:cubicBezTo>
                <a:cubicBezTo>
                  <a:pt x="303338" y="269706"/>
                  <a:pt x="309783" y="284091"/>
                  <a:pt x="316227" y="298775"/>
                </a:cubicBezTo>
                <a:cubicBezTo>
                  <a:pt x="326418" y="322448"/>
                  <a:pt x="335710" y="347472"/>
                  <a:pt x="344403" y="373393"/>
                </a:cubicBezTo>
                <a:cubicBezTo>
                  <a:pt x="346201" y="378937"/>
                  <a:pt x="347999" y="384481"/>
                  <a:pt x="349798" y="390175"/>
                </a:cubicBezTo>
                <a:cubicBezTo>
                  <a:pt x="358040" y="416846"/>
                  <a:pt x="365684" y="444416"/>
                  <a:pt x="372278" y="473335"/>
                </a:cubicBezTo>
                <a:cubicBezTo>
                  <a:pt x="376475" y="491914"/>
                  <a:pt x="380222" y="510794"/>
                  <a:pt x="383669" y="530122"/>
                </a:cubicBezTo>
                <a:cubicBezTo>
                  <a:pt x="383669" y="530572"/>
                  <a:pt x="383669" y="530872"/>
                  <a:pt x="383819" y="531322"/>
                </a:cubicBezTo>
                <a:cubicBezTo>
                  <a:pt x="387415" y="551849"/>
                  <a:pt x="390413" y="572827"/>
                  <a:pt x="393111" y="594402"/>
                </a:cubicBezTo>
                <a:cubicBezTo>
                  <a:pt x="393111" y="595002"/>
                  <a:pt x="393111" y="595452"/>
                  <a:pt x="393261" y="596050"/>
                </a:cubicBezTo>
                <a:cubicBezTo>
                  <a:pt x="395958" y="617778"/>
                  <a:pt x="398057" y="639953"/>
                  <a:pt x="399855" y="662578"/>
                </a:cubicBezTo>
                <a:lnTo>
                  <a:pt x="527095" y="690148"/>
                </a:lnTo>
                <a:lnTo>
                  <a:pt x="1210777" y="842465"/>
                </a:lnTo>
                <a:cubicBezTo>
                  <a:pt x="1210477" y="838420"/>
                  <a:pt x="1211704" y="830245"/>
                  <a:pt x="1211404" y="826349"/>
                </a:cubicBezTo>
                <a:cubicBezTo>
                  <a:pt x="1211105" y="822303"/>
                  <a:pt x="1210805" y="818409"/>
                  <a:pt x="1210505" y="814363"/>
                </a:cubicBezTo>
                <a:cubicBezTo>
                  <a:pt x="1210206" y="810467"/>
                  <a:pt x="1209906" y="806421"/>
                  <a:pt x="1209606" y="802525"/>
                </a:cubicBezTo>
                <a:cubicBezTo>
                  <a:pt x="1209307" y="798629"/>
                  <a:pt x="1208857" y="794733"/>
                  <a:pt x="1208557" y="790838"/>
                </a:cubicBezTo>
                <a:cubicBezTo>
                  <a:pt x="1208108" y="785294"/>
                  <a:pt x="1207508" y="779900"/>
                  <a:pt x="1206908" y="774506"/>
                </a:cubicBezTo>
                <a:cubicBezTo>
                  <a:pt x="1206908" y="773158"/>
                  <a:pt x="1206608" y="771958"/>
                  <a:pt x="1206459" y="770610"/>
                </a:cubicBezTo>
                <a:cubicBezTo>
                  <a:pt x="1206459" y="770160"/>
                  <a:pt x="1206459" y="769562"/>
                  <a:pt x="1206309" y="769112"/>
                </a:cubicBezTo>
                <a:cubicBezTo>
                  <a:pt x="1205859" y="765516"/>
                  <a:pt x="1205560" y="761920"/>
                  <a:pt x="1205110" y="758324"/>
                </a:cubicBezTo>
                <a:cubicBezTo>
                  <a:pt x="1204511" y="752929"/>
                  <a:pt x="1203911" y="747685"/>
                  <a:pt x="1203162" y="742291"/>
                </a:cubicBezTo>
                <a:cubicBezTo>
                  <a:pt x="1202563" y="737047"/>
                  <a:pt x="1201813" y="731653"/>
                  <a:pt x="1201063" y="726409"/>
                </a:cubicBezTo>
                <a:cubicBezTo>
                  <a:pt x="1200164" y="719665"/>
                  <a:pt x="1199115" y="713073"/>
                  <a:pt x="1198216" y="706330"/>
                </a:cubicBezTo>
                <a:cubicBezTo>
                  <a:pt x="1198216" y="705731"/>
                  <a:pt x="1198067" y="705282"/>
                  <a:pt x="1197917" y="704682"/>
                </a:cubicBezTo>
                <a:cubicBezTo>
                  <a:pt x="1197917" y="704232"/>
                  <a:pt x="1197917" y="703934"/>
                  <a:pt x="1197767" y="703484"/>
                </a:cubicBezTo>
                <a:cubicBezTo>
                  <a:pt x="1196867" y="697790"/>
                  <a:pt x="1195968" y="692096"/>
                  <a:pt x="1195069" y="686552"/>
                </a:cubicBezTo>
                <a:cubicBezTo>
                  <a:pt x="1194020" y="679958"/>
                  <a:pt x="1192821" y="673516"/>
                  <a:pt x="1191621" y="667072"/>
                </a:cubicBezTo>
                <a:cubicBezTo>
                  <a:pt x="1190423" y="660631"/>
                  <a:pt x="1189224" y="654337"/>
                  <a:pt x="1187875" y="647895"/>
                </a:cubicBezTo>
                <a:cubicBezTo>
                  <a:pt x="1187725" y="647145"/>
                  <a:pt x="1187425" y="646545"/>
                  <a:pt x="1187275" y="645647"/>
                </a:cubicBezTo>
                <a:cubicBezTo>
                  <a:pt x="1182930" y="624069"/>
                  <a:pt x="1177984" y="602944"/>
                  <a:pt x="1172738" y="582564"/>
                </a:cubicBezTo>
                <a:cubicBezTo>
                  <a:pt x="1170790" y="575223"/>
                  <a:pt x="1168542" y="568331"/>
                  <a:pt x="1166443" y="561139"/>
                </a:cubicBezTo>
                <a:lnTo>
                  <a:pt x="1161498" y="544057"/>
                </a:lnTo>
                <a:cubicBezTo>
                  <a:pt x="1153404" y="517686"/>
                  <a:pt x="1144713" y="492364"/>
                  <a:pt x="1134971" y="468389"/>
                </a:cubicBezTo>
                <a:cubicBezTo>
                  <a:pt x="1134521" y="467341"/>
                  <a:pt x="1134222" y="466143"/>
                  <a:pt x="1133771" y="465093"/>
                </a:cubicBezTo>
                <a:cubicBezTo>
                  <a:pt x="1128076" y="451309"/>
                  <a:pt x="1122232" y="437974"/>
                  <a:pt x="1116087" y="424938"/>
                </a:cubicBezTo>
                <a:cubicBezTo>
                  <a:pt x="1115937" y="424488"/>
                  <a:pt x="1115638" y="424188"/>
                  <a:pt x="1115488" y="423738"/>
                </a:cubicBezTo>
                <a:cubicBezTo>
                  <a:pt x="1108743" y="409654"/>
                  <a:pt x="1101699" y="396169"/>
                  <a:pt x="1094355" y="383133"/>
                </a:cubicBezTo>
                <a:cubicBezTo>
                  <a:pt x="1093756" y="381935"/>
                  <a:pt x="1093157" y="380585"/>
                  <a:pt x="1092407" y="379537"/>
                </a:cubicBezTo>
                <a:cubicBezTo>
                  <a:pt x="1090609" y="376539"/>
                  <a:pt x="1088660" y="373843"/>
                  <a:pt x="1087012" y="370845"/>
                </a:cubicBezTo>
                <a:cubicBezTo>
                  <a:pt x="1081617" y="361706"/>
                  <a:pt x="1076222" y="352866"/>
                  <a:pt x="1070526" y="344326"/>
                </a:cubicBezTo>
                <a:cubicBezTo>
                  <a:pt x="1067529" y="339830"/>
                  <a:pt x="1064531" y="335484"/>
                  <a:pt x="1061534" y="331290"/>
                </a:cubicBezTo>
                <a:cubicBezTo>
                  <a:pt x="1059136" y="327842"/>
                  <a:pt x="1056738" y="324096"/>
                  <a:pt x="1054340" y="320651"/>
                </a:cubicBezTo>
                <a:cubicBezTo>
                  <a:pt x="1051193" y="316307"/>
                  <a:pt x="1047746" y="312411"/>
                  <a:pt x="1044449" y="308215"/>
                </a:cubicBezTo>
                <a:cubicBezTo>
                  <a:pt x="1041451" y="304319"/>
                  <a:pt x="1038304" y="300273"/>
                  <a:pt x="1035156" y="296527"/>
                </a:cubicBezTo>
                <a:cubicBezTo>
                  <a:pt x="1028263" y="288287"/>
                  <a:pt x="1021218" y="280495"/>
                  <a:pt x="1014025" y="273004"/>
                </a:cubicBezTo>
                <a:cubicBezTo>
                  <a:pt x="1011776" y="270606"/>
                  <a:pt x="1009679" y="268058"/>
                  <a:pt x="1007281" y="265812"/>
                </a:cubicBezTo>
                <a:cubicBezTo>
                  <a:pt x="997839" y="256222"/>
                  <a:pt x="987948" y="247380"/>
                  <a:pt x="977906" y="238990"/>
                </a:cubicBezTo>
                <a:cubicBezTo>
                  <a:pt x="977456" y="238540"/>
                  <a:pt x="977007" y="238090"/>
                  <a:pt x="976557" y="237792"/>
                </a:cubicBezTo>
                <a:cubicBezTo>
                  <a:pt x="974609" y="236143"/>
                  <a:pt x="972510" y="234944"/>
                  <a:pt x="970413" y="233296"/>
                </a:cubicBezTo>
                <a:cubicBezTo>
                  <a:pt x="964418" y="228501"/>
                  <a:pt x="958423" y="223707"/>
                  <a:pt x="952128" y="219361"/>
                </a:cubicBezTo>
                <a:cubicBezTo>
                  <a:pt x="950330" y="218163"/>
                  <a:pt x="948381" y="217115"/>
                  <a:pt x="946583" y="215915"/>
                </a:cubicBezTo>
                <a:cubicBezTo>
                  <a:pt x="942836" y="213369"/>
                  <a:pt x="939090" y="211121"/>
                  <a:pt x="935193" y="208873"/>
                </a:cubicBezTo>
                <a:cubicBezTo>
                  <a:pt x="927999" y="204527"/>
                  <a:pt x="920806" y="200333"/>
                  <a:pt x="913461" y="196587"/>
                </a:cubicBezTo>
                <a:cubicBezTo>
                  <a:pt x="909415" y="194489"/>
                  <a:pt x="905369" y="192391"/>
                  <a:pt x="901322" y="190593"/>
                </a:cubicBezTo>
                <a:cubicBezTo>
                  <a:pt x="893529" y="186998"/>
                  <a:pt x="885586" y="183700"/>
                  <a:pt x="877643" y="180854"/>
                </a:cubicBezTo>
                <a:cubicBezTo>
                  <a:pt x="874045" y="179506"/>
                  <a:pt x="870298" y="178006"/>
                  <a:pt x="866702" y="176808"/>
                </a:cubicBezTo>
                <a:cubicBezTo>
                  <a:pt x="855012" y="172912"/>
                  <a:pt x="843172" y="169616"/>
                  <a:pt x="831182" y="167218"/>
                </a:cubicBezTo>
                <a:lnTo>
                  <a:pt x="831182" y="167218"/>
                </a:lnTo>
                <a:lnTo>
                  <a:pt x="552723" y="111179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ubicBezTo>
                  <a:pt x="12589" y="2548"/>
                  <a:pt x="24878" y="5844"/>
                  <a:pt x="36868" y="9890"/>
                </a:cubicBezTo>
                <a:cubicBezTo>
                  <a:pt x="40614" y="11090"/>
                  <a:pt x="44361" y="12588"/>
                  <a:pt x="48258" y="14086"/>
                </a:cubicBezTo>
                <a:cubicBezTo>
                  <a:pt x="56501" y="17082"/>
                  <a:pt x="64743" y="20379"/>
                  <a:pt x="72837" y="23975"/>
                </a:cubicBezTo>
                <a:lnTo>
                  <a:pt x="72987" y="2352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D3812ED-6B9F-0CF1-F32F-D2144BA28CE1}"/>
              </a:ext>
            </a:extLst>
          </p:cNvPr>
          <p:cNvSpPr txBox="1"/>
          <p:nvPr/>
        </p:nvSpPr>
        <p:spPr>
          <a:xfrm>
            <a:off x="4629336" y="3919393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A53D890-93AD-04CA-1E90-D5FD156D0C24}"/>
              </a:ext>
            </a:extLst>
          </p:cNvPr>
          <p:cNvSpPr txBox="1"/>
          <p:nvPr/>
        </p:nvSpPr>
        <p:spPr>
          <a:xfrm>
            <a:off x="6201022" y="3399416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B12BEF7-00E8-2142-DFE3-87BB83230DB5}"/>
              </a:ext>
            </a:extLst>
          </p:cNvPr>
          <p:cNvSpPr txBox="1"/>
          <p:nvPr/>
        </p:nvSpPr>
        <p:spPr>
          <a:xfrm>
            <a:off x="7422034" y="297468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DF4F01-3FCE-9D35-BA45-1AE0AEC58138}"/>
              </a:ext>
            </a:extLst>
          </p:cNvPr>
          <p:cNvSpPr txBox="1"/>
          <p:nvPr/>
        </p:nvSpPr>
        <p:spPr>
          <a:xfrm>
            <a:off x="8267839" y="2694762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2FE83A91-4899-D4E0-3F2C-4C94E4F02BC4}"/>
              </a:ext>
            </a:extLst>
          </p:cNvPr>
          <p:cNvSpPr/>
          <p:nvPr/>
        </p:nvSpPr>
        <p:spPr>
          <a:xfrm>
            <a:off x="7084601" y="2877951"/>
            <a:ext cx="996630" cy="1264072"/>
          </a:xfrm>
          <a:custGeom>
            <a:avLst/>
            <a:gdLst>
              <a:gd name="connsiteX0" fmla="*/ 597385 w 636051"/>
              <a:gd name="connsiteY0" fmla="*/ 158841 h 806733"/>
              <a:gd name="connsiteX1" fmla="*/ 530992 w 636051"/>
              <a:gd name="connsiteY1" fmla="*/ 51409 h 806733"/>
              <a:gd name="connsiteX2" fmla="*/ 442119 w 636051"/>
              <a:gd name="connsiteY2" fmla="*/ 2112 h 806733"/>
              <a:gd name="connsiteX3" fmla="*/ 336160 w 636051"/>
              <a:gd name="connsiteY3" fmla="*/ 20692 h 806733"/>
              <a:gd name="connsiteX4" fmla="*/ 229003 w 636051"/>
              <a:gd name="connsiteY4" fmla="*/ 107748 h 806733"/>
              <a:gd name="connsiteX5" fmla="*/ 134884 w 636051"/>
              <a:gd name="connsiteY5" fmla="*/ 248893 h 806733"/>
              <a:gd name="connsiteX6" fmla="*/ 60847 w 636051"/>
              <a:gd name="connsiteY6" fmla="*/ 429446 h 806733"/>
              <a:gd name="connsiteX7" fmla="*/ 13789 w 636051"/>
              <a:gd name="connsiteY7" fmla="*/ 633824 h 806733"/>
              <a:gd name="connsiteX8" fmla="*/ 8094 w 636051"/>
              <a:gd name="connsiteY8" fmla="*/ 676977 h 806733"/>
              <a:gd name="connsiteX9" fmla="*/ 3897 w 636051"/>
              <a:gd name="connsiteY9" fmla="*/ 720280 h 806733"/>
              <a:gd name="connsiteX10" fmla="*/ 1199 w 636051"/>
              <a:gd name="connsiteY10" fmla="*/ 763583 h 806733"/>
              <a:gd name="connsiteX11" fmla="*/ 0 w 636051"/>
              <a:gd name="connsiteY11" fmla="*/ 806734 h 806733"/>
              <a:gd name="connsiteX12" fmla="*/ 22031 w 636051"/>
              <a:gd name="connsiteY12" fmla="*/ 794898 h 806733"/>
              <a:gd name="connsiteX13" fmla="*/ 48559 w 636051"/>
              <a:gd name="connsiteY13" fmla="*/ 557706 h 806733"/>
              <a:gd name="connsiteX14" fmla="*/ 117049 w 636051"/>
              <a:gd name="connsiteY14" fmla="*/ 339395 h 806733"/>
              <a:gd name="connsiteX15" fmla="*/ 216413 w 636051"/>
              <a:gd name="connsiteY15" fmla="*/ 165585 h 806733"/>
              <a:gd name="connsiteX16" fmla="*/ 335561 w 636051"/>
              <a:gd name="connsiteY16" fmla="*/ 60849 h 806733"/>
              <a:gd name="connsiteX17" fmla="*/ 445116 w 636051"/>
              <a:gd name="connsiteY17" fmla="*/ 45415 h 806733"/>
              <a:gd name="connsiteX18" fmla="*/ 534289 w 636051"/>
              <a:gd name="connsiteY18" fmla="*/ 107898 h 806733"/>
              <a:gd name="connsiteX19" fmla="*/ 595886 w 636051"/>
              <a:gd name="connsiteY19" fmla="*/ 235557 h 806733"/>
              <a:gd name="connsiteX20" fmla="*/ 623013 w 636051"/>
              <a:gd name="connsiteY20" fmla="*/ 416861 h 806733"/>
              <a:gd name="connsiteX21" fmla="*/ 625261 w 636051"/>
              <a:gd name="connsiteY21" fmla="*/ 391237 h 806733"/>
              <a:gd name="connsiteX22" fmla="*/ 628259 w 636051"/>
              <a:gd name="connsiteY22" fmla="*/ 365766 h 806733"/>
              <a:gd name="connsiteX23" fmla="*/ 631855 w 636051"/>
              <a:gd name="connsiteY23" fmla="*/ 340443 h 806733"/>
              <a:gd name="connsiteX24" fmla="*/ 636051 w 636051"/>
              <a:gd name="connsiteY24" fmla="*/ 315271 h 806733"/>
              <a:gd name="connsiteX25" fmla="*/ 597385 w 636051"/>
              <a:gd name="connsiteY25" fmla="*/ 158841 h 80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36051" h="806733">
                <a:moveTo>
                  <a:pt x="597385" y="158841"/>
                </a:moveTo>
                <a:cubicBezTo>
                  <a:pt x="579551" y="114340"/>
                  <a:pt x="557070" y="77931"/>
                  <a:pt x="530992" y="51409"/>
                </a:cubicBezTo>
                <a:cubicBezTo>
                  <a:pt x="504764" y="24738"/>
                  <a:pt x="474790" y="7656"/>
                  <a:pt x="442119" y="2112"/>
                </a:cubicBezTo>
                <a:cubicBezTo>
                  <a:pt x="409297" y="-3582"/>
                  <a:pt x="373628" y="2112"/>
                  <a:pt x="336160" y="20692"/>
                </a:cubicBezTo>
                <a:cubicBezTo>
                  <a:pt x="298992" y="39122"/>
                  <a:pt x="262874" y="68939"/>
                  <a:pt x="229003" y="107748"/>
                </a:cubicBezTo>
                <a:cubicBezTo>
                  <a:pt x="194982" y="146705"/>
                  <a:pt x="163359" y="194502"/>
                  <a:pt x="134884" y="248893"/>
                </a:cubicBezTo>
                <a:cubicBezTo>
                  <a:pt x="106409" y="303433"/>
                  <a:pt x="81380" y="364418"/>
                  <a:pt x="60847" y="429446"/>
                </a:cubicBezTo>
                <a:cubicBezTo>
                  <a:pt x="40315" y="494475"/>
                  <a:pt x="24279" y="563399"/>
                  <a:pt x="13789" y="633824"/>
                </a:cubicBezTo>
                <a:cubicBezTo>
                  <a:pt x="11690" y="648207"/>
                  <a:pt x="9742" y="662443"/>
                  <a:pt x="8094" y="676977"/>
                </a:cubicBezTo>
                <a:cubicBezTo>
                  <a:pt x="6444" y="691360"/>
                  <a:pt x="5096" y="705744"/>
                  <a:pt x="3897" y="720280"/>
                </a:cubicBezTo>
                <a:cubicBezTo>
                  <a:pt x="2698" y="734663"/>
                  <a:pt x="1798" y="749197"/>
                  <a:pt x="1199" y="763583"/>
                </a:cubicBezTo>
                <a:cubicBezTo>
                  <a:pt x="600" y="777966"/>
                  <a:pt x="150" y="792500"/>
                  <a:pt x="0" y="806734"/>
                </a:cubicBezTo>
                <a:lnTo>
                  <a:pt x="22031" y="794898"/>
                </a:lnTo>
                <a:cubicBezTo>
                  <a:pt x="22631" y="715484"/>
                  <a:pt x="32073" y="635172"/>
                  <a:pt x="48559" y="557706"/>
                </a:cubicBezTo>
                <a:cubicBezTo>
                  <a:pt x="64894" y="480391"/>
                  <a:pt x="88424" y="406221"/>
                  <a:pt x="117049" y="339395"/>
                </a:cubicBezTo>
                <a:cubicBezTo>
                  <a:pt x="145675" y="272718"/>
                  <a:pt x="179396" y="213531"/>
                  <a:pt x="216413" y="165585"/>
                </a:cubicBezTo>
                <a:cubicBezTo>
                  <a:pt x="253432" y="117936"/>
                  <a:pt x="293597" y="81676"/>
                  <a:pt x="335561" y="60849"/>
                </a:cubicBezTo>
                <a:cubicBezTo>
                  <a:pt x="374677" y="41369"/>
                  <a:pt x="411545" y="36875"/>
                  <a:pt x="445116" y="45415"/>
                </a:cubicBezTo>
                <a:cubicBezTo>
                  <a:pt x="478537" y="53955"/>
                  <a:pt x="508661" y="75383"/>
                  <a:pt x="534289" y="107898"/>
                </a:cubicBezTo>
                <a:cubicBezTo>
                  <a:pt x="559768" y="140261"/>
                  <a:pt x="580600" y="183414"/>
                  <a:pt x="595886" y="235557"/>
                </a:cubicBezTo>
                <a:cubicBezTo>
                  <a:pt x="611023" y="287552"/>
                  <a:pt x="620465" y="348684"/>
                  <a:pt x="623013" y="416861"/>
                </a:cubicBezTo>
                <a:cubicBezTo>
                  <a:pt x="623613" y="408319"/>
                  <a:pt x="624512" y="399779"/>
                  <a:pt x="625261" y="391237"/>
                </a:cubicBezTo>
                <a:cubicBezTo>
                  <a:pt x="626160" y="382697"/>
                  <a:pt x="627060" y="374156"/>
                  <a:pt x="628259" y="365766"/>
                </a:cubicBezTo>
                <a:cubicBezTo>
                  <a:pt x="629457" y="357374"/>
                  <a:pt x="630506" y="348834"/>
                  <a:pt x="631855" y="340443"/>
                </a:cubicBezTo>
                <a:cubicBezTo>
                  <a:pt x="633204" y="332053"/>
                  <a:pt x="634553" y="323661"/>
                  <a:pt x="636051" y="315271"/>
                </a:cubicBezTo>
                <a:cubicBezTo>
                  <a:pt x="628408" y="255786"/>
                  <a:pt x="615220" y="203194"/>
                  <a:pt x="597385" y="158841"/>
                </a:cubicBez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8F431742-D208-CCE8-3CE5-A40726787E99}"/>
              </a:ext>
            </a:extLst>
          </p:cNvPr>
          <p:cNvSpPr/>
          <p:nvPr/>
        </p:nvSpPr>
        <p:spPr>
          <a:xfrm>
            <a:off x="5722319" y="3177837"/>
            <a:ext cx="1388434" cy="1695992"/>
          </a:xfrm>
          <a:custGeom>
            <a:avLst/>
            <a:gdLst>
              <a:gd name="connsiteX0" fmla="*/ 876211 w 886101"/>
              <a:gd name="connsiteY0" fmla="*/ 528591 h 1082385"/>
              <a:gd name="connsiteX1" fmla="*/ 880408 w 886101"/>
              <a:gd name="connsiteY1" fmla="*/ 485288 h 1082385"/>
              <a:gd name="connsiteX2" fmla="*/ 886102 w 886101"/>
              <a:gd name="connsiteY2" fmla="*/ 442135 h 1082385"/>
              <a:gd name="connsiteX3" fmla="*/ 833947 w 886101"/>
              <a:gd name="connsiteY3" fmla="*/ 223824 h 1082385"/>
              <a:gd name="connsiteX4" fmla="*/ 740578 w 886101"/>
              <a:gd name="connsiteY4" fmla="*/ 72937 h 1082385"/>
              <a:gd name="connsiteX5" fmla="*/ 613637 w 886101"/>
              <a:gd name="connsiteY5" fmla="*/ 3113 h 1082385"/>
              <a:gd name="connsiteX6" fmla="*/ 461369 w 886101"/>
              <a:gd name="connsiteY6" fmla="*/ 29036 h 1082385"/>
              <a:gd name="connsiteX7" fmla="*/ 312097 w 886101"/>
              <a:gd name="connsiteY7" fmla="*/ 146958 h 1082385"/>
              <a:gd name="connsiteX8" fmla="*/ 181560 w 886101"/>
              <a:gd name="connsiteY8" fmla="*/ 337099 h 1082385"/>
              <a:gd name="connsiteX9" fmla="*/ 79798 w 886101"/>
              <a:gd name="connsiteY9" fmla="*/ 579536 h 1082385"/>
              <a:gd name="connsiteX10" fmla="*/ 16553 w 886101"/>
              <a:gd name="connsiteY10" fmla="*/ 853137 h 1082385"/>
              <a:gd name="connsiteX11" fmla="*/ 12206 w 886101"/>
              <a:gd name="connsiteY11" fmla="*/ 885351 h 1082385"/>
              <a:gd name="connsiteX12" fmla="*/ 8459 w 886101"/>
              <a:gd name="connsiteY12" fmla="*/ 917716 h 1082385"/>
              <a:gd name="connsiteX13" fmla="*/ 5462 w 886101"/>
              <a:gd name="connsiteY13" fmla="*/ 950081 h 1082385"/>
              <a:gd name="connsiteX14" fmla="*/ 3064 w 886101"/>
              <a:gd name="connsiteY14" fmla="*/ 982444 h 1082385"/>
              <a:gd name="connsiteX15" fmla="*/ 1716 w 886101"/>
              <a:gd name="connsiteY15" fmla="*/ 1007468 h 1082385"/>
              <a:gd name="connsiteX16" fmla="*/ 666 w 886101"/>
              <a:gd name="connsiteY16" fmla="*/ 1032491 h 1082385"/>
              <a:gd name="connsiteX17" fmla="*/ 66 w 886101"/>
              <a:gd name="connsiteY17" fmla="*/ 1057513 h 1082385"/>
              <a:gd name="connsiteX18" fmla="*/ 66 w 886101"/>
              <a:gd name="connsiteY18" fmla="*/ 1082386 h 1082385"/>
              <a:gd name="connsiteX19" fmla="*/ 6211 w 886101"/>
              <a:gd name="connsiteY19" fmla="*/ 1079090 h 1082385"/>
              <a:gd name="connsiteX20" fmla="*/ 24345 w 886101"/>
              <a:gd name="connsiteY20" fmla="*/ 1069350 h 1082385"/>
              <a:gd name="connsiteX21" fmla="*/ 24345 w 886101"/>
              <a:gd name="connsiteY21" fmla="*/ 1044179 h 1082385"/>
              <a:gd name="connsiteX22" fmla="*/ 24945 w 886101"/>
              <a:gd name="connsiteY22" fmla="*/ 1018855 h 1082385"/>
              <a:gd name="connsiteX23" fmla="*/ 25995 w 886101"/>
              <a:gd name="connsiteY23" fmla="*/ 993534 h 1082385"/>
              <a:gd name="connsiteX24" fmla="*/ 27493 w 886101"/>
              <a:gd name="connsiteY24" fmla="*/ 968211 h 1082385"/>
              <a:gd name="connsiteX25" fmla="*/ 75901 w 886101"/>
              <a:gd name="connsiteY25" fmla="*/ 674981 h 1082385"/>
              <a:gd name="connsiteX26" fmla="*/ 172718 w 886101"/>
              <a:gd name="connsiteY26" fmla="*/ 409470 h 1082385"/>
              <a:gd name="connsiteX27" fmla="*/ 305353 w 886101"/>
              <a:gd name="connsiteY27" fmla="*/ 199400 h 1082385"/>
              <a:gd name="connsiteX28" fmla="*/ 461219 w 886101"/>
              <a:gd name="connsiteY28" fmla="*/ 70690 h 1082385"/>
              <a:gd name="connsiteX29" fmla="*/ 625777 w 886101"/>
              <a:gd name="connsiteY29" fmla="*/ 50312 h 1082385"/>
              <a:gd name="connsiteX30" fmla="*/ 756913 w 886101"/>
              <a:gd name="connsiteY30" fmla="*/ 147706 h 1082385"/>
              <a:gd name="connsiteX31" fmla="*/ 842940 w 886101"/>
              <a:gd name="connsiteY31" fmla="*/ 342043 h 1082385"/>
              <a:gd name="connsiteX32" fmla="*/ 872464 w 886101"/>
              <a:gd name="connsiteY32" fmla="*/ 614747 h 1082385"/>
              <a:gd name="connsiteX33" fmla="*/ 873663 w 886101"/>
              <a:gd name="connsiteY33" fmla="*/ 571594 h 1082385"/>
              <a:gd name="connsiteX34" fmla="*/ 876361 w 886101"/>
              <a:gd name="connsiteY34" fmla="*/ 528291 h 1082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86101" h="1082385">
                <a:moveTo>
                  <a:pt x="876211" y="528591"/>
                </a:moveTo>
                <a:cubicBezTo>
                  <a:pt x="877410" y="514205"/>
                  <a:pt x="878758" y="499672"/>
                  <a:pt x="880408" y="485288"/>
                </a:cubicBezTo>
                <a:cubicBezTo>
                  <a:pt x="882056" y="470904"/>
                  <a:pt x="884004" y="456519"/>
                  <a:pt x="886102" y="442135"/>
                </a:cubicBezTo>
                <a:cubicBezTo>
                  <a:pt x="876361" y="359275"/>
                  <a:pt x="858526" y="285855"/>
                  <a:pt x="833947" y="223824"/>
                </a:cubicBezTo>
                <a:cubicBezTo>
                  <a:pt x="809219" y="161491"/>
                  <a:pt x="777596" y="110397"/>
                  <a:pt x="740578" y="72937"/>
                </a:cubicBezTo>
                <a:cubicBezTo>
                  <a:pt x="703260" y="35178"/>
                  <a:pt x="660547" y="11205"/>
                  <a:pt x="613637" y="3113"/>
                </a:cubicBezTo>
                <a:cubicBezTo>
                  <a:pt x="566428" y="-5127"/>
                  <a:pt x="515172" y="2815"/>
                  <a:pt x="461369" y="29036"/>
                </a:cubicBezTo>
                <a:cubicBezTo>
                  <a:pt x="409513" y="54358"/>
                  <a:pt x="359157" y="94663"/>
                  <a:pt x="312097" y="146958"/>
                </a:cubicBezTo>
                <a:cubicBezTo>
                  <a:pt x="264738" y="199549"/>
                  <a:pt x="220826" y="263979"/>
                  <a:pt x="181560" y="337099"/>
                </a:cubicBezTo>
                <a:cubicBezTo>
                  <a:pt x="142144" y="410520"/>
                  <a:pt x="107823" y="492480"/>
                  <a:pt x="79798" y="579536"/>
                </a:cubicBezTo>
                <a:cubicBezTo>
                  <a:pt x="51772" y="666890"/>
                  <a:pt x="30190" y="759189"/>
                  <a:pt x="16553" y="853137"/>
                </a:cubicBezTo>
                <a:cubicBezTo>
                  <a:pt x="15053" y="863925"/>
                  <a:pt x="13555" y="874563"/>
                  <a:pt x="12206" y="885351"/>
                </a:cubicBezTo>
                <a:cubicBezTo>
                  <a:pt x="10857" y="896140"/>
                  <a:pt x="9658" y="906928"/>
                  <a:pt x="8459" y="917716"/>
                </a:cubicBezTo>
                <a:cubicBezTo>
                  <a:pt x="7261" y="928504"/>
                  <a:pt x="6361" y="939293"/>
                  <a:pt x="5462" y="950081"/>
                </a:cubicBezTo>
                <a:cubicBezTo>
                  <a:pt x="4563" y="960869"/>
                  <a:pt x="3813" y="971657"/>
                  <a:pt x="3064" y="982444"/>
                </a:cubicBezTo>
                <a:cubicBezTo>
                  <a:pt x="2465" y="990836"/>
                  <a:pt x="2015" y="999078"/>
                  <a:pt x="1716" y="1007468"/>
                </a:cubicBezTo>
                <a:cubicBezTo>
                  <a:pt x="1265" y="1015859"/>
                  <a:pt x="965" y="1024099"/>
                  <a:pt x="666" y="1032491"/>
                </a:cubicBezTo>
                <a:cubicBezTo>
                  <a:pt x="366" y="1040881"/>
                  <a:pt x="216" y="1049123"/>
                  <a:pt x="66" y="1057513"/>
                </a:cubicBezTo>
                <a:cubicBezTo>
                  <a:pt x="66" y="1065904"/>
                  <a:pt x="-83" y="1074146"/>
                  <a:pt x="66" y="1082386"/>
                </a:cubicBezTo>
                <a:lnTo>
                  <a:pt x="6211" y="1079090"/>
                </a:lnTo>
                <a:lnTo>
                  <a:pt x="24345" y="1069350"/>
                </a:lnTo>
                <a:cubicBezTo>
                  <a:pt x="24345" y="1060960"/>
                  <a:pt x="24345" y="1052569"/>
                  <a:pt x="24345" y="1044179"/>
                </a:cubicBezTo>
                <a:cubicBezTo>
                  <a:pt x="24345" y="1035787"/>
                  <a:pt x="24645" y="1027395"/>
                  <a:pt x="24945" y="1018855"/>
                </a:cubicBezTo>
                <a:cubicBezTo>
                  <a:pt x="25245" y="1010316"/>
                  <a:pt x="25544" y="1001924"/>
                  <a:pt x="25995" y="993534"/>
                </a:cubicBezTo>
                <a:cubicBezTo>
                  <a:pt x="26444" y="985142"/>
                  <a:pt x="26894" y="976602"/>
                  <a:pt x="27493" y="968211"/>
                </a:cubicBezTo>
                <a:cubicBezTo>
                  <a:pt x="34237" y="869019"/>
                  <a:pt x="51023" y="769677"/>
                  <a:pt x="75901" y="674981"/>
                </a:cubicBezTo>
                <a:cubicBezTo>
                  <a:pt x="100780" y="580284"/>
                  <a:pt x="133602" y="490382"/>
                  <a:pt x="172718" y="409470"/>
                </a:cubicBezTo>
                <a:cubicBezTo>
                  <a:pt x="211535" y="328858"/>
                  <a:pt x="256496" y="257387"/>
                  <a:pt x="305353" y="199400"/>
                </a:cubicBezTo>
                <a:cubicBezTo>
                  <a:pt x="354061" y="141712"/>
                  <a:pt x="406666" y="97511"/>
                  <a:pt x="461219" y="70690"/>
                </a:cubicBezTo>
                <a:cubicBezTo>
                  <a:pt x="519968" y="41922"/>
                  <a:pt x="575570" y="36228"/>
                  <a:pt x="625777" y="50312"/>
                </a:cubicBezTo>
                <a:cubicBezTo>
                  <a:pt x="675534" y="64248"/>
                  <a:pt x="720046" y="97811"/>
                  <a:pt x="756913" y="147706"/>
                </a:cubicBezTo>
                <a:cubicBezTo>
                  <a:pt x="793632" y="197302"/>
                  <a:pt x="823007" y="263081"/>
                  <a:pt x="842940" y="342043"/>
                </a:cubicBezTo>
                <a:cubicBezTo>
                  <a:pt x="862722" y="420707"/>
                  <a:pt x="873363" y="512557"/>
                  <a:pt x="872464" y="614747"/>
                </a:cubicBezTo>
                <a:cubicBezTo>
                  <a:pt x="872464" y="600361"/>
                  <a:pt x="872914" y="585978"/>
                  <a:pt x="873663" y="571594"/>
                </a:cubicBezTo>
                <a:cubicBezTo>
                  <a:pt x="874412" y="557210"/>
                  <a:pt x="875162" y="542675"/>
                  <a:pt x="876361" y="528291"/>
                </a:cubicBez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29A2E0D7-569A-1356-CD0B-E2DEFAD06388}"/>
              </a:ext>
            </a:extLst>
          </p:cNvPr>
          <p:cNvSpPr/>
          <p:nvPr/>
        </p:nvSpPr>
        <p:spPr>
          <a:xfrm>
            <a:off x="8060802" y="2587353"/>
            <a:ext cx="734793" cy="945934"/>
          </a:xfrm>
          <a:custGeom>
            <a:avLst/>
            <a:gdLst>
              <a:gd name="connsiteX0" fmla="*/ 448414 w 468946"/>
              <a:gd name="connsiteY0" fmla="*/ 157634 h 603697"/>
              <a:gd name="connsiteX1" fmla="*/ 401054 w 468946"/>
              <a:gd name="connsiteY1" fmla="*/ 54396 h 603697"/>
              <a:gd name="connsiteX2" fmla="*/ 332114 w 468946"/>
              <a:gd name="connsiteY2" fmla="*/ 3602 h 603697"/>
              <a:gd name="connsiteX3" fmla="*/ 247287 w 468946"/>
              <a:gd name="connsiteY3" fmla="*/ 15139 h 603697"/>
              <a:gd name="connsiteX4" fmla="*/ 172651 w 468946"/>
              <a:gd name="connsiteY4" fmla="*/ 75972 h 603697"/>
              <a:gd name="connsiteX5" fmla="*/ 106259 w 468946"/>
              <a:gd name="connsiteY5" fmla="*/ 174266 h 603697"/>
              <a:gd name="connsiteX6" fmla="*/ 52455 w 468946"/>
              <a:gd name="connsiteY6" fmla="*/ 300429 h 603697"/>
              <a:gd name="connsiteX7" fmla="*/ 15736 w 468946"/>
              <a:gd name="connsiteY7" fmla="*/ 444571 h 603697"/>
              <a:gd name="connsiteX8" fmla="*/ 11540 w 468946"/>
              <a:gd name="connsiteY8" fmla="*/ 469743 h 603697"/>
              <a:gd name="connsiteX9" fmla="*/ 7944 w 468946"/>
              <a:gd name="connsiteY9" fmla="*/ 495066 h 603697"/>
              <a:gd name="connsiteX10" fmla="*/ 4946 w 468946"/>
              <a:gd name="connsiteY10" fmla="*/ 520538 h 603697"/>
              <a:gd name="connsiteX11" fmla="*/ 2698 w 468946"/>
              <a:gd name="connsiteY11" fmla="*/ 546159 h 603697"/>
              <a:gd name="connsiteX12" fmla="*/ 1648 w 468946"/>
              <a:gd name="connsiteY12" fmla="*/ 560545 h 603697"/>
              <a:gd name="connsiteX13" fmla="*/ 899 w 468946"/>
              <a:gd name="connsiteY13" fmla="*/ 574928 h 603697"/>
              <a:gd name="connsiteX14" fmla="*/ 300 w 468946"/>
              <a:gd name="connsiteY14" fmla="*/ 589312 h 603697"/>
              <a:gd name="connsiteX15" fmla="*/ 0 w 468946"/>
              <a:gd name="connsiteY15" fmla="*/ 603698 h 603697"/>
              <a:gd name="connsiteX16" fmla="*/ 3298 w 468946"/>
              <a:gd name="connsiteY16" fmla="*/ 601900 h 603697"/>
              <a:gd name="connsiteX17" fmla="*/ 20382 w 468946"/>
              <a:gd name="connsiteY17" fmla="*/ 592758 h 603697"/>
              <a:gd name="connsiteX18" fmla="*/ 20682 w 468946"/>
              <a:gd name="connsiteY18" fmla="*/ 578974 h 603697"/>
              <a:gd name="connsiteX19" fmla="*/ 21282 w 468946"/>
              <a:gd name="connsiteY19" fmla="*/ 565189 h 603697"/>
              <a:gd name="connsiteX20" fmla="*/ 22031 w 468946"/>
              <a:gd name="connsiteY20" fmla="*/ 551405 h 603697"/>
              <a:gd name="connsiteX21" fmla="*/ 23081 w 468946"/>
              <a:gd name="connsiteY21" fmla="*/ 537619 h 603697"/>
              <a:gd name="connsiteX22" fmla="*/ 49907 w 468946"/>
              <a:gd name="connsiteY22" fmla="*/ 378343 h 603697"/>
              <a:gd name="connsiteX23" fmla="*/ 100114 w 468946"/>
              <a:gd name="connsiteY23" fmla="*/ 235098 h 603697"/>
              <a:gd name="connsiteX24" fmla="*/ 167705 w 468946"/>
              <a:gd name="connsiteY24" fmla="*/ 122423 h 603697"/>
              <a:gd name="connsiteX25" fmla="*/ 246538 w 468946"/>
              <a:gd name="connsiteY25" fmla="*/ 53946 h 603697"/>
              <a:gd name="connsiteX26" fmla="*/ 327917 w 468946"/>
              <a:gd name="connsiteY26" fmla="*/ 44207 h 603697"/>
              <a:gd name="connsiteX27" fmla="*/ 392811 w 468946"/>
              <a:gd name="connsiteY27" fmla="*/ 96949 h 603697"/>
              <a:gd name="connsiteX28" fmla="*/ 435524 w 468946"/>
              <a:gd name="connsiteY28" fmla="*/ 201835 h 603697"/>
              <a:gd name="connsiteX29" fmla="*/ 450361 w 468946"/>
              <a:gd name="connsiteY29" fmla="*/ 348975 h 603697"/>
              <a:gd name="connsiteX30" fmla="*/ 468946 w 468946"/>
              <a:gd name="connsiteY30" fmla="*/ 304175 h 603697"/>
              <a:gd name="connsiteX31" fmla="*/ 448414 w 468946"/>
              <a:gd name="connsiteY31" fmla="*/ 157784 h 603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68946" h="603697">
                <a:moveTo>
                  <a:pt x="448414" y="157634"/>
                </a:moveTo>
                <a:cubicBezTo>
                  <a:pt x="436723" y="115529"/>
                  <a:pt x="420687" y="80618"/>
                  <a:pt x="401054" y="54396"/>
                </a:cubicBezTo>
                <a:cubicBezTo>
                  <a:pt x="381271" y="28175"/>
                  <a:pt x="358041" y="10643"/>
                  <a:pt x="332114" y="3602"/>
                </a:cubicBezTo>
                <a:cubicBezTo>
                  <a:pt x="306186" y="-3590"/>
                  <a:pt x="277561" y="-144"/>
                  <a:pt x="247287" y="15139"/>
                </a:cubicBezTo>
                <a:cubicBezTo>
                  <a:pt x="221509" y="28175"/>
                  <a:pt x="196331" y="49002"/>
                  <a:pt x="172651" y="75972"/>
                </a:cubicBezTo>
                <a:cubicBezTo>
                  <a:pt x="148822" y="103093"/>
                  <a:pt x="126491" y="136357"/>
                  <a:pt x="106259" y="174266"/>
                </a:cubicBezTo>
                <a:cubicBezTo>
                  <a:pt x="86026" y="212325"/>
                  <a:pt x="67892" y="254878"/>
                  <a:pt x="52455" y="300429"/>
                </a:cubicBezTo>
                <a:cubicBezTo>
                  <a:pt x="37169" y="346128"/>
                  <a:pt x="24579" y="394675"/>
                  <a:pt x="15736" y="444571"/>
                </a:cubicBezTo>
                <a:cubicBezTo>
                  <a:pt x="14238" y="452961"/>
                  <a:pt x="12889" y="461353"/>
                  <a:pt x="11540" y="469743"/>
                </a:cubicBezTo>
                <a:cubicBezTo>
                  <a:pt x="10191" y="478134"/>
                  <a:pt x="8993" y="486674"/>
                  <a:pt x="7944" y="495066"/>
                </a:cubicBezTo>
                <a:cubicBezTo>
                  <a:pt x="6894" y="503456"/>
                  <a:pt x="5845" y="511998"/>
                  <a:pt x="4946" y="520538"/>
                </a:cubicBezTo>
                <a:cubicBezTo>
                  <a:pt x="4047" y="529077"/>
                  <a:pt x="3298" y="537619"/>
                  <a:pt x="2698" y="546159"/>
                </a:cubicBezTo>
                <a:cubicBezTo>
                  <a:pt x="2398" y="550955"/>
                  <a:pt x="1948" y="555749"/>
                  <a:pt x="1648" y="560545"/>
                </a:cubicBezTo>
                <a:cubicBezTo>
                  <a:pt x="1349" y="565339"/>
                  <a:pt x="1049" y="570134"/>
                  <a:pt x="899" y="574928"/>
                </a:cubicBezTo>
                <a:cubicBezTo>
                  <a:pt x="600" y="579722"/>
                  <a:pt x="450" y="584518"/>
                  <a:pt x="300" y="589312"/>
                </a:cubicBezTo>
                <a:cubicBezTo>
                  <a:pt x="150" y="594108"/>
                  <a:pt x="0" y="598902"/>
                  <a:pt x="0" y="603698"/>
                </a:cubicBezTo>
                <a:lnTo>
                  <a:pt x="3298" y="601900"/>
                </a:lnTo>
                <a:lnTo>
                  <a:pt x="20382" y="592758"/>
                </a:lnTo>
                <a:cubicBezTo>
                  <a:pt x="20382" y="588114"/>
                  <a:pt x="20532" y="583618"/>
                  <a:pt x="20682" y="578974"/>
                </a:cubicBezTo>
                <a:cubicBezTo>
                  <a:pt x="20832" y="574328"/>
                  <a:pt x="20982" y="569684"/>
                  <a:pt x="21282" y="565189"/>
                </a:cubicBezTo>
                <a:cubicBezTo>
                  <a:pt x="21431" y="560545"/>
                  <a:pt x="21731" y="555899"/>
                  <a:pt x="22031" y="551405"/>
                </a:cubicBezTo>
                <a:cubicBezTo>
                  <a:pt x="22331" y="546759"/>
                  <a:pt x="22631" y="542115"/>
                  <a:pt x="23081" y="537619"/>
                </a:cubicBezTo>
                <a:cubicBezTo>
                  <a:pt x="27427" y="483528"/>
                  <a:pt x="36719" y="429588"/>
                  <a:pt x="49907" y="378343"/>
                </a:cubicBezTo>
                <a:cubicBezTo>
                  <a:pt x="63096" y="327098"/>
                  <a:pt x="80181" y="278701"/>
                  <a:pt x="100114" y="235098"/>
                </a:cubicBezTo>
                <a:cubicBezTo>
                  <a:pt x="120047" y="191647"/>
                  <a:pt x="142977" y="153288"/>
                  <a:pt x="167705" y="122423"/>
                </a:cubicBezTo>
                <a:cubicBezTo>
                  <a:pt x="192434" y="91556"/>
                  <a:pt x="218961" y="67882"/>
                  <a:pt x="246538" y="53946"/>
                </a:cubicBezTo>
                <a:cubicBezTo>
                  <a:pt x="275612" y="39113"/>
                  <a:pt x="303039" y="36417"/>
                  <a:pt x="327917" y="44207"/>
                </a:cubicBezTo>
                <a:cubicBezTo>
                  <a:pt x="352646" y="51998"/>
                  <a:pt x="374527" y="70130"/>
                  <a:pt x="392811" y="96949"/>
                </a:cubicBezTo>
                <a:cubicBezTo>
                  <a:pt x="411095" y="123771"/>
                  <a:pt x="425633" y="159132"/>
                  <a:pt x="435524" y="201835"/>
                </a:cubicBezTo>
                <a:cubicBezTo>
                  <a:pt x="445416" y="244240"/>
                  <a:pt x="450661" y="293835"/>
                  <a:pt x="450361" y="348975"/>
                </a:cubicBezTo>
                <a:lnTo>
                  <a:pt x="468946" y="304175"/>
                </a:lnTo>
                <a:cubicBezTo>
                  <a:pt x="467148" y="249034"/>
                  <a:pt x="459953" y="199737"/>
                  <a:pt x="448414" y="157784"/>
                </a:cubicBez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ADAB969-9C0C-B3BD-6988-EBF097B30BA0}"/>
              </a:ext>
            </a:extLst>
          </p:cNvPr>
          <p:cNvGrpSpPr/>
          <p:nvPr/>
        </p:nvGrpSpPr>
        <p:grpSpPr>
          <a:xfrm>
            <a:off x="4508266" y="5015128"/>
            <a:ext cx="2926080" cy="1105487"/>
            <a:chOff x="8921977" y="4652338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42C4344-CA14-EEAE-0902-CE723B79000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50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8D7D152-479C-73E2-D3DF-168171F4BD4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4792390-3C3D-9945-8403-44829079FC42}"/>
              </a:ext>
            </a:extLst>
          </p:cNvPr>
          <p:cNvGrpSpPr/>
          <p:nvPr/>
        </p:nvGrpSpPr>
        <p:grpSpPr>
          <a:xfrm>
            <a:off x="7691200" y="3833781"/>
            <a:ext cx="2926080" cy="1105487"/>
            <a:chOff x="8921977" y="4652338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EBCEC2D-90A3-CBFC-7438-0C742AD09017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D281CC5-FA64-2843-A4FD-CE30976108F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089B36B-8C27-6F2B-C7DD-9F424CCC9884}"/>
              </a:ext>
            </a:extLst>
          </p:cNvPr>
          <p:cNvGrpSpPr/>
          <p:nvPr/>
        </p:nvGrpSpPr>
        <p:grpSpPr>
          <a:xfrm>
            <a:off x="1042976" y="2012437"/>
            <a:ext cx="2926080" cy="1105487"/>
            <a:chOff x="8921977" y="4652338"/>
            <a:chExt cx="2926080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12C9AFB-0D43-B879-9DDE-0CB150A6B76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16F9DC4-B52A-3DCC-DCD2-C877F3569FC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B67AA51-80F9-CE1D-E0AC-BE8A6C7743B2}"/>
              </a:ext>
            </a:extLst>
          </p:cNvPr>
          <p:cNvGrpSpPr/>
          <p:nvPr/>
        </p:nvGrpSpPr>
        <p:grpSpPr>
          <a:xfrm>
            <a:off x="4390990" y="1137895"/>
            <a:ext cx="2926080" cy="1105487"/>
            <a:chOff x="8921977" y="4652338"/>
            <a:chExt cx="2926080" cy="11054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06D3346-72ED-6410-5A78-A65B2E67EE3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047F022-9F01-8828-04E8-8B8D80FEFCA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7" name="Forme libre 28">
            <a:extLst>
              <a:ext uri="{FF2B5EF4-FFF2-40B4-BE49-F238E27FC236}">
                <a16:creationId xmlns:a16="http://schemas.microsoft.com/office/drawing/2014/main" id="{09EBC04E-55A5-B80B-F9C9-B164B35662E0}"/>
              </a:ext>
            </a:extLst>
          </p:cNvPr>
          <p:cNvSpPr/>
          <p:nvPr/>
        </p:nvSpPr>
        <p:spPr>
          <a:xfrm>
            <a:off x="2420863" y="3480887"/>
            <a:ext cx="2733689" cy="2614927"/>
          </a:xfrm>
          <a:custGeom>
            <a:avLst/>
            <a:gdLst>
              <a:gd name="connsiteX0" fmla="*/ 1742846 w 1744644"/>
              <a:gd name="connsiteY0" fmla="*/ 172312 h 1670227"/>
              <a:gd name="connsiteX1" fmla="*/ 1743596 w 1744644"/>
              <a:gd name="connsiteY1" fmla="*/ 172312 h 1670227"/>
              <a:gd name="connsiteX2" fmla="*/ 1410733 w 1744644"/>
              <a:gd name="connsiteY2" fmla="*/ 105784 h 1670227"/>
              <a:gd name="connsiteX3" fmla="*/ 912113 w 1744644"/>
              <a:gd name="connsiteY3" fmla="*/ 5994 h 1670227"/>
              <a:gd name="connsiteX4" fmla="*/ 912113 w 1744644"/>
              <a:gd name="connsiteY4" fmla="*/ 5994 h 1670227"/>
              <a:gd name="connsiteX5" fmla="*/ 911364 w 1744644"/>
              <a:gd name="connsiteY5" fmla="*/ 5994 h 1670227"/>
              <a:gd name="connsiteX6" fmla="*/ 910615 w 1744644"/>
              <a:gd name="connsiteY6" fmla="*/ 5994 h 1670227"/>
              <a:gd name="connsiteX7" fmla="*/ 909865 w 1744644"/>
              <a:gd name="connsiteY7" fmla="*/ 5994 h 1670227"/>
              <a:gd name="connsiteX8" fmla="*/ 909115 w 1744644"/>
              <a:gd name="connsiteY8" fmla="*/ 5994 h 1670227"/>
              <a:gd name="connsiteX9" fmla="*/ 902671 w 1744644"/>
              <a:gd name="connsiteY9" fmla="*/ 4794 h 1670227"/>
              <a:gd name="connsiteX10" fmla="*/ 896227 w 1744644"/>
              <a:gd name="connsiteY10" fmla="*/ 3746 h 1670227"/>
              <a:gd name="connsiteX11" fmla="*/ 889782 w 1744644"/>
              <a:gd name="connsiteY11" fmla="*/ 2846 h 1670227"/>
              <a:gd name="connsiteX12" fmla="*/ 883188 w 1744644"/>
              <a:gd name="connsiteY12" fmla="*/ 2098 h 1670227"/>
              <a:gd name="connsiteX13" fmla="*/ 876744 w 1744644"/>
              <a:gd name="connsiteY13" fmla="*/ 1348 h 1670227"/>
              <a:gd name="connsiteX14" fmla="*/ 870299 w 1744644"/>
              <a:gd name="connsiteY14" fmla="*/ 748 h 1670227"/>
              <a:gd name="connsiteX15" fmla="*/ 863705 w 1744644"/>
              <a:gd name="connsiteY15" fmla="*/ 300 h 1670227"/>
              <a:gd name="connsiteX16" fmla="*/ 857111 w 1744644"/>
              <a:gd name="connsiteY16" fmla="*/ 0 h 1670227"/>
              <a:gd name="connsiteX17" fmla="*/ 853963 w 1744644"/>
              <a:gd name="connsiteY17" fmla="*/ 0 h 1670227"/>
              <a:gd name="connsiteX18" fmla="*/ 853814 w 1744644"/>
              <a:gd name="connsiteY18" fmla="*/ 0 h 1670227"/>
              <a:gd name="connsiteX19" fmla="*/ 853664 w 1744644"/>
              <a:gd name="connsiteY19" fmla="*/ 0 h 1670227"/>
              <a:gd name="connsiteX20" fmla="*/ 850666 w 1744644"/>
              <a:gd name="connsiteY20" fmla="*/ 0 h 1670227"/>
              <a:gd name="connsiteX21" fmla="*/ 844072 w 1744644"/>
              <a:gd name="connsiteY21" fmla="*/ 0 h 1670227"/>
              <a:gd name="connsiteX22" fmla="*/ 837478 w 1744644"/>
              <a:gd name="connsiteY22" fmla="*/ 0 h 1670227"/>
              <a:gd name="connsiteX23" fmla="*/ 830883 w 1744644"/>
              <a:gd name="connsiteY23" fmla="*/ 0 h 1670227"/>
              <a:gd name="connsiteX24" fmla="*/ 824289 w 1744644"/>
              <a:gd name="connsiteY24" fmla="*/ 300 h 1670227"/>
              <a:gd name="connsiteX25" fmla="*/ 817545 w 1744644"/>
              <a:gd name="connsiteY25" fmla="*/ 748 h 1670227"/>
              <a:gd name="connsiteX26" fmla="*/ 810800 w 1744644"/>
              <a:gd name="connsiteY26" fmla="*/ 1198 h 1670227"/>
              <a:gd name="connsiteX27" fmla="*/ 804057 w 1744644"/>
              <a:gd name="connsiteY27" fmla="*/ 1798 h 1670227"/>
              <a:gd name="connsiteX28" fmla="*/ 797162 w 1744644"/>
              <a:gd name="connsiteY28" fmla="*/ 2546 h 1670227"/>
              <a:gd name="connsiteX29" fmla="*/ 793416 w 1744644"/>
              <a:gd name="connsiteY29" fmla="*/ 2996 h 1670227"/>
              <a:gd name="connsiteX30" fmla="*/ 793266 w 1744644"/>
              <a:gd name="connsiteY30" fmla="*/ 2996 h 1670227"/>
              <a:gd name="connsiteX31" fmla="*/ 792966 w 1744644"/>
              <a:gd name="connsiteY31" fmla="*/ 2996 h 1670227"/>
              <a:gd name="connsiteX32" fmla="*/ 790418 w 1744644"/>
              <a:gd name="connsiteY32" fmla="*/ 3296 h 1670227"/>
              <a:gd name="connsiteX33" fmla="*/ 783525 w 1744644"/>
              <a:gd name="connsiteY33" fmla="*/ 4344 h 1670227"/>
              <a:gd name="connsiteX34" fmla="*/ 776630 w 1744644"/>
              <a:gd name="connsiteY34" fmla="*/ 5544 h 1670227"/>
              <a:gd name="connsiteX35" fmla="*/ 769586 w 1744644"/>
              <a:gd name="connsiteY35" fmla="*/ 6892 h 1670227"/>
              <a:gd name="connsiteX36" fmla="*/ 762542 w 1744644"/>
              <a:gd name="connsiteY36" fmla="*/ 8240 h 1670227"/>
              <a:gd name="connsiteX37" fmla="*/ 762542 w 1744644"/>
              <a:gd name="connsiteY37" fmla="*/ 8240 h 1670227"/>
              <a:gd name="connsiteX38" fmla="*/ 762392 w 1744644"/>
              <a:gd name="connsiteY38" fmla="*/ 8240 h 1670227"/>
              <a:gd name="connsiteX39" fmla="*/ 755648 w 1744644"/>
              <a:gd name="connsiteY39" fmla="*/ 9740 h 1670227"/>
              <a:gd name="connsiteX40" fmla="*/ 748454 w 1744644"/>
              <a:gd name="connsiteY40" fmla="*/ 11388 h 1670227"/>
              <a:gd name="connsiteX41" fmla="*/ 741111 w 1744644"/>
              <a:gd name="connsiteY41" fmla="*/ 13186 h 1670227"/>
              <a:gd name="connsiteX42" fmla="*/ 733767 w 1744644"/>
              <a:gd name="connsiteY42" fmla="*/ 15134 h 1670227"/>
              <a:gd name="connsiteX43" fmla="*/ 731219 w 1744644"/>
              <a:gd name="connsiteY43" fmla="*/ 15882 h 1670227"/>
              <a:gd name="connsiteX44" fmla="*/ 730770 w 1744644"/>
              <a:gd name="connsiteY44" fmla="*/ 15882 h 1670227"/>
              <a:gd name="connsiteX45" fmla="*/ 730320 w 1744644"/>
              <a:gd name="connsiteY45" fmla="*/ 15882 h 1670227"/>
              <a:gd name="connsiteX46" fmla="*/ 726274 w 1744644"/>
              <a:gd name="connsiteY46" fmla="*/ 17082 h 1670227"/>
              <a:gd name="connsiteX47" fmla="*/ 718930 w 1744644"/>
              <a:gd name="connsiteY47" fmla="*/ 19328 h 1670227"/>
              <a:gd name="connsiteX48" fmla="*/ 711137 w 1744644"/>
              <a:gd name="connsiteY48" fmla="*/ 21876 h 1670227"/>
              <a:gd name="connsiteX49" fmla="*/ 703343 w 1744644"/>
              <a:gd name="connsiteY49" fmla="*/ 24573 h 1670227"/>
              <a:gd name="connsiteX50" fmla="*/ 699147 w 1744644"/>
              <a:gd name="connsiteY50" fmla="*/ 26071 h 1670227"/>
              <a:gd name="connsiteX51" fmla="*/ 698248 w 1744644"/>
              <a:gd name="connsiteY51" fmla="*/ 26371 h 1670227"/>
              <a:gd name="connsiteX52" fmla="*/ 695550 w 1744644"/>
              <a:gd name="connsiteY52" fmla="*/ 27419 h 1670227"/>
              <a:gd name="connsiteX53" fmla="*/ 687607 w 1744644"/>
              <a:gd name="connsiteY53" fmla="*/ 30417 h 1670227"/>
              <a:gd name="connsiteX54" fmla="*/ 682212 w 1744644"/>
              <a:gd name="connsiteY54" fmla="*/ 32513 h 1670227"/>
              <a:gd name="connsiteX55" fmla="*/ 676816 w 1744644"/>
              <a:gd name="connsiteY55" fmla="*/ 34761 h 1670227"/>
              <a:gd name="connsiteX56" fmla="*/ 671421 w 1744644"/>
              <a:gd name="connsiteY56" fmla="*/ 37009 h 1670227"/>
              <a:gd name="connsiteX57" fmla="*/ 666026 w 1744644"/>
              <a:gd name="connsiteY57" fmla="*/ 39407 h 1670227"/>
              <a:gd name="connsiteX58" fmla="*/ 663178 w 1744644"/>
              <a:gd name="connsiteY58" fmla="*/ 40755 h 1670227"/>
              <a:gd name="connsiteX59" fmla="*/ 660330 w 1744644"/>
              <a:gd name="connsiteY59" fmla="*/ 42103 h 1670227"/>
              <a:gd name="connsiteX60" fmla="*/ 657483 w 1744644"/>
              <a:gd name="connsiteY60" fmla="*/ 43453 h 1670227"/>
              <a:gd name="connsiteX61" fmla="*/ 654635 w 1744644"/>
              <a:gd name="connsiteY61" fmla="*/ 44801 h 1670227"/>
              <a:gd name="connsiteX62" fmla="*/ 645942 w 1744644"/>
              <a:gd name="connsiteY62" fmla="*/ 48997 h 1670227"/>
              <a:gd name="connsiteX63" fmla="*/ 637251 w 1744644"/>
              <a:gd name="connsiteY63" fmla="*/ 53341 h 1670227"/>
              <a:gd name="connsiteX64" fmla="*/ 628558 w 1744644"/>
              <a:gd name="connsiteY64" fmla="*/ 57837 h 1670227"/>
              <a:gd name="connsiteX65" fmla="*/ 619865 w 1744644"/>
              <a:gd name="connsiteY65" fmla="*/ 62481 h 1670227"/>
              <a:gd name="connsiteX66" fmla="*/ 610124 w 1744644"/>
              <a:gd name="connsiteY66" fmla="*/ 68025 h 1670227"/>
              <a:gd name="connsiteX67" fmla="*/ 606227 w 1744644"/>
              <a:gd name="connsiteY67" fmla="*/ 70272 h 1670227"/>
              <a:gd name="connsiteX68" fmla="*/ 605478 w 1744644"/>
              <a:gd name="connsiteY68" fmla="*/ 70722 h 1670227"/>
              <a:gd name="connsiteX69" fmla="*/ 600382 w 1744644"/>
              <a:gd name="connsiteY69" fmla="*/ 73718 h 1670227"/>
              <a:gd name="connsiteX70" fmla="*/ 590640 w 1744644"/>
              <a:gd name="connsiteY70" fmla="*/ 79712 h 1670227"/>
              <a:gd name="connsiteX71" fmla="*/ 581049 w 1744644"/>
              <a:gd name="connsiteY71" fmla="*/ 85856 h 1670227"/>
              <a:gd name="connsiteX72" fmla="*/ 570108 w 1744644"/>
              <a:gd name="connsiteY72" fmla="*/ 93048 h 1670227"/>
              <a:gd name="connsiteX73" fmla="*/ 559168 w 1744644"/>
              <a:gd name="connsiteY73" fmla="*/ 100540 h 1670227"/>
              <a:gd name="connsiteX74" fmla="*/ 548377 w 1744644"/>
              <a:gd name="connsiteY74" fmla="*/ 108332 h 1670227"/>
              <a:gd name="connsiteX75" fmla="*/ 547028 w 1744644"/>
              <a:gd name="connsiteY75" fmla="*/ 109380 h 1670227"/>
              <a:gd name="connsiteX76" fmla="*/ 546429 w 1744644"/>
              <a:gd name="connsiteY76" fmla="*/ 109830 h 1670227"/>
              <a:gd name="connsiteX77" fmla="*/ 537586 w 1744644"/>
              <a:gd name="connsiteY77" fmla="*/ 116423 h 1670227"/>
              <a:gd name="connsiteX78" fmla="*/ 524548 w 1744644"/>
              <a:gd name="connsiteY78" fmla="*/ 126611 h 1670227"/>
              <a:gd name="connsiteX79" fmla="*/ 511509 w 1744644"/>
              <a:gd name="connsiteY79" fmla="*/ 137101 h 1670227"/>
              <a:gd name="connsiteX80" fmla="*/ 498620 w 1744644"/>
              <a:gd name="connsiteY80" fmla="*/ 148039 h 1670227"/>
              <a:gd name="connsiteX81" fmla="*/ 490077 w 1744644"/>
              <a:gd name="connsiteY81" fmla="*/ 155530 h 1670227"/>
              <a:gd name="connsiteX82" fmla="*/ 488878 w 1744644"/>
              <a:gd name="connsiteY82" fmla="*/ 156578 h 1670227"/>
              <a:gd name="connsiteX83" fmla="*/ 485881 w 1744644"/>
              <a:gd name="connsiteY83" fmla="*/ 159276 h 1670227"/>
              <a:gd name="connsiteX84" fmla="*/ 465798 w 1744644"/>
              <a:gd name="connsiteY84" fmla="*/ 177856 h 1670227"/>
              <a:gd name="connsiteX85" fmla="*/ 445865 w 1744644"/>
              <a:gd name="connsiteY85" fmla="*/ 197334 h 1670227"/>
              <a:gd name="connsiteX86" fmla="*/ 435824 w 1744644"/>
              <a:gd name="connsiteY86" fmla="*/ 207673 h 1670227"/>
              <a:gd name="connsiteX87" fmla="*/ 434026 w 1744644"/>
              <a:gd name="connsiteY87" fmla="*/ 209471 h 1670227"/>
              <a:gd name="connsiteX88" fmla="*/ 432527 w 1744644"/>
              <a:gd name="connsiteY88" fmla="*/ 211269 h 1670227"/>
              <a:gd name="connsiteX89" fmla="*/ 426382 w 1744644"/>
              <a:gd name="connsiteY89" fmla="*/ 217713 h 1670227"/>
              <a:gd name="connsiteX90" fmla="*/ 407048 w 1744644"/>
              <a:gd name="connsiteY90" fmla="*/ 238839 h 1670227"/>
              <a:gd name="connsiteX91" fmla="*/ 387415 w 1744644"/>
              <a:gd name="connsiteY91" fmla="*/ 262064 h 1670227"/>
              <a:gd name="connsiteX92" fmla="*/ 377224 w 1744644"/>
              <a:gd name="connsiteY92" fmla="*/ 274050 h 1670227"/>
              <a:gd name="connsiteX93" fmla="*/ 371529 w 1744644"/>
              <a:gd name="connsiteY93" fmla="*/ 280644 h 1670227"/>
              <a:gd name="connsiteX94" fmla="*/ 337059 w 1744644"/>
              <a:gd name="connsiteY94" fmla="*/ 325295 h 1670227"/>
              <a:gd name="connsiteX95" fmla="*/ 332413 w 1744644"/>
              <a:gd name="connsiteY95" fmla="*/ 332036 h 1670227"/>
              <a:gd name="connsiteX96" fmla="*/ 323121 w 1744644"/>
              <a:gd name="connsiteY96" fmla="*/ 345222 h 1670227"/>
              <a:gd name="connsiteX97" fmla="*/ 303788 w 1744644"/>
              <a:gd name="connsiteY97" fmla="*/ 372643 h 1670227"/>
              <a:gd name="connsiteX98" fmla="*/ 287152 w 1744644"/>
              <a:gd name="connsiteY98" fmla="*/ 398415 h 1670227"/>
              <a:gd name="connsiteX99" fmla="*/ 277561 w 1744644"/>
              <a:gd name="connsiteY99" fmla="*/ 413398 h 1670227"/>
              <a:gd name="connsiteX100" fmla="*/ 271866 w 1744644"/>
              <a:gd name="connsiteY100" fmla="*/ 422388 h 1670227"/>
              <a:gd name="connsiteX101" fmla="*/ 255529 w 1744644"/>
              <a:gd name="connsiteY101" fmla="*/ 449660 h 1670227"/>
              <a:gd name="connsiteX102" fmla="*/ 239493 w 1744644"/>
              <a:gd name="connsiteY102" fmla="*/ 477529 h 1670227"/>
              <a:gd name="connsiteX103" fmla="*/ 236496 w 1744644"/>
              <a:gd name="connsiteY103" fmla="*/ 483073 h 1670227"/>
              <a:gd name="connsiteX104" fmla="*/ 235597 w 1744644"/>
              <a:gd name="connsiteY104" fmla="*/ 484721 h 1670227"/>
              <a:gd name="connsiteX105" fmla="*/ 234398 w 1744644"/>
              <a:gd name="connsiteY105" fmla="*/ 487119 h 1670227"/>
              <a:gd name="connsiteX106" fmla="*/ 224057 w 1744644"/>
              <a:gd name="connsiteY106" fmla="*/ 505998 h 1670227"/>
              <a:gd name="connsiteX107" fmla="*/ 208920 w 1744644"/>
              <a:gd name="connsiteY107" fmla="*/ 535066 h 1670227"/>
              <a:gd name="connsiteX108" fmla="*/ 198879 w 1744644"/>
              <a:gd name="connsiteY108" fmla="*/ 555143 h 1670227"/>
              <a:gd name="connsiteX109" fmla="*/ 193933 w 1744644"/>
              <a:gd name="connsiteY109" fmla="*/ 565183 h 1670227"/>
              <a:gd name="connsiteX110" fmla="*/ 192734 w 1744644"/>
              <a:gd name="connsiteY110" fmla="*/ 567731 h 1670227"/>
              <a:gd name="connsiteX111" fmla="*/ 188987 w 1744644"/>
              <a:gd name="connsiteY111" fmla="*/ 575521 h 1670227"/>
              <a:gd name="connsiteX112" fmla="*/ 179396 w 1744644"/>
              <a:gd name="connsiteY112" fmla="*/ 596050 h 1670227"/>
              <a:gd name="connsiteX113" fmla="*/ 169954 w 1744644"/>
              <a:gd name="connsiteY113" fmla="*/ 616876 h 1670227"/>
              <a:gd name="connsiteX114" fmla="*/ 162460 w 1744644"/>
              <a:gd name="connsiteY114" fmla="*/ 633657 h 1670227"/>
              <a:gd name="connsiteX115" fmla="*/ 155116 w 1744644"/>
              <a:gd name="connsiteY115" fmla="*/ 650589 h 1670227"/>
              <a:gd name="connsiteX116" fmla="*/ 154517 w 1744644"/>
              <a:gd name="connsiteY116" fmla="*/ 652089 h 1670227"/>
              <a:gd name="connsiteX117" fmla="*/ 154217 w 1744644"/>
              <a:gd name="connsiteY117" fmla="*/ 652687 h 1670227"/>
              <a:gd name="connsiteX118" fmla="*/ 147922 w 1744644"/>
              <a:gd name="connsiteY118" fmla="*/ 667671 h 1670227"/>
              <a:gd name="connsiteX119" fmla="*/ 140879 w 1744644"/>
              <a:gd name="connsiteY119" fmla="*/ 684902 h 1670227"/>
              <a:gd name="connsiteX120" fmla="*/ 134884 w 1744644"/>
              <a:gd name="connsiteY120" fmla="*/ 700036 h 1670227"/>
              <a:gd name="connsiteX121" fmla="*/ 129038 w 1744644"/>
              <a:gd name="connsiteY121" fmla="*/ 715319 h 1670227"/>
              <a:gd name="connsiteX122" fmla="*/ 123343 w 1744644"/>
              <a:gd name="connsiteY122" fmla="*/ 730603 h 1670227"/>
              <a:gd name="connsiteX123" fmla="*/ 119447 w 1744644"/>
              <a:gd name="connsiteY123" fmla="*/ 741241 h 1670227"/>
              <a:gd name="connsiteX124" fmla="*/ 118997 w 1744644"/>
              <a:gd name="connsiteY124" fmla="*/ 742289 h 1670227"/>
              <a:gd name="connsiteX125" fmla="*/ 117648 w 1744644"/>
              <a:gd name="connsiteY125" fmla="*/ 746035 h 1670227"/>
              <a:gd name="connsiteX126" fmla="*/ 112553 w 1744644"/>
              <a:gd name="connsiteY126" fmla="*/ 760120 h 1670227"/>
              <a:gd name="connsiteX127" fmla="*/ 107607 w 1744644"/>
              <a:gd name="connsiteY127" fmla="*/ 774354 h 1670227"/>
              <a:gd name="connsiteX128" fmla="*/ 102811 w 1744644"/>
              <a:gd name="connsiteY128" fmla="*/ 788590 h 1670227"/>
              <a:gd name="connsiteX129" fmla="*/ 98015 w 1744644"/>
              <a:gd name="connsiteY129" fmla="*/ 802973 h 1670227"/>
              <a:gd name="connsiteX130" fmla="*/ 93669 w 1744644"/>
              <a:gd name="connsiteY130" fmla="*/ 816459 h 1670227"/>
              <a:gd name="connsiteX131" fmla="*/ 89323 w 1744644"/>
              <a:gd name="connsiteY131" fmla="*/ 830095 h 1670227"/>
              <a:gd name="connsiteX132" fmla="*/ 88124 w 1744644"/>
              <a:gd name="connsiteY132" fmla="*/ 833989 h 1670227"/>
              <a:gd name="connsiteX133" fmla="*/ 88124 w 1744644"/>
              <a:gd name="connsiteY133" fmla="*/ 834439 h 1670227"/>
              <a:gd name="connsiteX134" fmla="*/ 88124 w 1744644"/>
              <a:gd name="connsiteY134" fmla="*/ 834889 h 1670227"/>
              <a:gd name="connsiteX135" fmla="*/ 85426 w 1744644"/>
              <a:gd name="connsiteY135" fmla="*/ 843728 h 1670227"/>
              <a:gd name="connsiteX136" fmla="*/ 81380 w 1744644"/>
              <a:gd name="connsiteY136" fmla="*/ 857364 h 1670227"/>
              <a:gd name="connsiteX137" fmla="*/ 77483 w 1744644"/>
              <a:gd name="connsiteY137" fmla="*/ 870400 h 1670227"/>
              <a:gd name="connsiteX138" fmla="*/ 73736 w 1744644"/>
              <a:gd name="connsiteY138" fmla="*/ 883586 h 1670227"/>
              <a:gd name="connsiteX139" fmla="*/ 70139 w 1744644"/>
              <a:gd name="connsiteY139" fmla="*/ 896771 h 1670227"/>
              <a:gd name="connsiteX140" fmla="*/ 66543 w 1744644"/>
              <a:gd name="connsiteY140" fmla="*/ 909957 h 1670227"/>
              <a:gd name="connsiteX141" fmla="*/ 63246 w 1744644"/>
              <a:gd name="connsiteY141" fmla="*/ 922393 h 1670227"/>
              <a:gd name="connsiteX142" fmla="*/ 61447 w 1744644"/>
              <a:gd name="connsiteY142" fmla="*/ 929286 h 1670227"/>
              <a:gd name="connsiteX143" fmla="*/ 61298 w 1744644"/>
              <a:gd name="connsiteY143" fmla="*/ 930184 h 1670227"/>
              <a:gd name="connsiteX144" fmla="*/ 60098 w 1744644"/>
              <a:gd name="connsiteY144" fmla="*/ 934980 h 1670227"/>
              <a:gd name="connsiteX145" fmla="*/ 56951 w 1744644"/>
              <a:gd name="connsiteY145" fmla="*/ 947416 h 1670227"/>
              <a:gd name="connsiteX146" fmla="*/ 53953 w 1744644"/>
              <a:gd name="connsiteY146" fmla="*/ 959852 h 1670227"/>
              <a:gd name="connsiteX147" fmla="*/ 51106 w 1744644"/>
              <a:gd name="connsiteY147" fmla="*/ 972139 h 1670227"/>
              <a:gd name="connsiteX148" fmla="*/ 48259 w 1744644"/>
              <a:gd name="connsiteY148" fmla="*/ 984425 h 1670227"/>
              <a:gd name="connsiteX149" fmla="*/ 45560 w 1744644"/>
              <a:gd name="connsiteY149" fmla="*/ 996713 h 1670227"/>
              <a:gd name="connsiteX150" fmla="*/ 42863 w 1744644"/>
              <a:gd name="connsiteY150" fmla="*/ 1008999 h 1670227"/>
              <a:gd name="connsiteX151" fmla="*/ 40315 w 1744644"/>
              <a:gd name="connsiteY151" fmla="*/ 1020986 h 1670227"/>
              <a:gd name="connsiteX152" fmla="*/ 39266 w 1744644"/>
              <a:gd name="connsiteY152" fmla="*/ 1026380 h 1670227"/>
              <a:gd name="connsiteX153" fmla="*/ 39116 w 1744644"/>
              <a:gd name="connsiteY153" fmla="*/ 1027278 h 1670227"/>
              <a:gd name="connsiteX154" fmla="*/ 37918 w 1744644"/>
              <a:gd name="connsiteY154" fmla="*/ 1033122 h 1670227"/>
              <a:gd name="connsiteX155" fmla="*/ 35519 w 1744644"/>
              <a:gd name="connsiteY155" fmla="*/ 1045260 h 1670227"/>
              <a:gd name="connsiteX156" fmla="*/ 33272 w 1744644"/>
              <a:gd name="connsiteY156" fmla="*/ 1057396 h 1670227"/>
              <a:gd name="connsiteX157" fmla="*/ 31023 w 1744644"/>
              <a:gd name="connsiteY157" fmla="*/ 1069233 h 1670227"/>
              <a:gd name="connsiteX158" fmla="*/ 28925 w 1744644"/>
              <a:gd name="connsiteY158" fmla="*/ 1081071 h 1670227"/>
              <a:gd name="connsiteX159" fmla="*/ 26827 w 1744644"/>
              <a:gd name="connsiteY159" fmla="*/ 1092907 h 1670227"/>
              <a:gd name="connsiteX160" fmla="*/ 24878 w 1744644"/>
              <a:gd name="connsiteY160" fmla="*/ 1104744 h 1670227"/>
              <a:gd name="connsiteX161" fmla="*/ 22931 w 1744644"/>
              <a:gd name="connsiteY161" fmla="*/ 1116582 h 1670227"/>
              <a:gd name="connsiteX162" fmla="*/ 21581 w 1744644"/>
              <a:gd name="connsiteY162" fmla="*/ 1124972 h 1670227"/>
              <a:gd name="connsiteX163" fmla="*/ 21581 w 1744644"/>
              <a:gd name="connsiteY163" fmla="*/ 1125572 h 1670227"/>
              <a:gd name="connsiteX164" fmla="*/ 21131 w 1744644"/>
              <a:gd name="connsiteY164" fmla="*/ 1128418 h 1670227"/>
              <a:gd name="connsiteX165" fmla="*/ 19333 w 1744644"/>
              <a:gd name="connsiteY165" fmla="*/ 1140256 h 1670227"/>
              <a:gd name="connsiteX166" fmla="*/ 17685 w 1744644"/>
              <a:gd name="connsiteY166" fmla="*/ 1152093 h 1670227"/>
              <a:gd name="connsiteX167" fmla="*/ 16036 w 1744644"/>
              <a:gd name="connsiteY167" fmla="*/ 1163929 h 1670227"/>
              <a:gd name="connsiteX168" fmla="*/ 14538 w 1744644"/>
              <a:gd name="connsiteY168" fmla="*/ 1175767 h 1670227"/>
              <a:gd name="connsiteX169" fmla="*/ 13039 w 1744644"/>
              <a:gd name="connsiteY169" fmla="*/ 1187604 h 1670227"/>
              <a:gd name="connsiteX170" fmla="*/ 11690 w 1744644"/>
              <a:gd name="connsiteY170" fmla="*/ 1199440 h 1670227"/>
              <a:gd name="connsiteX171" fmla="*/ 10940 w 1744644"/>
              <a:gd name="connsiteY171" fmla="*/ 1205734 h 1670227"/>
              <a:gd name="connsiteX172" fmla="*/ 10191 w 1744644"/>
              <a:gd name="connsiteY172" fmla="*/ 1212028 h 1670227"/>
              <a:gd name="connsiteX173" fmla="*/ 9592 w 1744644"/>
              <a:gd name="connsiteY173" fmla="*/ 1218320 h 1670227"/>
              <a:gd name="connsiteX174" fmla="*/ 8992 w 1744644"/>
              <a:gd name="connsiteY174" fmla="*/ 1224614 h 1670227"/>
              <a:gd name="connsiteX175" fmla="*/ 8393 w 1744644"/>
              <a:gd name="connsiteY175" fmla="*/ 1230157 h 1670227"/>
              <a:gd name="connsiteX176" fmla="*/ 7794 w 1744644"/>
              <a:gd name="connsiteY176" fmla="*/ 1235701 h 1670227"/>
              <a:gd name="connsiteX177" fmla="*/ 7344 w 1744644"/>
              <a:gd name="connsiteY177" fmla="*/ 1241245 h 1670227"/>
              <a:gd name="connsiteX178" fmla="*/ 6894 w 1744644"/>
              <a:gd name="connsiteY178" fmla="*/ 1246789 h 1670227"/>
              <a:gd name="connsiteX179" fmla="*/ 5845 w 1744644"/>
              <a:gd name="connsiteY179" fmla="*/ 1258777 h 1670227"/>
              <a:gd name="connsiteX180" fmla="*/ 4946 w 1744644"/>
              <a:gd name="connsiteY180" fmla="*/ 1270763 h 1670227"/>
              <a:gd name="connsiteX181" fmla="*/ 4047 w 1744644"/>
              <a:gd name="connsiteY181" fmla="*/ 1282750 h 1670227"/>
              <a:gd name="connsiteX182" fmla="*/ 4047 w 1744644"/>
              <a:gd name="connsiteY182" fmla="*/ 1284248 h 1670227"/>
              <a:gd name="connsiteX183" fmla="*/ 4047 w 1744644"/>
              <a:gd name="connsiteY183" fmla="*/ 1284698 h 1670227"/>
              <a:gd name="connsiteX184" fmla="*/ 4047 w 1744644"/>
              <a:gd name="connsiteY184" fmla="*/ 1285148 h 1670227"/>
              <a:gd name="connsiteX185" fmla="*/ 3447 w 1744644"/>
              <a:gd name="connsiteY185" fmla="*/ 1294736 h 1670227"/>
              <a:gd name="connsiteX186" fmla="*/ 2698 w 1744644"/>
              <a:gd name="connsiteY186" fmla="*/ 1307024 h 1670227"/>
              <a:gd name="connsiteX187" fmla="*/ 2098 w 1744644"/>
              <a:gd name="connsiteY187" fmla="*/ 1319309 h 1670227"/>
              <a:gd name="connsiteX188" fmla="*/ 1498 w 1744644"/>
              <a:gd name="connsiteY188" fmla="*/ 1331597 h 1670227"/>
              <a:gd name="connsiteX189" fmla="*/ 1049 w 1744644"/>
              <a:gd name="connsiteY189" fmla="*/ 1343883 h 1670227"/>
              <a:gd name="connsiteX190" fmla="*/ 1049 w 1744644"/>
              <a:gd name="connsiteY190" fmla="*/ 1344933 h 1670227"/>
              <a:gd name="connsiteX191" fmla="*/ 1049 w 1744644"/>
              <a:gd name="connsiteY191" fmla="*/ 1344933 h 1670227"/>
              <a:gd name="connsiteX192" fmla="*/ 1049 w 1744644"/>
              <a:gd name="connsiteY192" fmla="*/ 1344933 h 1670227"/>
              <a:gd name="connsiteX193" fmla="*/ 599 w 1744644"/>
              <a:gd name="connsiteY193" fmla="*/ 1356320 h 1670227"/>
              <a:gd name="connsiteX194" fmla="*/ 300 w 1744644"/>
              <a:gd name="connsiteY194" fmla="*/ 1368906 h 1670227"/>
              <a:gd name="connsiteX195" fmla="*/ 0 w 1744644"/>
              <a:gd name="connsiteY195" fmla="*/ 1381492 h 1670227"/>
              <a:gd name="connsiteX196" fmla="*/ 0 w 1744644"/>
              <a:gd name="connsiteY196" fmla="*/ 1394078 h 1670227"/>
              <a:gd name="connsiteX197" fmla="*/ 0 w 1744644"/>
              <a:gd name="connsiteY197" fmla="*/ 1404567 h 1670227"/>
              <a:gd name="connsiteX198" fmla="*/ 0 w 1744644"/>
              <a:gd name="connsiteY198" fmla="*/ 1405017 h 1670227"/>
              <a:gd name="connsiteX199" fmla="*/ 0 w 1744644"/>
              <a:gd name="connsiteY199" fmla="*/ 1405315 h 1670227"/>
              <a:gd name="connsiteX200" fmla="*/ 0 w 1744644"/>
              <a:gd name="connsiteY200" fmla="*/ 1406965 h 1670227"/>
              <a:gd name="connsiteX201" fmla="*/ 0 w 1744644"/>
              <a:gd name="connsiteY201" fmla="*/ 1420001 h 1670227"/>
              <a:gd name="connsiteX202" fmla="*/ 0 w 1744644"/>
              <a:gd name="connsiteY202" fmla="*/ 1433037 h 1670227"/>
              <a:gd name="connsiteX203" fmla="*/ 150 w 1744644"/>
              <a:gd name="connsiteY203" fmla="*/ 1446072 h 1670227"/>
              <a:gd name="connsiteX204" fmla="*/ 150 w 1744644"/>
              <a:gd name="connsiteY204" fmla="*/ 1450716 h 1670227"/>
              <a:gd name="connsiteX205" fmla="*/ 150 w 1744644"/>
              <a:gd name="connsiteY205" fmla="*/ 1455362 h 1670227"/>
              <a:gd name="connsiteX206" fmla="*/ 150 w 1744644"/>
              <a:gd name="connsiteY206" fmla="*/ 1460006 h 1670227"/>
              <a:gd name="connsiteX207" fmla="*/ 300 w 1744644"/>
              <a:gd name="connsiteY207" fmla="*/ 1464652 h 1670227"/>
              <a:gd name="connsiteX208" fmla="*/ 842873 w 1744644"/>
              <a:gd name="connsiteY208" fmla="*/ 1670227 h 1670227"/>
              <a:gd name="connsiteX209" fmla="*/ 842574 w 1744644"/>
              <a:gd name="connsiteY209" fmla="*/ 1609543 h 1670227"/>
              <a:gd name="connsiteX210" fmla="*/ 842574 w 1744644"/>
              <a:gd name="connsiteY210" fmla="*/ 1608795 h 1670227"/>
              <a:gd name="connsiteX211" fmla="*/ 844222 w 1744644"/>
              <a:gd name="connsiteY211" fmla="*/ 1548110 h 1670227"/>
              <a:gd name="connsiteX212" fmla="*/ 844222 w 1744644"/>
              <a:gd name="connsiteY212" fmla="*/ 1547810 h 1670227"/>
              <a:gd name="connsiteX213" fmla="*/ 847819 w 1744644"/>
              <a:gd name="connsiteY213" fmla="*/ 1486977 h 1670227"/>
              <a:gd name="connsiteX214" fmla="*/ 847819 w 1744644"/>
              <a:gd name="connsiteY214" fmla="*/ 1485928 h 1670227"/>
              <a:gd name="connsiteX215" fmla="*/ 853364 w 1744644"/>
              <a:gd name="connsiteY215" fmla="*/ 1424795 h 1670227"/>
              <a:gd name="connsiteX216" fmla="*/ 866703 w 1744644"/>
              <a:gd name="connsiteY216" fmla="*/ 1323505 h 1670227"/>
              <a:gd name="connsiteX217" fmla="*/ 866703 w 1744644"/>
              <a:gd name="connsiteY217" fmla="*/ 1322757 h 1670227"/>
              <a:gd name="connsiteX218" fmla="*/ 884687 w 1744644"/>
              <a:gd name="connsiteY218" fmla="*/ 1222816 h 1670227"/>
              <a:gd name="connsiteX219" fmla="*/ 884836 w 1744644"/>
              <a:gd name="connsiteY219" fmla="*/ 1221916 h 1670227"/>
              <a:gd name="connsiteX220" fmla="*/ 907467 w 1744644"/>
              <a:gd name="connsiteY220" fmla="*/ 1123474 h 1670227"/>
              <a:gd name="connsiteX221" fmla="*/ 907767 w 1744644"/>
              <a:gd name="connsiteY221" fmla="*/ 1122574 h 1670227"/>
              <a:gd name="connsiteX222" fmla="*/ 934744 w 1744644"/>
              <a:gd name="connsiteY222" fmla="*/ 1026080 h 1670227"/>
              <a:gd name="connsiteX223" fmla="*/ 935044 w 1744644"/>
              <a:gd name="connsiteY223" fmla="*/ 1025180 h 1670227"/>
              <a:gd name="connsiteX224" fmla="*/ 965917 w 1744644"/>
              <a:gd name="connsiteY224" fmla="*/ 931234 h 1670227"/>
              <a:gd name="connsiteX225" fmla="*/ 966366 w 1744644"/>
              <a:gd name="connsiteY225" fmla="*/ 930184 h 1670227"/>
              <a:gd name="connsiteX226" fmla="*/ 1001136 w 1744644"/>
              <a:gd name="connsiteY226" fmla="*/ 839534 h 1670227"/>
              <a:gd name="connsiteX227" fmla="*/ 1001436 w 1744644"/>
              <a:gd name="connsiteY227" fmla="*/ 838785 h 1670227"/>
              <a:gd name="connsiteX228" fmla="*/ 1039353 w 1744644"/>
              <a:gd name="connsiteY228" fmla="*/ 752179 h 1670227"/>
              <a:gd name="connsiteX229" fmla="*/ 1040552 w 1744644"/>
              <a:gd name="connsiteY229" fmla="*/ 749633 h 1670227"/>
              <a:gd name="connsiteX230" fmla="*/ 1080718 w 1744644"/>
              <a:gd name="connsiteY230" fmla="*/ 669319 h 1670227"/>
              <a:gd name="connsiteX231" fmla="*/ 1082966 w 1744644"/>
              <a:gd name="connsiteY231" fmla="*/ 665125 h 1670227"/>
              <a:gd name="connsiteX232" fmla="*/ 1123730 w 1744644"/>
              <a:gd name="connsiteY232" fmla="*/ 593502 h 1670227"/>
              <a:gd name="connsiteX233" fmla="*/ 1133322 w 1744644"/>
              <a:gd name="connsiteY233" fmla="*/ 578069 h 1670227"/>
              <a:gd name="connsiteX234" fmla="*/ 1168692 w 1744644"/>
              <a:gd name="connsiteY234" fmla="*/ 523378 h 1670227"/>
              <a:gd name="connsiteX235" fmla="*/ 1177834 w 1744644"/>
              <a:gd name="connsiteY235" fmla="*/ 509894 h 1670227"/>
              <a:gd name="connsiteX236" fmla="*/ 1221896 w 1744644"/>
              <a:gd name="connsiteY236" fmla="*/ 450258 h 1670227"/>
              <a:gd name="connsiteX237" fmla="*/ 1231938 w 1744644"/>
              <a:gd name="connsiteY237" fmla="*/ 437822 h 1670227"/>
              <a:gd name="connsiteX238" fmla="*/ 1276449 w 1744644"/>
              <a:gd name="connsiteY238" fmla="*/ 385529 h 1670227"/>
              <a:gd name="connsiteX239" fmla="*/ 1279746 w 1744644"/>
              <a:gd name="connsiteY239" fmla="*/ 381933 h 1670227"/>
              <a:gd name="connsiteX240" fmla="*/ 1331751 w 1744644"/>
              <a:gd name="connsiteY240" fmla="*/ 329340 h 1670227"/>
              <a:gd name="connsiteX241" fmla="*/ 1332950 w 1744644"/>
              <a:gd name="connsiteY241" fmla="*/ 328142 h 1670227"/>
              <a:gd name="connsiteX242" fmla="*/ 1388103 w 1744644"/>
              <a:gd name="connsiteY242" fmla="*/ 281093 h 1670227"/>
              <a:gd name="connsiteX243" fmla="*/ 1388702 w 1744644"/>
              <a:gd name="connsiteY243" fmla="*/ 280644 h 1670227"/>
              <a:gd name="connsiteX244" fmla="*/ 1445803 w 1744644"/>
              <a:gd name="connsiteY244" fmla="*/ 240786 h 1670227"/>
              <a:gd name="connsiteX245" fmla="*/ 1446552 w 1744644"/>
              <a:gd name="connsiteY245" fmla="*/ 240337 h 1670227"/>
              <a:gd name="connsiteX246" fmla="*/ 1505152 w 1744644"/>
              <a:gd name="connsiteY246" fmla="*/ 208273 h 1670227"/>
              <a:gd name="connsiteX247" fmla="*/ 1536475 w 1744644"/>
              <a:gd name="connsiteY247" fmla="*/ 194787 h 1670227"/>
              <a:gd name="connsiteX248" fmla="*/ 1537524 w 1744644"/>
              <a:gd name="connsiteY248" fmla="*/ 194338 h 1670227"/>
              <a:gd name="connsiteX249" fmla="*/ 1567947 w 1744644"/>
              <a:gd name="connsiteY249" fmla="*/ 183700 h 1670227"/>
              <a:gd name="connsiteX250" fmla="*/ 1568697 w 1744644"/>
              <a:gd name="connsiteY250" fmla="*/ 183400 h 1670227"/>
              <a:gd name="connsiteX251" fmla="*/ 1599121 w 1744644"/>
              <a:gd name="connsiteY251" fmla="*/ 175158 h 1670227"/>
              <a:gd name="connsiteX252" fmla="*/ 1599121 w 1744644"/>
              <a:gd name="connsiteY252" fmla="*/ 175158 h 1670227"/>
              <a:gd name="connsiteX253" fmla="*/ 1629095 w 1744644"/>
              <a:gd name="connsiteY253" fmla="*/ 169614 h 1670227"/>
              <a:gd name="connsiteX254" fmla="*/ 1629694 w 1744644"/>
              <a:gd name="connsiteY254" fmla="*/ 169614 h 1670227"/>
              <a:gd name="connsiteX255" fmla="*/ 1688144 w 1744644"/>
              <a:gd name="connsiteY255" fmla="*/ 166018 h 1670227"/>
              <a:gd name="connsiteX256" fmla="*/ 1688443 w 1744644"/>
              <a:gd name="connsiteY256" fmla="*/ 166018 h 1670227"/>
              <a:gd name="connsiteX257" fmla="*/ 1744645 w 1744644"/>
              <a:gd name="connsiteY257" fmla="*/ 172162 h 1670227"/>
              <a:gd name="connsiteX258" fmla="*/ 1743745 w 1744644"/>
              <a:gd name="connsiteY258" fmla="*/ 172162 h 1670227"/>
              <a:gd name="connsiteX259" fmla="*/ 1743895 w 1744644"/>
              <a:gd name="connsiteY259" fmla="*/ 172162 h 1670227"/>
              <a:gd name="connsiteX0" fmla="*/ 1742846 w 1744645"/>
              <a:gd name="connsiteY0" fmla="*/ 172312 h 1667474"/>
              <a:gd name="connsiteX1" fmla="*/ 1743596 w 1744645"/>
              <a:gd name="connsiteY1" fmla="*/ 172312 h 1667474"/>
              <a:gd name="connsiteX2" fmla="*/ 1410733 w 1744645"/>
              <a:gd name="connsiteY2" fmla="*/ 105784 h 1667474"/>
              <a:gd name="connsiteX3" fmla="*/ 912113 w 1744645"/>
              <a:gd name="connsiteY3" fmla="*/ 5994 h 1667474"/>
              <a:gd name="connsiteX4" fmla="*/ 912113 w 1744645"/>
              <a:gd name="connsiteY4" fmla="*/ 5994 h 1667474"/>
              <a:gd name="connsiteX5" fmla="*/ 911364 w 1744645"/>
              <a:gd name="connsiteY5" fmla="*/ 5994 h 1667474"/>
              <a:gd name="connsiteX6" fmla="*/ 910615 w 1744645"/>
              <a:gd name="connsiteY6" fmla="*/ 5994 h 1667474"/>
              <a:gd name="connsiteX7" fmla="*/ 909865 w 1744645"/>
              <a:gd name="connsiteY7" fmla="*/ 5994 h 1667474"/>
              <a:gd name="connsiteX8" fmla="*/ 909115 w 1744645"/>
              <a:gd name="connsiteY8" fmla="*/ 5994 h 1667474"/>
              <a:gd name="connsiteX9" fmla="*/ 902671 w 1744645"/>
              <a:gd name="connsiteY9" fmla="*/ 4794 h 1667474"/>
              <a:gd name="connsiteX10" fmla="*/ 896227 w 1744645"/>
              <a:gd name="connsiteY10" fmla="*/ 3746 h 1667474"/>
              <a:gd name="connsiteX11" fmla="*/ 889782 w 1744645"/>
              <a:gd name="connsiteY11" fmla="*/ 2846 h 1667474"/>
              <a:gd name="connsiteX12" fmla="*/ 883188 w 1744645"/>
              <a:gd name="connsiteY12" fmla="*/ 2098 h 1667474"/>
              <a:gd name="connsiteX13" fmla="*/ 876744 w 1744645"/>
              <a:gd name="connsiteY13" fmla="*/ 1348 h 1667474"/>
              <a:gd name="connsiteX14" fmla="*/ 870299 w 1744645"/>
              <a:gd name="connsiteY14" fmla="*/ 748 h 1667474"/>
              <a:gd name="connsiteX15" fmla="*/ 863705 w 1744645"/>
              <a:gd name="connsiteY15" fmla="*/ 300 h 1667474"/>
              <a:gd name="connsiteX16" fmla="*/ 857111 w 1744645"/>
              <a:gd name="connsiteY16" fmla="*/ 0 h 1667474"/>
              <a:gd name="connsiteX17" fmla="*/ 853963 w 1744645"/>
              <a:gd name="connsiteY17" fmla="*/ 0 h 1667474"/>
              <a:gd name="connsiteX18" fmla="*/ 853814 w 1744645"/>
              <a:gd name="connsiteY18" fmla="*/ 0 h 1667474"/>
              <a:gd name="connsiteX19" fmla="*/ 853664 w 1744645"/>
              <a:gd name="connsiteY19" fmla="*/ 0 h 1667474"/>
              <a:gd name="connsiteX20" fmla="*/ 850666 w 1744645"/>
              <a:gd name="connsiteY20" fmla="*/ 0 h 1667474"/>
              <a:gd name="connsiteX21" fmla="*/ 844072 w 1744645"/>
              <a:gd name="connsiteY21" fmla="*/ 0 h 1667474"/>
              <a:gd name="connsiteX22" fmla="*/ 837478 w 1744645"/>
              <a:gd name="connsiteY22" fmla="*/ 0 h 1667474"/>
              <a:gd name="connsiteX23" fmla="*/ 830883 w 1744645"/>
              <a:gd name="connsiteY23" fmla="*/ 0 h 1667474"/>
              <a:gd name="connsiteX24" fmla="*/ 824289 w 1744645"/>
              <a:gd name="connsiteY24" fmla="*/ 300 h 1667474"/>
              <a:gd name="connsiteX25" fmla="*/ 817545 w 1744645"/>
              <a:gd name="connsiteY25" fmla="*/ 748 h 1667474"/>
              <a:gd name="connsiteX26" fmla="*/ 810800 w 1744645"/>
              <a:gd name="connsiteY26" fmla="*/ 1198 h 1667474"/>
              <a:gd name="connsiteX27" fmla="*/ 804057 w 1744645"/>
              <a:gd name="connsiteY27" fmla="*/ 1798 h 1667474"/>
              <a:gd name="connsiteX28" fmla="*/ 797162 w 1744645"/>
              <a:gd name="connsiteY28" fmla="*/ 2546 h 1667474"/>
              <a:gd name="connsiteX29" fmla="*/ 793416 w 1744645"/>
              <a:gd name="connsiteY29" fmla="*/ 2996 h 1667474"/>
              <a:gd name="connsiteX30" fmla="*/ 793266 w 1744645"/>
              <a:gd name="connsiteY30" fmla="*/ 2996 h 1667474"/>
              <a:gd name="connsiteX31" fmla="*/ 792966 w 1744645"/>
              <a:gd name="connsiteY31" fmla="*/ 2996 h 1667474"/>
              <a:gd name="connsiteX32" fmla="*/ 790418 w 1744645"/>
              <a:gd name="connsiteY32" fmla="*/ 3296 h 1667474"/>
              <a:gd name="connsiteX33" fmla="*/ 783525 w 1744645"/>
              <a:gd name="connsiteY33" fmla="*/ 4344 h 1667474"/>
              <a:gd name="connsiteX34" fmla="*/ 776630 w 1744645"/>
              <a:gd name="connsiteY34" fmla="*/ 5544 h 1667474"/>
              <a:gd name="connsiteX35" fmla="*/ 769586 w 1744645"/>
              <a:gd name="connsiteY35" fmla="*/ 6892 h 1667474"/>
              <a:gd name="connsiteX36" fmla="*/ 762542 w 1744645"/>
              <a:gd name="connsiteY36" fmla="*/ 8240 h 1667474"/>
              <a:gd name="connsiteX37" fmla="*/ 762542 w 1744645"/>
              <a:gd name="connsiteY37" fmla="*/ 8240 h 1667474"/>
              <a:gd name="connsiteX38" fmla="*/ 762392 w 1744645"/>
              <a:gd name="connsiteY38" fmla="*/ 8240 h 1667474"/>
              <a:gd name="connsiteX39" fmla="*/ 755648 w 1744645"/>
              <a:gd name="connsiteY39" fmla="*/ 9740 h 1667474"/>
              <a:gd name="connsiteX40" fmla="*/ 748454 w 1744645"/>
              <a:gd name="connsiteY40" fmla="*/ 11388 h 1667474"/>
              <a:gd name="connsiteX41" fmla="*/ 741111 w 1744645"/>
              <a:gd name="connsiteY41" fmla="*/ 13186 h 1667474"/>
              <a:gd name="connsiteX42" fmla="*/ 733767 w 1744645"/>
              <a:gd name="connsiteY42" fmla="*/ 15134 h 1667474"/>
              <a:gd name="connsiteX43" fmla="*/ 731219 w 1744645"/>
              <a:gd name="connsiteY43" fmla="*/ 15882 h 1667474"/>
              <a:gd name="connsiteX44" fmla="*/ 730770 w 1744645"/>
              <a:gd name="connsiteY44" fmla="*/ 15882 h 1667474"/>
              <a:gd name="connsiteX45" fmla="*/ 730320 w 1744645"/>
              <a:gd name="connsiteY45" fmla="*/ 15882 h 1667474"/>
              <a:gd name="connsiteX46" fmla="*/ 726274 w 1744645"/>
              <a:gd name="connsiteY46" fmla="*/ 17082 h 1667474"/>
              <a:gd name="connsiteX47" fmla="*/ 718930 w 1744645"/>
              <a:gd name="connsiteY47" fmla="*/ 19328 h 1667474"/>
              <a:gd name="connsiteX48" fmla="*/ 711137 w 1744645"/>
              <a:gd name="connsiteY48" fmla="*/ 21876 h 1667474"/>
              <a:gd name="connsiteX49" fmla="*/ 703343 w 1744645"/>
              <a:gd name="connsiteY49" fmla="*/ 24573 h 1667474"/>
              <a:gd name="connsiteX50" fmla="*/ 699147 w 1744645"/>
              <a:gd name="connsiteY50" fmla="*/ 26071 h 1667474"/>
              <a:gd name="connsiteX51" fmla="*/ 698248 w 1744645"/>
              <a:gd name="connsiteY51" fmla="*/ 26371 h 1667474"/>
              <a:gd name="connsiteX52" fmla="*/ 695550 w 1744645"/>
              <a:gd name="connsiteY52" fmla="*/ 27419 h 1667474"/>
              <a:gd name="connsiteX53" fmla="*/ 687607 w 1744645"/>
              <a:gd name="connsiteY53" fmla="*/ 30417 h 1667474"/>
              <a:gd name="connsiteX54" fmla="*/ 682212 w 1744645"/>
              <a:gd name="connsiteY54" fmla="*/ 32513 h 1667474"/>
              <a:gd name="connsiteX55" fmla="*/ 676816 w 1744645"/>
              <a:gd name="connsiteY55" fmla="*/ 34761 h 1667474"/>
              <a:gd name="connsiteX56" fmla="*/ 671421 w 1744645"/>
              <a:gd name="connsiteY56" fmla="*/ 37009 h 1667474"/>
              <a:gd name="connsiteX57" fmla="*/ 666026 w 1744645"/>
              <a:gd name="connsiteY57" fmla="*/ 39407 h 1667474"/>
              <a:gd name="connsiteX58" fmla="*/ 663178 w 1744645"/>
              <a:gd name="connsiteY58" fmla="*/ 40755 h 1667474"/>
              <a:gd name="connsiteX59" fmla="*/ 660330 w 1744645"/>
              <a:gd name="connsiteY59" fmla="*/ 42103 h 1667474"/>
              <a:gd name="connsiteX60" fmla="*/ 657483 w 1744645"/>
              <a:gd name="connsiteY60" fmla="*/ 43453 h 1667474"/>
              <a:gd name="connsiteX61" fmla="*/ 654635 w 1744645"/>
              <a:gd name="connsiteY61" fmla="*/ 44801 h 1667474"/>
              <a:gd name="connsiteX62" fmla="*/ 645942 w 1744645"/>
              <a:gd name="connsiteY62" fmla="*/ 48997 h 1667474"/>
              <a:gd name="connsiteX63" fmla="*/ 637251 w 1744645"/>
              <a:gd name="connsiteY63" fmla="*/ 53341 h 1667474"/>
              <a:gd name="connsiteX64" fmla="*/ 628558 w 1744645"/>
              <a:gd name="connsiteY64" fmla="*/ 57837 h 1667474"/>
              <a:gd name="connsiteX65" fmla="*/ 619865 w 1744645"/>
              <a:gd name="connsiteY65" fmla="*/ 62481 h 1667474"/>
              <a:gd name="connsiteX66" fmla="*/ 610124 w 1744645"/>
              <a:gd name="connsiteY66" fmla="*/ 68025 h 1667474"/>
              <a:gd name="connsiteX67" fmla="*/ 606227 w 1744645"/>
              <a:gd name="connsiteY67" fmla="*/ 70272 h 1667474"/>
              <a:gd name="connsiteX68" fmla="*/ 605478 w 1744645"/>
              <a:gd name="connsiteY68" fmla="*/ 70722 h 1667474"/>
              <a:gd name="connsiteX69" fmla="*/ 600382 w 1744645"/>
              <a:gd name="connsiteY69" fmla="*/ 73718 h 1667474"/>
              <a:gd name="connsiteX70" fmla="*/ 590640 w 1744645"/>
              <a:gd name="connsiteY70" fmla="*/ 79712 h 1667474"/>
              <a:gd name="connsiteX71" fmla="*/ 581049 w 1744645"/>
              <a:gd name="connsiteY71" fmla="*/ 85856 h 1667474"/>
              <a:gd name="connsiteX72" fmla="*/ 570108 w 1744645"/>
              <a:gd name="connsiteY72" fmla="*/ 93048 h 1667474"/>
              <a:gd name="connsiteX73" fmla="*/ 559168 w 1744645"/>
              <a:gd name="connsiteY73" fmla="*/ 100540 h 1667474"/>
              <a:gd name="connsiteX74" fmla="*/ 548377 w 1744645"/>
              <a:gd name="connsiteY74" fmla="*/ 108332 h 1667474"/>
              <a:gd name="connsiteX75" fmla="*/ 547028 w 1744645"/>
              <a:gd name="connsiteY75" fmla="*/ 109380 h 1667474"/>
              <a:gd name="connsiteX76" fmla="*/ 546429 w 1744645"/>
              <a:gd name="connsiteY76" fmla="*/ 109830 h 1667474"/>
              <a:gd name="connsiteX77" fmla="*/ 537586 w 1744645"/>
              <a:gd name="connsiteY77" fmla="*/ 116423 h 1667474"/>
              <a:gd name="connsiteX78" fmla="*/ 524548 w 1744645"/>
              <a:gd name="connsiteY78" fmla="*/ 126611 h 1667474"/>
              <a:gd name="connsiteX79" fmla="*/ 511509 w 1744645"/>
              <a:gd name="connsiteY79" fmla="*/ 137101 h 1667474"/>
              <a:gd name="connsiteX80" fmla="*/ 498620 w 1744645"/>
              <a:gd name="connsiteY80" fmla="*/ 148039 h 1667474"/>
              <a:gd name="connsiteX81" fmla="*/ 490077 w 1744645"/>
              <a:gd name="connsiteY81" fmla="*/ 155530 h 1667474"/>
              <a:gd name="connsiteX82" fmla="*/ 488878 w 1744645"/>
              <a:gd name="connsiteY82" fmla="*/ 156578 h 1667474"/>
              <a:gd name="connsiteX83" fmla="*/ 485881 w 1744645"/>
              <a:gd name="connsiteY83" fmla="*/ 159276 h 1667474"/>
              <a:gd name="connsiteX84" fmla="*/ 465798 w 1744645"/>
              <a:gd name="connsiteY84" fmla="*/ 177856 h 1667474"/>
              <a:gd name="connsiteX85" fmla="*/ 445865 w 1744645"/>
              <a:gd name="connsiteY85" fmla="*/ 197334 h 1667474"/>
              <a:gd name="connsiteX86" fmla="*/ 435824 w 1744645"/>
              <a:gd name="connsiteY86" fmla="*/ 207673 h 1667474"/>
              <a:gd name="connsiteX87" fmla="*/ 434026 w 1744645"/>
              <a:gd name="connsiteY87" fmla="*/ 209471 h 1667474"/>
              <a:gd name="connsiteX88" fmla="*/ 432527 w 1744645"/>
              <a:gd name="connsiteY88" fmla="*/ 211269 h 1667474"/>
              <a:gd name="connsiteX89" fmla="*/ 426382 w 1744645"/>
              <a:gd name="connsiteY89" fmla="*/ 217713 h 1667474"/>
              <a:gd name="connsiteX90" fmla="*/ 407048 w 1744645"/>
              <a:gd name="connsiteY90" fmla="*/ 238839 h 1667474"/>
              <a:gd name="connsiteX91" fmla="*/ 387415 w 1744645"/>
              <a:gd name="connsiteY91" fmla="*/ 262064 h 1667474"/>
              <a:gd name="connsiteX92" fmla="*/ 377224 w 1744645"/>
              <a:gd name="connsiteY92" fmla="*/ 274050 h 1667474"/>
              <a:gd name="connsiteX93" fmla="*/ 371529 w 1744645"/>
              <a:gd name="connsiteY93" fmla="*/ 280644 h 1667474"/>
              <a:gd name="connsiteX94" fmla="*/ 337059 w 1744645"/>
              <a:gd name="connsiteY94" fmla="*/ 325295 h 1667474"/>
              <a:gd name="connsiteX95" fmla="*/ 332413 w 1744645"/>
              <a:gd name="connsiteY95" fmla="*/ 332036 h 1667474"/>
              <a:gd name="connsiteX96" fmla="*/ 323121 w 1744645"/>
              <a:gd name="connsiteY96" fmla="*/ 345222 h 1667474"/>
              <a:gd name="connsiteX97" fmla="*/ 303788 w 1744645"/>
              <a:gd name="connsiteY97" fmla="*/ 372643 h 1667474"/>
              <a:gd name="connsiteX98" fmla="*/ 287152 w 1744645"/>
              <a:gd name="connsiteY98" fmla="*/ 398415 h 1667474"/>
              <a:gd name="connsiteX99" fmla="*/ 277561 w 1744645"/>
              <a:gd name="connsiteY99" fmla="*/ 413398 h 1667474"/>
              <a:gd name="connsiteX100" fmla="*/ 271866 w 1744645"/>
              <a:gd name="connsiteY100" fmla="*/ 422388 h 1667474"/>
              <a:gd name="connsiteX101" fmla="*/ 255529 w 1744645"/>
              <a:gd name="connsiteY101" fmla="*/ 449660 h 1667474"/>
              <a:gd name="connsiteX102" fmla="*/ 239493 w 1744645"/>
              <a:gd name="connsiteY102" fmla="*/ 477529 h 1667474"/>
              <a:gd name="connsiteX103" fmla="*/ 236496 w 1744645"/>
              <a:gd name="connsiteY103" fmla="*/ 483073 h 1667474"/>
              <a:gd name="connsiteX104" fmla="*/ 235597 w 1744645"/>
              <a:gd name="connsiteY104" fmla="*/ 484721 h 1667474"/>
              <a:gd name="connsiteX105" fmla="*/ 234398 w 1744645"/>
              <a:gd name="connsiteY105" fmla="*/ 487119 h 1667474"/>
              <a:gd name="connsiteX106" fmla="*/ 224057 w 1744645"/>
              <a:gd name="connsiteY106" fmla="*/ 505998 h 1667474"/>
              <a:gd name="connsiteX107" fmla="*/ 208920 w 1744645"/>
              <a:gd name="connsiteY107" fmla="*/ 535066 h 1667474"/>
              <a:gd name="connsiteX108" fmla="*/ 198879 w 1744645"/>
              <a:gd name="connsiteY108" fmla="*/ 555143 h 1667474"/>
              <a:gd name="connsiteX109" fmla="*/ 193933 w 1744645"/>
              <a:gd name="connsiteY109" fmla="*/ 565183 h 1667474"/>
              <a:gd name="connsiteX110" fmla="*/ 192734 w 1744645"/>
              <a:gd name="connsiteY110" fmla="*/ 567731 h 1667474"/>
              <a:gd name="connsiteX111" fmla="*/ 188987 w 1744645"/>
              <a:gd name="connsiteY111" fmla="*/ 575521 h 1667474"/>
              <a:gd name="connsiteX112" fmla="*/ 179396 w 1744645"/>
              <a:gd name="connsiteY112" fmla="*/ 596050 h 1667474"/>
              <a:gd name="connsiteX113" fmla="*/ 169954 w 1744645"/>
              <a:gd name="connsiteY113" fmla="*/ 616876 h 1667474"/>
              <a:gd name="connsiteX114" fmla="*/ 162460 w 1744645"/>
              <a:gd name="connsiteY114" fmla="*/ 633657 h 1667474"/>
              <a:gd name="connsiteX115" fmla="*/ 155116 w 1744645"/>
              <a:gd name="connsiteY115" fmla="*/ 650589 h 1667474"/>
              <a:gd name="connsiteX116" fmla="*/ 154517 w 1744645"/>
              <a:gd name="connsiteY116" fmla="*/ 652089 h 1667474"/>
              <a:gd name="connsiteX117" fmla="*/ 154217 w 1744645"/>
              <a:gd name="connsiteY117" fmla="*/ 652687 h 1667474"/>
              <a:gd name="connsiteX118" fmla="*/ 147922 w 1744645"/>
              <a:gd name="connsiteY118" fmla="*/ 667671 h 1667474"/>
              <a:gd name="connsiteX119" fmla="*/ 140879 w 1744645"/>
              <a:gd name="connsiteY119" fmla="*/ 684902 h 1667474"/>
              <a:gd name="connsiteX120" fmla="*/ 134884 w 1744645"/>
              <a:gd name="connsiteY120" fmla="*/ 700036 h 1667474"/>
              <a:gd name="connsiteX121" fmla="*/ 129038 w 1744645"/>
              <a:gd name="connsiteY121" fmla="*/ 715319 h 1667474"/>
              <a:gd name="connsiteX122" fmla="*/ 123343 w 1744645"/>
              <a:gd name="connsiteY122" fmla="*/ 730603 h 1667474"/>
              <a:gd name="connsiteX123" fmla="*/ 119447 w 1744645"/>
              <a:gd name="connsiteY123" fmla="*/ 741241 h 1667474"/>
              <a:gd name="connsiteX124" fmla="*/ 118997 w 1744645"/>
              <a:gd name="connsiteY124" fmla="*/ 742289 h 1667474"/>
              <a:gd name="connsiteX125" fmla="*/ 117648 w 1744645"/>
              <a:gd name="connsiteY125" fmla="*/ 746035 h 1667474"/>
              <a:gd name="connsiteX126" fmla="*/ 112553 w 1744645"/>
              <a:gd name="connsiteY126" fmla="*/ 760120 h 1667474"/>
              <a:gd name="connsiteX127" fmla="*/ 107607 w 1744645"/>
              <a:gd name="connsiteY127" fmla="*/ 774354 h 1667474"/>
              <a:gd name="connsiteX128" fmla="*/ 102811 w 1744645"/>
              <a:gd name="connsiteY128" fmla="*/ 788590 h 1667474"/>
              <a:gd name="connsiteX129" fmla="*/ 98015 w 1744645"/>
              <a:gd name="connsiteY129" fmla="*/ 802973 h 1667474"/>
              <a:gd name="connsiteX130" fmla="*/ 93669 w 1744645"/>
              <a:gd name="connsiteY130" fmla="*/ 816459 h 1667474"/>
              <a:gd name="connsiteX131" fmla="*/ 89323 w 1744645"/>
              <a:gd name="connsiteY131" fmla="*/ 830095 h 1667474"/>
              <a:gd name="connsiteX132" fmla="*/ 88124 w 1744645"/>
              <a:gd name="connsiteY132" fmla="*/ 833989 h 1667474"/>
              <a:gd name="connsiteX133" fmla="*/ 88124 w 1744645"/>
              <a:gd name="connsiteY133" fmla="*/ 834439 h 1667474"/>
              <a:gd name="connsiteX134" fmla="*/ 88124 w 1744645"/>
              <a:gd name="connsiteY134" fmla="*/ 834889 h 1667474"/>
              <a:gd name="connsiteX135" fmla="*/ 85426 w 1744645"/>
              <a:gd name="connsiteY135" fmla="*/ 843728 h 1667474"/>
              <a:gd name="connsiteX136" fmla="*/ 81380 w 1744645"/>
              <a:gd name="connsiteY136" fmla="*/ 857364 h 1667474"/>
              <a:gd name="connsiteX137" fmla="*/ 77483 w 1744645"/>
              <a:gd name="connsiteY137" fmla="*/ 870400 h 1667474"/>
              <a:gd name="connsiteX138" fmla="*/ 73736 w 1744645"/>
              <a:gd name="connsiteY138" fmla="*/ 883586 h 1667474"/>
              <a:gd name="connsiteX139" fmla="*/ 70139 w 1744645"/>
              <a:gd name="connsiteY139" fmla="*/ 896771 h 1667474"/>
              <a:gd name="connsiteX140" fmla="*/ 66543 w 1744645"/>
              <a:gd name="connsiteY140" fmla="*/ 909957 h 1667474"/>
              <a:gd name="connsiteX141" fmla="*/ 63246 w 1744645"/>
              <a:gd name="connsiteY141" fmla="*/ 922393 h 1667474"/>
              <a:gd name="connsiteX142" fmla="*/ 61447 w 1744645"/>
              <a:gd name="connsiteY142" fmla="*/ 929286 h 1667474"/>
              <a:gd name="connsiteX143" fmla="*/ 61298 w 1744645"/>
              <a:gd name="connsiteY143" fmla="*/ 930184 h 1667474"/>
              <a:gd name="connsiteX144" fmla="*/ 60098 w 1744645"/>
              <a:gd name="connsiteY144" fmla="*/ 934980 h 1667474"/>
              <a:gd name="connsiteX145" fmla="*/ 56951 w 1744645"/>
              <a:gd name="connsiteY145" fmla="*/ 947416 h 1667474"/>
              <a:gd name="connsiteX146" fmla="*/ 53953 w 1744645"/>
              <a:gd name="connsiteY146" fmla="*/ 959852 h 1667474"/>
              <a:gd name="connsiteX147" fmla="*/ 51106 w 1744645"/>
              <a:gd name="connsiteY147" fmla="*/ 972139 h 1667474"/>
              <a:gd name="connsiteX148" fmla="*/ 48259 w 1744645"/>
              <a:gd name="connsiteY148" fmla="*/ 984425 h 1667474"/>
              <a:gd name="connsiteX149" fmla="*/ 45560 w 1744645"/>
              <a:gd name="connsiteY149" fmla="*/ 996713 h 1667474"/>
              <a:gd name="connsiteX150" fmla="*/ 42863 w 1744645"/>
              <a:gd name="connsiteY150" fmla="*/ 1008999 h 1667474"/>
              <a:gd name="connsiteX151" fmla="*/ 40315 w 1744645"/>
              <a:gd name="connsiteY151" fmla="*/ 1020986 h 1667474"/>
              <a:gd name="connsiteX152" fmla="*/ 39266 w 1744645"/>
              <a:gd name="connsiteY152" fmla="*/ 1026380 h 1667474"/>
              <a:gd name="connsiteX153" fmla="*/ 39116 w 1744645"/>
              <a:gd name="connsiteY153" fmla="*/ 1027278 h 1667474"/>
              <a:gd name="connsiteX154" fmla="*/ 37918 w 1744645"/>
              <a:gd name="connsiteY154" fmla="*/ 1033122 h 1667474"/>
              <a:gd name="connsiteX155" fmla="*/ 35519 w 1744645"/>
              <a:gd name="connsiteY155" fmla="*/ 1045260 h 1667474"/>
              <a:gd name="connsiteX156" fmla="*/ 33272 w 1744645"/>
              <a:gd name="connsiteY156" fmla="*/ 1057396 h 1667474"/>
              <a:gd name="connsiteX157" fmla="*/ 31023 w 1744645"/>
              <a:gd name="connsiteY157" fmla="*/ 1069233 h 1667474"/>
              <a:gd name="connsiteX158" fmla="*/ 28925 w 1744645"/>
              <a:gd name="connsiteY158" fmla="*/ 1081071 h 1667474"/>
              <a:gd name="connsiteX159" fmla="*/ 26827 w 1744645"/>
              <a:gd name="connsiteY159" fmla="*/ 1092907 h 1667474"/>
              <a:gd name="connsiteX160" fmla="*/ 24878 w 1744645"/>
              <a:gd name="connsiteY160" fmla="*/ 1104744 h 1667474"/>
              <a:gd name="connsiteX161" fmla="*/ 22931 w 1744645"/>
              <a:gd name="connsiteY161" fmla="*/ 1116582 h 1667474"/>
              <a:gd name="connsiteX162" fmla="*/ 21581 w 1744645"/>
              <a:gd name="connsiteY162" fmla="*/ 1124972 h 1667474"/>
              <a:gd name="connsiteX163" fmla="*/ 21581 w 1744645"/>
              <a:gd name="connsiteY163" fmla="*/ 1125572 h 1667474"/>
              <a:gd name="connsiteX164" fmla="*/ 21131 w 1744645"/>
              <a:gd name="connsiteY164" fmla="*/ 1128418 h 1667474"/>
              <a:gd name="connsiteX165" fmla="*/ 19333 w 1744645"/>
              <a:gd name="connsiteY165" fmla="*/ 1140256 h 1667474"/>
              <a:gd name="connsiteX166" fmla="*/ 17685 w 1744645"/>
              <a:gd name="connsiteY166" fmla="*/ 1152093 h 1667474"/>
              <a:gd name="connsiteX167" fmla="*/ 16036 w 1744645"/>
              <a:gd name="connsiteY167" fmla="*/ 1163929 h 1667474"/>
              <a:gd name="connsiteX168" fmla="*/ 14538 w 1744645"/>
              <a:gd name="connsiteY168" fmla="*/ 1175767 h 1667474"/>
              <a:gd name="connsiteX169" fmla="*/ 13039 w 1744645"/>
              <a:gd name="connsiteY169" fmla="*/ 1187604 h 1667474"/>
              <a:gd name="connsiteX170" fmla="*/ 11690 w 1744645"/>
              <a:gd name="connsiteY170" fmla="*/ 1199440 h 1667474"/>
              <a:gd name="connsiteX171" fmla="*/ 10940 w 1744645"/>
              <a:gd name="connsiteY171" fmla="*/ 1205734 h 1667474"/>
              <a:gd name="connsiteX172" fmla="*/ 10191 w 1744645"/>
              <a:gd name="connsiteY172" fmla="*/ 1212028 h 1667474"/>
              <a:gd name="connsiteX173" fmla="*/ 9592 w 1744645"/>
              <a:gd name="connsiteY173" fmla="*/ 1218320 h 1667474"/>
              <a:gd name="connsiteX174" fmla="*/ 8992 w 1744645"/>
              <a:gd name="connsiteY174" fmla="*/ 1224614 h 1667474"/>
              <a:gd name="connsiteX175" fmla="*/ 8393 w 1744645"/>
              <a:gd name="connsiteY175" fmla="*/ 1230157 h 1667474"/>
              <a:gd name="connsiteX176" fmla="*/ 7794 w 1744645"/>
              <a:gd name="connsiteY176" fmla="*/ 1235701 h 1667474"/>
              <a:gd name="connsiteX177" fmla="*/ 7344 w 1744645"/>
              <a:gd name="connsiteY177" fmla="*/ 1241245 h 1667474"/>
              <a:gd name="connsiteX178" fmla="*/ 6894 w 1744645"/>
              <a:gd name="connsiteY178" fmla="*/ 1246789 h 1667474"/>
              <a:gd name="connsiteX179" fmla="*/ 5845 w 1744645"/>
              <a:gd name="connsiteY179" fmla="*/ 1258777 h 1667474"/>
              <a:gd name="connsiteX180" fmla="*/ 4946 w 1744645"/>
              <a:gd name="connsiteY180" fmla="*/ 1270763 h 1667474"/>
              <a:gd name="connsiteX181" fmla="*/ 4047 w 1744645"/>
              <a:gd name="connsiteY181" fmla="*/ 1282750 h 1667474"/>
              <a:gd name="connsiteX182" fmla="*/ 4047 w 1744645"/>
              <a:gd name="connsiteY182" fmla="*/ 1284248 h 1667474"/>
              <a:gd name="connsiteX183" fmla="*/ 4047 w 1744645"/>
              <a:gd name="connsiteY183" fmla="*/ 1284698 h 1667474"/>
              <a:gd name="connsiteX184" fmla="*/ 4047 w 1744645"/>
              <a:gd name="connsiteY184" fmla="*/ 1285148 h 1667474"/>
              <a:gd name="connsiteX185" fmla="*/ 3447 w 1744645"/>
              <a:gd name="connsiteY185" fmla="*/ 1294736 h 1667474"/>
              <a:gd name="connsiteX186" fmla="*/ 2698 w 1744645"/>
              <a:gd name="connsiteY186" fmla="*/ 1307024 h 1667474"/>
              <a:gd name="connsiteX187" fmla="*/ 2098 w 1744645"/>
              <a:gd name="connsiteY187" fmla="*/ 1319309 h 1667474"/>
              <a:gd name="connsiteX188" fmla="*/ 1498 w 1744645"/>
              <a:gd name="connsiteY188" fmla="*/ 1331597 h 1667474"/>
              <a:gd name="connsiteX189" fmla="*/ 1049 w 1744645"/>
              <a:gd name="connsiteY189" fmla="*/ 1343883 h 1667474"/>
              <a:gd name="connsiteX190" fmla="*/ 1049 w 1744645"/>
              <a:gd name="connsiteY190" fmla="*/ 1344933 h 1667474"/>
              <a:gd name="connsiteX191" fmla="*/ 1049 w 1744645"/>
              <a:gd name="connsiteY191" fmla="*/ 1344933 h 1667474"/>
              <a:gd name="connsiteX192" fmla="*/ 1049 w 1744645"/>
              <a:gd name="connsiteY192" fmla="*/ 1344933 h 1667474"/>
              <a:gd name="connsiteX193" fmla="*/ 599 w 1744645"/>
              <a:gd name="connsiteY193" fmla="*/ 1356320 h 1667474"/>
              <a:gd name="connsiteX194" fmla="*/ 300 w 1744645"/>
              <a:gd name="connsiteY194" fmla="*/ 1368906 h 1667474"/>
              <a:gd name="connsiteX195" fmla="*/ 0 w 1744645"/>
              <a:gd name="connsiteY195" fmla="*/ 1381492 h 1667474"/>
              <a:gd name="connsiteX196" fmla="*/ 0 w 1744645"/>
              <a:gd name="connsiteY196" fmla="*/ 1394078 h 1667474"/>
              <a:gd name="connsiteX197" fmla="*/ 0 w 1744645"/>
              <a:gd name="connsiteY197" fmla="*/ 1404567 h 1667474"/>
              <a:gd name="connsiteX198" fmla="*/ 0 w 1744645"/>
              <a:gd name="connsiteY198" fmla="*/ 1405017 h 1667474"/>
              <a:gd name="connsiteX199" fmla="*/ 0 w 1744645"/>
              <a:gd name="connsiteY199" fmla="*/ 1405315 h 1667474"/>
              <a:gd name="connsiteX200" fmla="*/ 0 w 1744645"/>
              <a:gd name="connsiteY200" fmla="*/ 1406965 h 1667474"/>
              <a:gd name="connsiteX201" fmla="*/ 0 w 1744645"/>
              <a:gd name="connsiteY201" fmla="*/ 1420001 h 1667474"/>
              <a:gd name="connsiteX202" fmla="*/ 0 w 1744645"/>
              <a:gd name="connsiteY202" fmla="*/ 1433037 h 1667474"/>
              <a:gd name="connsiteX203" fmla="*/ 150 w 1744645"/>
              <a:gd name="connsiteY203" fmla="*/ 1446072 h 1667474"/>
              <a:gd name="connsiteX204" fmla="*/ 150 w 1744645"/>
              <a:gd name="connsiteY204" fmla="*/ 1450716 h 1667474"/>
              <a:gd name="connsiteX205" fmla="*/ 150 w 1744645"/>
              <a:gd name="connsiteY205" fmla="*/ 1455362 h 1667474"/>
              <a:gd name="connsiteX206" fmla="*/ 150 w 1744645"/>
              <a:gd name="connsiteY206" fmla="*/ 1460006 h 1667474"/>
              <a:gd name="connsiteX207" fmla="*/ 300 w 1744645"/>
              <a:gd name="connsiteY207" fmla="*/ 1464652 h 1667474"/>
              <a:gd name="connsiteX208" fmla="*/ 840120 w 1744645"/>
              <a:gd name="connsiteY208" fmla="*/ 1667474 h 1667474"/>
              <a:gd name="connsiteX209" fmla="*/ 842574 w 1744645"/>
              <a:gd name="connsiteY209" fmla="*/ 1609543 h 1667474"/>
              <a:gd name="connsiteX210" fmla="*/ 842574 w 1744645"/>
              <a:gd name="connsiteY210" fmla="*/ 1608795 h 1667474"/>
              <a:gd name="connsiteX211" fmla="*/ 844222 w 1744645"/>
              <a:gd name="connsiteY211" fmla="*/ 1548110 h 1667474"/>
              <a:gd name="connsiteX212" fmla="*/ 844222 w 1744645"/>
              <a:gd name="connsiteY212" fmla="*/ 1547810 h 1667474"/>
              <a:gd name="connsiteX213" fmla="*/ 847819 w 1744645"/>
              <a:gd name="connsiteY213" fmla="*/ 1486977 h 1667474"/>
              <a:gd name="connsiteX214" fmla="*/ 847819 w 1744645"/>
              <a:gd name="connsiteY214" fmla="*/ 1485928 h 1667474"/>
              <a:gd name="connsiteX215" fmla="*/ 853364 w 1744645"/>
              <a:gd name="connsiteY215" fmla="*/ 1424795 h 1667474"/>
              <a:gd name="connsiteX216" fmla="*/ 866703 w 1744645"/>
              <a:gd name="connsiteY216" fmla="*/ 1323505 h 1667474"/>
              <a:gd name="connsiteX217" fmla="*/ 866703 w 1744645"/>
              <a:gd name="connsiteY217" fmla="*/ 1322757 h 1667474"/>
              <a:gd name="connsiteX218" fmla="*/ 884687 w 1744645"/>
              <a:gd name="connsiteY218" fmla="*/ 1222816 h 1667474"/>
              <a:gd name="connsiteX219" fmla="*/ 884836 w 1744645"/>
              <a:gd name="connsiteY219" fmla="*/ 1221916 h 1667474"/>
              <a:gd name="connsiteX220" fmla="*/ 907467 w 1744645"/>
              <a:gd name="connsiteY220" fmla="*/ 1123474 h 1667474"/>
              <a:gd name="connsiteX221" fmla="*/ 907767 w 1744645"/>
              <a:gd name="connsiteY221" fmla="*/ 1122574 h 1667474"/>
              <a:gd name="connsiteX222" fmla="*/ 934744 w 1744645"/>
              <a:gd name="connsiteY222" fmla="*/ 1026080 h 1667474"/>
              <a:gd name="connsiteX223" fmla="*/ 935044 w 1744645"/>
              <a:gd name="connsiteY223" fmla="*/ 1025180 h 1667474"/>
              <a:gd name="connsiteX224" fmla="*/ 965917 w 1744645"/>
              <a:gd name="connsiteY224" fmla="*/ 931234 h 1667474"/>
              <a:gd name="connsiteX225" fmla="*/ 966366 w 1744645"/>
              <a:gd name="connsiteY225" fmla="*/ 930184 h 1667474"/>
              <a:gd name="connsiteX226" fmla="*/ 1001136 w 1744645"/>
              <a:gd name="connsiteY226" fmla="*/ 839534 h 1667474"/>
              <a:gd name="connsiteX227" fmla="*/ 1001436 w 1744645"/>
              <a:gd name="connsiteY227" fmla="*/ 838785 h 1667474"/>
              <a:gd name="connsiteX228" fmla="*/ 1039353 w 1744645"/>
              <a:gd name="connsiteY228" fmla="*/ 752179 h 1667474"/>
              <a:gd name="connsiteX229" fmla="*/ 1040552 w 1744645"/>
              <a:gd name="connsiteY229" fmla="*/ 749633 h 1667474"/>
              <a:gd name="connsiteX230" fmla="*/ 1080718 w 1744645"/>
              <a:gd name="connsiteY230" fmla="*/ 669319 h 1667474"/>
              <a:gd name="connsiteX231" fmla="*/ 1082966 w 1744645"/>
              <a:gd name="connsiteY231" fmla="*/ 665125 h 1667474"/>
              <a:gd name="connsiteX232" fmla="*/ 1123730 w 1744645"/>
              <a:gd name="connsiteY232" fmla="*/ 593502 h 1667474"/>
              <a:gd name="connsiteX233" fmla="*/ 1133322 w 1744645"/>
              <a:gd name="connsiteY233" fmla="*/ 578069 h 1667474"/>
              <a:gd name="connsiteX234" fmla="*/ 1168692 w 1744645"/>
              <a:gd name="connsiteY234" fmla="*/ 523378 h 1667474"/>
              <a:gd name="connsiteX235" fmla="*/ 1177834 w 1744645"/>
              <a:gd name="connsiteY235" fmla="*/ 509894 h 1667474"/>
              <a:gd name="connsiteX236" fmla="*/ 1221896 w 1744645"/>
              <a:gd name="connsiteY236" fmla="*/ 450258 h 1667474"/>
              <a:gd name="connsiteX237" fmla="*/ 1231938 w 1744645"/>
              <a:gd name="connsiteY237" fmla="*/ 437822 h 1667474"/>
              <a:gd name="connsiteX238" fmla="*/ 1276449 w 1744645"/>
              <a:gd name="connsiteY238" fmla="*/ 385529 h 1667474"/>
              <a:gd name="connsiteX239" fmla="*/ 1279746 w 1744645"/>
              <a:gd name="connsiteY239" fmla="*/ 381933 h 1667474"/>
              <a:gd name="connsiteX240" fmla="*/ 1331751 w 1744645"/>
              <a:gd name="connsiteY240" fmla="*/ 329340 h 1667474"/>
              <a:gd name="connsiteX241" fmla="*/ 1332950 w 1744645"/>
              <a:gd name="connsiteY241" fmla="*/ 328142 h 1667474"/>
              <a:gd name="connsiteX242" fmla="*/ 1388103 w 1744645"/>
              <a:gd name="connsiteY242" fmla="*/ 281093 h 1667474"/>
              <a:gd name="connsiteX243" fmla="*/ 1388702 w 1744645"/>
              <a:gd name="connsiteY243" fmla="*/ 280644 h 1667474"/>
              <a:gd name="connsiteX244" fmla="*/ 1445803 w 1744645"/>
              <a:gd name="connsiteY244" fmla="*/ 240786 h 1667474"/>
              <a:gd name="connsiteX245" fmla="*/ 1446552 w 1744645"/>
              <a:gd name="connsiteY245" fmla="*/ 240337 h 1667474"/>
              <a:gd name="connsiteX246" fmla="*/ 1505152 w 1744645"/>
              <a:gd name="connsiteY246" fmla="*/ 208273 h 1667474"/>
              <a:gd name="connsiteX247" fmla="*/ 1536475 w 1744645"/>
              <a:gd name="connsiteY247" fmla="*/ 194787 h 1667474"/>
              <a:gd name="connsiteX248" fmla="*/ 1537524 w 1744645"/>
              <a:gd name="connsiteY248" fmla="*/ 194338 h 1667474"/>
              <a:gd name="connsiteX249" fmla="*/ 1567947 w 1744645"/>
              <a:gd name="connsiteY249" fmla="*/ 183700 h 1667474"/>
              <a:gd name="connsiteX250" fmla="*/ 1568697 w 1744645"/>
              <a:gd name="connsiteY250" fmla="*/ 183400 h 1667474"/>
              <a:gd name="connsiteX251" fmla="*/ 1599121 w 1744645"/>
              <a:gd name="connsiteY251" fmla="*/ 175158 h 1667474"/>
              <a:gd name="connsiteX252" fmla="*/ 1599121 w 1744645"/>
              <a:gd name="connsiteY252" fmla="*/ 175158 h 1667474"/>
              <a:gd name="connsiteX253" fmla="*/ 1629095 w 1744645"/>
              <a:gd name="connsiteY253" fmla="*/ 169614 h 1667474"/>
              <a:gd name="connsiteX254" fmla="*/ 1629694 w 1744645"/>
              <a:gd name="connsiteY254" fmla="*/ 169614 h 1667474"/>
              <a:gd name="connsiteX255" fmla="*/ 1688144 w 1744645"/>
              <a:gd name="connsiteY255" fmla="*/ 166018 h 1667474"/>
              <a:gd name="connsiteX256" fmla="*/ 1688443 w 1744645"/>
              <a:gd name="connsiteY256" fmla="*/ 166018 h 1667474"/>
              <a:gd name="connsiteX257" fmla="*/ 1744645 w 1744645"/>
              <a:gd name="connsiteY257" fmla="*/ 172162 h 1667474"/>
              <a:gd name="connsiteX258" fmla="*/ 1743745 w 1744645"/>
              <a:gd name="connsiteY258" fmla="*/ 172162 h 1667474"/>
              <a:gd name="connsiteX259" fmla="*/ 1743895 w 1744645"/>
              <a:gd name="connsiteY259" fmla="*/ 172162 h 1667474"/>
              <a:gd name="connsiteX260" fmla="*/ 1742846 w 1744645"/>
              <a:gd name="connsiteY260" fmla="*/ 172312 h 1667474"/>
              <a:gd name="connsiteX0" fmla="*/ 1742846 w 1744645"/>
              <a:gd name="connsiteY0" fmla="*/ 172312 h 1668851"/>
              <a:gd name="connsiteX1" fmla="*/ 1743596 w 1744645"/>
              <a:gd name="connsiteY1" fmla="*/ 172312 h 1668851"/>
              <a:gd name="connsiteX2" fmla="*/ 1410733 w 1744645"/>
              <a:gd name="connsiteY2" fmla="*/ 105784 h 1668851"/>
              <a:gd name="connsiteX3" fmla="*/ 912113 w 1744645"/>
              <a:gd name="connsiteY3" fmla="*/ 5994 h 1668851"/>
              <a:gd name="connsiteX4" fmla="*/ 912113 w 1744645"/>
              <a:gd name="connsiteY4" fmla="*/ 5994 h 1668851"/>
              <a:gd name="connsiteX5" fmla="*/ 911364 w 1744645"/>
              <a:gd name="connsiteY5" fmla="*/ 5994 h 1668851"/>
              <a:gd name="connsiteX6" fmla="*/ 910615 w 1744645"/>
              <a:gd name="connsiteY6" fmla="*/ 5994 h 1668851"/>
              <a:gd name="connsiteX7" fmla="*/ 909865 w 1744645"/>
              <a:gd name="connsiteY7" fmla="*/ 5994 h 1668851"/>
              <a:gd name="connsiteX8" fmla="*/ 909115 w 1744645"/>
              <a:gd name="connsiteY8" fmla="*/ 5994 h 1668851"/>
              <a:gd name="connsiteX9" fmla="*/ 902671 w 1744645"/>
              <a:gd name="connsiteY9" fmla="*/ 4794 h 1668851"/>
              <a:gd name="connsiteX10" fmla="*/ 896227 w 1744645"/>
              <a:gd name="connsiteY10" fmla="*/ 3746 h 1668851"/>
              <a:gd name="connsiteX11" fmla="*/ 889782 w 1744645"/>
              <a:gd name="connsiteY11" fmla="*/ 2846 h 1668851"/>
              <a:gd name="connsiteX12" fmla="*/ 883188 w 1744645"/>
              <a:gd name="connsiteY12" fmla="*/ 2098 h 1668851"/>
              <a:gd name="connsiteX13" fmla="*/ 876744 w 1744645"/>
              <a:gd name="connsiteY13" fmla="*/ 1348 h 1668851"/>
              <a:gd name="connsiteX14" fmla="*/ 870299 w 1744645"/>
              <a:gd name="connsiteY14" fmla="*/ 748 h 1668851"/>
              <a:gd name="connsiteX15" fmla="*/ 863705 w 1744645"/>
              <a:gd name="connsiteY15" fmla="*/ 300 h 1668851"/>
              <a:gd name="connsiteX16" fmla="*/ 857111 w 1744645"/>
              <a:gd name="connsiteY16" fmla="*/ 0 h 1668851"/>
              <a:gd name="connsiteX17" fmla="*/ 853963 w 1744645"/>
              <a:gd name="connsiteY17" fmla="*/ 0 h 1668851"/>
              <a:gd name="connsiteX18" fmla="*/ 853814 w 1744645"/>
              <a:gd name="connsiteY18" fmla="*/ 0 h 1668851"/>
              <a:gd name="connsiteX19" fmla="*/ 853664 w 1744645"/>
              <a:gd name="connsiteY19" fmla="*/ 0 h 1668851"/>
              <a:gd name="connsiteX20" fmla="*/ 850666 w 1744645"/>
              <a:gd name="connsiteY20" fmla="*/ 0 h 1668851"/>
              <a:gd name="connsiteX21" fmla="*/ 844072 w 1744645"/>
              <a:gd name="connsiteY21" fmla="*/ 0 h 1668851"/>
              <a:gd name="connsiteX22" fmla="*/ 837478 w 1744645"/>
              <a:gd name="connsiteY22" fmla="*/ 0 h 1668851"/>
              <a:gd name="connsiteX23" fmla="*/ 830883 w 1744645"/>
              <a:gd name="connsiteY23" fmla="*/ 0 h 1668851"/>
              <a:gd name="connsiteX24" fmla="*/ 824289 w 1744645"/>
              <a:gd name="connsiteY24" fmla="*/ 300 h 1668851"/>
              <a:gd name="connsiteX25" fmla="*/ 817545 w 1744645"/>
              <a:gd name="connsiteY25" fmla="*/ 748 h 1668851"/>
              <a:gd name="connsiteX26" fmla="*/ 810800 w 1744645"/>
              <a:gd name="connsiteY26" fmla="*/ 1198 h 1668851"/>
              <a:gd name="connsiteX27" fmla="*/ 804057 w 1744645"/>
              <a:gd name="connsiteY27" fmla="*/ 1798 h 1668851"/>
              <a:gd name="connsiteX28" fmla="*/ 797162 w 1744645"/>
              <a:gd name="connsiteY28" fmla="*/ 2546 h 1668851"/>
              <a:gd name="connsiteX29" fmla="*/ 793416 w 1744645"/>
              <a:gd name="connsiteY29" fmla="*/ 2996 h 1668851"/>
              <a:gd name="connsiteX30" fmla="*/ 793266 w 1744645"/>
              <a:gd name="connsiteY30" fmla="*/ 2996 h 1668851"/>
              <a:gd name="connsiteX31" fmla="*/ 792966 w 1744645"/>
              <a:gd name="connsiteY31" fmla="*/ 2996 h 1668851"/>
              <a:gd name="connsiteX32" fmla="*/ 790418 w 1744645"/>
              <a:gd name="connsiteY32" fmla="*/ 3296 h 1668851"/>
              <a:gd name="connsiteX33" fmla="*/ 783525 w 1744645"/>
              <a:gd name="connsiteY33" fmla="*/ 4344 h 1668851"/>
              <a:gd name="connsiteX34" fmla="*/ 776630 w 1744645"/>
              <a:gd name="connsiteY34" fmla="*/ 5544 h 1668851"/>
              <a:gd name="connsiteX35" fmla="*/ 769586 w 1744645"/>
              <a:gd name="connsiteY35" fmla="*/ 6892 h 1668851"/>
              <a:gd name="connsiteX36" fmla="*/ 762542 w 1744645"/>
              <a:gd name="connsiteY36" fmla="*/ 8240 h 1668851"/>
              <a:gd name="connsiteX37" fmla="*/ 762542 w 1744645"/>
              <a:gd name="connsiteY37" fmla="*/ 8240 h 1668851"/>
              <a:gd name="connsiteX38" fmla="*/ 762392 w 1744645"/>
              <a:gd name="connsiteY38" fmla="*/ 8240 h 1668851"/>
              <a:gd name="connsiteX39" fmla="*/ 755648 w 1744645"/>
              <a:gd name="connsiteY39" fmla="*/ 9740 h 1668851"/>
              <a:gd name="connsiteX40" fmla="*/ 748454 w 1744645"/>
              <a:gd name="connsiteY40" fmla="*/ 11388 h 1668851"/>
              <a:gd name="connsiteX41" fmla="*/ 741111 w 1744645"/>
              <a:gd name="connsiteY41" fmla="*/ 13186 h 1668851"/>
              <a:gd name="connsiteX42" fmla="*/ 733767 w 1744645"/>
              <a:gd name="connsiteY42" fmla="*/ 15134 h 1668851"/>
              <a:gd name="connsiteX43" fmla="*/ 731219 w 1744645"/>
              <a:gd name="connsiteY43" fmla="*/ 15882 h 1668851"/>
              <a:gd name="connsiteX44" fmla="*/ 730770 w 1744645"/>
              <a:gd name="connsiteY44" fmla="*/ 15882 h 1668851"/>
              <a:gd name="connsiteX45" fmla="*/ 730320 w 1744645"/>
              <a:gd name="connsiteY45" fmla="*/ 15882 h 1668851"/>
              <a:gd name="connsiteX46" fmla="*/ 726274 w 1744645"/>
              <a:gd name="connsiteY46" fmla="*/ 17082 h 1668851"/>
              <a:gd name="connsiteX47" fmla="*/ 718930 w 1744645"/>
              <a:gd name="connsiteY47" fmla="*/ 19328 h 1668851"/>
              <a:gd name="connsiteX48" fmla="*/ 711137 w 1744645"/>
              <a:gd name="connsiteY48" fmla="*/ 21876 h 1668851"/>
              <a:gd name="connsiteX49" fmla="*/ 703343 w 1744645"/>
              <a:gd name="connsiteY49" fmla="*/ 24573 h 1668851"/>
              <a:gd name="connsiteX50" fmla="*/ 699147 w 1744645"/>
              <a:gd name="connsiteY50" fmla="*/ 26071 h 1668851"/>
              <a:gd name="connsiteX51" fmla="*/ 698248 w 1744645"/>
              <a:gd name="connsiteY51" fmla="*/ 26371 h 1668851"/>
              <a:gd name="connsiteX52" fmla="*/ 695550 w 1744645"/>
              <a:gd name="connsiteY52" fmla="*/ 27419 h 1668851"/>
              <a:gd name="connsiteX53" fmla="*/ 687607 w 1744645"/>
              <a:gd name="connsiteY53" fmla="*/ 30417 h 1668851"/>
              <a:gd name="connsiteX54" fmla="*/ 682212 w 1744645"/>
              <a:gd name="connsiteY54" fmla="*/ 32513 h 1668851"/>
              <a:gd name="connsiteX55" fmla="*/ 676816 w 1744645"/>
              <a:gd name="connsiteY55" fmla="*/ 34761 h 1668851"/>
              <a:gd name="connsiteX56" fmla="*/ 671421 w 1744645"/>
              <a:gd name="connsiteY56" fmla="*/ 37009 h 1668851"/>
              <a:gd name="connsiteX57" fmla="*/ 666026 w 1744645"/>
              <a:gd name="connsiteY57" fmla="*/ 39407 h 1668851"/>
              <a:gd name="connsiteX58" fmla="*/ 663178 w 1744645"/>
              <a:gd name="connsiteY58" fmla="*/ 40755 h 1668851"/>
              <a:gd name="connsiteX59" fmla="*/ 660330 w 1744645"/>
              <a:gd name="connsiteY59" fmla="*/ 42103 h 1668851"/>
              <a:gd name="connsiteX60" fmla="*/ 657483 w 1744645"/>
              <a:gd name="connsiteY60" fmla="*/ 43453 h 1668851"/>
              <a:gd name="connsiteX61" fmla="*/ 654635 w 1744645"/>
              <a:gd name="connsiteY61" fmla="*/ 44801 h 1668851"/>
              <a:gd name="connsiteX62" fmla="*/ 645942 w 1744645"/>
              <a:gd name="connsiteY62" fmla="*/ 48997 h 1668851"/>
              <a:gd name="connsiteX63" fmla="*/ 637251 w 1744645"/>
              <a:gd name="connsiteY63" fmla="*/ 53341 h 1668851"/>
              <a:gd name="connsiteX64" fmla="*/ 628558 w 1744645"/>
              <a:gd name="connsiteY64" fmla="*/ 57837 h 1668851"/>
              <a:gd name="connsiteX65" fmla="*/ 619865 w 1744645"/>
              <a:gd name="connsiteY65" fmla="*/ 62481 h 1668851"/>
              <a:gd name="connsiteX66" fmla="*/ 610124 w 1744645"/>
              <a:gd name="connsiteY66" fmla="*/ 68025 h 1668851"/>
              <a:gd name="connsiteX67" fmla="*/ 606227 w 1744645"/>
              <a:gd name="connsiteY67" fmla="*/ 70272 h 1668851"/>
              <a:gd name="connsiteX68" fmla="*/ 605478 w 1744645"/>
              <a:gd name="connsiteY68" fmla="*/ 70722 h 1668851"/>
              <a:gd name="connsiteX69" fmla="*/ 600382 w 1744645"/>
              <a:gd name="connsiteY69" fmla="*/ 73718 h 1668851"/>
              <a:gd name="connsiteX70" fmla="*/ 590640 w 1744645"/>
              <a:gd name="connsiteY70" fmla="*/ 79712 h 1668851"/>
              <a:gd name="connsiteX71" fmla="*/ 581049 w 1744645"/>
              <a:gd name="connsiteY71" fmla="*/ 85856 h 1668851"/>
              <a:gd name="connsiteX72" fmla="*/ 570108 w 1744645"/>
              <a:gd name="connsiteY72" fmla="*/ 93048 h 1668851"/>
              <a:gd name="connsiteX73" fmla="*/ 559168 w 1744645"/>
              <a:gd name="connsiteY73" fmla="*/ 100540 h 1668851"/>
              <a:gd name="connsiteX74" fmla="*/ 548377 w 1744645"/>
              <a:gd name="connsiteY74" fmla="*/ 108332 h 1668851"/>
              <a:gd name="connsiteX75" fmla="*/ 547028 w 1744645"/>
              <a:gd name="connsiteY75" fmla="*/ 109380 h 1668851"/>
              <a:gd name="connsiteX76" fmla="*/ 546429 w 1744645"/>
              <a:gd name="connsiteY76" fmla="*/ 109830 h 1668851"/>
              <a:gd name="connsiteX77" fmla="*/ 537586 w 1744645"/>
              <a:gd name="connsiteY77" fmla="*/ 116423 h 1668851"/>
              <a:gd name="connsiteX78" fmla="*/ 524548 w 1744645"/>
              <a:gd name="connsiteY78" fmla="*/ 126611 h 1668851"/>
              <a:gd name="connsiteX79" fmla="*/ 511509 w 1744645"/>
              <a:gd name="connsiteY79" fmla="*/ 137101 h 1668851"/>
              <a:gd name="connsiteX80" fmla="*/ 498620 w 1744645"/>
              <a:gd name="connsiteY80" fmla="*/ 148039 h 1668851"/>
              <a:gd name="connsiteX81" fmla="*/ 490077 w 1744645"/>
              <a:gd name="connsiteY81" fmla="*/ 155530 h 1668851"/>
              <a:gd name="connsiteX82" fmla="*/ 488878 w 1744645"/>
              <a:gd name="connsiteY82" fmla="*/ 156578 h 1668851"/>
              <a:gd name="connsiteX83" fmla="*/ 485881 w 1744645"/>
              <a:gd name="connsiteY83" fmla="*/ 159276 h 1668851"/>
              <a:gd name="connsiteX84" fmla="*/ 465798 w 1744645"/>
              <a:gd name="connsiteY84" fmla="*/ 177856 h 1668851"/>
              <a:gd name="connsiteX85" fmla="*/ 445865 w 1744645"/>
              <a:gd name="connsiteY85" fmla="*/ 197334 h 1668851"/>
              <a:gd name="connsiteX86" fmla="*/ 435824 w 1744645"/>
              <a:gd name="connsiteY86" fmla="*/ 207673 h 1668851"/>
              <a:gd name="connsiteX87" fmla="*/ 434026 w 1744645"/>
              <a:gd name="connsiteY87" fmla="*/ 209471 h 1668851"/>
              <a:gd name="connsiteX88" fmla="*/ 432527 w 1744645"/>
              <a:gd name="connsiteY88" fmla="*/ 211269 h 1668851"/>
              <a:gd name="connsiteX89" fmla="*/ 426382 w 1744645"/>
              <a:gd name="connsiteY89" fmla="*/ 217713 h 1668851"/>
              <a:gd name="connsiteX90" fmla="*/ 407048 w 1744645"/>
              <a:gd name="connsiteY90" fmla="*/ 238839 h 1668851"/>
              <a:gd name="connsiteX91" fmla="*/ 387415 w 1744645"/>
              <a:gd name="connsiteY91" fmla="*/ 262064 h 1668851"/>
              <a:gd name="connsiteX92" fmla="*/ 377224 w 1744645"/>
              <a:gd name="connsiteY92" fmla="*/ 274050 h 1668851"/>
              <a:gd name="connsiteX93" fmla="*/ 371529 w 1744645"/>
              <a:gd name="connsiteY93" fmla="*/ 280644 h 1668851"/>
              <a:gd name="connsiteX94" fmla="*/ 337059 w 1744645"/>
              <a:gd name="connsiteY94" fmla="*/ 325295 h 1668851"/>
              <a:gd name="connsiteX95" fmla="*/ 332413 w 1744645"/>
              <a:gd name="connsiteY95" fmla="*/ 332036 h 1668851"/>
              <a:gd name="connsiteX96" fmla="*/ 323121 w 1744645"/>
              <a:gd name="connsiteY96" fmla="*/ 345222 h 1668851"/>
              <a:gd name="connsiteX97" fmla="*/ 303788 w 1744645"/>
              <a:gd name="connsiteY97" fmla="*/ 372643 h 1668851"/>
              <a:gd name="connsiteX98" fmla="*/ 287152 w 1744645"/>
              <a:gd name="connsiteY98" fmla="*/ 398415 h 1668851"/>
              <a:gd name="connsiteX99" fmla="*/ 277561 w 1744645"/>
              <a:gd name="connsiteY99" fmla="*/ 413398 h 1668851"/>
              <a:gd name="connsiteX100" fmla="*/ 271866 w 1744645"/>
              <a:gd name="connsiteY100" fmla="*/ 422388 h 1668851"/>
              <a:gd name="connsiteX101" fmla="*/ 255529 w 1744645"/>
              <a:gd name="connsiteY101" fmla="*/ 449660 h 1668851"/>
              <a:gd name="connsiteX102" fmla="*/ 239493 w 1744645"/>
              <a:gd name="connsiteY102" fmla="*/ 477529 h 1668851"/>
              <a:gd name="connsiteX103" fmla="*/ 236496 w 1744645"/>
              <a:gd name="connsiteY103" fmla="*/ 483073 h 1668851"/>
              <a:gd name="connsiteX104" fmla="*/ 235597 w 1744645"/>
              <a:gd name="connsiteY104" fmla="*/ 484721 h 1668851"/>
              <a:gd name="connsiteX105" fmla="*/ 234398 w 1744645"/>
              <a:gd name="connsiteY105" fmla="*/ 487119 h 1668851"/>
              <a:gd name="connsiteX106" fmla="*/ 224057 w 1744645"/>
              <a:gd name="connsiteY106" fmla="*/ 505998 h 1668851"/>
              <a:gd name="connsiteX107" fmla="*/ 208920 w 1744645"/>
              <a:gd name="connsiteY107" fmla="*/ 535066 h 1668851"/>
              <a:gd name="connsiteX108" fmla="*/ 198879 w 1744645"/>
              <a:gd name="connsiteY108" fmla="*/ 555143 h 1668851"/>
              <a:gd name="connsiteX109" fmla="*/ 193933 w 1744645"/>
              <a:gd name="connsiteY109" fmla="*/ 565183 h 1668851"/>
              <a:gd name="connsiteX110" fmla="*/ 192734 w 1744645"/>
              <a:gd name="connsiteY110" fmla="*/ 567731 h 1668851"/>
              <a:gd name="connsiteX111" fmla="*/ 188987 w 1744645"/>
              <a:gd name="connsiteY111" fmla="*/ 575521 h 1668851"/>
              <a:gd name="connsiteX112" fmla="*/ 179396 w 1744645"/>
              <a:gd name="connsiteY112" fmla="*/ 596050 h 1668851"/>
              <a:gd name="connsiteX113" fmla="*/ 169954 w 1744645"/>
              <a:gd name="connsiteY113" fmla="*/ 616876 h 1668851"/>
              <a:gd name="connsiteX114" fmla="*/ 162460 w 1744645"/>
              <a:gd name="connsiteY114" fmla="*/ 633657 h 1668851"/>
              <a:gd name="connsiteX115" fmla="*/ 155116 w 1744645"/>
              <a:gd name="connsiteY115" fmla="*/ 650589 h 1668851"/>
              <a:gd name="connsiteX116" fmla="*/ 154517 w 1744645"/>
              <a:gd name="connsiteY116" fmla="*/ 652089 h 1668851"/>
              <a:gd name="connsiteX117" fmla="*/ 154217 w 1744645"/>
              <a:gd name="connsiteY117" fmla="*/ 652687 h 1668851"/>
              <a:gd name="connsiteX118" fmla="*/ 147922 w 1744645"/>
              <a:gd name="connsiteY118" fmla="*/ 667671 h 1668851"/>
              <a:gd name="connsiteX119" fmla="*/ 140879 w 1744645"/>
              <a:gd name="connsiteY119" fmla="*/ 684902 h 1668851"/>
              <a:gd name="connsiteX120" fmla="*/ 134884 w 1744645"/>
              <a:gd name="connsiteY120" fmla="*/ 700036 h 1668851"/>
              <a:gd name="connsiteX121" fmla="*/ 129038 w 1744645"/>
              <a:gd name="connsiteY121" fmla="*/ 715319 h 1668851"/>
              <a:gd name="connsiteX122" fmla="*/ 123343 w 1744645"/>
              <a:gd name="connsiteY122" fmla="*/ 730603 h 1668851"/>
              <a:gd name="connsiteX123" fmla="*/ 119447 w 1744645"/>
              <a:gd name="connsiteY123" fmla="*/ 741241 h 1668851"/>
              <a:gd name="connsiteX124" fmla="*/ 118997 w 1744645"/>
              <a:gd name="connsiteY124" fmla="*/ 742289 h 1668851"/>
              <a:gd name="connsiteX125" fmla="*/ 117648 w 1744645"/>
              <a:gd name="connsiteY125" fmla="*/ 746035 h 1668851"/>
              <a:gd name="connsiteX126" fmla="*/ 112553 w 1744645"/>
              <a:gd name="connsiteY126" fmla="*/ 760120 h 1668851"/>
              <a:gd name="connsiteX127" fmla="*/ 107607 w 1744645"/>
              <a:gd name="connsiteY127" fmla="*/ 774354 h 1668851"/>
              <a:gd name="connsiteX128" fmla="*/ 102811 w 1744645"/>
              <a:gd name="connsiteY128" fmla="*/ 788590 h 1668851"/>
              <a:gd name="connsiteX129" fmla="*/ 98015 w 1744645"/>
              <a:gd name="connsiteY129" fmla="*/ 802973 h 1668851"/>
              <a:gd name="connsiteX130" fmla="*/ 93669 w 1744645"/>
              <a:gd name="connsiteY130" fmla="*/ 816459 h 1668851"/>
              <a:gd name="connsiteX131" fmla="*/ 89323 w 1744645"/>
              <a:gd name="connsiteY131" fmla="*/ 830095 h 1668851"/>
              <a:gd name="connsiteX132" fmla="*/ 88124 w 1744645"/>
              <a:gd name="connsiteY132" fmla="*/ 833989 h 1668851"/>
              <a:gd name="connsiteX133" fmla="*/ 88124 w 1744645"/>
              <a:gd name="connsiteY133" fmla="*/ 834439 h 1668851"/>
              <a:gd name="connsiteX134" fmla="*/ 88124 w 1744645"/>
              <a:gd name="connsiteY134" fmla="*/ 834889 h 1668851"/>
              <a:gd name="connsiteX135" fmla="*/ 85426 w 1744645"/>
              <a:gd name="connsiteY135" fmla="*/ 843728 h 1668851"/>
              <a:gd name="connsiteX136" fmla="*/ 81380 w 1744645"/>
              <a:gd name="connsiteY136" fmla="*/ 857364 h 1668851"/>
              <a:gd name="connsiteX137" fmla="*/ 77483 w 1744645"/>
              <a:gd name="connsiteY137" fmla="*/ 870400 h 1668851"/>
              <a:gd name="connsiteX138" fmla="*/ 73736 w 1744645"/>
              <a:gd name="connsiteY138" fmla="*/ 883586 h 1668851"/>
              <a:gd name="connsiteX139" fmla="*/ 70139 w 1744645"/>
              <a:gd name="connsiteY139" fmla="*/ 896771 h 1668851"/>
              <a:gd name="connsiteX140" fmla="*/ 66543 w 1744645"/>
              <a:gd name="connsiteY140" fmla="*/ 909957 h 1668851"/>
              <a:gd name="connsiteX141" fmla="*/ 63246 w 1744645"/>
              <a:gd name="connsiteY141" fmla="*/ 922393 h 1668851"/>
              <a:gd name="connsiteX142" fmla="*/ 61447 w 1744645"/>
              <a:gd name="connsiteY142" fmla="*/ 929286 h 1668851"/>
              <a:gd name="connsiteX143" fmla="*/ 61298 w 1744645"/>
              <a:gd name="connsiteY143" fmla="*/ 930184 h 1668851"/>
              <a:gd name="connsiteX144" fmla="*/ 60098 w 1744645"/>
              <a:gd name="connsiteY144" fmla="*/ 934980 h 1668851"/>
              <a:gd name="connsiteX145" fmla="*/ 56951 w 1744645"/>
              <a:gd name="connsiteY145" fmla="*/ 947416 h 1668851"/>
              <a:gd name="connsiteX146" fmla="*/ 53953 w 1744645"/>
              <a:gd name="connsiteY146" fmla="*/ 959852 h 1668851"/>
              <a:gd name="connsiteX147" fmla="*/ 51106 w 1744645"/>
              <a:gd name="connsiteY147" fmla="*/ 972139 h 1668851"/>
              <a:gd name="connsiteX148" fmla="*/ 48259 w 1744645"/>
              <a:gd name="connsiteY148" fmla="*/ 984425 h 1668851"/>
              <a:gd name="connsiteX149" fmla="*/ 45560 w 1744645"/>
              <a:gd name="connsiteY149" fmla="*/ 996713 h 1668851"/>
              <a:gd name="connsiteX150" fmla="*/ 42863 w 1744645"/>
              <a:gd name="connsiteY150" fmla="*/ 1008999 h 1668851"/>
              <a:gd name="connsiteX151" fmla="*/ 40315 w 1744645"/>
              <a:gd name="connsiteY151" fmla="*/ 1020986 h 1668851"/>
              <a:gd name="connsiteX152" fmla="*/ 39266 w 1744645"/>
              <a:gd name="connsiteY152" fmla="*/ 1026380 h 1668851"/>
              <a:gd name="connsiteX153" fmla="*/ 39116 w 1744645"/>
              <a:gd name="connsiteY153" fmla="*/ 1027278 h 1668851"/>
              <a:gd name="connsiteX154" fmla="*/ 37918 w 1744645"/>
              <a:gd name="connsiteY154" fmla="*/ 1033122 h 1668851"/>
              <a:gd name="connsiteX155" fmla="*/ 35519 w 1744645"/>
              <a:gd name="connsiteY155" fmla="*/ 1045260 h 1668851"/>
              <a:gd name="connsiteX156" fmla="*/ 33272 w 1744645"/>
              <a:gd name="connsiteY156" fmla="*/ 1057396 h 1668851"/>
              <a:gd name="connsiteX157" fmla="*/ 31023 w 1744645"/>
              <a:gd name="connsiteY157" fmla="*/ 1069233 h 1668851"/>
              <a:gd name="connsiteX158" fmla="*/ 28925 w 1744645"/>
              <a:gd name="connsiteY158" fmla="*/ 1081071 h 1668851"/>
              <a:gd name="connsiteX159" fmla="*/ 26827 w 1744645"/>
              <a:gd name="connsiteY159" fmla="*/ 1092907 h 1668851"/>
              <a:gd name="connsiteX160" fmla="*/ 24878 w 1744645"/>
              <a:gd name="connsiteY160" fmla="*/ 1104744 h 1668851"/>
              <a:gd name="connsiteX161" fmla="*/ 22931 w 1744645"/>
              <a:gd name="connsiteY161" fmla="*/ 1116582 h 1668851"/>
              <a:gd name="connsiteX162" fmla="*/ 21581 w 1744645"/>
              <a:gd name="connsiteY162" fmla="*/ 1124972 h 1668851"/>
              <a:gd name="connsiteX163" fmla="*/ 21581 w 1744645"/>
              <a:gd name="connsiteY163" fmla="*/ 1125572 h 1668851"/>
              <a:gd name="connsiteX164" fmla="*/ 21131 w 1744645"/>
              <a:gd name="connsiteY164" fmla="*/ 1128418 h 1668851"/>
              <a:gd name="connsiteX165" fmla="*/ 19333 w 1744645"/>
              <a:gd name="connsiteY165" fmla="*/ 1140256 h 1668851"/>
              <a:gd name="connsiteX166" fmla="*/ 17685 w 1744645"/>
              <a:gd name="connsiteY166" fmla="*/ 1152093 h 1668851"/>
              <a:gd name="connsiteX167" fmla="*/ 16036 w 1744645"/>
              <a:gd name="connsiteY167" fmla="*/ 1163929 h 1668851"/>
              <a:gd name="connsiteX168" fmla="*/ 14538 w 1744645"/>
              <a:gd name="connsiteY168" fmla="*/ 1175767 h 1668851"/>
              <a:gd name="connsiteX169" fmla="*/ 13039 w 1744645"/>
              <a:gd name="connsiteY169" fmla="*/ 1187604 h 1668851"/>
              <a:gd name="connsiteX170" fmla="*/ 11690 w 1744645"/>
              <a:gd name="connsiteY170" fmla="*/ 1199440 h 1668851"/>
              <a:gd name="connsiteX171" fmla="*/ 10940 w 1744645"/>
              <a:gd name="connsiteY171" fmla="*/ 1205734 h 1668851"/>
              <a:gd name="connsiteX172" fmla="*/ 10191 w 1744645"/>
              <a:gd name="connsiteY172" fmla="*/ 1212028 h 1668851"/>
              <a:gd name="connsiteX173" fmla="*/ 9592 w 1744645"/>
              <a:gd name="connsiteY173" fmla="*/ 1218320 h 1668851"/>
              <a:gd name="connsiteX174" fmla="*/ 8992 w 1744645"/>
              <a:gd name="connsiteY174" fmla="*/ 1224614 h 1668851"/>
              <a:gd name="connsiteX175" fmla="*/ 8393 w 1744645"/>
              <a:gd name="connsiteY175" fmla="*/ 1230157 h 1668851"/>
              <a:gd name="connsiteX176" fmla="*/ 7794 w 1744645"/>
              <a:gd name="connsiteY176" fmla="*/ 1235701 h 1668851"/>
              <a:gd name="connsiteX177" fmla="*/ 7344 w 1744645"/>
              <a:gd name="connsiteY177" fmla="*/ 1241245 h 1668851"/>
              <a:gd name="connsiteX178" fmla="*/ 6894 w 1744645"/>
              <a:gd name="connsiteY178" fmla="*/ 1246789 h 1668851"/>
              <a:gd name="connsiteX179" fmla="*/ 5845 w 1744645"/>
              <a:gd name="connsiteY179" fmla="*/ 1258777 h 1668851"/>
              <a:gd name="connsiteX180" fmla="*/ 4946 w 1744645"/>
              <a:gd name="connsiteY180" fmla="*/ 1270763 h 1668851"/>
              <a:gd name="connsiteX181" fmla="*/ 4047 w 1744645"/>
              <a:gd name="connsiteY181" fmla="*/ 1282750 h 1668851"/>
              <a:gd name="connsiteX182" fmla="*/ 4047 w 1744645"/>
              <a:gd name="connsiteY182" fmla="*/ 1284248 h 1668851"/>
              <a:gd name="connsiteX183" fmla="*/ 4047 w 1744645"/>
              <a:gd name="connsiteY183" fmla="*/ 1284698 h 1668851"/>
              <a:gd name="connsiteX184" fmla="*/ 4047 w 1744645"/>
              <a:gd name="connsiteY184" fmla="*/ 1285148 h 1668851"/>
              <a:gd name="connsiteX185" fmla="*/ 3447 w 1744645"/>
              <a:gd name="connsiteY185" fmla="*/ 1294736 h 1668851"/>
              <a:gd name="connsiteX186" fmla="*/ 2698 w 1744645"/>
              <a:gd name="connsiteY186" fmla="*/ 1307024 h 1668851"/>
              <a:gd name="connsiteX187" fmla="*/ 2098 w 1744645"/>
              <a:gd name="connsiteY187" fmla="*/ 1319309 h 1668851"/>
              <a:gd name="connsiteX188" fmla="*/ 1498 w 1744645"/>
              <a:gd name="connsiteY188" fmla="*/ 1331597 h 1668851"/>
              <a:gd name="connsiteX189" fmla="*/ 1049 w 1744645"/>
              <a:gd name="connsiteY189" fmla="*/ 1343883 h 1668851"/>
              <a:gd name="connsiteX190" fmla="*/ 1049 w 1744645"/>
              <a:gd name="connsiteY190" fmla="*/ 1344933 h 1668851"/>
              <a:gd name="connsiteX191" fmla="*/ 1049 w 1744645"/>
              <a:gd name="connsiteY191" fmla="*/ 1344933 h 1668851"/>
              <a:gd name="connsiteX192" fmla="*/ 1049 w 1744645"/>
              <a:gd name="connsiteY192" fmla="*/ 1344933 h 1668851"/>
              <a:gd name="connsiteX193" fmla="*/ 599 w 1744645"/>
              <a:gd name="connsiteY193" fmla="*/ 1356320 h 1668851"/>
              <a:gd name="connsiteX194" fmla="*/ 300 w 1744645"/>
              <a:gd name="connsiteY194" fmla="*/ 1368906 h 1668851"/>
              <a:gd name="connsiteX195" fmla="*/ 0 w 1744645"/>
              <a:gd name="connsiteY195" fmla="*/ 1381492 h 1668851"/>
              <a:gd name="connsiteX196" fmla="*/ 0 w 1744645"/>
              <a:gd name="connsiteY196" fmla="*/ 1394078 h 1668851"/>
              <a:gd name="connsiteX197" fmla="*/ 0 w 1744645"/>
              <a:gd name="connsiteY197" fmla="*/ 1404567 h 1668851"/>
              <a:gd name="connsiteX198" fmla="*/ 0 w 1744645"/>
              <a:gd name="connsiteY198" fmla="*/ 1405017 h 1668851"/>
              <a:gd name="connsiteX199" fmla="*/ 0 w 1744645"/>
              <a:gd name="connsiteY199" fmla="*/ 1405315 h 1668851"/>
              <a:gd name="connsiteX200" fmla="*/ 0 w 1744645"/>
              <a:gd name="connsiteY200" fmla="*/ 1406965 h 1668851"/>
              <a:gd name="connsiteX201" fmla="*/ 0 w 1744645"/>
              <a:gd name="connsiteY201" fmla="*/ 1420001 h 1668851"/>
              <a:gd name="connsiteX202" fmla="*/ 0 w 1744645"/>
              <a:gd name="connsiteY202" fmla="*/ 1433037 h 1668851"/>
              <a:gd name="connsiteX203" fmla="*/ 150 w 1744645"/>
              <a:gd name="connsiteY203" fmla="*/ 1446072 h 1668851"/>
              <a:gd name="connsiteX204" fmla="*/ 150 w 1744645"/>
              <a:gd name="connsiteY204" fmla="*/ 1450716 h 1668851"/>
              <a:gd name="connsiteX205" fmla="*/ 150 w 1744645"/>
              <a:gd name="connsiteY205" fmla="*/ 1455362 h 1668851"/>
              <a:gd name="connsiteX206" fmla="*/ 150 w 1744645"/>
              <a:gd name="connsiteY206" fmla="*/ 1460006 h 1668851"/>
              <a:gd name="connsiteX207" fmla="*/ 300 w 1744645"/>
              <a:gd name="connsiteY207" fmla="*/ 1464652 h 1668851"/>
              <a:gd name="connsiteX208" fmla="*/ 838743 w 1744645"/>
              <a:gd name="connsiteY208" fmla="*/ 1668851 h 1668851"/>
              <a:gd name="connsiteX209" fmla="*/ 842574 w 1744645"/>
              <a:gd name="connsiteY209" fmla="*/ 1609543 h 1668851"/>
              <a:gd name="connsiteX210" fmla="*/ 842574 w 1744645"/>
              <a:gd name="connsiteY210" fmla="*/ 1608795 h 1668851"/>
              <a:gd name="connsiteX211" fmla="*/ 844222 w 1744645"/>
              <a:gd name="connsiteY211" fmla="*/ 1548110 h 1668851"/>
              <a:gd name="connsiteX212" fmla="*/ 844222 w 1744645"/>
              <a:gd name="connsiteY212" fmla="*/ 1547810 h 1668851"/>
              <a:gd name="connsiteX213" fmla="*/ 847819 w 1744645"/>
              <a:gd name="connsiteY213" fmla="*/ 1486977 h 1668851"/>
              <a:gd name="connsiteX214" fmla="*/ 847819 w 1744645"/>
              <a:gd name="connsiteY214" fmla="*/ 1485928 h 1668851"/>
              <a:gd name="connsiteX215" fmla="*/ 853364 w 1744645"/>
              <a:gd name="connsiteY215" fmla="*/ 1424795 h 1668851"/>
              <a:gd name="connsiteX216" fmla="*/ 866703 w 1744645"/>
              <a:gd name="connsiteY216" fmla="*/ 1323505 h 1668851"/>
              <a:gd name="connsiteX217" fmla="*/ 866703 w 1744645"/>
              <a:gd name="connsiteY217" fmla="*/ 1322757 h 1668851"/>
              <a:gd name="connsiteX218" fmla="*/ 884687 w 1744645"/>
              <a:gd name="connsiteY218" fmla="*/ 1222816 h 1668851"/>
              <a:gd name="connsiteX219" fmla="*/ 884836 w 1744645"/>
              <a:gd name="connsiteY219" fmla="*/ 1221916 h 1668851"/>
              <a:gd name="connsiteX220" fmla="*/ 907467 w 1744645"/>
              <a:gd name="connsiteY220" fmla="*/ 1123474 h 1668851"/>
              <a:gd name="connsiteX221" fmla="*/ 907767 w 1744645"/>
              <a:gd name="connsiteY221" fmla="*/ 1122574 h 1668851"/>
              <a:gd name="connsiteX222" fmla="*/ 934744 w 1744645"/>
              <a:gd name="connsiteY222" fmla="*/ 1026080 h 1668851"/>
              <a:gd name="connsiteX223" fmla="*/ 935044 w 1744645"/>
              <a:gd name="connsiteY223" fmla="*/ 1025180 h 1668851"/>
              <a:gd name="connsiteX224" fmla="*/ 965917 w 1744645"/>
              <a:gd name="connsiteY224" fmla="*/ 931234 h 1668851"/>
              <a:gd name="connsiteX225" fmla="*/ 966366 w 1744645"/>
              <a:gd name="connsiteY225" fmla="*/ 930184 h 1668851"/>
              <a:gd name="connsiteX226" fmla="*/ 1001136 w 1744645"/>
              <a:gd name="connsiteY226" fmla="*/ 839534 h 1668851"/>
              <a:gd name="connsiteX227" fmla="*/ 1001436 w 1744645"/>
              <a:gd name="connsiteY227" fmla="*/ 838785 h 1668851"/>
              <a:gd name="connsiteX228" fmla="*/ 1039353 w 1744645"/>
              <a:gd name="connsiteY228" fmla="*/ 752179 h 1668851"/>
              <a:gd name="connsiteX229" fmla="*/ 1040552 w 1744645"/>
              <a:gd name="connsiteY229" fmla="*/ 749633 h 1668851"/>
              <a:gd name="connsiteX230" fmla="*/ 1080718 w 1744645"/>
              <a:gd name="connsiteY230" fmla="*/ 669319 h 1668851"/>
              <a:gd name="connsiteX231" fmla="*/ 1082966 w 1744645"/>
              <a:gd name="connsiteY231" fmla="*/ 665125 h 1668851"/>
              <a:gd name="connsiteX232" fmla="*/ 1123730 w 1744645"/>
              <a:gd name="connsiteY232" fmla="*/ 593502 h 1668851"/>
              <a:gd name="connsiteX233" fmla="*/ 1133322 w 1744645"/>
              <a:gd name="connsiteY233" fmla="*/ 578069 h 1668851"/>
              <a:gd name="connsiteX234" fmla="*/ 1168692 w 1744645"/>
              <a:gd name="connsiteY234" fmla="*/ 523378 h 1668851"/>
              <a:gd name="connsiteX235" fmla="*/ 1177834 w 1744645"/>
              <a:gd name="connsiteY235" fmla="*/ 509894 h 1668851"/>
              <a:gd name="connsiteX236" fmla="*/ 1221896 w 1744645"/>
              <a:gd name="connsiteY236" fmla="*/ 450258 h 1668851"/>
              <a:gd name="connsiteX237" fmla="*/ 1231938 w 1744645"/>
              <a:gd name="connsiteY237" fmla="*/ 437822 h 1668851"/>
              <a:gd name="connsiteX238" fmla="*/ 1276449 w 1744645"/>
              <a:gd name="connsiteY238" fmla="*/ 385529 h 1668851"/>
              <a:gd name="connsiteX239" fmla="*/ 1279746 w 1744645"/>
              <a:gd name="connsiteY239" fmla="*/ 381933 h 1668851"/>
              <a:gd name="connsiteX240" fmla="*/ 1331751 w 1744645"/>
              <a:gd name="connsiteY240" fmla="*/ 329340 h 1668851"/>
              <a:gd name="connsiteX241" fmla="*/ 1332950 w 1744645"/>
              <a:gd name="connsiteY241" fmla="*/ 328142 h 1668851"/>
              <a:gd name="connsiteX242" fmla="*/ 1388103 w 1744645"/>
              <a:gd name="connsiteY242" fmla="*/ 281093 h 1668851"/>
              <a:gd name="connsiteX243" fmla="*/ 1388702 w 1744645"/>
              <a:gd name="connsiteY243" fmla="*/ 280644 h 1668851"/>
              <a:gd name="connsiteX244" fmla="*/ 1445803 w 1744645"/>
              <a:gd name="connsiteY244" fmla="*/ 240786 h 1668851"/>
              <a:gd name="connsiteX245" fmla="*/ 1446552 w 1744645"/>
              <a:gd name="connsiteY245" fmla="*/ 240337 h 1668851"/>
              <a:gd name="connsiteX246" fmla="*/ 1505152 w 1744645"/>
              <a:gd name="connsiteY246" fmla="*/ 208273 h 1668851"/>
              <a:gd name="connsiteX247" fmla="*/ 1536475 w 1744645"/>
              <a:gd name="connsiteY247" fmla="*/ 194787 h 1668851"/>
              <a:gd name="connsiteX248" fmla="*/ 1537524 w 1744645"/>
              <a:gd name="connsiteY248" fmla="*/ 194338 h 1668851"/>
              <a:gd name="connsiteX249" fmla="*/ 1567947 w 1744645"/>
              <a:gd name="connsiteY249" fmla="*/ 183700 h 1668851"/>
              <a:gd name="connsiteX250" fmla="*/ 1568697 w 1744645"/>
              <a:gd name="connsiteY250" fmla="*/ 183400 h 1668851"/>
              <a:gd name="connsiteX251" fmla="*/ 1599121 w 1744645"/>
              <a:gd name="connsiteY251" fmla="*/ 175158 h 1668851"/>
              <a:gd name="connsiteX252" fmla="*/ 1599121 w 1744645"/>
              <a:gd name="connsiteY252" fmla="*/ 175158 h 1668851"/>
              <a:gd name="connsiteX253" fmla="*/ 1629095 w 1744645"/>
              <a:gd name="connsiteY253" fmla="*/ 169614 h 1668851"/>
              <a:gd name="connsiteX254" fmla="*/ 1629694 w 1744645"/>
              <a:gd name="connsiteY254" fmla="*/ 169614 h 1668851"/>
              <a:gd name="connsiteX255" fmla="*/ 1688144 w 1744645"/>
              <a:gd name="connsiteY255" fmla="*/ 166018 h 1668851"/>
              <a:gd name="connsiteX256" fmla="*/ 1688443 w 1744645"/>
              <a:gd name="connsiteY256" fmla="*/ 166018 h 1668851"/>
              <a:gd name="connsiteX257" fmla="*/ 1744645 w 1744645"/>
              <a:gd name="connsiteY257" fmla="*/ 172162 h 1668851"/>
              <a:gd name="connsiteX258" fmla="*/ 1743745 w 1744645"/>
              <a:gd name="connsiteY258" fmla="*/ 172162 h 1668851"/>
              <a:gd name="connsiteX259" fmla="*/ 1743895 w 1744645"/>
              <a:gd name="connsiteY259" fmla="*/ 172162 h 1668851"/>
              <a:gd name="connsiteX260" fmla="*/ 1742846 w 1744645"/>
              <a:gd name="connsiteY260" fmla="*/ 172312 h 1668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</a:cxnLst>
            <a:rect l="l" t="t" r="r" b="b"/>
            <a:pathLst>
              <a:path w="1744645" h="1668851">
                <a:moveTo>
                  <a:pt x="1742846" y="172312"/>
                </a:moveTo>
                <a:lnTo>
                  <a:pt x="1743596" y="172312"/>
                </a:lnTo>
                <a:lnTo>
                  <a:pt x="1410733" y="105784"/>
                </a:lnTo>
                <a:lnTo>
                  <a:pt x="912113" y="5994"/>
                </a:lnTo>
                <a:lnTo>
                  <a:pt x="912113" y="5994"/>
                </a:lnTo>
                <a:lnTo>
                  <a:pt x="911364" y="5994"/>
                </a:lnTo>
                <a:lnTo>
                  <a:pt x="910615" y="5994"/>
                </a:lnTo>
                <a:lnTo>
                  <a:pt x="909865" y="5994"/>
                </a:lnTo>
                <a:lnTo>
                  <a:pt x="909115" y="5994"/>
                </a:lnTo>
                <a:cubicBezTo>
                  <a:pt x="907018" y="5544"/>
                  <a:pt x="904769" y="5244"/>
                  <a:pt x="902671" y="4794"/>
                </a:cubicBezTo>
                <a:cubicBezTo>
                  <a:pt x="900574" y="4494"/>
                  <a:pt x="898325" y="4046"/>
                  <a:pt x="896227" y="3746"/>
                </a:cubicBezTo>
                <a:lnTo>
                  <a:pt x="889782" y="2846"/>
                </a:lnTo>
                <a:cubicBezTo>
                  <a:pt x="887684" y="2546"/>
                  <a:pt x="885436" y="2248"/>
                  <a:pt x="883188" y="2098"/>
                </a:cubicBezTo>
                <a:cubicBezTo>
                  <a:pt x="881090" y="1798"/>
                  <a:pt x="878842" y="1648"/>
                  <a:pt x="876744" y="1348"/>
                </a:cubicBezTo>
                <a:cubicBezTo>
                  <a:pt x="874645" y="1198"/>
                  <a:pt x="872398" y="898"/>
                  <a:pt x="870299" y="748"/>
                </a:cubicBezTo>
                <a:lnTo>
                  <a:pt x="863705" y="300"/>
                </a:lnTo>
                <a:cubicBezTo>
                  <a:pt x="861457" y="300"/>
                  <a:pt x="859359" y="0"/>
                  <a:pt x="857111" y="0"/>
                </a:cubicBezTo>
                <a:lnTo>
                  <a:pt x="853963" y="0"/>
                </a:lnTo>
                <a:lnTo>
                  <a:pt x="853814" y="0"/>
                </a:lnTo>
                <a:lnTo>
                  <a:pt x="853664" y="0"/>
                </a:lnTo>
                <a:lnTo>
                  <a:pt x="850666" y="0"/>
                </a:lnTo>
                <a:lnTo>
                  <a:pt x="844072" y="0"/>
                </a:lnTo>
                <a:lnTo>
                  <a:pt x="837478" y="0"/>
                </a:lnTo>
                <a:lnTo>
                  <a:pt x="830883" y="0"/>
                </a:lnTo>
                <a:cubicBezTo>
                  <a:pt x="828635" y="0"/>
                  <a:pt x="826387" y="150"/>
                  <a:pt x="824289" y="300"/>
                </a:cubicBezTo>
                <a:cubicBezTo>
                  <a:pt x="822041" y="300"/>
                  <a:pt x="819793" y="598"/>
                  <a:pt x="817545" y="748"/>
                </a:cubicBezTo>
                <a:cubicBezTo>
                  <a:pt x="815297" y="748"/>
                  <a:pt x="813049" y="1048"/>
                  <a:pt x="810800" y="1198"/>
                </a:cubicBezTo>
                <a:cubicBezTo>
                  <a:pt x="808553" y="1348"/>
                  <a:pt x="806304" y="1648"/>
                  <a:pt x="804057" y="1798"/>
                </a:cubicBezTo>
                <a:cubicBezTo>
                  <a:pt x="801808" y="2098"/>
                  <a:pt x="799411" y="2248"/>
                  <a:pt x="797162" y="2546"/>
                </a:cubicBezTo>
                <a:cubicBezTo>
                  <a:pt x="795963" y="2546"/>
                  <a:pt x="794615" y="2846"/>
                  <a:pt x="793416" y="2996"/>
                </a:cubicBezTo>
                <a:lnTo>
                  <a:pt x="793266" y="2996"/>
                </a:lnTo>
                <a:lnTo>
                  <a:pt x="792966" y="2996"/>
                </a:lnTo>
                <a:cubicBezTo>
                  <a:pt x="792066" y="2996"/>
                  <a:pt x="791167" y="3146"/>
                  <a:pt x="790418" y="3296"/>
                </a:cubicBezTo>
                <a:cubicBezTo>
                  <a:pt x="788171" y="3596"/>
                  <a:pt x="785772" y="3896"/>
                  <a:pt x="783525" y="4344"/>
                </a:cubicBezTo>
                <a:cubicBezTo>
                  <a:pt x="781276" y="4644"/>
                  <a:pt x="778879" y="5094"/>
                  <a:pt x="776630" y="5544"/>
                </a:cubicBezTo>
                <a:lnTo>
                  <a:pt x="769586" y="6892"/>
                </a:lnTo>
                <a:lnTo>
                  <a:pt x="762542" y="8240"/>
                </a:lnTo>
                <a:lnTo>
                  <a:pt x="762542" y="8240"/>
                </a:lnTo>
                <a:lnTo>
                  <a:pt x="762392" y="8240"/>
                </a:lnTo>
                <a:cubicBezTo>
                  <a:pt x="760145" y="8690"/>
                  <a:pt x="757896" y="9140"/>
                  <a:pt x="755648" y="9740"/>
                </a:cubicBezTo>
                <a:cubicBezTo>
                  <a:pt x="753250" y="10338"/>
                  <a:pt x="750852" y="10788"/>
                  <a:pt x="748454" y="11388"/>
                </a:cubicBezTo>
                <a:lnTo>
                  <a:pt x="741111" y="13186"/>
                </a:lnTo>
                <a:cubicBezTo>
                  <a:pt x="738712" y="13784"/>
                  <a:pt x="736165" y="14534"/>
                  <a:pt x="733767" y="15134"/>
                </a:cubicBezTo>
                <a:cubicBezTo>
                  <a:pt x="732868" y="15434"/>
                  <a:pt x="732118" y="15582"/>
                  <a:pt x="731219" y="15882"/>
                </a:cubicBezTo>
                <a:lnTo>
                  <a:pt x="730770" y="15882"/>
                </a:lnTo>
                <a:lnTo>
                  <a:pt x="730320" y="15882"/>
                </a:lnTo>
                <a:cubicBezTo>
                  <a:pt x="728971" y="16332"/>
                  <a:pt x="727622" y="16632"/>
                  <a:pt x="726274" y="17082"/>
                </a:cubicBezTo>
                <a:lnTo>
                  <a:pt x="718930" y="19328"/>
                </a:lnTo>
                <a:cubicBezTo>
                  <a:pt x="716382" y="20078"/>
                  <a:pt x="713684" y="20977"/>
                  <a:pt x="711137" y="21876"/>
                </a:cubicBezTo>
                <a:lnTo>
                  <a:pt x="703343" y="24573"/>
                </a:lnTo>
                <a:cubicBezTo>
                  <a:pt x="701995" y="25022"/>
                  <a:pt x="700496" y="25621"/>
                  <a:pt x="699147" y="26071"/>
                </a:cubicBezTo>
                <a:cubicBezTo>
                  <a:pt x="698847" y="26071"/>
                  <a:pt x="698547" y="26221"/>
                  <a:pt x="698248" y="26371"/>
                </a:cubicBezTo>
                <a:cubicBezTo>
                  <a:pt x="697349" y="26671"/>
                  <a:pt x="696450" y="26969"/>
                  <a:pt x="695550" y="27419"/>
                </a:cubicBezTo>
                <a:cubicBezTo>
                  <a:pt x="692852" y="28469"/>
                  <a:pt x="690305" y="29367"/>
                  <a:pt x="687607" y="30417"/>
                </a:cubicBezTo>
                <a:cubicBezTo>
                  <a:pt x="685809" y="31165"/>
                  <a:pt x="684010" y="31765"/>
                  <a:pt x="682212" y="32513"/>
                </a:cubicBezTo>
                <a:lnTo>
                  <a:pt x="676816" y="34761"/>
                </a:lnTo>
                <a:lnTo>
                  <a:pt x="671421" y="37009"/>
                </a:lnTo>
                <a:cubicBezTo>
                  <a:pt x="669622" y="37759"/>
                  <a:pt x="667824" y="38507"/>
                  <a:pt x="666026" y="39407"/>
                </a:cubicBezTo>
                <a:cubicBezTo>
                  <a:pt x="665126" y="39855"/>
                  <a:pt x="664077" y="40305"/>
                  <a:pt x="663178" y="40755"/>
                </a:cubicBezTo>
                <a:cubicBezTo>
                  <a:pt x="662279" y="41205"/>
                  <a:pt x="661230" y="41655"/>
                  <a:pt x="660330" y="42103"/>
                </a:cubicBezTo>
                <a:cubicBezTo>
                  <a:pt x="659431" y="42553"/>
                  <a:pt x="658382" y="43003"/>
                  <a:pt x="657483" y="43453"/>
                </a:cubicBezTo>
                <a:cubicBezTo>
                  <a:pt x="656584" y="43901"/>
                  <a:pt x="655534" y="44351"/>
                  <a:pt x="654635" y="44801"/>
                </a:cubicBezTo>
                <a:lnTo>
                  <a:pt x="645942" y="48997"/>
                </a:lnTo>
                <a:cubicBezTo>
                  <a:pt x="643095" y="50495"/>
                  <a:pt x="640098" y="51843"/>
                  <a:pt x="637251" y="53341"/>
                </a:cubicBezTo>
                <a:lnTo>
                  <a:pt x="628558" y="57837"/>
                </a:lnTo>
                <a:lnTo>
                  <a:pt x="619865" y="62481"/>
                </a:lnTo>
                <a:cubicBezTo>
                  <a:pt x="616568" y="64279"/>
                  <a:pt x="613421" y="66077"/>
                  <a:pt x="610124" y="68025"/>
                </a:cubicBezTo>
                <a:cubicBezTo>
                  <a:pt x="608775" y="68774"/>
                  <a:pt x="607576" y="69524"/>
                  <a:pt x="606227" y="70272"/>
                </a:cubicBezTo>
                <a:cubicBezTo>
                  <a:pt x="605927" y="70422"/>
                  <a:pt x="605627" y="70572"/>
                  <a:pt x="605478" y="70722"/>
                </a:cubicBezTo>
                <a:cubicBezTo>
                  <a:pt x="603829" y="71770"/>
                  <a:pt x="602180" y="72670"/>
                  <a:pt x="600382" y="73718"/>
                </a:cubicBezTo>
                <a:cubicBezTo>
                  <a:pt x="597234" y="75666"/>
                  <a:pt x="593938" y="77614"/>
                  <a:pt x="590640" y="79712"/>
                </a:cubicBezTo>
                <a:cubicBezTo>
                  <a:pt x="587343" y="81810"/>
                  <a:pt x="584196" y="83758"/>
                  <a:pt x="581049" y="85856"/>
                </a:cubicBezTo>
                <a:lnTo>
                  <a:pt x="570108" y="93048"/>
                </a:lnTo>
                <a:cubicBezTo>
                  <a:pt x="566511" y="95446"/>
                  <a:pt x="562914" y="97992"/>
                  <a:pt x="559168" y="100540"/>
                </a:cubicBezTo>
                <a:cubicBezTo>
                  <a:pt x="555571" y="103088"/>
                  <a:pt x="551974" y="105634"/>
                  <a:pt x="548377" y="108332"/>
                </a:cubicBezTo>
                <a:cubicBezTo>
                  <a:pt x="547927" y="108631"/>
                  <a:pt x="547478" y="109081"/>
                  <a:pt x="547028" y="109380"/>
                </a:cubicBezTo>
                <a:cubicBezTo>
                  <a:pt x="546878" y="109380"/>
                  <a:pt x="546579" y="109680"/>
                  <a:pt x="546429" y="109830"/>
                </a:cubicBezTo>
                <a:cubicBezTo>
                  <a:pt x="543431" y="111927"/>
                  <a:pt x="540584" y="114175"/>
                  <a:pt x="537586" y="116423"/>
                </a:cubicBezTo>
                <a:cubicBezTo>
                  <a:pt x="533240" y="119719"/>
                  <a:pt x="528893" y="123165"/>
                  <a:pt x="524548" y="126611"/>
                </a:cubicBezTo>
                <a:cubicBezTo>
                  <a:pt x="520202" y="130057"/>
                  <a:pt x="515855" y="133503"/>
                  <a:pt x="511509" y="137101"/>
                </a:cubicBezTo>
                <a:cubicBezTo>
                  <a:pt x="507163" y="140697"/>
                  <a:pt x="502816" y="144293"/>
                  <a:pt x="498620" y="148039"/>
                </a:cubicBezTo>
                <a:cubicBezTo>
                  <a:pt x="495773" y="150435"/>
                  <a:pt x="492925" y="152983"/>
                  <a:pt x="490077" y="155530"/>
                </a:cubicBezTo>
                <a:cubicBezTo>
                  <a:pt x="489627" y="155830"/>
                  <a:pt x="489178" y="156278"/>
                  <a:pt x="488878" y="156578"/>
                </a:cubicBezTo>
                <a:cubicBezTo>
                  <a:pt x="487829" y="157478"/>
                  <a:pt x="486930" y="158376"/>
                  <a:pt x="485881" y="159276"/>
                </a:cubicBezTo>
                <a:cubicBezTo>
                  <a:pt x="479137" y="165270"/>
                  <a:pt x="472393" y="171562"/>
                  <a:pt x="465798" y="177856"/>
                </a:cubicBezTo>
                <a:cubicBezTo>
                  <a:pt x="459204" y="184148"/>
                  <a:pt x="452460" y="190592"/>
                  <a:pt x="445865" y="197334"/>
                </a:cubicBezTo>
                <a:cubicBezTo>
                  <a:pt x="442569" y="200781"/>
                  <a:pt x="439121" y="204227"/>
                  <a:pt x="435824" y="207673"/>
                </a:cubicBezTo>
                <a:lnTo>
                  <a:pt x="434026" y="209471"/>
                </a:lnTo>
                <a:cubicBezTo>
                  <a:pt x="433576" y="210071"/>
                  <a:pt x="432977" y="210669"/>
                  <a:pt x="432527" y="211269"/>
                </a:cubicBezTo>
                <a:cubicBezTo>
                  <a:pt x="430429" y="213367"/>
                  <a:pt x="428331" y="215465"/>
                  <a:pt x="426382" y="217713"/>
                </a:cubicBezTo>
                <a:cubicBezTo>
                  <a:pt x="419938" y="224605"/>
                  <a:pt x="413494" y="231647"/>
                  <a:pt x="407048" y="238839"/>
                </a:cubicBezTo>
                <a:cubicBezTo>
                  <a:pt x="400455" y="246330"/>
                  <a:pt x="393861" y="254272"/>
                  <a:pt x="387415" y="262064"/>
                </a:cubicBezTo>
                <a:cubicBezTo>
                  <a:pt x="383969" y="266110"/>
                  <a:pt x="380522" y="270006"/>
                  <a:pt x="377224" y="274050"/>
                </a:cubicBezTo>
                <a:cubicBezTo>
                  <a:pt x="375426" y="276298"/>
                  <a:pt x="373478" y="278396"/>
                  <a:pt x="371529" y="280644"/>
                </a:cubicBezTo>
                <a:cubicBezTo>
                  <a:pt x="359840" y="295027"/>
                  <a:pt x="348449" y="310011"/>
                  <a:pt x="337059" y="325295"/>
                </a:cubicBezTo>
                <a:cubicBezTo>
                  <a:pt x="335411" y="327542"/>
                  <a:pt x="333912" y="329790"/>
                  <a:pt x="332413" y="332036"/>
                </a:cubicBezTo>
                <a:cubicBezTo>
                  <a:pt x="329266" y="336382"/>
                  <a:pt x="326269" y="340878"/>
                  <a:pt x="323121" y="345222"/>
                </a:cubicBezTo>
                <a:cubicBezTo>
                  <a:pt x="316677" y="354364"/>
                  <a:pt x="310083" y="363204"/>
                  <a:pt x="303788" y="372643"/>
                </a:cubicBezTo>
                <a:cubicBezTo>
                  <a:pt x="298093" y="381033"/>
                  <a:pt x="292698" y="389875"/>
                  <a:pt x="287152" y="398415"/>
                </a:cubicBezTo>
                <a:cubicBezTo>
                  <a:pt x="284005" y="403359"/>
                  <a:pt x="280708" y="408305"/>
                  <a:pt x="277561" y="413398"/>
                </a:cubicBezTo>
                <a:cubicBezTo>
                  <a:pt x="275612" y="416394"/>
                  <a:pt x="273664" y="419242"/>
                  <a:pt x="271866" y="422388"/>
                </a:cubicBezTo>
                <a:cubicBezTo>
                  <a:pt x="266321" y="431378"/>
                  <a:pt x="260925" y="440520"/>
                  <a:pt x="255529" y="449660"/>
                </a:cubicBezTo>
                <a:cubicBezTo>
                  <a:pt x="250134" y="458799"/>
                  <a:pt x="244739" y="468239"/>
                  <a:pt x="239493" y="477529"/>
                </a:cubicBezTo>
                <a:cubicBezTo>
                  <a:pt x="238444" y="479327"/>
                  <a:pt x="237396" y="481275"/>
                  <a:pt x="236496" y="483073"/>
                </a:cubicBezTo>
                <a:cubicBezTo>
                  <a:pt x="236196" y="483673"/>
                  <a:pt x="235896" y="484121"/>
                  <a:pt x="235597" y="484721"/>
                </a:cubicBezTo>
                <a:cubicBezTo>
                  <a:pt x="235147" y="485471"/>
                  <a:pt x="234847" y="486369"/>
                  <a:pt x="234398" y="487119"/>
                </a:cubicBezTo>
                <a:lnTo>
                  <a:pt x="224057" y="505998"/>
                </a:lnTo>
                <a:cubicBezTo>
                  <a:pt x="218961" y="515586"/>
                  <a:pt x="213866" y="525326"/>
                  <a:pt x="208920" y="535066"/>
                </a:cubicBezTo>
                <a:cubicBezTo>
                  <a:pt x="205473" y="541659"/>
                  <a:pt x="202175" y="548401"/>
                  <a:pt x="198879" y="555143"/>
                </a:cubicBezTo>
                <a:cubicBezTo>
                  <a:pt x="197229" y="558441"/>
                  <a:pt x="195581" y="561887"/>
                  <a:pt x="193933" y="565183"/>
                </a:cubicBezTo>
                <a:cubicBezTo>
                  <a:pt x="193483" y="566083"/>
                  <a:pt x="193184" y="566831"/>
                  <a:pt x="192734" y="567731"/>
                </a:cubicBezTo>
                <a:cubicBezTo>
                  <a:pt x="191535" y="570277"/>
                  <a:pt x="190186" y="572825"/>
                  <a:pt x="188987" y="575521"/>
                </a:cubicBezTo>
                <a:cubicBezTo>
                  <a:pt x="185690" y="582414"/>
                  <a:pt x="182542" y="589156"/>
                  <a:pt x="179396" y="596050"/>
                </a:cubicBezTo>
                <a:cubicBezTo>
                  <a:pt x="176248" y="602942"/>
                  <a:pt x="173101" y="609834"/>
                  <a:pt x="169954" y="616876"/>
                </a:cubicBezTo>
                <a:cubicBezTo>
                  <a:pt x="167405" y="622420"/>
                  <a:pt x="165008" y="628114"/>
                  <a:pt x="162460" y="633657"/>
                </a:cubicBezTo>
                <a:cubicBezTo>
                  <a:pt x="160062" y="639351"/>
                  <a:pt x="157514" y="644895"/>
                  <a:pt x="155116" y="650589"/>
                </a:cubicBezTo>
                <a:cubicBezTo>
                  <a:pt x="154967" y="651039"/>
                  <a:pt x="154667" y="651639"/>
                  <a:pt x="154517" y="652089"/>
                </a:cubicBezTo>
                <a:cubicBezTo>
                  <a:pt x="154517" y="652239"/>
                  <a:pt x="154367" y="652537"/>
                  <a:pt x="154217" y="652687"/>
                </a:cubicBezTo>
                <a:cubicBezTo>
                  <a:pt x="152119" y="657633"/>
                  <a:pt x="150021" y="662727"/>
                  <a:pt x="147922" y="667671"/>
                </a:cubicBezTo>
                <a:cubicBezTo>
                  <a:pt x="145525" y="673364"/>
                  <a:pt x="143276" y="679208"/>
                  <a:pt x="140879" y="684902"/>
                </a:cubicBezTo>
                <a:cubicBezTo>
                  <a:pt x="138930" y="689996"/>
                  <a:pt x="136832" y="694942"/>
                  <a:pt x="134884" y="700036"/>
                </a:cubicBezTo>
                <a:lnTo>
                  <a:pt x="129038" y="715319"/>
                </a:lnTo>
                <a:cubicBezTo>
                  <a:pt x="127090" y="720413"/>
                  <a:pt x="125142" y="725507"/>
                  <a:pt x="123343" y="730603"/>
                </a:cubicBezTo>
                <a:cubicBezTo>
                  <a:pt x="121995" y="734199"/>
                  <a:pt x="120796" y="737645"/>
                  <a:pt x="119447" y="741241"/>
                </a:cubicBezTo>
                <a:cubicBezTo>
                  <a:pt x="119447" y="741541"/>
                  <a:pt x="119147" y="741991"/>
                  <a:pt x="118997" y="742289"/>
                </a:cubicBezTo>
                <a:cubicBezTo>
                  <a:pt x="118547" y="743489"/>
                  <a:pt x="118098" y="744837"/>
                  <a:pt x="117648" y="746035"/>
                </a:cubicBezTo>
                <a:cubicBezTo>
                  <a:pt x="116000" y="750681"/>
                  <a:pt x="114201" y="755475"/>
                  <a:pt x="112553" y="760120"/>
                </a:cubicBezTo>
                <a:cubicBezTo>
                  <a:pt x="110905" y="764764"/>
                  <a:pt x="109255" y="769560"/>
                  <a:pt x="107607" y="774354"/>
                </a:cubicBezTo>
                <a:cubicBezTo>
                  <a:pt x="105959" y="779150"/>
                  <a:pt x="104310" y="783794"/>
                  <a:pt x="102811" y="788590"/>
                </a:cubicBezTo>
                <a:cubicBezTo>
                  <a:pt x="101163" y="793384"/>
                  <a:pt x="99664" y="798179"/>
                  <a:pt x="98015" y="802973"/>
                </a:cubicBezTo>
                <a:cubicBezTo>
                  <a:pt x="96517" y="807469"/>
                  <a:pt x="95018" y="811963"/>
                  <a:pt x="93669" y="816459"/>
                </a:cubicBezTo>
                <a:cubicBezTo>
                  <a:pt x="92171" y="820953"/>
                  <a:pt x="90822" y="825449"/>
                  <a:pt x="89323" y="830095"/>
                </a:cubicBezTo>
                <a:cubicBezTo>
                  <a:pt x="88873" y="831443"/>
                  <a:pt x="88573" y="832641"/>
                  <a:pt x="88124" y="833989"/>
                </a:cubicBezTo>
                <a:lnTo>
                  <a:pt x="88124" y="834439"/>
                </a:lnTo>
                <a:lnTo>
                  <a:pt x="88124" y="834889"/>
                </a:lnTo>
                <a:cubicBezTo>
                  <a:pt x="87225" y="837885"/>
                  <a:pt x="86326" y="840882"/>
                  <a:pt x="85426" y="843728"/>
                </a:cubicBezTo>
                <a:cubicBezTo>
                  <a:pt x="84077" y="848224"/>
                  <a:pt x="82729" y="852868"/>
                  <a:pt x="81380" y="857364"/>
                </a:cubicBezTo>
                <a:cubicBezTo>
                  <a:pt x="80031" y="861710"/>
                  <a:pt x="78832" y="866054"/>
                  <a:pt x="77483" y="870400"/>
                </a:cubicBezTo>
                <a:cubicBezTo>
                  <a:pt x="76285" y="874746"/>
                  <a:pt x="74935" y="879090"/>
                  <a:pt x="73736" y="883586"/>
                </a:cubicBezTo>
                <a:cubicBezTo>
                  <a:pt x="72538" y="887931"/>
                  <a:pt x="71339" y="892275"/>
                  <a:pt x="70139" y="896771"/>
                </a:cubicBezTo>
                <a:cubicBezTo>
                  <a:pt x="68940" y="901117"/>
                  <a:pt x="67742" y="905611"/>
                  <a:pt x="66543" y="909957"/>
                </a:cubicBezTo>
                <a:cubicBezTo>
                  <a:pt x="65493" y="914153"/>
                  <a:pt x="64294" y="918199"/>
                  <a:pt x="63246" y="922393"/>
                </a:cubicBezTo>
                <a:cubicBezTo>
                  <a:pt x="62646" y="924641"/>
                  <a:pt x="62047" y="926888"/>
                  <a:pt x="61447" y="929286"/>
                </a:cubicBezTo>
                <a:cubicBezTo>
                  <a:pt x="61447" y="929585"/>
                  <a:pt x="61447" y="929884"/>
                  <a:pt x="61298" y="930184"/>
                </a:cubicBezTo>
                <a:cubicBezTo>
                  <a:pt x="60847" y="931832"/>
                  <a:pt x="60547" y="933330"/>
                  <a:pt x="60098" y="934980"/>
                </a:cubicBezTo>
                <a:cubicBezTo>
                  <a:pt x="59049" y="939174"/>
                  <a:pt x="58000" y="943220"/>
                  <a:pt x="56951" y="947416"/>
                </a:cubicBezTo>
                <a:cubicBezTo>
                  <a:pt x="55901" y="951612"/>
                  <a:pt x="54852" y="955806"/>
                  <a:pt x="53953" y="959852"/>
                </a:cubicBezTo>
                <a:cubicBezTo>
                  <a:pt x="52905" y="963898"/>
                  <a:pt x="52006" y="968094"/>
                  <a:pt x="51106" y="972139"/>
                </a:cubicBezTo>
                <a:cubicBezTo>
                  <a:pt x="50206" y="976185"/>
                  <a:pt x="49158" y="980379"/>
                  <a:pt x="48259" y="984425"/>
                </a:cubicBezTo>
                <a:cubicBezTo>
                  <a:pt x="47359" y="988471"/>
                  <a:pt x="46460" y="992667"/>
                  <a:pt x="45560" y="996713"/>
                </a:cubicBezTo>
                <a:cubicBezTo>
                  <a:pt x="44661" y="1000757"/>
                  <a:pt x="43762" y="1004953"/>
                  <a:pt x="42863" y="1008999"/>
                </a:cubicBezTo>
                <a:cubicBezTo>
                  <a:pt x="41964" y="1013044"/>
                  <a:pt x="41214" y="1017090"/>
                  <a:pt x="40315" y="1020986"/>
                </a:cubicBezTo>
                <a:cubicBezTo>
                  <a:pt x="40015" y="1022784"/>
                  <a:pt x="39566" y="1024582"/>
                  <a:pt x="39266" y="1026380"/>
                </a:cubicBezTo>
                <a:cubicBezTo>
                  <a:pt x="39266" y="1026680"/>
                  <a:pt x="39266" y="1026978"/>
                  <a:pt x="39116" y="1027278"/>
                </a:cubicBezTo>
                <a:cubicBezTo>
                  <a:pt x="38667" y="1029226"/>
                  <a:pt x="38367" y="1031174"/>
                  <a:pt x="37918" y="1033122"/>
                </a:cubicBezTo>
                <a:cubicBezTo>
                  <a:pt x="37168" y="1037168"/>
                  <a:pt x="36268" y="1041214"/>
                  <a:pt x="35519" y="1045260"/>
                </a:cubicBezTo>
                <a:lnTo>
                  <a:pt x="33272" y="1057396"/>
                </a:lnTo>
                <a:cubicBezTo>
                  <a:pt x="32522" y="1061291"/>
                  <a:pt x="31773" y="1065337"/>
                  <a:pt x="31023" y="1069233"/>
                </a:cubicBezTo>
                <a:cubicBezTo>
                  <a:pt x="30274" y="1073129"/>
                  <a:pt x="29525" y="1077175"/>
                  <a:pt x="28925" y="1081071"/>
                </a:cubicBezTo>
                <a:cubicBezTo>
                  <a:pt x="28326" y="1084965"/>
                  <a:pt x="27577" y="1089011"/>
                  <a:pt x="26827" y="1092907"/>
                </a:cubicBezTo>
                <a:cubicBezTo>
                  <a:pt x="26077" y="1096803"/>
                  <a:pt x="25478" y="1100848"/>
                  <a:pt x="24878" y="1104744"/>
                </a:cubicBezTo>
                <a:cubicBezTo>
                  <a:pt x="24279" y="1108640"/>
                  <a:pt x="23530" y="1112686"/>
                  <a:pt x="22931" y="1116582"/>
                </a:cubicBezTo>
                <a:cubicBezTo>
                  <a:pt x="22481" y="1119428"/>
                  <a:pt x="22031" y="1122126"/>
                  <a:pt x="21581" y="1124972"/>
                </a:cubicBezTo>
                <a:lnTo>
                  <a:pt x="21581" y="1125572"/>
                </a:lnTo>
                <a:cubicBezTo>
                  <a:pt x="21581" y="1126470"/>
                  <a:pt x="21281" y="1127520"/>
                  <a:pt x="21131" y="1128418"/>
                </a:cubicBezTo>
                <a:cubicBezTo>
                  <a:pt x="20532" y="1132314"/>
                  <a:pt x="19933" y="1136360"/>
                  <a:pt x="19333" y="1140256"/>
                </a:cubicBezTo>
                <a:cubicBezTo>
                  <a:pt x="18734" y="1144151"/>
                  <a:pt x="18135" y="1148197"/>
                  <a:pt x="17685" y="1152093"/>
                </a:cubicBezTo>
                <a:cubicBezTo>
                  <a:pt x="17085" y="1155989"/>
                  <a:pt x="16635" y="1160033"/>
                  <a:pt x="16036" y="1163929"/>
                </a:cubicBezTo>
                <a:cubicBezTo>
                  <a:pt x="15437" y="1167825"/>
                  <a:pt x="14987" y="1171871"/>
                  <a:pt x="14538" y="1175767"/>
                </a:cubicBezTo>
                <a:cubicBezTo>
                  <a:pt x="14088" y="1179663"/>
                  <a:pt x="13489" y="1183709"/>
                  <a:pt x="13039" y="1187604"/>
                </a:cubicBezTo>
                <a:cubicBezTo>
                  <a:pt x="12590" y="1191500"/>
                  <a:pt x="12139" y="1195544"/>
                  <a:pt x="11690" y="1199440"/>
                </a:cubicBezTo>
                <a:cubicBezTo>
                  <a:pt x="11390" y="1201538"/>
                  <a:pt x="11240" y="1203636"/>
                  <a:pt x="10940" y="1205734"/>
                </a:cubicBezTo>
                <a:cubicBezTo>
                  <a:pt x="10641" y="1207832"/>
                  <a:pt x="10491" y="1209930"/>
                  <a:pt x="10191" y="1212028"/>
                </a:cubicBezTo>
                <a:cubicBezTo>
                  <a:pt x="10041" y="1214126"/>
                  <a:pt x="9742" y="1216222"/>
                  <a:pt x="9592" y="1218320"/>
                </a:cubicBezTo>
                <a:cubicBezTo>
                  <a:pt x="9442" y="1220418"/>
                  <a:pt x="9142" y="1222516"/>
                  <a:pt x="8992" y="1224614"/>
                </a:cubicBezTo>
                <a:cubicBezTo>
                  <a:pt x="8843" y="1226412"/>
                  <a:pt x="8693" y="1228360"/>
                  <a:pt x="8393" y="1230157"/>
                </a:cubicBezTo>
                <a:cubicBezTo>
                  <a:pt x="8243" y="1231955"/>
                  <a:pt x="8093" y="1233903"/>
                  <a:pt x="7794" y="1235701"/>
                </a:cubicBezTo>
                <a:cubicBezTo>
                  <a:pt x="7644" y="1237499"/>
                  <a:pt x="7494" y="1239447"/>
                  <a:pt x="7344" y="1241245"/>
                </a:cubicBezTo>
                <a:cubicBezTo>
                  <a:pt x="7194" y="1243043"/>
                  <a:pt x="7044" y="1244991"/>
                  <a:pt x="6894" y="1246789"/>
                </a:cubicBezTo>
                <a:cubicBezTo>
                  <a:pt x="6594" y="1250835"/>
                  <a:pt x="6144" y="1254881"/>
                  <a:pt x="5845" y="1258777"/>
                </a:cubicBezTo>
                <a:cubicBezTo>
                  <a:pt x="5545" y="1262823"/>
                  <a:pt x="5245" y="1266867"/>
                  <a:pt x="4946" y="1270763"/>
                </a:cubicBezTo>
                <a:cubicBezTo>
                  <a:pt x="4646" y="1274808"/>
                  <a:pt x="4346" y="1278854"/>
                  <a:pt x="4047" y="1282750"/>
                </a:cubicBezTo>
                <a:lnTo>
                  <a:pt x="4047" y="1284248"/>
                </a:lnTo>
                <a:lnTo>
                  <a:pt x="4047" y="1284698"/>
                </a:lnTo>
                <a:lnTo>
                  <a:pt x="4047" y="1285148"/>
                </a:lnTo>
                <a:cubicBezTo>
                  <a:pt x="3897" y="1288294"/>
                  <a:pt x="3597" y="1291590"/>
                  <a:pt x="3447" y="1294736"/>
                </a:cubicBezTo>
                <a:cubicBezTo>
                  <a:pt x="3148" y="1298782"/>
                  <a:pt x="2998" y="1302978"/>
                  <a:pt x="2698" y="1307024"/>
                </a:cubicBezTo>
                <a:cubicBezTo>
                  <a:pt x="2398" y="1311070"/>
                  <a:pt x="2248" y="1315265"/>
                  <a:pt x="2098" y="1319309"/>
                </a:cubicBezTo>
                <a:cubicBezTo>
                  <a:pt x="1948" y="1323355"/>
                  <a:pt x="1648" y="1327551"/>
                  <a:pt x="1498" y="1331597"/>
                </a:cubicBezTo>
                <a:cubicBezTo>
                  <a:pt x="1349" y="1335643"/>
                  <a:pt x="1199" y="1339687"/>
                  <a:pt x="1049" y="1343883"/>
                </a:cubicBezTo>
                <a:lnTo>
                  <a:pt x="1049" y="1344933"/>
                </a:lnTo>
                <a:lnTo>
                  <a:pt x="1049" y="1344933"/>
                </a:lnTo>
                <a:lnTo>
                  <a:pt x="1049" y="1344933"/>
                </a:lnTo>
                <a:cubicBezTo>
                  <a:pt x="1049" y="1348829"/>
                  <a:pt x="749" y="1352575"/>
                  <a:pt x="599" y="1356320"/>
                </a:cubicBezTo>
                <a:cubicBezTo>
                  <a:pt x="599" y="1360515"/>
                  <a:pt x="300" y="1364710"/>
                  <a:pt x="300" y="1368906"/>
                </a:cubicBezTo>
                <a:cubicBezTo>
                  <a:pt x="300" y="1373102"/>
                  <a:pt x="150" y="1377296"/>
                  <a:pt x="0" y="1381492"/>
                </a:cubicBezTo>
                <a:lnTo>
                  <a:pt x="0" y="1394078"/>
                </a:lnTo>
                <a:lnTo>
                  <a:pt x="0" y="1404567"/>
                </a:lnTo>
                <a:lnTo>
                  <a:pt x="0" y="1405017"/>
                </a:lnTo>
                <a:lnTo>
                  <a:pt x="0" y="1405315"/>
                </a:lnTo>
                <a:lnTo>
                  <a:pt x="0" y="1406965"/>
                </a:lnTo>
                <a:lnTo>
                  <a:pt x="0" y="1420001"/>
                </a:lnTo>
                <a:lnTo>
                  <a:pt x="0" y="1433037"/>
                </a:lnTo>
                <a:cubicBezTo>
                  <a:pt x="0" y="1437381"/>
                  <a:pt x="0" y="1441727"/>
                  <a:pt x="150" y="1446072"/>
                </a:cubicBezTo>
                <a:lnTo>
                  <a:pt x="150" y="1450716"/>
                </a:lnTo>
                <a:lnTo>
                  <a:pt x="150" y="1455362"/>
                </a:lnTo>
                <a:lnTo>
                  <a:pt x="150" y="1460006"/>
                </a:lnTo>
                <a:cubicBezTo>
                  <a:pt x="150" y="1461504"/>
                  <a:pt x="150" y="1463154"/>
                  <a:pt x="300" y="1464652"/>
                </a:cubicBezTo>
                <a:lnTo>
                  <a:pt x="838743" y="1668851"/>
                </a:lnTo>
                <a:cubicBezTo>
                  <a:pt x="838294" y="1648624"/>
                  <a:pt x="842424" y="1629772"/>
                  <a:pt x="842574" y="1609543"/>
                </a:cubicBezTo>
                <a:lnTo>
                  <a:pt x="842574" y="1608795"/>
                </a:lnTo>
                <a:cubicBezTo>
                  <a:pt x="842873" y="1588567"/>
                  <a:pt x="843323" y="1568338"/>
                  <a:pt x="844222" y="1548110"/>
                </a:cubicBezTo>
                <a:lnTo>
                  <a:pt x="844222" y="1547810"/>
                </a:lnTo>
                <a:cubicBezTo>
                  <a:pt x="845121" y="1527583"/>
                  <a:pt x="846320" y="1507205"/>
                  <a:pt x="847819" y="1486977"/>
                </a:cubicBezTo>
                <a:lnTo>
                  <a:pt x="847819" y="1485928"/>
                </a:lnTo>
                <a:cubicBezTo>
                  <a:pt x="849317" y="1465550"/>
                  <a:pt x="851266" y="1445173"/>
                  <a:pt x="853364" y="1424795"/>
                </a:cubicBezTo>
                <a:cubicBezTo>
                  <a:pt x="856961" y="1390932"/>
                  <a:pt x="861457" y="1357219"/>
                  <a:pt x="866703" y="1323505"/>
                </a:cubicBezTo>
                <a:lnTo>
                  <a:pt x="866703" y="1322757"/>
                </a:lnTo>
                <a:cubicBezTo>
                  <a:pt x="871948" y="1289342"/>
                  <a:pt x="877943" y="1255929"/>
                  <a:pt x="884687" y="1222816"/>
                </a:cubicBezTo>
                <a:cubicBezTo>
                  <a:pt x="884687" y="1222516"/>
                  <a:pt x="884687" y="1222216"/>
                  <a:pt x="884836" y="1221916"/>
                </a:cubicBezTo>
                <a:cubicBezTo>
                  <a:pt x="891581" y="1188802"/>
                  <a:pt x="899074" y="1155989"/>
                  <a:pt x="907467" y="1123474"/>
                </a:cubicBezTo>
                <a:cubicBezTo>
                  <a:pt x="907467" y="1123174"/>
                  <a:pt x="907617" y="1122874"/>
                  <a:pt x="907767" y="1122574"/>
                </a:cubicBezTo>
                <a:cubicBezTo>
                  <a:pt x="916010" y="1090061"/>
                  <a:pt x="925003" y="1057845"/>
                  <a:pt x="934744" y="1026080"/>
                </a:cubicBezTo>
                <a:cubicBezTo>
                  <a:pt x="934744" y="1025780"/>
                  <a:pt x="934894" y="1025480"/>
                  <a:pt x="935044" y="1025180"/>
                </a:cubicBezTo>
                <a:cubicBezTo>
                  <a:pt x="944636" y="993415"/>
                  <a:pt x="954977" y="962100"/>
                  <a:pt x="965917" y="931234"/>
                </a:cubicBezTo>
                <a:cubicBezTo>
                  <a:pt x="965917" y="930934"/>
                  <a:pt x="966217" y="930484"/>
                  <a:pt x="966366" y="930184"/>
                </a:cubicBezTo>
                <a:cubicBezTo>
                  <a:pt x="977307" y="899469"/>
                  <a:pt x="988847" y="869202"/>
                  <a:pt x="1001136" y="839534"/>
                </a:cubicBezTo>
                <a:cubicBezTo>
                  <a:pt x="1001136" y="839234"/>
                  <a:pt x="1001286" y="839085"/>
                  <a:pt x="1001436" y="838785"/>
                </a:cubicBezTo>
                <a:cubicBezTo>
                  <a:pt x="1013576" y="809267"/>
                  <a:pt x="1026165" y="780498"/>
                  <a:pt x="1039353" y="752179"/>
                </a:cubicBezTo>
                <a:cubicBezTo>
                  <a:pt x="1039803" y="751281"/>
                  <a:pt x="1040103" y="750531"/>
                  <a:pt x="1040552" y="749633"/>
                </a:cubicBezTo>
                <a:cubicBezTo>
                  <a:pt x="1053441" y="722211"/>
                  <a:pt x="1066780" y="695540"/>
                  <a:pt x="1080718" y="669319"/>
                </a:cubicBezTo>
                <a:cubicBezTo>
                  <a:pt x="1081467" y="667971"/>
                  <a:pt x="1082217" y="666623"/>
                  <a:pt x="1082966" y="665125"/>
                </a:cubicBezTo>
                <a:cubicBezTo>
                  <a:pt x="1096155" y="640551"/>
                  <a:pt x="1109793" y="616726"/>
                  <a:pt x="1123730" y="593502"/>
                </a:cubicBezTo>
                <a:cubicBezTo>
                  <a:pt x="1126878" y="588258"/>
                  <a:pt x="1130026" y="583163"/>
                  <a:pt x="1133322" y="578069"/>
                </a:cubicBezTo>
                <a:cubicBezTo>
                  <a:pt x="1144863" y="559339"/>
                  <a:pt x="1156702" y="541059"/>
                  <a:pt x="1168692" y="523378"/>
                </a:cubicBezTo>
                <a:cubicBezTo>
                  <a:pt x="1171689" y="518884"/>
                  <a:pt x="1174687" y="514238"/>
                  <a:pt x="1177834" y="509894"/>
                </a:cubicBezTo>
                <a:cubicBezTo>
                  <a:pt x="1192221" y="489217"/>
                  <a:pt x="1206909" y="469287"/>
                  <a:pt x="1221896" y="450258"/>
                </a:cubicBezTo>
                <a:cubicBezTo>
                  <a:pt x="1225193" y="446064"/>
                  <a:pt x="1228640" y="442018"/>
                  <a:pt x="1231938" y="437822"/>
                </a:cubicBezTo>
                <a:cubicBezTo>
                  <a:pt x="1246475" y="419692"/>
                  <a:pt x="1261312" y="402161"/>
                  <a:pt x="1276449" y="385529"/>
                </a:cubicBezTo>
                <a:cubicBezTo>
                  <a:pt x="1277498" y="384331"/>
                  <a:pt x="1278697" y="383131"/>
                  <a:pt x="1279746" y="381933"/>
                </a:cubicBezTo>
                <a:cubicBezTo>
                  <a:pt x="1296832" y="363354"/>
                  <a:pt x="1314216" y="345822"/>
                  <a:pt x="1331751" y="329340"/>
                </a:cubicBezTo>
                <a:lnTo>
                  <a:pt x="1332950" y="328142"/>
                </a:lnTo>
                <a:cubicBezTo>
                  <a:pt x="1351085" y="311361"/>
                  <a:pt x="1369369" y="295627"/>
                  <a:pt x="1388103" y="281093"/>
                </a:cubicBezTo>
                <a:cubicBezTo>
                  <a:pt x="1388253" y="280943"/>
                  <a:pt x="1388553" y="280793"/>
                  <a:pt x="1388702" y="280644"/>
                </a:cubicBezTo>
                <a:cubicBezTo>
                  <a:pt x="1407436" y="266110"/>
                  <a:pt x="1426469" y="252774"/>
                  <a:pt x="1445803" y="240786"/>
                </a:cubicBezTo>
                <a:cubicBezTo>
                  <a:pt x="1446102" y="240636"/>
                  <a:pt x="1446252" y="240487"/>
                  <a:pt x="1446552" y="240337"/>
                </a:cubicBezTo>
                <a:cubicBezTo>
                  <a:pt x="1465885" y="228351"/>
                  <a:pt x="1485368" y="217563"/>
                  <a:pt x="1505152" y="208273"/>
                </a:cubicBezTo>
                <a:cubicBezTo>
                  <a:pt x="1515643" y="203327"/>
                  <a:pt x="1526134" y="198833"/>
                  <a:pt x="1536475" y="194787"/>
                </a:cubicBezTo>
                <a:cubicBezTo>
                  <a:pt x="1536774" y="194787"/>
                  <a:pt x="1537074" y="194488"/>
                  <a:pt x="1537524" y="194338"/>
                </a:cubicBezTo>
                <a:cubicBezTo>
                  <a:pt x="1547715" y="190292"/>
                  <a:pt x="1557906" y="186846"/>
                  <a:pt x="1567947" y="183700"/>
                </a:cubicBezTo>
                <a:cubicBezTo>
                  <a:pt x="1568247" y="183700"/>
                  <a:pt x="1568547" y="183550"/>
                  <a:pt x="1568697" y="183400"/>
                </a:cubicBezTo>
                <a:cubicBezTo>
                  <a:pt x="1578888" y="180254"/>
                  <a:pt x="1589080" y="177556"/>
                  <a:pt x="1599121" y="175158"/>
                </a:cubicBezTo>
                <a:lnTo>
                  <a:pt x="1599121" y="175158"/>
                </a:lnTo>
                <a:cubicBezTo>
                  <a:pt x="1609162" y="172910"/>
                  <a:pt x="1619203" y="170962"/>
                  <a:pt x="1629095" y="169614"/>
                </a:cubicBezTo>
                <a:lnTo>
                  <a:pt x="1629694" y="169614"/>
                </a:lnTo>
                <a:cubicBezTo>
                  <a:pt x="1649627" y="166768"/>
                  <a:pt x="1669110" y="165568"/>
                  <a:pt x="1688144" y="166018"/>
                </a:cubicBezTo>
                <a:lnTo>
                  <a:pt x="1688443" y="166018"/>
                </a:lnTo>
                <a:cubicBezTo>
                  <a:pt x="1707627" y="166468"/>
                  <a:pt x="1726361" y="168566"/>
                  <a:pt x="1744645" y="172162"/>
                </a:cubicBezTo>
                <a:lnTo>
                  <a:pt x="1743745" y="172162"/>
                </a:lnTo>
                <a:cubicBezTo>
                  <a:pt x="1743745" y="172162"/>
                  <a:pt x="1743745" y="172012"/>
                  <a:pt x="1743895" y="172162"/>
                </a:cubicBezTo>
                <a:lnTo>
                  <a:pt x="1742846" y="172312"/>
                </a:ln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678AC544-0EC7-3C4F-3268-C97B18E95797}"/>
              </a:ext>
            </a:extLst>
          </p:cNvPr>
          <p:cNvSpPr/>
          <p:nvPr/>
        </p:nvSpPr>
        <p:spPr>
          <a:xfrm>
            <a:off x="3726528" y="3741211"/>
            <a:ext cx="2019571" cy="2357464"/>
          </a:xfrm>
          <a:custGeom>
            <a:avLst/>
            <a:gdLst>
              <a:gd name="connsiteX0" fmla="*/ 1210362 w 1288894"/>
              <a:gd name="connsiteY0" fmla="*/ 299102 h 1504538"/>
              <a:gd name="connsiteX1" fmla="*/ 1072481 w 1288894"/>
              <a:gd name="connsiteY1" fmla="*/ 96075 h 1504538"/>
              <a:gd name="connsiteX2" fmla="*/ 886042 w 1288894"/>
              <a:gd name="connsiteY2" fmla="*/ 3475 h 1504538"/>
              <a:gd name="connsiteX3" fmla="*/ 662584 w 1288894"/>
              <a:gd name="connsiteY3" fmla="*/ 42432 h 1504538"/>
              <a:gd name="connsiteX4" fmla="*/ 435380 w 1288894"/>
              <a:gd name="connsiteY4" fmla="*/ 218042 h 1504538"/>
              <a:gd name="connsiteX5" fmla="*/ 239649 w 1288894"/>
              <a:gd name="connsiteY5" fmla="*/ 501083 h 1504538"/>
              <a:gd name="connsiteX6" fmla="*/ 92626 w 1288894"/>
              <a:gd name="connsiteY6" fmla="*/ 859791 h 1504538"/>
              <a:gd name="connsiteX7" fmla="*/ 11246 w 1288894"/>
              <a:gd name="connsiteY7" fmla="*/ 1259106 h 1504538"/>
              <a:gd name="connsiteX8" fmla="*/ 5701 w 1288894"/>
              <a:gd name="connsiteY8" fmla="*/ 1320688 h 1504538"/>
              <a:gd name="connsiteX9" fmla="*/ 1955 w 1288894"/>
              <a:gd name="connsiteY9" fmla="*/ 1382271 h 1504538"/>
              <a:gd name="connsiteX10" fmla="*/ 156 w 1288894"/>
              <a:gd name="connsiteY10" fmla="*/ 1443554 h 1504538"/>
              <a:gd name="connsiteX11" fmla="*/ 455 w 1288894"/>
              <a:gd name="connsiteY11" fmla="*/ 1504538 h 1504538"/>
              <a:gd name="connsiteX12" fmla="*/ 28481 w 1288894"/>
              <a:gd name="connsiteY12" fmla="*/ 1489555 h 1504538"/>
              <a:gd name="connsiteX13" fmla="*/ 72843 w 1288894"/>
              <a:gd name="connsiteY13" fmla="*/ 1042441 h 1504538"/>
              <a:gd name="connsiteX14" fmla="*/ 209525 w 1288894"/>
              <a:gd name="connsiteY14" fmla="*/ 625597 h 1504538"/>
              <a:gd name="connsiteX15" fmla="*/ 414698 w 1288894"/>
              <a:gd name="connsiteY15" fmla="*/ 291312 h 1504538"/>
              <a:gd name="connsiteX16" fmla="*/ 663334 w 1288894"/>
              <a:gd name="connsiteY16" fmla="*/ 87233 h 1504538"/>
              <a:gd name="connsiteX17" fmla="*/ 893685 w 1288894"/>
              <a:gd name="connsiteY17" fmla="*/ 51872 h 1504538"/>
              <a:gd name="connsiteX18" fmla="*/ 1081773 w 1288894"/>
              <a:gd name="connsiteY18" fmla="*/ 162301 h 1504538"/>
              <a:gd name="connsiteX19" fmla="*/ 1213359 w 1288894"/>
              <a:gd name="connsiteY19" fmla="*/ 393350 h 1504538"/>
              <a:gd name="connsiteX20" fmla="*/ 1275406 w 1288894"/>
              <a:gd name="connsiteY20" fmla="*/ 723140 h 1504538"/>
              <a:gd name="connsiteX21" fmla="*/ 1277804 w 1288894"/>
              <a:gd name="connsiteY21" fmla="*/ 690775 h 1504538"/>
              <a:gd name="connsiteX22" fmla="*/ 1280801 w 1288894"/>
              <a:gd name="connsiteY22" fmla="*/ 658412 h 1504538"/>
              <a:gd name="connsiteX23" fmla="*/ 1284547 w 1288894"/>
              <a:gd name="connsiteY23" fmla="*/ 626047 h 1504538"/>
              <a:gd name="connsiteX24" fmla="*/ 1288894 w 1288894"/>
              <a:gd name="connsiteY24" fmla="*/ 593831 h 1504538"/>
              <a:gd name="connsiteX25" fmla="*/ 1210511 w 1288894"/>
              <a:gd name="connsiteY25" fmla="*/ 299102 h 150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88894" h="1504538">
                <a:moveTo>
                  <a:pt x="1210362" y="299102"/>
                </a:moveTo>
                <a:cubicBezTo>
                  <a:pt x="1173644" y="214894"/>
                  <a:pt x="1127034" y="146270"/>
                  <a:pt x="1072481" y="96075"/>
                </a:cubicBezTo>
                <a:cubicBezTo>
                  <a:pt x="1017628" y="45430"/>
                  <a:pt x="954683" y="13515"/>
                  <a:pt x="886042" y="3475"/>
                </a:cubicBezTo>
                <a:cubicBezTo>
                  <a:pt x="816802" y="-6713"/>
                  <a:pt x="741566" y="5273"/>
                  <a:pt x="662584" y="42432"/>
                </a:cubicBezTo>
                <a:cubicBezTo>
                  <a:pt x="583153" y="80041"/>
                  <a:pt x="506569" y="140126"/>
                  <a:pt x="435380" y="218042"/>
                </a:cubicBezTo>
                <a:cubicBezTo>
                  <a:pt x="363742" y="296406"/>
                  <a:pt x="297499" y="392452"/>
                  <a:pt x="239649" y="501083"/>
                </a:cubicBezTo>
                <a:cubicBezTo>
                  <a:pt x="181349" y="610163"/>
                  <a:pt x="131592" y="731530"/>
                  <a:pt x="92626" y="859791"/>
                </a:cubicBezTo>
                <a:cubicBezTo>
                  <a:pt x="53660" y="988200"/>
                  <a:pt x="25633" y="1123203"/>
                  <a:pt x="11246" y="1259106"/>
                </a:cubicBezTo>
                <a:cubicBezTo>
                  <a:pt x="8998" y="1279633"/>
                  <a:pt x="7200" y="1300161"/>
                  <a:pt x="5701" y="1320688"/>
                </a:cubicBezTo>
                <a:cubicBezTo>
                  <a:pt x="4202" y="1341216"/>
                  <a:pt x="2854" y="1361744"/>
                  <a:pt x="1955" y="1382271"/>
                </a:cubicBezTo>
                <a:cubicBezTo>
                  <a:pt x="1055" y="1402799"/>
                  <a:pt x="455" y="1423176"/>
                  <a:pt x="156" y="1443554"/>
                </a:cubicBezTo>
                <a:cubicBezTo>
                  <a:pt x="-144" y="1463931"/>
                  <a:pt x="6" y="1484311"/>
                  <a:pt x="455" y="1504538"/>
                </a:cubicBezTo>
                <a:lnTo>
                  <a:pt x="28481" y="1489555"/>
                </a:lnTo>
                <a:cubicBezTo>
                  <a:pt x="25484" y="1341216"/>
                  <a:pt x="41371" y="1189432"/>
                  <a:pt x="72843" y="1042441"/>
                </a:cubicBezTo>
                <a:cubicBezTo>
                  <a:pt x="104316" y="895452"/>
                  <a:pt x="151076" y="753858"/>
                  <a:pt x="209525" y="625597"/>
                </a:cubicBezTo>
                <a:cubicBezTo>
                  <a:pt x="267825" y="497786"/>
                  <a:pt x="337365" y="383910"/>
                  <a:pt x="414698" y="291312"/>
                </a:cubicBezTo>
                <a:cubicBezTo>
                  <a:pt x="491432" y="199462"/>
                  <a:pt x="575509" y="129038"/>
                  <a:pt x="663334" y="87233"/>
                </a:cubicBezTo>
                <a:cubicBezTo>
                  <a:pt x="745163" y="48426"/>
                  <a:pt x="822796" y="37938"/>
                  <a:pt x="893685" y="51872"/>
                </a:cubicBezTo>
                <a:cubicBezTo>
                  <a:pt x="963975" y="65808"/>
                  <a:pt x="1027520" y="103867"/>
                  <a:pt x="1081773" y="162301"/>
                </a:cubicBezTo>
                <a:cubicBezTo>
                  <a:pt x="1135576" y="220288"/>
                  <a:pt x="1180238" y="298504"/>
                  <a:pt x="1213359" y="393350"/>
                </a:cubicBezTo>
                <a:cubicBezTo>
                  <a:pt x="1246181" y="487598"/>
                  <a:pt x="1267762" y="598625"/>
                  <a:pt x="1275406" y="723140"/>
                </a:cubicBezTo>
                <a:cubicBezTo>
                  <a:pt x="1276155" y="712353"/>
                  <a:pt x="1276905" y="701563"/>
                  <a:pt x="1277804" y="690775"/>
                </a:cubicBezTo>
                <a:cubicBezTo>
                  <a:pt x="1278703" y="679987"/>
                  <a:pt x="1279752" y="669200"/>
                  <a:pt x="1280801" y="658412"/>
                </a:cubicBezTo>
                <a:cubicBezTo>
                  <a:pt x="1281850" y="647622"/>
                  <a:pt x="1283199" y="636834"/>
                  <a:pt x="1284547" y="626047"/>
                </a:cubicBezTo>
                <a:cubicBezTo>
                  <a:pt x="1285897" y="615259"/>
                  <a:pt x="1287395" y="604619"/>
                  <a:pt x="1288894" y="593831"/>
                </a:cubicBezTo>
                <a:cubicBezTo>
                  <a:pt x="1273757" y="481904"/>
                  <a:pt x="1246931" y="382712"/>
                  <a:pt x="1210511" y="299102"/>
                </a:cubicBez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535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8B3F5-21CB-3E8D-D2C6-5B27DE0CB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e libre 15">
            <a:extLst>
              <a:ext uri="{FF2B5EF4-FFF2-40B4-BE49-F238E27FC236}">
                <a16:creationId xmlns:a16="http://schemas.microsoft.com/office/drawing/2014/main" id="{849AADA8-F3FB-3DDF-2F3A-48144E5E0190}"/>
              </a:ext>
            </a:extLst>
          </p:cNvPr>
          <p:cNvSpPr/>
          <p:nvPr/>
        </p:nvSpPr>
        <p:spPr>
          <a:xfrm>
            <a:off x="8058645" y="807267"/>
            <a:ext cx="1720855" cy="2327133"/>
          </a:xfrm>
          <a:custGeom>
            <a:avLst/>
            <a:gdLst>
              <a:gd name="connsiteX0" fmla="*/ 1098253 w 1098253"/>
              <a:gd name="connsiteY0" fmla="*/ 431828 h 1485179"/>
              <a:gd name="connsiteX1" fmla="*/ 681613 w 1098253"/>
              <a:gd name="connsiteY1" fmla="*/ 0 h 1485179"/>
              <a:gd name="connsiteX2" fmla="*/ 385618 w 1098253"/>
              <a:gd name="connsiteY2" fmla="*/ 173810 h 1485179"/>
              <a:gd name="connsiteX3" fmla="*/ 0 w 1098253"/>
              <a:gd name="connsiteY3" fmla="*/ 241236 h 1485179"/>
              <a:gd name="connsiteX4" fmla="*/ 27577 w 1098253"/>
              <a:gd name="connsiteY4" fmla="*/ 270454 h 1485179"/>
              <a:gd name="connsiteX5" fmla="*/ 899374 w 1098253"/>
              <a:gd name="connsiteY5" fmla="*/ 401861 h 1485179"/>
              <a:gd name="connsiteX6" fmla="*/ 469095 w 1098253"/>
              <a:gd name="connsiteY6" fmla="*/ 1440079 h 1485179"/>
              <a:gd name="connsiteX7" fmla="*/ 450511 w 1098253"/>
              <a:gd name="connsiteY7" fmla="*/ 1485180 h 1485179"/>
              <a:gd name="connsiteX8" fmla="*/ 476140 w 1098253"/>
              <a:gd name="connsiteY8" fmla="*/ 1473642 h 1485179"/>
              <a:gd name="connsiteX9" fmla="*/ 918707 w 1098253"/>
              <a:gd name="connsiteY9" fmla="*/ 404857 h 1485179"/>
              <a:gd name="connsiteX10" fmla="*/ 1098253 w 1098253"/>
              <a:gd name="connsiteY10" fmla="*/ 431828 h 1485179"/>
              <a:gd name="connsiteX0" fmla="*/ 1098253 w 1098253"/>
              <a:gd name="connsiteY0" fmla="*/ 431828 h 1485180"/>
              <a:gd name="connsiteX1" fmla="*/ 681613 w 1098253"/>
              <a:gd name="connsiteY1" fmla="*/ 0 h 1485180"/>
              <a:gd name="connsiteX2" fmla="*/ 385618 w 1098253"/>
              <a:gd name="connsiteY2" fmla="*/ 173810 h 1485180"/>
              <a:gd name="connsiteX3" fmla="*/ 0 w 1098253"/>
              <a:gd name="connsiteY3" fmla="*/ 241236 h 1485180"/>
              <a:gd name="connsiteX4" fmla="*/ 27577 w 1098253"/>
              <a:gd name="connsiteY4" fmla="*/ 270454 h 1485180"/>
              <a:gd name="connsiteX5" fmla="*/ 728707 w 1098253"/>
              <a:gd name="connsiteY5" fmla="*/ 365159 h 1485180"/>
              <a:gd name="connsiteX6" fmla="*/ 469095 w 1098253"/>
              <a:gd name="connsiteY6" fmla="*/ 1440079 h 1485180"/>
              <a:gd name="connsiteX7" fmla="*/ 450511 w 1098253"/>
              <a:gd name="connsiteY7" fmla="*/ 1485180 h 1485180"/>
              <a:gd name="connsiteX8" fmla="*/ 476140 w 1098253"/>
              <a:gd name="connsiteY8" fmla="*/ 1473642 h 1485180"/>
              <a:gd name="connsiteX9" fmla="*/ 918707 w 1098253"/>
              <a:gd name="connsiteY9" fmla="*/ 404857 h 1485180"/>
              <a:gd name="connsiteX10" fmla="*/ 1098253 w 1098253"/>
              <a:gd name="connsiteY10" fmla="*/ 431828 h 1485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98253" h="1485180">
                <a:moveTo>
                  <a:pt x="1098253" y="431828"/>
                </a:moveTo>
                <a:lnTo>
                  <a:pt x="681613" y="0"/>
                </a:lnTo>
                <a:lnTo>
                  <a:pt x="385618" y="173810"/>
                </a:lnTo>
                <a:lnTo>
                  <a:pt x="0" y="241236"/>
                </a:lnTo>
                <a:lnTo>
                  <a:pt x="27577" y="270454"/>
                </a:lnTo>
                <a:lnTo>
                  <a:pt x="728707" y="365159"/>
                </a:lnTo>
                <a:lnTo>
                  <a:pt x="469095" y="1440079"/>
                </a:lnTo>
                <a:lnTo>
                  <a:pt x="450511" y="1485180"/>
                </a:lnTo>
                <a:lnTo>
                  <a:pt x="476140" y="1473642"/>
                </a:lnTo>
                <a:lnTo>
                  <a:pt x="918707" y="404857"/>
                </a:lnTo>
                <a:lnTo>
                  <a:pt x="1098253" y="431828"/>
                </a:ln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91FA36-75FC-2CC3-0F45-A97B30E1E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Arched Path Process – Slide Template</a:t>
            </a:r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7385EB1D-FC78-9D5B-001F-C0FC672CE61C}"/>
              </a:ext>
            </a:extLst>
          </p:cNvPr>
          <p:cNvSpPr/>
          <p:nvPr/>
        </p:nvSpPr>
        <p:spPr>
          <a:xfrm>
            <a:off x="7613723" y="759325"/>
            <a:ext cx="2126880" cy="2302245"/>
          </a:xfrm>
          <a:custGeom>
            <a:avLst/>
            <a:gdLst>
              <a:gd name="connsiteX0" fmla="*/ 1357379 w 1357379"/>
              <a:gd name="connsiteY0" fmla="*/ 431978 h 1469297"/>
              <a:gd name="connsiteX1" fmla="*/ 940739 w 1357379"/>
              <a:gd name="connsiteY1" fmla="*/ 0 h 1469297"/>
              <a:gd name="connsiteX2" fmla="*/ 286703 w 1357379"/>
              <a:gd name="connsiteY2" fmla="*/ 270456 h 1469297"/>
              <a:gd name="connsiteX3" fmla="*/ 443468 w 1357379"/>
              <a:gd name="connsiteY3" fmla="*/ 294129 h 1469297"/>
              <a:gd name="connsiteX4" fmla="*/ 0 w 1357379"/>
              <a:gd name="connsiteY4" fmla="*/ 1331897 h 1469297"/>
              <a:gd name="connsiteX5" fmla="*/ 755798 w 1357379"/>
              <a:gd name="connsiteY5" fmla="*/ 1469298 h 1469297"/>
              <a:gd name="connsiteX6" fmla="*/ 1195819 w 1357379"/>
              <a:gd name="connsiteY6" fmla="*/ 407556 h 1469297"/>
              <a:gd name="connsiteX7" fmla="*/ 1357379 w 1357379"/>
              <a:gd name="connsiteY7" fmla="*/ 431978 h 1469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57379" h="1469297">
                <a:moveTo>
                  <a:pt x="1357379" y="431978"/>
                </a:moveTo>
                <a:lnTo>
                  <a:pt x="940739" y="0"/>
                </a:lnTo>
                <a:lnTo>
                  <a:pt x="286703" y="270456"/>
                </a:lnTo>
                <a:lnTo>
                  <a:pt x="443468" y="294129"/>
                </a:lnTo>
                <a:lnTo>
                  <a:pt x="0" y="1331897"/>
                </a:lnTo>
                <a:lnTo>
                  <a:pt x="755798" y="1469298"/>
                </a:lnTo>
                <a:lnTo>
                  <a:pt x="1195819" y="407556"/>
                </a:lnTo>
                <a:lnTo>
                  <a:pt x="1357379" y="4319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1DB806E6-6007-E41D-FBFD-4E2481615BE3}"/>
              </a:ext>
            </a:extLst>
          </p:cNvPr>
          <p:cNvSpPr/>
          <p:nvPr/>
        </p:nvSpPr>
        <p:spPr>
          <a:xfrm>
            <a:off x="7360809" y="2438936"/>
            <a:ext cx="1408056" cy="693068"/>
          </a:xfrm>
          <a:custGeom>
            <a:avLst/>
            <a:gdLst>
              <a:gd name="connsiteX0" fmla="*/ 898624 w 898624"/>
              <a:gd name="connsiteY0" fmla="*/ 431080 h 442317"/>
              <a:gd name="connsiteX1" fmla="*/ 898624 w 898624"/>
              <a:gd name="connsiteY1" fmla="*/ 425536 h 442317"/>
              <a:gd name="connsiteX2" fmla="*/ 898624 w 898624"/>
              <a:gd name="connsiteY2" fmla="*/ 419992 h 442317"/>
              <a:gd name="connsiteX3" fmla="*/ 898474 w 898624"/>
              <a:gd name="connsiteY3" fmla="*/ 413998 h 442317"/>
              <a:gd name="connsiteX4" fmla="*/ 898325 w 898624"/>
              <a:gd name="connsiteY4" fmla="*/ 408005 h 442317"/>
              <a:gd name="connsiteX5" fmla="*/ 898025 w 898624"/>
              <a:gd name="connsiteY5" fmla="*/ 402161 h 442317"/>
              <a:gd name="connsiteX6" fmla="*/ 897725 w 898624"/>
              <a:gd name="connsiteY6" fmla="*/ 396317 h 442317"/>
              <a:gd name="connsiteX7" fmla="*/ 897276 w 898624"/>
              <a:gd name="connsiteY7" fmla="*/ 389575 h 442317"/>
              <a:gd name="connsiteX8" fmla="*/ 896826 w 898624"/>
              <a:gd name="connsiteY8" fmla="*/ 382981 h 442317"/>
              <a:gd name="connsiteX9" fmla="*/ 896527 w 898624"/>
              <a:gd name="connsiteY9" fmla="*/ 379685 h 442317"/>
              <a:gd name="connsiteX10" fmla="*/ 896527 w 898624"/>
              <a:gd name="connsiteY10" fmla="*/ 379385 h 442317"/>
              <a:gd name="connsiteX11" fmla="*/ 896227 w 898624"/>
              <a:gd name="connsiteY11" fmla="*/ 376539 h 442317"/>
              <a:gd name="connsiteX12" fmla="*/ 895627 w 898624"/>
              <a:gd name="connsiteY12" fmla="*/ 370095 h 442317"/>
              <a:gd name="connsiteX13" fmla="*/ 894727 w 898624"/>
              <a:gd name="connsiteY13" fmla="*/ 361706 h 442317"/>
              <a:gd name="connsiteX14" fmla="*/ 893828 w 898624"/>
              <a:gd name="connsiteY14" fmla="*/ 353464 h 442317"/>
              <a:gd name="connsiteX15" fmla="*/ 892780 w 898624"/>
              <a:gd name="connsiteY15" fmla="*/ 345372 h 442317"/>
              <a:gd name="connsiteX16" fmla="*/ 891731 w 898624"/>
              <a:gd name="connsiteY16" fmla="*/ 337432 h 442317"/>
              <a:gd name="connsiteX17" fmla="*/ 890232 w 898624"/>
              <a:gd name="connsiteY17" fmla="*/ 329040 h 442317"/>
              <a:gd name="connsiteX18" fmla="*/ 889482 w 898624"/>
              <a:gd name="connsiteY18" fmla="*/ 322897 h 442317"/>
              <a:gd name="connsiteX19" fmla="*/ 887384 w 898624"/>
              <a:gd name="connsiteY19" fmla="*/ 313457 h 442317"/>
              <a:gd name="connsiteX20" fmla="*/ 880040 w 898624"/>
              <a:gd name="connsiteY20" fmla="*/ 281243 h 442317"/>
              <a:gd name="connsiteX21" fmla="*/ 875994 w 898624"/>
              <a:gd name="connsiteY21" fmla="*/ 267008 h 442317"/>
              <a:gd name="connsiteX22" fmla="*/ 873596 w 898624"/>
              <a:gd name="connsiteY22" fmla="*/ 258618 h 442317"/>
              <a:gd name="connsiteX23" fmla="*/ 864604 w 898624"/>
              <a:gd name="connsiteY23" fmla="*/ 235543 h 442317"/>
              <a:gd name="connsiteX24" fmla="*/ 862206 w 898624"/>
              <a:gd name="connsiteY24" fmla="*/ 228801 h 442317"/>
              <a:gd name="connsiteX25" fmla="*/ 861457 w 898624"/>
              <a:gd name="connsiteY25" fmla="*/ 227451 h 442317"/>
              <a:gd name="connsiteX26" fmla="*/ 845420 w 898624"/>
              <a:gd name="connsiteY26" fmla="*/ 196885 h 442317"/>
              <a:gd name="connsiteX27" fmla="*/ 843772 w 898624"/>
              <a:gd name="connsiteY27" fmla="*/ 194637 h 442317"/>
              <a:gd name="connsiteX28" fmla="*/ 838526 w 898624"/>
              <a:gd name="connsiteY28" fmla="*/ 187446 h 442317"/>
              <a:gd name="connsiteX29" fmla="*/ 822940 w 898624"/>
              <a:gd name="connsiteY29" fmla="*/ 168266 h 442317"/>
              <a:gd name="connsiteX30" fmla="*/ 819643 w 898624"/>
              <a:gd name="connsiteY30" fmla="*/ 164370 h 442317"/>
              <a:gd name="connsiteX31" fmla="*/ 815296 w 898624"/>
              <a:gd name="connsiteY31" fmla="*/ 161224 h 442317"/>
              <a:gd name="connsiteX32" fmla="*/ 808552 w 898624"/>
              <a:gd name="connsiteY32" fmla="*/ 154930 h 442317"/>
              <a:gd name="connsiteX33" fmla="*/ 798361 w 898624"/>
              <a:gd name="connsiteY33" fmla="*/ 148637 h 442317"/>
              <a:gd name="connsiteX34" fmla="*/ 790717 w 898624"/>
              <a:gd name="connsiteY34" fmla="*/ 143993 h 442317"/>
              <a:gd name="connsiteX35" fmla="*/ 764341 w 898624"/>
              <a:gd name="connsiteY35" fmla="*/ 134703 h 442317"/>
              <a:gd name="connsiteX36" fmla="*/ 0 w 898624"/>
              <a:gd name="connsiteY36" fmla="*/ 0 h 442317"/>
              <a:gd name="connsiteX37" fmla="*/ 27426 w 898624"/>
              <a:gd name="connsiteY37" fmla="*/ 9440 h 442317"/>
              <a:gd name="connsiteX38" fmla="*/ 35369 w 898624"/>
              <a:gd name="connsiteY38" fmla="*/ 14084 h 442317"/>
              <a:gd name="connsiteX39" fmla="*/ 53054 w 898624"/>
              <a:gd name="connsiteY39" fmla="*/ 26671 h 442317"/>
              <a:gd name="connsiteX40" fmla="*/ 60997 w 898624"/>
              <a:gd name="connsiteY40" fmla="*/ 33713 h 442317"/>
              <a:gd name="connsiteX41" fmla="*/ 77483 w 898624"/>
              <a:gd name="connsiteY41" fmla="*/ 52743 h 442317"/>
              <a:gd name="connsiteX42" fmla="*/ 83028 w 898624"/>
              <a:gd name="connsiteY42" fmla="*/ 59785 h 442317"/>
              <a:gd name="connsiteX43" fmla="*/ 101762 w 898624"/>
              <a:gd name="connsiteY43" fmla="*/ 92300 h 442317"/>
              <a:gd name="connsiteX44" fmla="*/ 105059 w 898624"/>
              <a:gd name="connsiteY44" fmla="*/ 100090 h 442317"/>
              <a:gd name="connsiteX45" fmla="*/ 117199 w 898624"/>
              <a:gd name="connsiteY45" fmla="*/ 131407 h 442317"/>
              <a:gd name="connsiteX46" fmla="*/ 121395 w 898624"/>
              <a:gd name="connsiteY46" fmla="*/ 145491 h 442317"/>
              <a:gd name="connsiteX47" fmla="*/ 129488 w 898624"/>
              <a:gd name="connsiteY47" fmla="*/ 177406 h 442317"/>
              <a:gd name="connsiteX48" fmla="*/ 132635 w 898624"/>
              <a:gd name="connsiteY48" fmla="*/ 192690 h 442317"/>
              <a:gd name="connsiteX49" fmla="*/ 139680 w 898624"/>
              <a:gd name="connsiteY49" fmla="*/ 242284 h 442317"/>
              <a:gd name="connsiteX50" fmla="*/ 139680 w 898624"/>
              <a:gd name="connsiteY50" fmla="*/ 242734 h 442317"/>
              <a:gd name="connsiteX51" fmla="*/ 142676 w 898624"/>
              <a:gd name="connsiteY51" fmla="*/ 304017 h 442317"/>
              <a:gd name="connsiteX52" fmla="*/ 898624 w 898624"/>
              <a:gd name="connsiteY52" fmla="*/ 442318 h 442317"/>
              <a:gd name="connsiteX53" fmla="*/ 898624 w 898624"/>
              <a:gd name="connsiteY53" fmla="*/ 436774 h 442317"/>
              <a:gd name="connsiteX54" fmla="*/ 898624 w 898624"/>
              <a:gd name="connsiteY54" fmla="*/ 431230 h 442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898624" h="442317">
                <a:moveTo>
                  <a:pt x="898624" y="431080"/>
                </a:moveTo>
                <a:cubicBezTo>
                  <a:pt x="898624" y="429282"/>
                  <a:pt x="898624" y="427334"/>
                  <a:pt x="898624" y="425536"/>
                </a:cubicBezTo>
                <a:cubicBezTo>
                  <a:pt x="898624" y="423738"/>
                  <a:pt x="898624" y="421940"/>
                  <a:pt x="898624" y="419992"/>
                </a:cubicBezTo>
                <a:cubicBezTo>
                  <a:pt x="898624" y="418044"/>
                  <a:pt x="898624" y="415946"/>
                  <a:pt x="898474" y="413998"/>
                </a:cubicBezTo>
                <a:cubicBezTo>
                  <a:pt x="898474" y="412050"/>
                  <a:pt x="898474" y="410102"/>
                  <a:pt x="898325" y="408005"/>
                </a:cubicBezTo>
                <a:cubicBezTo>
                  <a:pt x="898325" y="406057"/>
                  <a:pt x="898175" y="404109"/>
                  <a:pt x="898025" y="402161"/>
                </a:cubicBezTo>
                <a:cubicBezTo>
                  <a:pt x="898025" y="400213"/>
                  <a:pt x="897875" y="398265"/>
                  <a:pt x="897725" y="396317"/>
                </a:cubicBezTo>
                <a:cubicBezTo>
                  <a:pt x="897725" y="394069"/>
                  <a:pt x="897426" y="391823"/>
                  <a:pt x="897276" y="389575"/>
                </a:cubicBezTo>
                <a:cubicBezTo>
                  <a:pt x="897276" y="387327"/>
                  <a:pt x="896976" y="385079"/>
                  <a:pt x="896826" y="382981"/>
                </a:cubicBezTo>
                <a:cubicBezTo>
                  <a:pt x="896826" y="381933"/>
                  <a:pt x="896676" y="380735"/>
                  <a:pt x="896527" y="379685"/>
                </a:cubicBezTo>
                <a:cubicBezTo>
                  <a:pt x="896527" y="379685"/>
                  <a:pt x="896527" y="379535"/>
                  <a:pt x="896527" y="379385"/>
                </a:cubicBezTo>
                <a:cubicBezTo>
                  <a:pt x="896527" y="378487"/>
                  <a:pt x="896377" y="377437"/>
                  <a:pt x="896227" y="376539"/>
                </a:cubicBezTo>
                <a:cubicBezTo>
                  <a:pt x="896077" y="374441"/>
                  <a:pt x="895927" y="372193"/>
                  <a:pt x="895627" y="370095"/>
                </a:cubicBezTo>
                <a:cubicBezTo>
                  <a:pt x="895328" y="367249"/>
                  <a:pt x="895027" y="364552"/>
                  <a:pt x="894727" y="361706"/>
                </a:cubicBezTo>
                <a:cubicBezTo>
                  <a:pt x="894428" y="359008"/>
                  <a:pt x="894128" y="356162"/>
                  <a:pt x="893828" y="353464"/>
                </a:cubicBezTo>
                <a:cubicBezTo>
                  <a:pt x="893529" y="350768"/>
                  <a:pt x="893229" y="348070"/>
                  <a:pt x="892780" y="345372"/>
                </a:cubicBezTo>
                <a:cubicBezTo>
                  <a:pt x="892480" y="342676"/>
                  <a:pt x="892030" y="339978"/>
                  <a:pt x="891731" y="337432"/>
                </a:cubicBezTo>
                <a:cubicBezTo>
                  <a:pt x="891281" y="334584"/>
                  <a:pt x="890682" y="331888"/>
                  <a:pt x="890232" y="329040"/>
                </a:cubicBezTo>
                <a:cubicBezTo>
                  <a:pt x="889932" y="327092"/>
                  <a:pt x="889782" y="324845"/>
                  <a:pt x="889482" y="322897"/>
                </a:cubicBezTo>
                <a:cubicBezTo>
                  <a:pt x="888883" y="319601"/>
                  <a:pt x="887984" y="316755"/>
                  <a:pt x="887384" y="313457"/>
                </a:cubicBezTo>
                <a:cubicBezTo>
                  <a:pt x="885286" y="302219"/>
                  <a:pt x="882738" y="291581"/>
                  <a:pt x="880040" y="281243"/>
                </a:cubicBezTo>
                <a:cubicBezTo>
                  <a:pt x="878692" y="276448"/>
                  <a:pt x="877493" y="271654"/>
                  <a:pt x="875994" y="267008"/>
                </a:cubicBezTo>
                <a:cubicBezTo>
                  <a:pt x="875094" y="264312"/>
                  <a:pt x="874495" y="261164"/>
                  <a:pt x="873596" y="258618"/>
                </a:cubicBezTo>
                <a:cubicBezTo>
                  <a:pt x="870899" y="250376"/>
                  <a:pt x="867751" y="243034"/>
                  <a:pt x="864604" y="235543"/>
                </a:cubicBezTo>
                <a:cubicBezTo>
                  <a:pt x="863705" y="233445"/>
                  <a:pt x="863105" y="230899"/>
                  <a:pt x="862206" y="228801"/>
                </a:cubicBezTo>
                <a:cubicBezTo>
                  <a:pt x="862056" y="228351"/>
                  <a:pt x="861757" y="227901"/>
                  <a:pt x="861457" y="227451"/>
                </a:cubicBezTo>
                <a:cubicBezTo>
                  <a:pt x="856511" y="216513"/>
                  <a:pt x="851266" y="206175"/>
                  <a:pt x="845420" y="196885"/>
                </a:cubicBezTo>
                <a:cubicBezTo>
                  <a:pt x="844821" y="195986"/>
                  <a:pt x="844221" y="195386"/>
                  <a:pt x="843772" y="194637"/>
                </a:cubicBezTo>
                <a:cubicBezTo>
                  <a:pt x="842124" y="192090"/>
                  <a:pt x="840175" y="189992"/>
                  <a:pt x="838526" y="187446"/>
                </a:cubicBezTo>
                <a:cubicBezTo>
                  <a:pt x="833581" y="180402"/>
                  <a:pt x="828335" y="173960"/>
                  <a:pt x="822940" y="168266"/>
                </a:cubicBezTo>
                <a:cubicBezTo>
                  <a:pt x="821741" y="167068"/>
                  <a:pt x="820841" y="165418"/>
                  <a:pt x="819643" y="164370"/>
                </a:cubicBezTo>
                <a:cubicBezTo>
                  <a:pt x="818294" y="163022"/>
                  <a:pt x="816795" y="162422"/>
                  <a:pt x="815296" y="161224"/>
                </a:cubicBezTo>
                <a:cubicBezTo>
                  <a:pt x="813049" y="159276"/>
                  <a:pt x="810950" y="156728"/>
                  <a:pt x="808552" y="154930"/>
                </a:cubicBezTo>
                <a:cubicBezTo>
                  <a:pt x="805255" y="152383"/>
                  <a:pt x="801808" y="150735"/>
                  <a:pt x="798361" y="148637"/>
                </a:cubicBezTo>
                <a:cubicBezTo>
                  <a:pt x="795813" y="147139"/>
                  <a:pt x="793416" y="145341"/>
                  <a:pt x="790717" y="143993"/>
                </a:cubicBezTo>
                <a:cubicBezTo>
                  <a:pt x="782324" y="139647"/>
                  <a:pt x="773483" y="136351"/>
                  <a:pt x="764341" y="134703"/>
                </a:cubicBezTo>
                <a:cubicBezTo>
                  <a:pt x="509560" y="89752"/>
                  <a:pt x="254780" y="44951"/>
                  <a:pt x="0" y="0"/>
                </a:cubicBezTo>
                <a:cubicBezTo>
                  <a:pt x="9442" y="1648"/>
                  <a:pt x="18584" y="5094"/>
                  <a:pt x="27426" y="9440"/>
                </a:cubicBezTo>
                <a:cubicBezTo>
                  <a:pt x="30123" y="10788"/>
                  <a:pt x="32672" y="12586"/>
                  <a:pt x="35369" y="14084"/>
                </a:cubicBezTo>
                <a:cubicBezTo>
                  <a:pt x="41514" y="17680"/>
                  <a:pt x="47359" y="21876"/>
                  <a:pt x="53054" y="26671"/>
                </a:cubicBezTo>
                <a:cubicBezTo>
                  <a:pt x="55751" y="28917"/>
                  <a:pt x="58299" y="31315"/>
                  <a:pt x="60997" y="33713"/>
                </a:cubicBezTo>
                <a:cubicBezTo>
                  <a:pt x="66692" y="39407"/>
                  <a:pt x="72238" y="45699"/>
                  <a:pt x="77483" y="52743"/>
                </a:cubicBezTo>
                <a:cubicBezTo>
                  <a:pt x="79281" y="55139"/>
                  <a:pt x="81230" y="57237"/>
                  <a:pt x="83028" y="59785"/>
                </a:cubicBezTo>
                <a:cubicBezTo>
                  <a:pt x="89772" y="69524"/>
                  <a:pt x="96067" y="80312"/>
                  <a:pt x="101762" y="92300"/>
                </a:cubicBezTo>
                <a:cubicBezTo>
                  <a:pt x="102961" y="94696"/>
                  <a:pt x="103860" y="97544"/>
                  <a:pt x="105059" y="100090"/>
                </a:cubicBezTo>
                <a:cubicBezTo>
                  <a:pt x="109405" y="109979"/>
                  <a:pt x="113601" y="120319"/>
                  <a:pt x="117199" y="131407"/>
                </a:cubicBezTo>
                <a:cubicBezTo>
                  <a:pt x="118697" y="135901"/>
                  <a:pt x="120046" y="140697"/>
                  <a:pt x="121395" y="145491"/>
                </a:cubicBezTo>
                <a:cubicBezTo>
                  <a:pt x="124393" y="155680"/>
                  <a:pt x="127090" y="166318"/>
                  <a:pt x="129488" y="177406"/>
                </a:cubicBezTo>
                <a:cubicBezTo>
                  <a:pt x="130537" y="182500"/>
                  <a:pt x="131736" y="187446"/>
                  <a:pt x="132635" y="192690"/>
                </a:cubicBezTo>
                <a:cubicBezTo>
                  <a:pt x="135483" y="208571"/>
                  <a:pt x="138030" y="224905"/>
                  <a:pt x="139680" y="242284"/>
                </a:cubicBezTo>
                <a:cubicBezTo>
                  <a:pt x="139680" y="242284"/>
                  <a:pt x="139680" y="242584"/>
                  <a:pt x="139680" y="242734"/>
                </a:cubicBezTo>
                <a:cubicBezTo>
                  <a:pt x="141478" y="262214"/>
                  <a:pt x="142526" y="282741"/>
                  <a:pt x="142676" y="304017"/>
                </a:cubicBezTo>
                <a:lnTo>
                  <a:pt x="898624" y="442318"/>
                </a:lnTo>
                <a:cubicBezTo>
                  <a:pt x="898624" y="440520"/>
                  <a:pt x="898624" y="438572"/>
                  <a:pt x="898624" y="436774"/>
                </a:cubicBezTo>
                <a:cubicBezTo>
                  <a:pt x="898624" y="434976"/>
                  <a:pt x="898624" y="433028"/>
                  <a:pt x="898624" y="43123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AB5D52D-F072-3458-AC8A-B522C7289D57}"/>
              </a:ext>
            </a:extLst>
          </p:cNvPr>
          <p:cNvSpPr/>
          <p:nvPr/>
        </p:nvSpPr>
        <p:spPr>
          <a:xfrm>
            <a:off x="6887816" y="2375911"/>
            <a:ext cx="1682425" cy="1019473"/>
          </a:xfrm>
          <a:custGeom>
            <a:avLst/>
            <a:gdLst>
              <a:gd name="connsiteX0" fmla="*/ 443918 w 1682425"/>
              <a:gd name="connsiteY0" fmla="*/ 105 h 1019473"/>
              <a:gd name="connsiteX1" fmla="*/ 447675 w 1682425"/>
              <a:gd name="connsiteY1" fmla="*/ 105 h 1019473"/>
              <a:gd name="connsiteX2" fmla="*/ 451432 w 1682425"/>
              <a:gd name="connsiteY2" fmla="*/ 105 h 1019473"/>
              <a:gd name="connsiteX3" fmla="*/ 455190 w 1682425"/>
              <a:gd name="connsiteY3" fmla="*/ 105 h 1019473"/>
              <a:gd name="connsiteX4" fmla="*/ 455895 w 1682425"/>
              <a:gd name="connsiteY4" fmla="*/ 105 h 1019473"/>
              <a:gd name="connsiteX5" fmla="*/ 458947 w 1682425"/>
              <a:gd name="connsiteY5" fmla="*/ 105 h 1019473"/>
              <a:gd name="connsiteX6" fmla="*/ 462705 w 1682425"/>
              <a:gd name="connsiteY6" fmla="*/ 105 h 1019473"/>
              <a:gd name="connsiteX7" fmla="*/ 466462 w 1682425"/>
              <a:gd name="connsiteY7" fmla="*/ 105 h 1019473"/>
              <a:gd name="connsiteX8" fmla="*/ 470220 w 1682425"/>
              <a:gd name="connsiteY8" fmla="*/ 340 h 1019473"/>
              <a:gd name="connsiteX9" fmla="*/ 473975 w 1682425"/>
              <a:gd name="connsiteY9" fmla="*/ 810 h 1019473"/>
              <a:gd name="connsiteX10" fmla="*/ 477734 w 1682425"/>
              <a:gd name="connsiteY10" fmla="*/ 1280 h 1019473"/>
              <a:gd name="connsiteX11" fmla="*/ 481255 w 1682425"/>
              <a:gd name="connsiteY11" fmla="*/ 1750 h 1019473"/>
              <a:gd name="connsiteX12" fmla="*/ 484779 w 1682425"/>
              <a:gd name="connsiteY12" fmla="*/ 2452 h 1019473"/>
              <a:gd name="connsiteX13" fmla="*/ 691667 w 1682425"/>
              <a:gd name="connsiteY13" fmla="*/ 38609 h 1019473"/>
              <a:gd name="connsiteX14" fmla="*/ 1682425 w 1682425"/>
              <a:gd name="connsiteY14" fmla="*/ 212110 h 1019473"/>
              <a:gd name="connsiteX15" fmla="*/ 1654481 w 1682425"/>
              <a:gd name="connsiteY15" fmla="*/ 209763 h 1019473"/>
              <a:gd name="connsiteX16" fmla="*/ 1625361 w 1682425"/>
              <a:gd name="connsiteY16" fmla="*/ 212345 h 1019473"/>
              <a:gd name="connsiteX17" fmla="*/ 1595537 w 1682425"/>
              <a:gd name="connsiteY17" fmla="*/ 220092 h 1019473"/>
              <a:gd name="connsiteX18" fmla="*/ 1595302 w 1682425"/>
              <a:gd name="connsiteY18" fmla="*/ 220092 h 1019473"/>
              <a:gd name="connsiteX19" fmla="*/ 1564539 w 1682425"/>
              <a:gd name="connsiteY19" fmla="*/ 233241 h 1019473"/>
              <a:gd name="connsiteX20" fmla="*/ 1534481 w 1682425"/>
              <a:gd name="connsiteY20" fmla="*/ 250850 h 1019473"/>
              <a:gd name="connsiteX21" fmla="*/ 1505127 w 1682425"/>
              <a:gd name="connsiteY21" fmla="*/ 272919 h 1019473"/>
              <a:gd name="connsiteX22" fmla="*/ 1504657 w 1682425"/>
              <a:gd name="connsiteY22" fmla="*/ 272919 h 1019473"/>
              <a:gd name="connsiteX23" fmla="*/ 1476476 w 1682425"/>
              <a:gd name="connsiteY23" fmla="*/ 298276 h 1019473"/>
              <a:gd name="connsiteX24" fmla="*/ 1475538 w 1682425"/>
              <a:gd name="connsiteY24" fmla="*/ 299213 h 1019473"/>
              <a:gd name="connsiteX25" fmla="*/ 1448767 w 1682425"/>
              <a:gd name="connsiteY25" fmla="*/ 327389 h 1019473"/>
              <a:gd name="connsiteX26" fmla="*/ 1447123 w 1682425"/>
              <a:gd name="connsiteY26" fmla="*/ 329031 h 1019473"/>
              <a:gd name="connsiteX27" fmla="*/ 1395226 w 1682425"/>
              <a:gd name="connsiteY27" fmla="*/ 396647 h 1019473"/>
              <a:gd name="connsiteX28" fmla="*/ 1391702 w 1682425"/>
              <a:gd name="connsiteY28" fmla="*/ 401812 h 1019473"/>
              <a:gd name="connsiteX29" fmla="*/ 1344032 w 1682425"/>
              <a:gd name="connsiteY29" fmla="*/ 481638 h 1019473"/>
              <a:gd name="connsiteX30" fmla="*/ 1343092 w 1682425"/>
              <a:gd name="connsiteY30" fmla="*/ 483282 h 1019473"/>
              <a:gd name="connsiteX31" fmla="*/ 1298710 w 1682425"/>
              <a:gd name="connsiteY31" fmla="*/ 576489 h 1019473"/>
              <a:gd name="connsiteX32" fmla="*/ 1298710 w 1682425"/>
              <a:gd name="connsiteY32" fmla="*/ 576724 h 1019473"/>
              <a:gd name="connsiteX33" fmla="*/ 1259727 w 1682425"/>
              <a:gd name="connsiteY33" fmla="*/ 679791 h 1019473"/>
              <a:gd name="connsiteX34" fmla="*/ 1259727 w 1682425"/>
              <a:gd name="connsiteY34" fmla="*/ 680260 h 1019473"/>
              <a:gd name="connsiteX35" fmla="*/ 1262309 w 1682425"/>
              <a:gd name="connsiteY35" fmla="*/ 677209 h 1019473"/>
              <a:gd name="connsiteX36" fmla="*/ 1229902 w 1682425"/>
              <a:gd name="connsiteY36" fmla="*/ 787320 h 1019473"/>
              <a:gd name="connsiteX37" fmla="*/ 1229902 w 1682425"/>
              <a:gd name="connsiteY37" fmla="*/ 787555 h 1019473"/>
              <a:gd name="connsiteX38" fmla="*/ 1204777 w 1682425"/>
              <a:gd name="connsiteY38" fmla="*/ 902832 h 1019473"/>
              <a:gd name="connsiteX39" fmla="*/ 1198201 w 1682425"/>
              <a:gd name="connsiteY39" fmla="*/ 942039 h 1019473"/>
              <a:gd name="connsiteX40" fmla="*/ 1198201 w 1682425"/>
              <a:gd name="connsiteY40" fmla="*/ 942509 h 1019473"/>
              <a:gd name="connsiteX41" fmla="*/ 1192565 w 1682425"/>
              <a:gd name="connsiteY41" fmla="*/ 981718 h 1019473"/>
              <a:gd name="connsiteX42" fmla="*/ 1192565 w 1682425"/>
              <a:gd name="connsiteY42" fmla="*/ 982188 h 1019473"/>
              <a:gd name="connsiteX43" fmla="*/ 1188322 w 1682425"/>
              <a:gd name="connsiteY43" fmla="*/ 1019473 h 1019473"/>
              <a:gd name="connsiteX44" fmla="*/ 0 w 1682425"/>
              <a:gd name="connsiteY44" fmla="*/ 653836 h 1019473"/>
              <a:gd name="connsiteX45" fmla="*/ 318 w 1682425"/>
              <a:gd name="connsiteY45" fmla="*/ 652087 h 1019473"/>
              <a:gd name="connsiteX46" fmla="*/ 1727 w 1682425"/>
              <a:gd name="connsiteY46" fmla="*/ 644340 h 1019473"/>
              <a:gd name="connsiteX47" fmla="*/ 3372 w 1682425"/>
              <a:gd name="connsiteY47" fmla="*/ 636590 h 1019473"/>
              <a:gd name="connsiteX48" fmla="*/ 5016 w 1682425"/>
              <a:gd name="connsiteY48" fmla="*/ 629079 h 1019473"/>
              <a:gd name="connsiteX49" fmla="*/ 6659 w 1682425"/>
              <a:gd name="connsiteY49" fmla="*/ 621097 h 1019473"/>
              <a:gd name="connsiteX50" fmla="*/ 8303 w 1682425"/>
              <a:gd name="connsiteY50" fmla="*/ 613349 h 1019473"/>
              <a:gd name="connsiteX51" fmla="*/ 10182 w 1682425"/>
              <a:gd name="connsiteY51" fmla="*/ 605602 h 1019473"/>
              <a:gd name="connsiteX52" fmla="*/ 12060 w 1682425"/>
              <a:gd name="connsiteY52" fmla="*/ 597855 h 1019473"/>
              <a:gd name="connsiteX53" fmla="*/ 13939 w 1682425"/>
              <a:gd name="connsiteY53" fmla="*/ 589870 h 1019473"/>
              <a:gd name="connsiteX54" fmla="*/ 15818 w 1682425"/>
              <a:gd name="connsiteY54" fmla="*/ 581888 h 1019473"/>
              <a:gd name="connsiteX55" fmla="*/ 17697 w 1682425"/>
              <a:gd name="connsiteY55" fmla="*/ 573906 h 1019473"/>
              <a:gd name="connsiteX56" fmla="*/ 19810 w 1682425"/>
              <a:gd name="connsiteY56" fmla="*/ 565922 h 1019473"/>
              <a:gd name="connsiteX57" fmla="*/ 20045 w 1682425"/>
              <a:gd name="connsiteY57" fmla="*/ 564750 h 1019473"/>
              <a:gd name="connsiteX58" fmla="*/ 21923 w 1682425"/>
              <a:gd name="connsiteY58" fmla="*/ 557470 h 1019473"/>
              <a:gd name="connsiteX59" fmla="*/ 24036 w 1682425"/>
              <a:gd name="connsiteY59" fmla="*/ 549254 h 1019473"/>
              <a:gd name="connsiteX60" fmla="*/ 26385 w 1682425"/>
              <a:gd name="connsiteY60" fmla="*/ 541038 h 1019473"/>
              <a:gd name="connsiteX61" fmla="*/ 28734 w 1682425"/>
              <a:gd name="connsiteY61" fmla="*/ 532821 h 1019473"/>
              <a:gd name="connsiteX62" fmla="*/ 31081 w 1682425"/>
              <a:gd name="connsiteY62" fmla="*/ 524369 h 1019473"/>
              <a:gd name="connsiteX63" fmla="*/ 33665 w 1682425"/>
              <a:gd name="connsiteY63" fmla="*/ 515914 h 1019473"/>
              <a:gd name="connsiteX64" fmla="*/ 36249 w 1682425"/>
              <a:gd name="connsiteY64" fmla="*/ 507462 h 1019473"/>
              <a:gd name="connsiteX65" fmla="*/ 38831 w 1682425"/>
              <a:gd name="connsiteY65" fmla="*/ 499010 h 1019473"/>
              <a:gd name="connsiteX66" fmla="*/ 41650 w 1682425"/>
              <a:gd name="connsiteY66" fmla="*/ 489853 h 1019473"/>
              <a:gd name="connsiteX67" fmla="*/ 44467 w 1682425"/>
              <a:gd name="connsiteY67" fmla="*/ 480698 h 1019473"/>
              <a:gd name="connsiteX68" fmla="*/ 47519 w 1682425"/>
              <a:gd name="connsiteY68" fmla="*/ 471544 h 1019473"/>
              <a:gd name="connsiteX69" fmla="*/ 50573 w 1682425"/>
              <a:gd name="connsiteY69" fmla="*/ 462387 h 1019473"/>
              <a:gd name="connsiteX70" fmla="*/ 52452 w 1682425"/>
              <a:gd name="connsiteY70" fmla="*/ 456517 h 1019473"/>
              <a:gd name="connsiteX71" fmla="*/ 53626 w 1682425"/>
              <a:gd name="connsiteY71" fmla="*/ 452760 h 1019473"/>
              <a:gd name="connsiteX72" fmla="*/ 57148 w 1682425"/>
              <a:gd name="connsiteY72" fmla="*/ 442898 h 1019473"/>
              <a:gd name="connsiteX73" fmla="*/ 60670 w 1682425"/>
              <a:gd name="connsiteY73" fmla="*/ 433274 h 1019473"/>
              <a:gd name="connsiteX74" fmla="*/ 64194 w 1682425"/>
              <a:gd name="connsiteY74" fmla="*/ 423647 h 1019473"/>
              <a:gd name="connsiteX75" fmla="*/ 68185 w 1682425"/>
              <a:gd name="connsiteY75" fmla="*/ 412848 h 1019473"/>
              <a:gd name="connsiteX76" fmla="*/ 72413 w 1682425"/>
              <a:gd name="connsiteY76" fmla="*/ 402047 h 1019473"/>
              <a:gd name="connsiteX77" fmla="*/ 76639 w 1682425"/>
              <a:gd name="connsiteY77" fmla="*/ 391248 h 1019473"/>
              <a:gd name="connsiteX78" fmla="*/ 80866 w 1682425"/>
              <a:gd name="connsiteY78" fmla="*/ 380684 h 1019473"/>
              <a:gd name="connsiteX79" fmla="*/ 86267 w 1682425"/>
              <a:gd name="connsiteY79" fmla="*/ 367769 h 1019473"/>
              <a:gd name="connsiteX80" fmla="*/ 91433 w 1682425"/>
              <a:gd name="connsiteY80" fmla="*/ 355795 h 1019473"/>
              <a:gd name="connsiteX81" fmla="*/ 91669 w 1682425"/>
              <a:gd name="connsiteY81" fmla="*/ 355090 h 1019473"/>
              <a:gd name="connsiteX82" fmla="*/ 97305 w 1682425"/>
              <a:gd name="connsiteY82" fmla="*/ 342414 h 1019473"/>
              <a:gd name="connsiteX83" fmla="*/ 103176 w 1682425"/>
              <a:gd name="connsiteY83" fmla="*/ 329971 h 1019473"/>
              <a:gd name="connsiteX84" fmla="*/ 112099 w 1682425"/>
              <a:gd name="connsiteY84" fmla="*/ 311187 h 1019473"/>
              <a:gd name="connsiteX85" fmla="*/ 121258 w 1682425"/>
              <a:gd name="connsiteY85" fmla="*/ 292873 h 1019473"/>
              <a:gd name="connsiteX86" fmla="*/ 130650 w 1682425"/>
              <a:gd name="connsiteY86" fmla="*/ 275032 h 1019473"/>
              <a:gd name="connsiteX87" fmla="*/ 136521 w 1682425"/>
              <a:gd name="connsiteY87" fmla="*/ 264467 h 1019473"/>
              <a:gd name="connsiteX88" fmla="*/ 136991 w 1682425"/>
              <a:gd name="connsiteY88" fmla="*/ 263527 h 1019473"/>
              <a:gd name="connsiteX89" fmla="*/ 137461 w 1682425"/>
              <a:gd name="connsiteY89" fmla="*/ 262825 h 1019473"/>
              <a:gd name="connsiteX90" fmla="*/ 140280 w 1682425"/>
              <a:gd name="connsiteY90" fmla="*/ 257657 h 1019473"/>
              <a:gd name="connsiteX91" fmla="*/ 158596 w 1682425"/>
              <a:gd name="connsiteY91" fmla="*/ 226432 h 1019473"/>
              <a:gd name="connsiteX92" fmla="*/ 177618 w 1682425"/>
              <a:gd name="connsiteY92" fmla="*/ 196850 h 1019473"/>
              <a:gd name="connsiteX93" fmla="*/ 185838 w 1682425"/>
              <a:gd name="connsiteY93" fmla="*/ 185111 h 1019473"/>
              <a:gd name="connsiteX94" fmla="*/ 189594 w 1682425"/>
              <a:gd name="connsiteY94" fmla="*/ 179946 h 1019473"/>
              <a:gd name="connsiteX95" fmla="*/ 197344 w 1682425"/>
              <a:gd name="connsiteY95" fmla="*/ 168912 h 1019473"/>
              <a:gd name="connsiteX96" fmla="*/ 217539 w 1682425"/>
              <a:gd name="connsiteY96" fmla="*/ 142616 h 1019473"/>
              <a:gd name="connsiteX97" fmla="*/ 228342 w 1682425"/>
              <a:gd name="connsiteY97" fmla="*/ 129704 h 1019473"/>
              <a:gd name="connsiteX98" fmla="*/ 239144 w 1682425"/>
              <a:gd name="connsiteY98" fmla="*/ 117259 h 1019473"/>
              <a:gd name="connsiteX99" fmla="*/ 242431 w 1682425"/>
              <a:gd name="connsiteY99" fmla="*/ 113740 h 1019473"/>
              <a:gd name="connsiteX100" fmla="*/ 242901 w 1682425"/>
              <a:gd name="connsiteY100" fmla="*/ 113270 h 1019473"/>
              <a:gd name="connsiteX101" fmla="*/ 244075 w 1682425"/>
              <a:gd name="connsiteY101" fmla="*/ 112095 h 1019473"/>
              <a:gd name="connsiteX102" fmla="*/ 250181 w 1682425"/>
              <a:gd name="connsiteY102" fmla="*/ 105520 h 1019473"/>
              <a:gd name="connsiteX103" fmla="*/ 261217 w 1682425"/>
              <a:gd name="connsiteY103" fmla="*/ 94251 h 1019473"/>
              <a:gd name="connsiteX104" fmla="*/ 268497 w 1682425"/>
              <a:gd name="connsiteY104" fmla="*/ 87209 h 1019473"/>
              <a:gd name="connsiteX105" fmla="*/ 271317 w 1682425"/>
              <a:gd name="connsiteY105" fmla="*/ 84624 h 1019473"/>
              <a:gd name="connsiteX106" fmla="*/ 272256 w 1682425"/>
              <a:gd name="connsiteY106" fmla="*/ 83922 h 1019473"/>
              <a:gd name="connsiteX107" fmla="*/ 276011 w 1682425"/>
              <a:gd name="connsiteY107" fmla="*/ 80635 h 1019473"/>
              <a:gd name="connsiteX108" fmla="*/ 283526 w 1682425"/>
              <a:gd name="connsiteY108" fmla="*/ 74061 h 1019473"/>
              <a:gd name="connsiteX109" fmla="*/ 291041 w 1682425"/>
              <a:gd name="connsiteY109" fmla="*/ 67722 h 1019473"/>
              <a:gd name="connsiteX110" fmla="*/ 297147 w 1682425"/>
              <a:gd name="connsiteY110" fmla="*/ 62792 h 1019473"/>
              <a:gd name="connsiteX111" fmla="*/ 301610 w 1682425"/>
              <a:gd name="connsiteY111" fmla="*/ 59270 h 1019473"/>
              <a:gd name="connsiteX112" fmla="*/ 302080 w 1682425"/>
              <a:gd name="connsiteY112" fmla="*/ 59035 h 1019473"/>
              <a:gd name="connsiteX113" fmla="*/ 303254 w 1682425"/>
              <a:gd name="connsiteY113" fmla="*/ 58095 h 1019473"/>
              <a:gd name="connsiteX114" fmla="*/ 309360 w 1682425"/>
              <a:gd name="connsiteY114" fmla="*/ 53635 h 1019473"/>
              <a:gd name="connsiteX115" fmla="*/ 315464 w 1682425"/>
              <a:gd name="connsiteY115" fmla="*/ 49176 h 1019473"/>
              <a:gd name="connsiteX116" fmla="*/ 320866 w 1682425"/>
              <a:gd name="connsiteY116" fmla="*/ 45418 h 1019473"/>
              <a:gd name="connsiteX117" fmla="*/ 326267 w 1682425"/>
              <a:gd name="connsiteY117" fmla="*/ 41896 h 1019473"/>
              <a:gd name="connsiteX118" fmla="*/ 331668 w 1682425"/>
              <a:gd name="connsiteY118" fmla="*/ 38374 h 1019473"/>
              <a:gd name="connsiteX119" fmla="*/ 332138 w 1682425"/>
              <a:gd name="connsiteY119" fmla="*/ 38139 h 1019473"/>
              <a:gd name="connsiteX120" fmla="*/ 336834 w 1682425"/>
              <a:gd name="connsiteY120" fmla="*/ 35321 h 1019473"/>
              <a:gd name="connsiteX121" fmla="*/ 341766 w 1682425"/>
              <a:gd name="connsiteY121" fmla="*/ 32504 h 1019473"/>
              <a:gd name="connsiteX122" fmla="*/ 346698 w 1682425"/>
              <a:gd name="connsiteY122" fmla="*/ 29687 h 1019473"/>
              <a:gd name="connsiteX123" fmla="*/ 351629 w 1682425"/>
              <a:gd name="connsiteY123" fmla="*/ 27104 h 1019473"/>
              <a:gd name="connsiteX124" fmla="*/ 356560 w 1682425"/>
              <a:gd name="connsiteY124" fmla="*/ 24522 h 1019473"/>
              <a:gd name="connsiteX125" fmla="*/ 358203 w 1682425"/>
              <a:gd name="connsiteY125" fmla="*/ 23817 h 1019473"/>
              <a:gd name="connsiteX126" fmla="*/ 359847 w 1682425"/>
              <a:gd name="connsiteY126" fmla="*/ 23112 h 1019473"/>
              <a:gd name="connsiteX127" fmla="*/ 361492 w 1682425"/>
              <a:gd name="connsiteY127" fmla="*/ 22410 h 1019473"/>
              <a:gd name="connsiteX128" fmla="*/ 363136 w 1682425"/>
              <a:gd name="connsiteY128" fmla="*/ 21705 h 1019473"/>
              <a:gd name="connsiteX129" fmla="*/ 366188 w 1682425"/>
              <a:gd name="connsiteY129" fmla="*/ 20295 h 1019473"/>
              <a:gd name="connsiteX130" fmla="*/ 369242 w 1682425"/>
              <a:gd name="connsiteY130" fmla="*/ 18888 h 1019473"/>
              <a:gd name="connsiteX131" fmla="*/ 372294 w 1682425"/>
              <a:gd name="connsiteY131" fmla="*/ 17477 h 1019473"/>
              <a:gd name="connsiteX132" fmla="*/ 375347 w 1682425"/>
              <a:gd name="connsiteY132" fmla="*/ 16305 h 1019473"/>
              <a:gd name="connsiteX133" fmla="*/ 379809 w 1682425"/>
              <a:gd name="connsiteY133" fmla="*/ 14425 h 1019473"/>
              <a:gd name="connsiteX134" fmla="*/ 384270 w 1682425"/>
              <a:gd name="connsiteY134" fmla="*/ 12783 h 1019473"/>
              <a:gd name="connsiteX135" fmla="*/ 388733 w 1682425"/>
              <a:gd name="connsiteY135" fmla="*/ 11139 h 1019473"/>
              <a:gd name="connsiteX136" fmla="*/ 393194 w 1682425"/>
              <a:gd name="connsiteY136" fmla="*/ 9731 h 1019473"/>
              <a:gd name="connsiteX137" fmla="*/ 395308 w 1682425"/>
              <a:gd name="connsiteY137" fmla="*/ 9027 h 1019473"/>
              <a:gd name="connsiteX138" fmla="*/ 397186 w 1682425"/>
              <a:gd name="connsiteY138" fmla="*/ 8557 h 1019473"/>
              <a:gd name="connsiteX139" fmla="*/ 401414 w 1682425"/>
              <a:gd name="connsiteY139" fmla="*/ 7383 h 1019473"/>
              <a:gd name="connsiteX140" fmla="*/ 405405 w 1682425"/>
              <a:gd name="connsiteY140" fmla="*/ 6210 h 1019473"/>
              <a:gd name="connsiteX141" fmla="*/ 409397 w 1682425"/>
              <a:gd name="connsiteY141" fmla="*/ 5270 h 1019473"/>
              <a:gd name="connsiteX142" fmla="*/ 413390 w 1682425"/>
              <a:gd name="connsiteY142" fmla="*/ 4333 h 1019473"/>
              <a:gd name="connsiteX143" fmla="*/ 417382 w 1682425"/>
              <a:gd name="connsiteY143" fmla="*/ 3392 h 1019473"/>
              <a:gd name="connsiteX144" fmla="*/ 421373 w 1682425"/>
              <a:gd name="connsiteY144" fmla="*/ 2687 h 1019473"/>
              <a:gd name="connsiteX145" fmla="*/ 425367 w 1682425"/>
              <a:gd name="connsiteY145" fmla="*/ 1985 h 1019473"/>
              <a:gd name="connsiteX146" fmla="*/ 426071 w 1682425"/>
              <a:gd name="connsiteY146" fmla="*/ 1985 h 1019473"/>
              <a:gd name="connsiteX147" fmla="*/ 428888 w 1682425"/>
              <a:gd name="connsiteY147" fmla="*/ 1515 h 1019473"/>
              <a:gd name="connsiteX148" fmla="*/ 432647 w 1682425"/>
              <a:gd name="connsiteY148" fmla="*/ 1045 h 1019473"/>
              <a:gd name="connsiteX149" fmla="*/ 436403 w 1682425"/>
              <a:gd name="connsiteY149" fmla="*/ 575 h 1019473"/>
              <a:gd name="connsiteX150" fmla="*/ 440160 w 1682425"/>
              <a:gd name="connsiteY150" fmla="*/ 340 h 1019473"/>
              <a:gd name="connsiteX151" fmla="*/ 443918 w 1682425"/>
              <a:gd name="connsiteY151" fmla="*/ 105 h 1019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</a:cxnLst>
            <a:rect l="l" t="t" r="r" b="b"/>
            <a:pathLst>
              <a:path w="1682425" h="1019473">
                <a:moveTo>
                  <a:pt x="443918" y="105"/>
                </a:moveTo>
                <a:cubicBezTo>
                  <a:pt x="445091" y="105"/>
                  <a:pt x="446501" y="105"/>
                  <a:pt x="447675" y="105"/>
                </a:cubicBezTo>
                <a:cubicBezTo>
                  <a:pt x="448850" y="105"/>
                  <a:pt x="450259" y="105"/>
                  <a:pt x="451432" y="105"/>
                </a:cubicBezTo>
                <a:cubicBezTo>
                  <a:pt x="452606" y="105"/>
                  <a:pt x="454016" y="105"/>
                  <a:pt x="455190" y="105"/>
                </a:cubicBezTo>
                <a:lnTo>
                  <a:pt x="455895" y="105"/>
                </a:lnTo>
                <a:cubicBezTo>
                  <a:pt x="456834" y="105"/>
                  <a:pt x="458007" y="105"/>
                  <a:pt x="458947" y="105"/>
                </a:cubicBezTo>
                <a:cubicBezTo>
                  <a:pt x="460121" y="105"/>
                  <a:pt x="461531" y="105"/>
                  <a:pt x="462705" y="105"/>
                </a:cubicBezTo>
                <a:cubicBezTo>
                  <a:pt x="464113" y="105"/>
                  <a:pt x="465053" y="-130"/>
                  <a:pt x="466462" y="105"/>
                </a:cubicBezTo>
                <a:cubicBezTo>
                  <a:pt x="467871" y="340"/>
                  <a:pt x="469046" y="340"/>
                  <a:pt x="470220" y="340"/>
                </a:cubicBezTo>
                <a:cubicBezTo>
                  <a:pt x="471628" y="575"/>
                  <a:pt x="472802" y="810"/>
                  <a:pt x="473975" y="810"/>
                </a:cubicBezTo>
                <a:cubicBezTo>
                  <a:pt x="475384" y="1045"/>
                  <a:pt x="476561" y="1280"/>
                  <a:pt x="477734" y="1280"/>
                </a:cubicBezTo>
                <a:cubicBezTo>
                  <a:pt x="478908" y="1280"/>
                  <a:pt x="480082" y="1750"/>
                  <a:pt x="481255" y="1750"/>
                </a:cubicBezTo>
                <a:cubicBezTo>
                  <a:pt x="482430" y="1985"/>
                  <a:pt x="483604" y="2452"/>
                  <a:pt x="484779" y="2452"/>
                </a:cubicBezTo>
                <a:lnTo>
                  <a:pt x="691667" y="38609"/>
                </a:lnTo>
                <a:lnTo>
                  <a:pt x="1682425" y="212110"/>
                </a:lnTo>
                <a:cubicBezTo>
                  <a:pt x="1673267" y="210468"/>
                  <a:pt x="1664109" y="209763"/>
                  <a:pt x="1654481" y="209763"/>
                </a:cubicBezTo>
                <a:cubicBezTo>
                  <a:pt x="1644852" y="209763"/>
                  <a:pt x="1635224" y="210702"/>
                  <a:pt x="1625361" y="212345"/>
                </a:cubicBezTo>
                <a:cubicBezTo>
                  <a:pt x="1615735" y="213989"/>
                  <a:pt x="1605634" y="216570"/>
                  <a:pt x="1595537" y="220092"/>
                </a:cubicBezTo>
                <a:cubicBezTo>
                  <a:pt x="1595302" y="220092"/>
                  <a:pt x="1595302" y="220092"/>
                  <a:pt x="1595302" y="220092"/>
                </a:cubicBezTo>
                <a:cubicBezTo>
                  <a:pt x="1585205" y="223614"/>
                  <a:pt x="1574871" y="228077"/>
                  <a:pt x="1564539" y="233241"/>
                </a:cubicBezTo>
                <a:cubicBezTo>
                  <a:pt x="1554442" y="238406"/>
                  <a:pt x="1544343" y="244276"/>
                  <a:pt x="1534481" y="250850"/>
                </a:cubicBezTo>
                <a:cubicBezTo>
                  <a:pt x="1524619" y="257425"/>
                  <a:pt x="1514754" y="264702"/>
                  <a:pt x="1505127" y="272919"/>
                </a:cubicBezTo>
                <a:lnTo>
                  <a:pt x="1504657" y="272919"/>
                </a:lnTo>
                <a:cubicBezTo>
                  <a:pt x="1495265" y="280667"/>
                  <a:pt x="1485871" y="289119"/>
                  <a:pt x="1476476" y="298276"/>
                </a:cubicBezTo>
                <a:cubicBezTo>
                  <a:pt x="1476243" y="298511"/>
                  <a:pt x="1475773" y="298978"/>
                  <a:pt x="1475538" y="299213"/>
                </a:cubicBezTo>
                <a:cubicBezTo>
                  <a:pt x="1466379" y="308135"/>
                  <a:pt x="1457456" y="317527"/>
                  <a:pt x="1448767" y="327389"/>
                </a:cubicBezTo>
                <a:cubicBezTo>
                  <a:pt x="1448064" y="327859"/>
                  <a:pt x="1447594" y="328326"/>
                  <a:pt x="1447123" y="329031"/>
                </a:cubicBezTo>
                <a:cubicBezTo>
                  <a:pt x="1429276" y="349220"/>
                  <a:pt x="1411898" y="371997"/>
                  <a:pt x="1395226" y="396647"/>
                </a:cubicBezTo>
                <a:cubicBezTo>
                  <a:pt x="1394053" y="398293"/>
                  <a:pt x="1392876" y="400170"/>
                  <a:pt x="1391702" y="401812"/>
                </a:cubicBezTo>
                <a:cubicBezTo>
                  <a:pt x="1375264" y="426699"/>
                  <a:pt x="1359295" y="453230"/>
                  <a:pt x="1344032" y="481638"/>
                </a:cubicBezTo>
                <a:cubicBezTo>
                  <a:pt x="1343797" y="482106"/>
                  <a:pt x="1343327" y="482811"/>
                  <a:pt x="1343092" y="483282"/>
                </a:cubicBezTo>
                <a:cubicBezTo>
                  <a:pt x="1327594" y="512630"/>
                  <a:pt x="1312564" y="543855"/>
                  <a:pt x="1298710" y="576489"/>
                </a:cubicBezTo>
                <a:cubicBezTo>
                  <a:pt x="1298710" y="576724"/>
                  <a:pt x="1298710" y="576724"/>
                  <a:pt x="1298710" y="576724"/>
                </a:cubicBezTo>
                <a:cubicBezTo>
                  <a:pt x="1284618" y="609826"/>
                  <a:pt x="1271704" y="644105"/>
                  <a:pt x="1259727" y="679791"/>
                </a:cubicBezTo>
                <a:cubicBezTo>
                  <a:pt x="1259727" y="680027"/>
                  <a:pt x="1259727" y="680260"/>
                  <a:pt x="1259727" y="680260"/>
                </a:cubicBezTo>
                <a:lnTo>
                  <a:pt x="1262309" y="677209"/>
                </a:lnTo>
                <a:cubicBezTo>
                  <a:pt x="1250333" y="712894"/>
                  <a:pt x="1239531" y="749755"/>
                  <a:pt x="1229902" y="787320"/>
                </a:cubicBezTo>
                <a:cubicBezTo>
                  <a:pt x="1229902" y="787555"/>
                  <a:pt x="1229902" y="787555"/>
                  <a:pt x="1229902" y="787555"/>
                </a:cubicBezTo>
                <a:cubicBezTo>
                  <a:pt x="1220275" y="825119"/>
                  <a:pt x="1211822" y="863624"/>
                  <a:pt x="1204777" y="902832"/>
                </a:cubicBezTo>
                <a:cubicBezTo>
                  <a:pt x="1202428" y="915979"/>
                  <a:pt x="1200314" y="928893"/>
                  <a:pt x="1198201" y="942039"/>
                </a:cubicBezTo>
                <a:cubicBezTo>
                  <a:pt x="1198201" y="942039"/>
                  <a:pt x="1198201" y="942509"/>
                  <a:pt x="1198201" y="942509"/>
                </a:cubicBezTo>
                <a:cubicBezTo>
                  <a:pt x="1196087" y="955657"/>
                  <a:pt x="1194208" y="968569"/>
                  <a:pt x="1192565" y="981718"/>
                </a:cubicBezTo>
                <a:cubicBezTo>
                  <a:pt x="1192565" y="981718"/>
                  <a:pt x="1192565" y="982188"/>
                  <a:pt x="1192565" y="982188"/>
                </a:cubicBezTo>
                <a:lnTo>
                  <a:pt x="1188322" y="1019473"/>
                </a:lnTo>
                <a:lnTo>
                  <a:pt x="0" y="653836"/>
                </a:lnTo>
                <a:lnTo>
                  <a:pt x="318" y="652087"/>
                </a:lnTo>
                <a:cubicBezTo>
                  <a:pt x="788" y="649505"/>
                  <a:pt x="1023" y="646923"/>
                  <a:pt x="1727" y="644340"/>
                </a:cubicBezTo>
                <a:cubicBezTo>
                  <a:pt x="2433" y="641758"/>
                  <a:pt x="2902" y="639173"/>
                  <a:pt x="3372" y="636590"/>
                </a:cubicBezTo>
                <a:cubicBezTo>
                  <a:pt x="3842" y="634243"/>
                  <a:pt x="4546" y="631661"/>
                  <a:pt x="5016" y="629079"/>
                </a:cubicBezTo>
                <a:cubicBezTo>
                  <a:pt x="5486" y="626261"/>
                  <a:pt x="6189" y="623679"/>
                  <a:pt x="6659" y="621097"/>
                </a:cubicBezTo>
                <a:cubicBezTo>
                  <a:pt x="7129" y="618515"/>
                  <a:pt x="7598" y="615931"/>
                  <a:pt x="8303" y="613349"/>
                </a:cubicBezTo>
                <a:cubicBezTo>
                  <a:pt x="9007" y="610766"/>
                  <a:pt x="9477" y="608184"/>
                  <a:pt x="10182" y="605602"/>
                </a:cubicBezTo>
                <a:cubicBezTo>
                  <a:pt x="10887" y="603020"/>
                  <a:pt x="11357" y="600437"/>
                  <a:pt x="12060" y="597855"/>
                </a:cubicBezTo>
                <a:cubicBezTo>
                  <a:pt x="12766" y="595270"/>
                  <a:pt x="13234" y="592452"/>
                  <a:pt x="13939" y="589870"/>
                </a:cubicBezTo>
                <a:cubicBezTo>
                  <a:pt x="14409" y="587288"/>
                  <a:pt x="15113" y="584471"/>
                  <a:pt x="15818" y="581888"/>
                </a:cubicBezTo>
                <a:cubicBezTo>
                  <a:pt x="16286" y="579306"/>
                  <a:pt x="16992" y="576489"/>
                  <a:pt x="17697" y="573906"/>
                </a:cubicBezTo>
                <a:lnTo>
                  <a:pt x="19810" y="565922"/>
                </a:lnTo>
                <a:cubicBezTo>
                  <a:pt x="20045" y="565455"/>
                  <a:pt x="20045" y="564750"/>
                  <a:pt x="20045" y="564750"/>
                </a:cubicBezTo>
                <a:cubicBezTo>
                  <a:pt x="20749" y="562167"/>
                  <a:pt x="21219" y="559820"/>
                  <a:pt x="21923" y="557470"/>
                </a:cubicBezTo>
                <a:cubicBezTo>
                  <a:pt x="22628" y="554652"/>
                  <a:pt x="23331" y="552070"/>
                  <a:pt x="24036" y="549254"/>
                </a:cubicBezTo>
                <a:cubicBezTo>
                  <a:pt x="24976" y="546437"/>
                  <a:pt x="25682" y="543855"/>
                  <a:pt x="26385" y="541038"/>
                </a:cubicBezTo>
                <a:cubicBezTo>
                  <a:pt x="27090" y="538220"/>
                  <a:pt x="28029" y="535638"/>
                  <a:pt x="28734" y="532821"/>
                </a:cubicBezTo>
                <a:cubicBezTo>
                  <a:pt x="29437" y="530003"/>
                  <a:pt x="30143" y="527186"/>
                  <a:pt x="31081" y="524369"/>
                </a:cubicBezTo>
                <a:cubicBezTo>
                  <a:pt x="32021" y="521552"/>
                  <a:pt x="32726" y="518734"/>
                  <a:pt x="33665" y="515914"/>
                </a:cubicBezTo>
                <a:cubicBezTo>
                  <a:pt x="34605" y="513097"/>
                  <a:pt x="35309" y="510279"/>
                  <a:pt x="36249" y="507462"/>
                </a:cubicBezTo>
                <a:cubicBezTo>
                  <a:pt x="37187" y="504645"/>
                  <a:pt x="37892" y="501827"/>
                  <a:pt x="38831" y="499010"/>
                </a:cubicBezTo>
                <a:cubicBezTo>
                  <a:pt x="39770" y="495958"/>
                  <a:pt x="40711" y="492905"/>
                  <a:pt x="41650" y="489853"/>
                </a:cubicBezTo>
                <a:cubicBezTo>
                  <a:pt x="42588" y="486801"/>
                  <a:pt x="43529" y="483750"/>
                  <a:pt x="44467" y="480698"/>
                </a:cubicBezTo>
                <a:cubicBezTo>
                  <a:pt x="45641" y="477647"/>
                  <a:pt x="46581" y="474596"/>
                  <a:pt x="47519" y="471544"/>
                </a:cubicBezTo>
                <a:cubicBezTo>
                  <a:pt x="48460" y="468492"/>
                  <a:pt x="49635" y="465439"/>
                  <a:pt x="50573" y="462387"/>
                </a:cubicBezTo>
                <a:cubicBezTo>
                  <a:pt x="51043" y="460272"/>
                  <a:pt x="51747" y="458394"/>
                  <a:pt x="52452" y="456517"/>
                </a:cubicBezTo>
                <a:cubicBezTo>
                  <a:pt x="52686" y="455342"/>
                  <a:pt x="53156" y="453935"/>
                  <a:pt x="53626" y="452760"/>
                </a:cubicBezTo>
                <a:cubicBezTo>
                  <a:pt x="54799" y="449472"/>
                  <a:pt x="55974" y="445950"/>
                  <a:pt x="57148" y="442898"/>
                </a:cubicBezTo>
                <a:cubicBezTo>
                  <a:pt x="58323" y="439845"/>
                  <a:pt x="59497" y="436561"/>
                  <a:pt x="60670" y="433274"/>
                </a:cubicBezTo>
                <a:cubicBezTo>
                  <a:pt x="61844" y="429986"/>
                  <a:pt x="63019" y="426934"/>
                  <a:pt x="64194" y="423647"/>
                </a:cubicBezTo>
                <a:cubicBezTo>
                  <a:pt x="65368" y="420124"/>
                  <a:pt x="66777" y="416368"/>
                  <a:pt x="68185" y="412848"/>
                </a:cubicBezTo>
                <a:cubicBezTo>
                  <a:pt x="69594" y="409327"/>
                  <a:pt x="71004" y="405804"/>
                  <a:pt x="72413" y="402047"/>
                </a:cubicBezTo>
                <a:cubicBezTo>
                  <a:pt x="73822" y="398293"/>
                  <a:pt x="75230" y="394770"/>
                  <a:pt x="76639" y="391248"/>
                </a:cubicBezTo>
                <a:cubicBezTo>
                  <a:pt x="78047" y="387726"/>
                  <a:pt x="79458" y="384203"/>
                  <a:pt x="80866" y="380684"/>
                </a:cubicBezTo>
                <a:cubicBezTo>
                  <a:pt x="82510" y="376456"/>
                  <a:pt x="84389" y="371997"/>
                  <a:pt x="86267" y="367769"/>
                </a:cubicBezTo>
                <a:cubicBezTo>
                  <a:pt x="87911" y="363777"/>
                  <a:pt x="89555" y="359788"/>
                  <a:pt x="91433" y="355795"/>
                </a:cubicBezTo>
                <a:cubicBezTo>
                  <a:pt x="91669" y="355560"/>
                  <a:pt x="91669" y="355090"/>
                  <a:pt x="91669" y="355090"/>
                </a:cubicBezTo>
                <a:cubicBezTo>
                  <a:pt x="93547" y="350866"/>
                  <a:pt x="95192" y="346640"/>
                  <a:pt x="97305" y="342414"/>
                </a:cubicBezTo>
                <a:cubicBezTo>
                  <a:pt x="99418" y="338188"/>
                  <a:pt x="101297" y="334195"/>
                  <a:pt x="103176" y="329971"/>
                </a:cubicBezTo>
                <a:cubicBezTo>
                  <a:pt x="105993" y="323631"/>
                  <a:pt x="109047" y="317292"/>
                  <a:pt x="112099" y="311187"/>
                </a:cubicBezTo>
                <a:cubicBezTo>
                  <a:pt x="115152" y="305082"/>
                  <a:pt x="118206" y="298978"/>
                  <a:pt x="121258" y="292873"/>
                </a:cubicBezTo>
                <a:cubicBezTo>
                  <a:pt x="124310" y="287003"/>
                  <a:pt x="127598" y="280902"/>
                  <a:pt x="130650" y="275032"/>
                </a:cubicBezTo>
                <a:cubicBezTo>
                  <a:pt x="132530" y="271511"/>
                  <a:pt x="134644" y="267989"/>
                  <a:pt x="136521" y="264467"/>
                </a:cubicBezTo>
                <a:cubicBezTo>
                  <a:pt x="136756" y="264232"/>
                  <a:pt x="136991" y="263762"/>
                  <a:pt x="136991" y="263527"/>
                </a:cubicBezTo>
                <a:cubicBezTo>
                  <a:pt x="137226" y="263295"/>
                  <a:pt x="137461" y="263060"/>
                  <a:pt x="137461" y="262825"/>
                </a:cubicBezTo>
                <a:cubicBezTo>
                  <a:pt x="138400" y="261179"/>
                  <a:pt x="139340" y="259302"/>
                  <a:pt x="140280" y="257657"/>
                </a:cubicBezTo>
                <a:cubicBezTo>
                  <a:pt x="146150" y="247093"/>
                  <a:pt x="152256" y="236529"/>
                  <a:pt x="158596" y="226432"/>
                </a:cubicBezTo>
                <a:cubicBezTo>
                  <a:pt x="164702" y="216338"/>
                  <a:pt x="171278" y="206477"/>
                  <a:pt x="177618" y="196850"/>
                </a:cubicBezTo>
                <a:cubicBezTo>
                  <a:pt x="180202" y="192861"/>
                  <a:pt x="183019" y="189103"/>
                  <a:pt x="185838" y="185111"/>
                </a:cubicBezTo>
                <a:cubicBezTo>
                  <a:pt x="187246" y="183469"/>
                  <a:pt x="188420" y="181588"/>
                  <a:pt x="189594" y="179946"/>
                </a:cubicBezTo>
                <a:cubicBezTo>
                  <a:pt x="192176" y="176189"/>
                  <a:pt x="194761" y="172435"/>
                  <a:pt x="197344" y="168912"/>
                </a:cubicBezTo>
                <a:cubicBezTo>
                  <a:pt x="203918" y="159755"/>
                  <a:pt x="210730" y="151068"/>
                  <a:pt x="217539" y="142616"/>
                </a:cubicBezTo>
                <a:cubicBezTo>
                  <a:pt x="221062" y="138156"/>
                  <a:pt x="224819" y="133931"/>
                  <a:pt x="228342" y="129704"/>
                </a:cubicBezTo>
                <a:cubicBezTo>
                  <a:pt x="231864" y="125479"/>
                  <a:pt x="235621" y="121252"/>
                  <a:pt x="239144" y="117259"/>
                </a:cubicBezTo>
                <a:cubicBezTo>
                  <a:pt x="240084" y="116087"/>
                  <a:pt x="241258" y="114912"/>
                  <a:pt x="242431" y="113740"/>
                </a:cubicBezTo>
                <a:cubicBezTo>
                  <a:pt x="242666" y="113740"/>
                  <a:pt x="242901" y="113270"/>
                  <a:pt x="242901" y="113270"/>
                </a:cubicBezTo>
                <a:cubicBezTo>
                  <a:pt x="243371" y="112800"/>
                  <a:pt x="243605" y="112565"/>
                  <a:pt x="244075" y="112095"/>
                </a:cubicBezTo>
                <a:cubicBezTo>
                  <a:pt x="246189" y="109983"/>
                  <a:pt x="248067" y="107635"/>
                  <a:pt x="250181" y="105520"/>
                </a:cubicBezTo>
                <a:cubicBezTo>
                  <a:pt x="253703" y="101766"/>
                  <a:pt x="257461" y="98008"/>
                  <a:pt x="261217" y="94251"/>
                </a:cubicBezTo>
                <a:cubicBezTo>
                  <a:pt x="263567" y="91904"/>
                  <a:pt x="266149" y="89556"/>
                  <a:pt x="268497" y="87209"/>
                </a:cubicBezTo>
                <a:cubicBezTo>
                  <a:pt x="269437" y="86504"/>
                  <a:pt x="270377" y="85564"/>
                  <a:pt x="271317" y="84624"/>
                </a:cubicBezTo>
                <a:cubicBezTo>
                  <a:pt x="271785" y="84392"/>
                  <a:pt x="272021" y="84157"/>
                  <a:pt x="272256" y="83922"/>
                </a:cubicBezTo>
                <a:cubicBezTo>
                  <a:pt x="273664" y="82982"/>
                  <a:pt x="274838" y="81807"/>
                  <a:pt x="276011" y="80635"/>
                </a:cubicBezTo>
                <a:cubicBezTo>
                  <a:pt x="278597" y="78522"/>
                  <a:pt x="280944" y="76174"/>
                  <a:pt x="283526" y="74061"/>
                </a:cubicBezTo>
                <a:cubicBezTo>
                  <a:pt x="286110" y="71949"/>
                  <a:pt x="288459" y="69834"/>
                  <a:pt x="291041" y="67722"/>
                </a:cubicBezTo>
                <a:cubicBezTo>
                  <a:pt x="293156" y="66080"/>
                  <a:pt x="295034" y="64434"/>
                  <a:pt x="297147" y="62792"/>
                </a:cubicBezTo>
                <a:cubicBezTo>
                  <a:pt x="298556" y="61617"/>
                  <a:pt x="300200" y="60445"/>
                  <a:pt x="301610" y="59270"/>
                </a:cubicBezTo>
                <a:cubicBezTo>
                  <a:pt x="301845" y="59035"/>
                  <a:pt x="302080" y="59035"/>
                  <a:pt x="302080" y="59035"/>
                </a:cubicBezTo>
                <a:cubicBezTo>
                  <a:pt x="302548" y="58800"/>
                  <a:pt x="302784" y="58330"/>
                  <a:pt x="303254" y="58095"/>
                </a:cubicBezTo>
                <a:cubicBezTo>
                  <a:pt x="305366" y="56688"/>
                  <a:pt x="307244" y="55045"/>
                  <a:pt x="309360" y="53635"/>
                </a:cubicBezTo>
                <a:cubicBezTo>
                  <a:pt x="311472" y="51993"/>
                  <a:pt x="313351" y="50583"/>
                  <a:pt x="315464" y="49176"/>
                </a:cubicBezTo>
                <a:cubicBezTo>
                  <a:pt x="317343" y="47766"/>
                  <a:pt x="318987" y="46590"/>
                  <a:pt x="320866" y="45418"/>
                </a:cubicBezTo>
                <a:cubicBezTo>
                  <a:pt x="322743" y="44243"/>
                  <a:pt x="324388" y="43071"/>
                  <a:pt x="326267" y="41896"/>
                </a:cubicBezTo>
                <a:cubicBezTo>
                  <a:pt x="328145" y="40721"/>
                  <a:pt x="329789" y="39549"/>
                  <a:pt x="331668" y="38374"/>
                </a:cubicBezTo>
                <a:cubicBezTo>
                  <a:pt x="331903" y="38139"/>
                  <a:pt x="332138" y="38139"/>
                  <a:pt x="332138" y="38139"/>
                </a:cubicBezTo>
                <a:cubicBezTo>
                  <a:pt x="333782" y="37202"/>
                  <a:pt x="335190" y="36261"/>
                  <a:pt x="336834" y="35321"/>
                </a:cubicBezTo>
                <a:cubicBezTo>
                  <a:pt x="338478" y="34384"/>
                  <a:pt x="340123" y="33444"/>
                  <a:pt x="341766" y="32504"/>
                </a:cubicBezTo>
                <a:cubicBezTo>
                  <a:pt x="343409" y="31567"/>
                  <a:pt x="345052" y="30627"/>
                  <a:pt x="346698" y="29687"/>
                </a:cubicBezTo>
                <a:cubicBezTo>
                  <a:pt x="348341" y="28747"/>
                  <a:pt x="349985" y="28045"/>
                  <a:pt x="351629" y="27104"/>
                </a:cubicBezTo>
                <a:cubicBezTo>
                  <a:pt x="353272" y="26164"/>
                  <a:pt x="354917" y="25462"/>
                  <a:pt x="356560" y="24522"/>
                </a:cubicBezTo>
                <a:cubicBezTo>
                  <a:pt x="357030" y="24287"/>
                  <a:pt x="357735" y="24052"/>
                  <a:pt x="358203" y="23817"/>
                </a:cubicBezTo>
                <a:cubicBezTo>
                  <a:pt x="358673" y="23582"/>
                  <a:pt x="359847" y="23112"/>
                  <a:pt x="359847" y="23112"/>
                </a:cubicBezTo>
                <a:lnTo>
                  <a:pt x="361492" y="22410"/>
                </a:lnTo>
                <a:cubicBezTo>
                  <a:pt x="361962" y="22175"/>
                  <a:pt x="362666" y="21940"/>
                  <a:pt x="363136" y="21705"/>
                </a:cubicBezTo>
                <a:cubicBezTo>
                  <a:pt x="364074" y="21235"/>
                  <a:pt x="365250" y="20765"/>
                  <a:pt x="366188" y="20295"/>
                </a:cubicBezTo>
                <a:cubicBezTo>
                  <a:pt x="367127" y="19828"/>
                  <a:pt x="368300" y="19358"/>
                  <a:pt x="369242" y="18888"/>
                </a:cubicBezTo>
                <a:cubicBezTo>
                  <a:pt x="370181" y="18418"/>
                  <a:pt x="371354" y="17712"/>
                  <a:pt x="372294" y="17477"/>
                </a:cubicBezTo>
                <a:cubicBezTo>
                  <a:pt x="373233" y="17242"/>
                  <a:pt x="374407" y="16775"/>
                  <a:pt x="375347" y="16305"/>
                </a:cubicBezTo>
                <a:cubicBezTo>
                  <a:pt x="376755" y="15600"/>
                  <a:pt x="378401" y="14895"/>
                  <a:pt x="379809" y="14425"/>
                </a:cubicBezTo>
                <a:cubicBezTo>
                  <a:pt x="381218" y="13958"/>
                  <a:pt x="382862" y="13253"/>
                  <a:pt x="384270" y="12783"/>
                </a:cubicBezTo>
                <a:cubicBezTo>
                  <a:pt x="385680" y="12078"/>
                  <a:pt x="387323" y="11609"/>
                  <a:pt x="388733" y="11139"/>
                </a:cubicBezTo>
                <a:cubicBezTo>
                  <a:pt x="390141" y="10671"/>
                  <a:pt x="391785" y="10201"/>
                  <a:pt x="393194" y="9731"/>
                </a:cubicBezTo>
                <a:cubicBezTo>
                  <a:pt x="393899" y="9496"/>
                  <a:pt x="394604" y="9027"/>
                  <a:pt x="395308" y="9027"/>
                </a:cubicBezTo>
                <a:cubicBezTo>
                  <a:pt x="396013" y="9027"/>
                  <a:pt x="396481" y="8557"/>
                  <a:pt x="397186" y="8557"/>
                </a:cubicBezTo>
                <a:cubicBezTo>
                  <a:pt x="398595" y="8088"/>
                  <a:pt x="400005" y="7853"/>
                  <a:pt x="401414" y="7383"/>
                </a:cubicBezTo>
                <a:cubicBezTo>
                  <a:pt x="402587" y="6915"/>
                  <a:pt x="404231" y="6445"/>
                  <a:pt x="405405" y="6210"/>
                </a:cubicBezTo>
                <a:cubicBezTo>
                  <a:pt x="406578" y="5975"/>
                  <a:pt x="407988" y="5505"/>
                  <a:pt x="409397" y="5270"/>
                </a:cubicBezTo>
                <a:cubicBezTo>
                  <a:pt x="410806" y="5036"/>
                  <a:pt x="411981" y="4568"/>
                  <a:pt x="413390" y="4333"/>
                </a:cubicBezTo>
                <a:cubicBezTo>
                  <a:pt x="414798" y="3863"/>
                  <a:pt x="415973" y="3628"/>
                  <a:pt x="417382" y="3392"/>
                </a:cubicBezTo>
                <a:cubicBezTo>
                  <a:pt x="418791" y="3157"/>
                  <a:pt x="419964" y="2922"/>
                  <a:pt x="421373" y="2687"/>
                </a:cubicBezTo>
                <a:cubicBezTo>
                  <a:pt x="422783" y="2452"/>
                  <a:pt x="423958" y="1985"/>
                  <a:pt x="425367" y="1985"/>
                </a:cubicBezTo>
                <a:cubicBezTo>
                  <a:pt x="425600" y="1985"/>
                  <a:pt x="425835" y="1985"/>
                  <a:pt x="426071" y="1985"/>
                </a:cubicBezTo>
                <a:cubicBezTo>
                  <a:pt x="427009" y="1750"/>
                  <a:pt x="427949" y="1515"/>
                  <a:pt x="428888" y="1515"/>
                </a:cubicBezTo>
                <a:cubicBezTo>
                  <a:pt x="430063" y="1280"/>
                  <a:pt x="431472" y="1280"/>
                  <a:pt x="432647" y="1045"/>
                </a:cubicBezTo>
                <a:cubicBezTo>
                  <a:pt x="433820" y="810"/>
                  <a:pt x="435229" y="575"/>
                  <a:pt x="436403" y="575"/>
                </a:cubicBezTo>
                <a:cubicBezTo>
                  <a:pt x="437578" y="340"/>
                  <a:pt x="438986" y="340"/>
                  <a:pt x="440160" y="340"/>
                </a:cubicBezTo>
                <a:cubicBezTo>
                  <a:pt x="441335" y="105"/>
                  <a:pt x="442744" y="105"/>
                  <a:pt x="443918" y="105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EF158B58-8F6F-1F97-F94A-8BF6B09574DA}"/>
              </a:ext>
            </a:extLst>
          </p:cNvPr>
          <p:cNvSpPr/>
          <p:nvPr/>
        </p:nvSpPr>
        <p:spPr>
          <a:xfrm>
            <a:off x="6550958" y="2716783"/>
            <a:ext cx="1515865" cy="813876"/>
          </a:xfrm>
          <a:custGeom>
            <a:avLst/>
            <a:gdLst>
              <a:gd name="connsiteX0" fmla="*/ 34920 w 967715"/>
              <a:gd name="connsiteY0" fmla="*/ 11538 h 515287"/>
              <a:gd name="connsiteX1" fmla="*/ 61448 w 967715"/>
              <a:gd name="connsiteY1" fmla="*/ 26821 h 515287"/>
              <a:gd name="connsiteX2" fmla="*/ 66393 w 967715"/>
              <a:gd name="connsiteY2" fmla="*/ 30417 h 515287"/>
              <a:gd name="connsiteX3" fmla="*/ 81830 w 967715"/>
              <a:gd name="connsiteY3" fmla="*/ 43901 h 515287"/>
              <a:gd name="connsiteX4" fmla="*/ 101313 w 967715"/>
              <a:gd name="connsiteY4" fmla="*/ 64430 h 515287"/>
              <a:gd name="connsiteX5" fmla="*/ 111654 w 967715"/>
              <a:gd name="connsiteY5" fmla="*/ 77166 h 515287"/>
              <a:gd name="connsiteX6" fmla="*/ 130088 w 967715"/>
              <a:gd name="connsiteY6" fmla="*/ 105635 h 515287"/>
              <a:gd name="connsiteX7" fmla="*/ 137432 w 967715"/>
              <a:gd name="connsiteY7" fmla="*/ 117921 h 515287"/>
              <a:gd name="connsiteX8" fmla="*/ 159014 w 967715"/>
              <a:gd name="connsiteY8" fmla="*/ 166018 h 515287"/>
              <a:gd name="connsiteX9" fmla="*/ 161411 w 967715"/>
              <a:gd name="connsiteY9" fmla="*/ 173360 h 515287"/>
              <a:gd name="connsiteX10" fmla="*/ 176098 w 967715"/>
              <a:gd name="connsiteY10" fmla="*/ 221459 h 515287"/>
              <a:gd name="connsiteX11" fmla="*/ 180595 w 967715"/>
              <a:gd name="connsiteY11" fmla="*/ 241686 h 515287"/>
              <a:gd name="connsiteX12" fmla="*/ 190636 w 967715"/>
              <a:gd name="connsiteY12" fmla="*/ 294279 h 515287"/>
              <a:gd name="connsiteX13" fmla="*/ 190636 w 967715"/>
              <a:gd name="connsiteY13" fmla="*/ 295027 h 515287"/>
              <a:gd name="connsiteX14" fmla="*/ 197680 w 967715"/>
              <a:gd name="connsiteY14" fmla="*/ 369197 h 515287"/>
              <a:gd name="connsiteX15" fmla="*/ 446615 w 967715"/>
              <a:gd name="connsiteY15" fmla="*/ 416396 h 515287"/>
              <a:gd name="connsiteX16" fmla="*/ 519752 w 967715"/>
              <a:gd name="connsiteY16" fmla="*/ 430330 h 515287"/>
              <a:gd name="connsiteX17" fmla="*/ 718780 w 967715"/>
              <a:gd name="connsiteY17" fmla="*/ 468089 h 515287"/>
              <a:gd name="connsiteX18" fmla="*/ 967715 w 967715"/>
              <a:gd name="connsiteY18" fmla="*/ 515288 h 515287"/>
              <a:gd name="connsiteX19" fmla="*/ 967416 w 967715"/>
              <a:gd name="connsiteY19" fmla="*/ 509294 h 515287"/>
              <a:gd name="connsiteX20" fmla="*/ 967116 w 967715"/>
              <a:gd name="connsiteY20" fmla="*/ 503300 h 515287"/>
              <a:gd name="connsiteX21" fmla="*/ 966816 w 967715"/>
              <a:gd name="connsiteY21" fmla="*/ 497307 h 515287"/>
              <a:gd name="connsiteX22" fmla="*/ 966517 w 967715"/>
              <a:gd name="connsiteY22" fmla="*/ 491465 h 515287"/>
              <a:gd name="connsiteX23" fmla="*/ 965917 w 967715"/>
              <a:gd name="connsiteY23" fmla="*/ 482473 h 515287"/>
              <a:gd name="connsiteX24" fmla="*/ 965168 w 967715"/>
              <a:gd name="connsiteY24" fmla="*/ 473483 h 515287"/>
              <a:gd name="connsiteX25" fmla="*/ 964419 w 967715"/>
              <a:gd name="connsiteY25" fmla="*/ 464643 h 515287"/>
              <a:gd name="connsiteX26" fmla="*/ 963519 w 967715"/>
              <a:gd name="connsiteY26" fmla="*/ 455952 h 515287"/>
              <a:gd name="connsiteX27" fmla="*/ 962320 w 967715"/>
              <a:gd name="connsiteY27" fmla="*/ 444864 h 515287"/>
              <a:gd name="connsiteX28" fmla="*/ 961721 w 967715"/>
              <a:gd name="connsiteY28" fmla="*/ 439920 h 515287"/>
              <a:gd name="connsiteX29" fmla="*/ 961721 w 967715"/>
              <a:gd name="connsiteY29" fmla="*/ 439170 h 515287"/>
              <a:gd name="connsiteX30" fmla="*/ 961121 w 967715"/>
              <a:gd name="connsiteY30" fmla="*/ 433926 h 515287"/>
              <a:gd name="connsiteX31" fmla="*/ 959623 w 967715"/>
              <a:gd name="connsiteY31" fmla="*/ 423138 h 515287"/>
              <a:gd name="connsiteX32" fmla="*/ 957974 w 967715"/>
              <a:gd name="connsiteY32" fmla="*/ 412500 h 515287"/>
              <a:gd name="connsiteX33" fmla="*/ 952578 w 967715"/>
              <a:gd name="connsiteY33" fmla="*/ 385679 h 515287"/>
              <a:gd name="connsiteX34" fmla="*/ 950031 w 967715"/>
              <a:gd name="connsiteY34" fmla="*/ 370695 h 515287"/>
              <a:gd name="connsiteX35" fmla="*/ 948382 w 967715"/>
              <a:gd name="connsiteY35" fmla="*/ 365002 h 515287"/>
              <a:gd name="connsiteX36" fmla="*/ 934744 w 967715"/>
              <a:gd name="connsiteY36" fmla="*/ 316305 h 515287"/>
              <a:gd name="connsiteX37" fmla="*/ 932496 w 967715"/>
              <a:gd name="connsiteY37" fmla="*/ 308813 h 515287"/>
              <a:gd name="connsiteX38" fmla="*/ 932196 w 967715"/>
              <a:gd name="connsiteY38" fmla="*/ 307615 h 515287"/>
              <a:gd name="connsiteX39" fmla="*/ 912114 w 967715"/>
              <a:gd name="connsiteY39" fmla="*/ 259966 h 515287"/>
              <a:gd name="connsiteX40" fmla="*/ 910765 w 967715"/>
              <a:gd name="connsiteY40" fmla="*/ 256670 h 515287"/>
              <a:gd name="connsiteX41" fmla="*/ 894428 w 967715"/>
              <a:gd name="connsiteY41" fmla="*/ 228201 h 515287"/>
              <a:gd name="connsiteX42" fmla="*/ 892780 w 967715"/>
              <a:gd name="connsiteY42" fmla="*/ 225355 h 515287"/>
              <a:gd name="connsiteX43" fmla="*/ 890382 w 967715"/>
              <a:gd name="connsiteY43" fmla="*/ 222207 h 515287"/>
              <a:gd name="connsiteX44" fmla="*/ 868801 w 967715"/>
              <a:gd name="connsiteY44" fmla="*/ 194038 h 515287"/>
              <a:gd name="connsiteX45" fmla="*/ 867902 w 967715"/>
              <a:gd name="connsiteY45" fmla="*/ 193139 h 515287"/>
              <a:gd name="connsiteX46" fmla="*/ 853364 w 967715"/>
              <a:gd name="connsiteY46" fmla="*/ 178606 h 515287"/>
              <a:gd name="connsiteX47" fmla="*/ 844522 w 967715"/>
              <a:gd name="connsiteY47" fmla="*/ 171712 h 515287"/>
              <a:gd name="connsiteX48" fmla="*/ 841824 w 967715"/>
              <a:gd name="connsiteY48" fmla="*/ 169166 h 515287"/>
              <a:gd name="connsiteX49" fmla="*/ 840026 w 967715"/>
              <a:gd name="connsiteY49" fmla="*/ 168116 h 515287"/>
              <a:gd name="connsiteX50" fmla="*/ 814548 w 967715"/>
              <a:gd name="connsiteY50" fmla="*/ 152833 h 515287"/>
              <a:gd name="connsiteX51" fmla="*/ 809302 w 967715"/>
              <a:gd name="connsiteY51" fmla="*/ 150586 h 515287"/>
              <a:gd name="connsiteX52" fmla="*/ 780827 w 967715"/>
              <a:gd name="connsiteY52" fmla="*/ 141745 h 515287"/>
              <a:gd name="connsiteX53" fmla="*/ 780827 w 967715"/>
              <a:gd name="connsiteY53" fmla="*/ 141745 h 515287"/>
              <a:gd name="connsiteX54" fmla="*/ 0 w 967715"/>
              <a:gd name="connsiteY54" fmla="*/ 0 h 515287"/>
              <a:gd name="connsiteX55" fmla="*/ 0 w 967715"/>
              <a:gd name="connsiteY55" fmla="*/ 0 h 515287"/>
              <a:gd name="connsiteX56" fmla="*/ 0 w 967715"/>
              <a:gd name="connsiteY56" fmla="*/ 0 h 515287"/>
              <a:gd name="connsiteX57" fmla="*/ 0 w 967715"/>
              <a:gd name="connsiteY57" fmla="*/ 0 h 515287"/>
              <a:gd name="connsiteX58" fmla="*/ 29525 w 967715"/>
              <a:gd name="connsiteY58" fmla="*/ 8990 h 515287"/>
              <a:gd name="connsiteX59" fmla="*/ 34920 w 967715"/>
              <a:gd name="connsiteY59" fmla="*/ 11238 h 515287"/>
              <a:gd name="connsiteX0" fmla="*/ 34920 w 969092"/>
              <a:gd name="connsiteY0" fmla="*/ 11538 h 513912"/>
              <a:gd name="connsiteX1" fmla="*/ 61448 w 969092"/>
              <a:gd name="connsiteY1" fmla="*/ 26821 h 513912"/>
              <a:gd name="connsiteX2" fmla="*/ 66393 w 969092"/>
              <a:gd name="connsiteY2" fmla="*/ 30417 h 513912"/>
              <a:gd name="connsiteX3" fmla="*/ 81830 w 969092"/>
              <a:gd name="connsiteY3" fmla="*/ 43901 h 513912"/>
              <a:gd name="connsiteX4" fmla="*/ 101313 w 969092"/>
              <a:gd name="connsiteY4" fmla="*/ 64430 h 513912"/>
              <a:gd name="connsiteX5" fmla="*/ 111654 w 969092"/>
              <a:gd name="connsiteY5" fmla="*/ 77166 h 513912"/>
              <a:gd name="connsiteX6" fmla="*/ 130088 w 969092"/>
              <a:gd name="connsiteY6" fmla="*/ 105635 h 513912"/>
              <a:gd name="connsiteX7" fmla="*/ 137432 w 969092"/>
              <a:gd name="connsiteY7" fmla="*/ 117921 h 513912"/>
              <a:gd name="connsiteX8" fmla="*/ 159014 w 969092"/>
              <a:gd name="connsiteY8" fmla="*/ 166018 h 513912"/>
              <a:gd name="connsiteX9" fmla="*/ 161411 w 969092"/>
              <a:gd name="connsiteY9" fmla="*/ 173360 h 513912"/>
              <a:gd name="connsiteX10" fmla="*/ 176098 w 969092"/>
              <a:gd name="connsiteY10" fmla="*/ 221459 h 513912"/>
              <a:gd name="connsiteX11" fmla="*/ 180595 w 969092"/>
              <a:gd name="connsiteY11" fmla="*/ 241686 h 513912"/>
              <a:gd name="connsiteX12" fmla="*/ 190636 w 969092"/>
              <a:gd name="connsiteY12" fmla="*/ 294279 h 513912"/>
              <a:gd name="connsiteX13" fmla="*/ 190636 w 969092"/>
              <a:gd name="connsiteY13" fmla="*/ 295027 h 513912"/>
              <a:gd name="connsiteX14" fmla="*/ 197680 w 969092"/>
              <a:gd name="connsiteY14" fmla="*/ 369197 h 513912"/>
              <a:gd name="connsiteX15" fmla="*/ 446615 w 969092"/>
              <a:gd name="connsiteY15" fmla="*/ 416396 h 513912"/>
              <a:gd name="connsiteX16" fmla="*/ 519752 w 969092"/>
              <a:gd name="connsiteY16" fmla="*/ 430330 h 513912"/>
              <a:gd name="connsiteX17" fmla="*/ 718780 w 969092"/>
              <a:gd name="connsiteY17" fmla="*/ 468089 h 513912"/>
              <a:gd name="connsiteX18" fmla="*/ 969092 w 969092"/>
              <a:gd name="connsiteY18" fmla="*/ 513912 h 513912"/>
              <a:gd name="connsiteX19" fmla="*/ 967416 w 969092"/>
              <a:gd name="connsiteY19" fmla="*/ 509294 h 513912"/>
              <a:gd name="connsiteX20" fmla="*/ 967116 w 969092"/>
              <a:gd name="connsiteY20" fmla="*/ 503300 h 513912"/>
              <a:gd name="connsiteX21" fmla="*/ 966816 w 969092"/>
              <a:gd name="connsiteY21" fmla="*/ 497307 h 513912"/>
              <a:gd name="connsiteX22" fmla="*/ 966517 w 969092"/>
              <a:gd name="connsiteY22" fmla="*/ 491465 h 513912"/>
              <a:gd name="connsiteX23" fmla="*/ 965917 w 969092"/>
              <a:gd name="connsiteY23" fmla="*/ 482473 h 513912"/>
              <a:gd name="connsiteX24" fmla="*/ 965168 w 969092"/>
              <a:gd name="connsiteY24" fmla="*/ 473483 h 513912"/>
              <a:gd name="connsiteX25" fmla="*/ 964419 w 969092"/>
              <a:gd name="connsiteY25" fmla="*/ 464643 h 513912"/>
              <a:gd name="connsiteX26" fmla="*/ 963519 w 969092"/>
              <a:gd name="connsiteY26" fmla="*/ 455952 h 513912"/>
              <a:gd name="connsiteX27" fmla="*/ 962320 w 969092"/>
              <a:gd name="connsiteY27" fmla="*/ 444864 h 513912"/>
              <a:gd name="connsiteX28" fmla="*/ 961721 w 969092"/>
              <a:gd name="connsiteY28" fmla="*/ 439920 h 513912"/>
              <a:gd name="connsiteX29" fmla="*/ 961721 w 969092"/>
              <a:gd name="connsiteY29" fmla="*/ 439170 h 513912"/>
              <a:gd name="connsiteX30" fmla="*/ 961121 w 969092"/>
              <a:gd name="connsiteY30" fmla="*/ 433926 h 513912"/>
              <a:gd name="connsiteX31" fmla="*/ 959623 w 969092"/>
              <a:gd name="connsiteY31" fmla="*/ 423138 h 513912"/>
              <a:gd name="connsiteX32" fmla="*/ 957974 w 969092"/>
              <a:gd name="connsiteY32" fmla="*/ 412500 h 513912"/>
              <a:gd name="connsiteX33" fmla="*/ 952578 w 969092"/>
              <a:gd name="connsiteY33" fmla="*/ 385679 h 513912"/>
              <a:gd name="connsiteX34" fmla="*/ 950031 w 969092"/>
              <a:gd name="connsiteY34" fmla="*/ 370695 h 513912"/>
              <a:gd name="connsiteX35" fmla="*/ 948382 w 969092"/>
              <a:gd name="connsiteY35" fmla="*/ 365002 h 513912"/>
              <a:gd name="connsiteX36" fmla="*/ 934744 w 969092"/>
              <a:gd name="connsiteY36" fmla="*/ 316305 h 513912"/>
              <a:gd name="connsiteX37" fmla="*/ 932496 w 969092"/>
              <a:gd name="connsiteY37" fmla="*/ 308813 h 513912"/>
              <a:gd name="connsiteX38" fmla="*/ 932196 w 969092"/>
              <a:gd name="connsiteY38" fmla="*/ 307615 h 513912"/>
              <a:gd name="connsiteX39" fmla="*/ 912114 w 969092"/>
              <a:gd name="connsiteY39" fmla="*/ 259966 h 513912"/>
              <a:gd name="connsiteX40" fmla="*/ 910765 w 969092"/>
              <a:gd name="connsiteY40" fmla="*/ 256670 h 513912"/>
              <a:gd name="connsiteX41" fmla="*/ 894428 w 969092"/>
              <a:gd name="connsiteY41" fmla="*/ 228201 h 513912"/>
              <a:gd name="connsiteX42" fmla="*/ 892780 w 969092"/>
              <a:gd name="connsiteY42" fmla="*/ 225355 h 513912"/>
              <a:gd name="connsiteX43" fmla="*/ 890382 w 969092"/>
              <a:gd name="connsiteY43" fmla="*/ 222207 h 513912"/>
              <a:gd name="connsiteX44" fmla="*/ 868801 w 969092"/>
              <a:gd name="connsiteY44" fmla="*/ 194038 h 513912"/>
              <a:gd name="connsiteX45" fmla="*/ 867902 w 969092"/>
              <a:gd name="connsiteY45" fmla="*/ 193139 h 513912"/>
              <a:gd name="connsiteX46" fmla="*/ 853364 w 969092"/>
              <a:gd name="connsiteY46" fmla="*/ 178606 h 513912"/>
              <a:gd name="connsiteX47" fmla="*/ 844522 w 969092"/>
              <a:gd name="connsiteY47" fmla="*/ 171712 h 513912"/>
              <a:gd name="connsiteX48" fmla="*/ 841824 w 969092"/>
              <a:gd name="connsiteY48" fmla="*/ 169166 h 513912"/>
              <a:gd name="connsiteX49" fmla="*/ 840026 w 969092"/>
              <a:gd name="connsiteY49" fmla="*/ 168116 h 513912"/>
              <a:gd name="connsiteX50" fmla="*/ 814548 w 969092"/>
              <a:gd name="connsiteY50" fmla="*/ 152833 h 513912"/>
              <a:gd name="connsiteX51" fmla="*/ 809302 w 969092"/>
              <a:gd name="connsiteY51" fmla="*/ 150586 h 513912"/>
              <a:gd name="connsiteX52" fmla="*/ 780827 w 969092"/>
              <a:gd name="connsiteY52" fmla="*/ 141745 h 513912"/>
              <a:gd name="connsiteX53" fmla="*/ 780827 w 969092"/>
              <a:gd name="connsiteY53" fmla="*/ 141745 h 513912"/>
              <a:gd name="connsiteX54" fmla="*/ 0 w 969092"/>
              <a:gd name="connsiteY54" fmla="*/ 0 h 513912"/>
              <a:gd name="connsiteX55" fmla="*/ 0 w 969092"/>
              <a:gd name="connsiteY55" fmla="*/ 0 h 513912"/>
              <a:gd name="connsiteX56" fmla="*/ 0 w 969092"/>
              <a:gd name="connsiteY56" fmla="*/ 0 h 513912"/>
              <a:gd name="connsiteX57" fmla="*/ 0 w 969092"/>
              <a:gd name="connsiteY57" fmla="*/ 0 h 513912"/>
              <a:gd name="connsiteX58" fmla="*/ 29525 w 969092"/>
              <a:gd name="connsiteY58" fmla="*/ 8990 h 513912"/>
              <a:gd name="connsiteX59" fmla="*/ 34920 w 969092"/>
              <a:gd name="connsiteY59" fmla="*/ 11238 h 513912"/>
              <a:gd name="connsiteX60" fmla="*/ 34920 w 969092"/>
              <a:gd name="connsiteY60" fmla="*/ 11538 h 513912"/>
              <a:gd name="connsiteX0" fmla="*/ 34920 w 969092"/>
              <a:gd name="connsiteY0" fmla="*/ 11538 h 513912"/>
              <a:gd name="connsiteX1" fmla="*/ 61448 w 969092"/>
              <a:gd name="connsiteY1" fmla="*/ 26821 h 513912"/>
              <a:gd name="connsiteX2" fmla="*/ 66393 w 969092"/>
              <a:gd name="connsiteY2" fmla="*/ 30417 h 513912"/>
              <a:gd name="connsiteX3" fmla="*/ 81830 w 969092"/>
              <a:gd name="connsiteY3" fmla="*/ 43901 h 513912"/>
              <a:gd name="connsiteX4" fmla="*/ 101313 w 969092"/>
              <a:gd name="connsiteY4" fmla="*/ 64430 h 513912"/>
              <a:gd name="connsiteX5" fmla="*/ 111654 w 969092"/>
              <a:gd name="connsiteY5" fmla="*/ 77166 h 513912"/>
              <a:gd name="connsiteX6" fmla="*/ 130088 w 969092"/>
              <a:gd name="connsiteY6" fmla="*/ 105635 h 513912"/>
              <a:gd name="connsiteX7" fmla="*/ 137432 w 969092"/>
              <a:gd name="connsiteY7" fmla="*/ 117921 h 513912"/>
              <a:gd name="connsiteX8" fmla="*/ 159014 w 969092"/>
              <a:gd name="connsiteY8" fmla="*/ 166018 h 513912"/>
              <a:gd name="connsiteX9" fmla="*/ 161411 w 969092"/>
              <a:gd name="connsiteY9" fmla="*/ 173360 h 513912"/>
              <a:gd name="connsiteX10" fmla="*/ 176098 w 969092"/>
              <a:gd name="connsiteY10" fmla="*/ 221459 h 513912"/>
              <a:gd name="connsiteX11" fmla="*/ 180595 w 969092"/>
              <a:gd name="connsiteY11" fmla="*/ 241686 h 513912"/>
              <a:gd name="connsiteX12" fmla="*/ 190636 w 969092"/>
              <a:gd name="connsiteY12" fmla="*/ 294279 h 513912"/>
              <a:gd name="connsiteX13" fmla="*/ 190636 w 969092"/>
              <a:gd name="connsiteY13" fmla="*/ 295027 h 513912"/>
              <a:gd name="connsiteX14" fmla="*/ 197680 w 969092"/>
              <a:gd name="connsiteY14" fmla="*/ 369197 h 513912"/>
              <a:gd name="connsiteX15" fmla="*/ 446615 w 969092"/>
              <a:gd name="connsiteY15" fmla="*/ 416396 h 513912"/>
              <a:gd name="connsiteX16" fmla="*/ 519752 w 969092"/>
              <a:gd name="connsiteY16" fmla="*/ 430330 h 513912"/>
              <a:gd name="connsiteX17" fmla="*/ 969092 w 969092"/>
              <a:gd name="connsiteY17" fmla="*/ 513912 h 513912"/>
              <a:gd name="connsiteX18" fmla="*/ 967416 w 969092"/>
              <a:gd name="connsiteY18" fmla="*/ 509294 h 513912"/>
              <a:gd name="connsiteX19" fmla="*/ 967116 w 969092"/>
              <a:gd name="connsiteY19" fmla="*/ 503300 h 513912"/>
              <a:gd name="connsiteX20" fmla="*/ 966816 w 969092"/>
              <a:gd name="connsiteY20" fmla="*/ 497307 h 513912"/>
              <a:gd name="connsiteX21" fmla="*/ 966517 w 969092"/>
              <a:gd name="connsiteY21" fmla="*/ 491465 h 513912"/>
              <a:gd name="connsiteX22" fmla="*/ 965917 w 969092"/>
              <a:gd name="connsiteY22" fmla="*/ 482473 h 513912"/>
              <a:gd name="connsiteX23" fmla="*/ 965168 w 969092"/>
              <a:gd name="connsiteY23" fmla="*/ 473483 h 513912"/>
              <a:gd name="connsiteX24" fmla="*/ 964419 w 969092"/>
              <a:gd name="connsiteY24" fmla="*/ 464643 h 513912"/>
              <a:gd name="connsiteX25" fmla="*/ 963519 w 969092"/>
              <a:gd name="connsiteY25" fmla="*/ 455952 h 513912"/>
              <a:gd name="connsiteX26" fmla="*/ 962320 w 969092"/>
              <a:gd name="connsiteY26" fmla="*/ 444864 h 513912"/>
              <a:gd name="connsiteX27" fmla="*/ 961721 w 969092"/>
              <a:gd name="connsiteY27" fmla="*/ 439920 h 513912"/>
              <a:gd name="connsiteX28" fmla="*/ 961721 w 969092"/>
              <a:gd name="connsiteY28" fmla="*/ 439170 h 513912"/>
              <a:gd name="connsiteX29" fmla="*/ 961121 w 969092"/>
              <a:gd name="connsiteY29" fmla="*/ 433926 h 513912"/>
              <a:gd name="connsiteX30" fmla="*/ 959623 w 969092"/>
              <a:gd name="connsiteY30" fmla="*/ 423138 h 513912"/>
              <a:gd name="connsiteX31" fmla="*/ 957974 w 969092"/>
              <a:gd name="connsiteY31" fmla="*/ 412500 h 513912"/>
              <a:gd name="connsiteX32" fmla="*/ 952578 w 969092"/>
              <a:gd name="connsiteY32" fmla="*/ 385679 h 513912"/>
              <a:gd name="connsiteX33" fmla="*/ 950031 w 969092"/>
              <a:gd name="connsiteY33" fmla="*/ 370695 h 513912"/>
              <a:gd name="connsiteX34" fmla="*/ 948382 w 969092"/>
              <a:gd name="connsiteY34" fmla="*/ 365002 h 513912"/>
              <a:gd name="connsiteX35" fmla="*/ 934744 w 969092"/>
              <a:gd name="connsiteY35" fmla="*/ 316305 h 513912"/>
              <a:gd name="connsiteX36" fmla="*/ 932496 w 969092"/>
              <a:gd name="connsiteY36" fmla="*/ 308813 h 513912"/>
              <a:gd name="connsiteX37" fmla="*/ 932196 w 969092"/>
              <a:gd name="connsiteY37" fmla="*/ 307615 h 513912"/>
              <a:gd name="connsiteX38" fmla="*/ 912114 w 969092"/>
              <a:gd name="connsiteY38" fmla="*/ 259966 h 513912"/>
              <a:gd name="connsiteX39" fmla="*/ 910765 w 969092"/>
              <a:gd name="connsiteY39" fmla="*/ 256670 h 513912"/>
              <a:gd name="connsiteX40" fmla="*/ 894428 w 969092"/>
              <a:gd name="connsiteY40" fmla="*/ 228201 h 513912"/>
              <a:gd name="connsiteX41" fmla="*/ 892780 w 969092"/>
              <a:gd name="connsiteY41" fmla="*/ 225355 h 513912"/>
              <a:gd name="connsiteX42" fmla="*/ 890382 w 969092"/>
              <a:gd name="connsiteY42" fmla="*/ 222207 h 513912"/>
              <a:gd name="connsiteX43" fmla="*/ 868801 w 969092"/>
              <a:gd name="connsiteY43" fmla="*/ 194038 h 513912"/>
              <a:gd name="connsiteX44" fmla="*/ 867902 w 969092"/>
              <a:gd name="connsiteY44" fmla="*/ 193139 h 513912"/>
              <a:gd name="connsiteX45" fmla="*/ 853364 w 969092"/>
              <a:gd name="connsiteY45" fmla="*/ 178606 h 513912"/>
              <a:gd name="connsiteX46" fmla="*/ 844522 w 969092"/>
              <a:gd name="connsiteY46" fmla="*/ 171712 h 513912"/>
              <a:gd name="connsiteX47" fmla="*/ 841824 w 969092"/>
              <a:gd name="connsiteY47" fmla="*/ 169166 h 513912"/>
              <a:gd name="connsiteX48" fmla="*/ 840026 w 969092"/>
              <a:gd name="connsiteY48" fmla="*/ 168116 h 513912"/>
              <a:gd name="connsiteX49" fmla="*/ 814548 w 969092"/>
              <a:gd name="connsiteY49" fmla="*/ 152833 h 513912"/>
              <a:gd name="connsiteX50" fmla="*/ 809302 w 969092"/>
              <a:gd name="connsiteY50" fmla="*/ 150586 h 513912"/>
              <a:gd name="connsiteX51" fmla="*/ 780827 w 969092"/>
              <a:gd name="connsiteY51" fmla="*/ 141745 h 513912"/>
              <a:gd name="connsiteX52" fmla="*/ 780827 w 969092"/>
              <a:gd name="connsiteY52" fmla="*/ 141745 h 513912"/>
              <a:gd name="connsiteX53" fmla="*/ 0 w 969092"/>
              <a:gd name="connsiteY53" fmla="*/ 0 h 513912"/>
              <a:gd name="connsiteX54" fmla="*/ 0 w 969092"/>
              <a:gd name="connsiteY54" fmla="*/ 0 h 513912"/>
              <a:gd name="connsiteX55" fmla="*/ 0 w 969092"/>
              <a:gd name="connsiteY55" fmla="*/ 0 h 513912"/>
              <a:gd name="connsiteX56" fmla="*/ 0 w 969092"/>
              <a:gd name="connsiteY56" fmla="*/ 0 h 513912"/>
              <a:gd name="connsiteX57" fmla="*/ 29525 w 969092"/>
              <a:gd name="connsiteY57" fmla="*/ 8990 h 513912"/>
              <a:gd name="connsiteX58" fmla="*/ 34920 w 969092"/>
              <a:gd name="connsiteY58" fmla="*/ 11238 h 513912"/>
              <a:gd name="connsiteX59" fmla="*/ 34920 w 969092"/>
              <a:gd name="connsiteY59" fmla="*/ 11538 h 513912"/>
              <a:gd name="connsiteX0" fmla="*/ 34920 w 969092"/>
              <a:gd name="connsiteY0" fmla="*/ 11538 h 513912"/>
              <a:gd name="connsiteX1" fmla="*/ 61448 w 969092"/>
              <a:gd name="connsiteY1" fmla="*/ 26821 h 513912"/>
              <a:gd name="connsiteX2" fmla="*/ 66393 w 969092"/>
              <a:gd name="connsiteY2" fmla="*/ 30417 h 513912"/>
              <a:gd name="connsiteX3" fmla="*/ 81830 w 969092"/>
              <a:gd name="connsiteY3" fmla="*/ 43901 h 513912"/>
              <a:gd name="connsiteX4" fmla="*/ 101313 w 969092"/>
              <a:gd name="connsiteY4" fmla="*/ 64430 h 513912"/>
              <a:gd name="connsiteX5" fmla="*/ 111654 w 969092"/>
              <a:gd name="connsiteY5" fmla="*/ 77166 h 513912"/>
              <a:gd name="connsiteX6" fmla="*/ 130088 w 969092"/>
              <a:gd name="connsiteY6" fmla="*/ 105635 h 513912"/>
              <a:gd name="connsiteX7" fmla="*/ 137432 w 969092"/>
              <a:gd name="connsiteY7" fmla="*/ 117921 h 513912"/>
              <a:gd name="connsiteX8" fmla="*/ 159014 w 969092"/>
              <a:gd name="connsiteY8" fmla="*/ 166018 h 513912"/>
              <a:gd name="connsiteX9" fmla="*/ 161411 w 969092"/>
              <a:gd name="connsiteY9" fmla="*/ 173360 h 513912"/>
              <a:gd name="connsiteX10" fmla="*/ 176098 w 969092"/>
              <a:gd name="connsiteY10" fmla="*/ 221459 h 513912"/>
              <a:gd name="connsiteX11" fmla="*/ 180595 w 969092"/>
              <a:gd name="connsiteY11" fmla="*/ 241686 h 513912"/>
              <a:gd name="connsiteX12" fmla="*/ 190636 w 969092"/>
              <a:gd name="connsiteY12" fmla="*/ 294279 h 513912"/>
              <a:gd name="connsiteX13" fmla="*/ 190636 w 969092"/>
              <a:gd name="connsiteY13" fmla="*/ 295027 h 513912"/>
              <a:gd name="connsiteX14" fmla="*/ 197680 w 969092"/>
              <a:gd name="connsiteY14" fmla="*/ 369197 h 513912"/>
              <a:gd name="connsiteX15" fmla="*/ 446615 w 969092"/>
              <a:gd name="connsiteY15" fmla="*/ 416396 h 513912"/>
              <a:gd name="connsiteX16" fmla="*/ 969092 w 969092"/>
              <a:gd name="connsiteY16" fmla="*/ 513912 h 513912"/>
              <a:gd name="connsiteX17" fmla="*/ 967416 w 969092"/>
              <a:gd name="connsiteY17" fmla="*/ 509294 h 513912"/>
              <a:gd name="connsiteX18" fmla="*/ 967116 w 969092"/>
              <a:gd name="connsiteY18" fmla="*/ 503300 h 513912"/>
              <a:gd name="connsiteX19" fmla="*/ 966816 w 969092"/>
              <a:gd name="connsiteY19" fmla="*/ 497307 h 513912"/>
              <a:gd name="connsiteX20" fmla="*/ 966517 w 969092"/>
              <a:gd name="connsiteY20" fmla="*/ 491465 h 513912"/>
              <a:gd name="connsiteX21" fmla="*/ 965917 w 969092"/>
              <a:gd name="connsiteY21" fmla="*/ 482473 h 513912"/>
              <a:gd name="connsiteX22" fmla="*/ 965168 w 969092"/>
              <a:gd name="connsiteY22" fmla="*/ 473483 h 513912"/>
              <a:gd name="connsiteX23" fmla="*/ 964419 w 969092"/>
              <a:gd name="connsiteY23" fmla="*/ 464643 h 513912"/>
              <a:gd name="connsiteX24" fmla="*/ 963519 w 969092"/>
              <a:gd name="connsiteY24" fmla="*/ 455952 h 513912"/>
              <a:gd name="connsiteX25" fmla="*/ 962320 w 969092"/>
              <a:gd name="connsiteY25" fmla="*/ 444864 h 513912"/>
              <a:gd name="connsiteX26" fmla="*/ 961721 w 969092"/>
              <a:gd name="connsiteY26" fmla="*/ 439920 h 513912"/>
              <a:gd name="connsiteX27" fmla="*/ 961721 w 969092"/>
              <a:gd name="connsiteY27" fmla="*/ 439170 h 513912"/>
              <a:gd name="connsiteX28" fmla="*/ 961121 w 969092"/>
              <a:gd name="connsiteY28" fmla="*/ 433926 h 513912"/>
              <a:gd name="connsiteX29" fmla="*/ 959623 w 969092"/>
              <a:gd name="connsiteY29" fmla="*/ 423138 h 513912"/>
              <a:gd name="connsiteX30" fmla="*/ 957974 w 969092"/>
              <a:gd name="connsiteY30" fmla="*/ 412500 h 513912"/>
              <a:gd name="connsiteX31" fmla="*/ 952578 w 969092"/>
              <a:gd name="connsiteY31" fmla="*/ 385679 h 513912"/>
              <a:gd name="connsiteX32" fmla="*/ 950031 w 969092"/>
              <a:gd name="connsiteY32" fmla="*/ 370695 h 513912"/>
              <a:gd name="connsiteX33" fmla="*/ 948382 w 969092"/>
              <a:gd name="connsiteY33" fmla="*/ 365002 h 513912"/>
              <a:gd name="connsiteX34" fmla="*/ 934744 w 969092"/>
              <a:gd name="connsiteY34" fmla="*/ 316305 h 513912"/>
              <a:gd name="connsiteX35" fmla="*/ 932496 w 969092"/>
              <a:gd name="connsiteY35" fmla="*/ 308813 h 513912"/>
              <a:gd name="connsiteX36" fmla="*/ 932196 w 969092"/>
              <a:gd name="connsiteY36" fmla="*/ 307615 h 513912"/>
              <a:gd name="connsiteX37" fmla="*/ 912114 w 969092"/>
              <a:gd name="connsiteY37" fmla="*/ 259966 h 513912"/>
              <a:gd name="connsiteX38" fmla="*/ 910765 w 969092"/>
              <a:gd name="connsiteY38" fmla="*/ 256670 h 513912"/>
              <a:gd name="connsiteX39" fmla="*/ 894428 w 969092"/>
              <a:gd name="connsiteY39" fmla="*/ 228201 h 513912"/>
              <a:gd name="connsiteX40" fmla="*/ 892780 w 969092"/>
              <a:gd name="connsiteY40" fmla="*/ 225355 h 513912"/>
              <a:gd name="connsiteX41" fmla="*/ 890382 w 969092"/>
              <a:gd name="connsiteY41" fmla="*/ 222207 h 513912"/>
              <a:gd name="connsiteX42" fmla="*/ 868801 w 969092"/>
              <a:gd name="connsiteY42" fmla="*/ 194038 h 513912"/>
              <a:gd name="connsiteX43" fmla="*/ 867902 w 969092"/>
              <a:gd name="connsiteY43" fmla="*/ 193139 h 513912"/>
              <a:gd name="connsiteX44" fmla="*/ 853364 w 969092"/>
              <a:gd name="connsiteY44" fmla="*/ 178606 h 513912"/>
              <a:gd name="connsiteX45" fmla="*/ 844522 w 969092"/>
              <a:gd name="connsiteY45" fmla="*/ 171712 h 513912"/>
              <a:gd name="connsiteX46" fmla="*/ 841824 w 969092"/>
              <a:gd name="connsiteY46" fmla="*/ 169166 h 513912"/>
              <a:gd name="connsiteX47" fmla="*/ 840026 w 969092"/>
              <a:gd name="connsiteY47" fmla="*/ 168116 h 513912"/>
              <a:gd name="connsiteX48" fmla="*/ 814548 w 969092"/>
              <a:gd name="connsiteY48" fmla="*/ 152833 h 513912"/>
              <a:gd name="connsiteX49" fmla="*/ 809302 w 969092"/>
              <a:gd name="connsiteY49" fmla="*/ 150586 h 513912"/>
              <a:gd name="connsiteX50" fmla="*/ 780827 w 969092"/>
              <a:gd name="connsiteY50" fmla="*/ 141745 h 513912"/>
              <a:gd name="connsiteX51" fmla="*/ 780827 w 969092"/>
              <a:gd name="connsiteY51" fmla="*/ 141745 h 513912"/>
              <a:gd name="connsiteX52" fmla="*/ 0 w 969092"/>
              <a:gd name="connsiteY52" fmla="*/ 0 h 513912"/>
              <a:gd name="connsiteX53" fmla="*/ 0 w 969092"/>
              <a:gd name="connsiteY53" fmla="*/ 0 h 513912"/>
              <a:gd name="connsiteX54" fmla="*/ 0 w 969092"/>
              <a:gd name="connsiteY54" fmla="*/ 0 h 513912"/>
              <a:gd name="connsiteX55" fmla="*/ 0 w 969092"/>
              <a:gd name="connsiteY55" fmla="*/ 0 h 513912"/>
              <a:gd name="connsiteX56" fmla="*/ 29525 w 969092"/>
              <a:gd name="connsiteY56" fmla="*/ 8990 h 513912"/>
              <a:gd name="connsiteX57" fmla="*/ 34920 w 969092"/>
              <a:gd name="connsiteY57" fmla="*/ 11238 h 513912"/>
              <a:gd name="connsiteX58" fmla="*/ 34920 w 969092"/>
              <a:gd name="connsiteY58" fmla="*/ 11538 h 513912"/>
              <a:gd name="connsiteX0" fmla="*/ 34920 w 969092"/>
              <a:gd name="connsiteY0" fmla="*/ 11538 h 515288"/>
              <a:gd name="connsiteX1" fmla="*/ 61448 w 969092"/>
              <a:gd name="connsiteY1" fmla="*/ 26821 h 515288"/>
              <a:gd name="connsiteX2" fmla="*/ 66393 w 969092"/>
              <a:gd name="connsiteY2" fmla="*/ 30417 h 515288"/>
              <a:gd name="connsiteX3" fmla="*/ 81830 w 969092"/>
              <a:gd name="connsiteY3" fmla="*/ 43901 h 515288"/>
              <a:gd name="connsiteX4" fmla="*/ 101313 w 969092"/>
              <a:gd name="connsiteY4" fmla="*/ 64430 h 515288"/>
              <a:gd name="connsiteX5" fmla="*/ 111654 w 969092"/>
              <a:gd name="connsiteY5" fmla="*/ 77166 h 515288"/>
              <a:gd name="connsiteX6" fmla="*/ 130088 w 969092"/>
              <a:gd name="connsiteY6" fmla="*/ 105635 h 515288"/>
              <a:gd name="connsiteX7" fmla="*/ 137432 w 969092"/>
              <a:gd name="connsiteY7" fmla="*/ 117921 h 515288"/>
              <a:gd name="connsiteX8" fmla="*/ 159014 w 969092"/>
              <a:gd name="connsiteY8" fmla="*/ 166018 h 515288"/>
              <a:gd name="connsiteX9" fmla="*/ 161411 w 969092"/>
              <a:gd name="connsiteY9" fmla="*/ 173360 h 515288"/>
              <a:gd name="connsiteX10" fmla="*/ 176098 w 969092"/>
              <a:gd name="connsiteY10" fmla="*/ 221459 h 515288"/>
              <a:gd name="connsiteX11" fmla="*/ 180595 w 969092"/>
              <a:gd name="connsiteY11" fmla="*/ 241686 h 515288"/>
              <a:gd name="connsiteX12" fmla="*/ 190636 w 969092"/>
              <a:gd name="connsiteY12" fmla="*/ 294279 h 515288"/>
              <a:gd name="connsiteX13" fmla="*/ 190636 w 969092"/>
              <a:gd name="connsiteY13" fmla="*/ 295027 h 515288"/>
              <a:gd name="connsiteX14" fmla="*/ 197680 w 969092"/>
              <a:gd name="connsiteY14" fmla="*/ 369197 h 515288"/>
              <a:gd name="connsiteX15" fmla="*/ 446615 w 969092"/>
              <a:gd name="connsiteY15" fmla="*/ 416396 h 515288"/>
              <a:gd name="connsiteX16" fmla="*/ 969092 w 969092"/>
              <a:gd name="connsiteY16" fmla="*/ 515288 h 515288"/>
              <a:gd name="connsiteX17" fmla="*/ 967416 w 969092"/>
              <a:gd name="connsiteY17" fmla="*/ 509294 h 515288"/>
              <a:gd name="connsiteX18" fmla="*/ 967116 w 969092"/>
              <a:gd name="connsiteY18" fmla="*/ 503300 h 515288"/>
              <a:gd name="connsiteX19" fmla="*/ 966816 w 969092"/>
              <a:gd name="connsiteY19" fmla="*/ 497307 h 515288"/>
              <a:gd name="connsiteX20" fmla="*/ 966517 w 969092"/>
              <a:gd name="connsiteY20" fmla="*/ 491465 h 515288"/>
              <a:gd name="connsiteX21" fmla="*/ 965917 w 969092"/>
              <a:gd name="connsiteY21" fmla="*/ 482473 h 515288"/>
              <a:gd name="connsiteX22" fmla="*/ 965168 w 969092"/>
              <a:gd name="connsiteY22" fmla="*/ 473483 h 515288"/>
              <a:gd name="connsiteX23" fmla="*/ 964419 w 969092"/>
              <a:gd name="connsiteY23" fmla="*/ 464643 h 515288"/>
              <a:gd name="connsiteX24" fmla="*/ 963519 w 969092"/>
              <a:gd name="connsiteY24" fmla="*/ 455952 h 515288"/>
              <a:gd name="connsiteX25" fmla="*/ 962320 w 969092"/>
              <a:gd name="connsiteY25" fmla="*/ 444864 h 515288"/>
              <a:gd name="connsiteX26" fmla="*/ 961721 w 969092"/>
              <a:gd name="connsiteY26" fmla="*/ 439920 h 515288"/>
              <a:gd name="connsiteX27" fmla="*/ 961721 w 969092"/>
              <a:gd name="connsiteY27" fmla="*/ 439170 h 515288"/>
              <a:gd name="connsiteX28" fmla="*/ 961121 w 969092"/>
              <a:gd name="connsiteY28" fmla="*/ 433926 h 515288"/>
              <a:gd name="connsiteX29" fmla="*/ 959623 w 969092"/>
              <a:gd name="connsiteY29" fmla="*/ 423138 h 515288"/>
              <a:gd name="connsiteX30" fmla="*/ 957974 w 969092"/>
              <a:gd name="connsiteY30" fmla="*/ 412500 h 515288"/>
              <a:gd name="connsiteX31" fmla="*/ 952578 w 969092"/>
              <a:gd name="connsiteY31" fmla="*/ 385679 h 515288"/>
              <a:gd name="connsiteX32" fmla="*/ 950031 w 969092"/>
              <a:gd name="connsiteY32" fmla="*/ 370695 h 515288"/>
              <a:gd name="connsiteX33" fmla="*/ 948382 w 969092"/>
              <a:gd name="connsiteY33" fmla="*/ 365002 h 515288"/>
              <a:gd name="connsiteX34" fmla="*/ 934744 w 969092"/>
              <a:gd name="connsiteY34" fmla="*/ 316305 h 515288"/>
              <a:gd name="connsiteX35" fmla="*/ 932496 w 969092"/>
              <a:gd name="connsiteY35" fmla="*/ 308813 h 515288"/>
              <a:gd name="connsiteX36" fmla="*/ 932196 w 969092"/>
              <a:gd name="connsiteY36" fmla="*/ 307615 h 515288"/>
              <a:gd name="connsiteX37" fmla="*/ 912114 w 969092"/>
              <a:gd name="connsiteY37" fmla="*/ 259966 h 515288"/>
              <a:gd name="connsiteX38" fmla="*/ 910765 w 969092"/>
              <a:gd name="connsiteY38" fmla="*/ 256670 h 515288"/>
              <a:gd name="connsiteX39" fmla="*/ 894428 w 969092"/>
              <a:gd name="connsiteY39" fmla="*/ 228201 h 515288"/>
              <a:gd name="connsiteX40" fmla="*/ 892780 w 969092"/>
              <a:gd name="connsiteY40" fmla="*/ 225355 h 515288"/>
              <a:gd name="connsiteX41" fmla="*/ 890382 w 969092"/>
              <a:gd name="connsiteY41" fmla="*/ 222207 h 515288"/>
              <a:gd name="connsiteX42" fmla="*/ 868801 w 969092"/>
              <a:gd name="connsiteY42" fmla="*/ 194038 h 515288"/>
              <a:gd name="connsiteX43" fmla="*/ 867902 w 969092"/>
              <a:gd name="connsiteY43" fmla="*/ 193139 h 515288"/>
              <a:gd name="connsiteX44" fmla="*/ 853364 w 969092"/>
              <a:gd name="connsiteY44" fmla="*/ 178606 h 515288"/>
              <a:gd name="connsiteX45" fmla="*/ 844522 w 969092"/>
              <a:gd name="connsiteY45" fmla="*/ 171712 h 515288"/>
              <a:gd name="connsiteX46" fmla="*/ 841824 w 969092"/>
              <a:gd name="connsiteY46" fmla="*/ 169166 h 515288"/>
              <a:gd name="connsiteX47" fmla="*/ 840026 w 969092"/>
              <a:gd name="connsiteY47" fmla="*/ 168116 h 515288"/>
              <a:gd name="connsiteX48" fmla="*/ 814548 w 969092"/>
              <a:gd name="connsiteY48" fmla="*/ 152833 h 515288"/>
              <a:gd name="connsiteX49" fmla="*/ 809302 w 969092"/>
              <a:gd name="connsiteY49" fmla="*/ 150586 h 515288"/>
              <a:gd name="connsiteX50" fmla="*/ 780827 w 969092"/>
              <a:gd name="connsiteY50" fmla="*/ 141745 h 515288"/>
              <a:gd name="connsiteX51" fmla="*/ 780827 w 969092"/>
              <a:gd name="connsiteY51" fmla="*/ 141745 h 515288"/>
              <a:gd name="connsiteX52" fmla="*/ 0 w 969092"/>
              <a:gd name="connsiteY52" fmla="*/ 0 h 515288"/>
              <a:gd name="connsiteX53" fmla="*/ 0 w 969092"/>
              <a:gd name="connsiteY53" fmla="*/ 0 h 515288"/>
              <a:gd name="connsiteX54" fmla="*/ 0 w 969092"/>
              <a:gd name="connsiteY54" fmla="*/ 0 h 515288"/>
              <a:gd name="connsiteX55" fmla="*/ 0 w 969092"/>
              <a:gd name="connsiteY55" fmla="*/ 0 h 515288"/>
              <a:gd name="connsiteX56" fmla="*/ 29525 w 969092"/>
              <a:gd name="connsiteY56" fmla="*/ 8990 h 515288"/>
              <a:gd name="connsiteX57" fmla="*/ 34920 w 969092"/>
              <a:gd name="connsiteY57" fmla="*/ 11238 h 515288"/>
              <a:gd name="connsiteX58" fmla="*/ 34920 w 969092"/>
              <a:gd name="connsiteY58" fmla="*/ 11538 h 515288"/>
              <a:gd name="connsiteX0" fmla="*/ 34920 w 967715"/>
              <a:gd name="connsiteY0" fmla="*/ 11538 h 519417"/>
              <a:gd name="connsiteX1" fmla="*/ 61448 w 967715"/>
              <a:gd name="connsiteY1" fmla="*/ 26821 h 519417"/>
              <a:gd name="connsiteX2" fmla="*/ 66393 w 967715"/>
              <a:gd name="connsiteY2" fmla="*/ 30417 h 519417"/>
              <a:gd name="connsiteX3" fmla="*/ 81830 w 967715"/>
              <a:gd name="connsiteY3" fmla="*/ 43901 h 519417"/>
              <a:gd name="connsiteX4" fmla="*/ 101313 w 967715"/>
              <a:gd name="connsiteY4" fmla="*/ 64430 h 519417"/>
              <a:gd name="connsiteX5" fmla="*/ 111654 w 967715"/>
              <a:gd name="connsiteY5" fmla="*/ 77166 h 519417"/>
              <a:gd name="connsiteX6" fmla="*/ 130088 w 967715"/>
              <a:gd name="connsiteY6" fmla="*/ 105635 h 519417"/>
              <a:gd name="connsiteX7" fmla="*/ 137432 w 967715"/>
              <a:gd name="connsiteY7" fmla="*/ 117921 h 519417"/>
              <a:gd name="connsiteX8" fmla="*/ 159014 w 967715"/>
              <a:gd name="connsiteY8" fmla="*/ 166018 h 519417"/>
              <a:gd name="connsiteX9" fmla="*/ 161411 w 967715"/>
              <a:gd name="connsiteY9" fmla="*/ 173360 h 519417"/>
              <a:gd name="connsiteX10" fmla="*/ 176098 w 967715"/>
              <a:gd name="connsiteY10" fmla="*/ 221459 h 519417"/>
              <a:gd name="connsiteX11" fmla="*/ 180595 w 967715"/>
              <a:gd name="connsiteY11" fmla="*/ 241686 h 519417"/>
              <a:gd name="connsiteX12" fmla="*/ 190636 w 967715"/>
              <a:gd name="connsiteY12" fmla="*/ 294279 h 519417"/>
              <a:gd name="connsiteX13" fmla="*/ 190636 w 967715"/>
              <a:gd name="connsiteY13" fmla="*/ 295027 h 519417"/>
              <a:gd name="connsiteX14" fmla="*/ 197680 w 967715"/>
              <a:gd name="connsiteY14" fmla="*/ 369197 h 519417"/>
              <a:gd name="connsiteX15" fmla="*/ 446615 w 967715"/>
              <a:gd name="connsiteY15" fmla="*/ 416396 h 519417"/>
              <a:gd name="connsiteX16" fmla="*/ 967715 w 967715"/>
              <a:gd name="connsiteY16" fmla="*/ 519417 h 519417"/>
              <a:gd name="connsiteX17" fmla="*/ 967416 w 967715"/>
              <a:gd name="connsiteY17" fmla="*/ 509294 h 519417"/>
              <a:gd name="connsiteX18" fmla="*/ 967116 w 967715"/>
              <a:gd name="connsiteY18" fmla="*/ 503300 h 519417"/>
              <a:gd name="connsiteX19" fmla="*/ 966816 w 967715"/>
              <a:gd name="connsiteY19" fmla="*/ 497307 h 519417"/>
              <a:gd name="connsiteX20" fmla="*/ 966517 w 967715"/>
              <a:gd name="connsiteY20" fmla="*/ 491465 h 519417"/>
              <a:gd name="connsiteX21" fmla="*/ 965917 w 967715"/>
              <a:gd name="connsiteY21" fmla="*/ 482473 h 519417"/>
              <a:gd name="connsiteX22" fmla="*/ 965168 w 967715"/>
              <a:gd name="connsiteY22" fmla="*/ 473483 h 519417"/>
              <a:gd name="connsiteX23" fmla="*/ 964419 w 967715"/>
              <a:gd name="connsiteY23" fmla="*/ 464643 h 519417"/>
              <a:gd name="connsiteX24" fmla="*/ 963519 w 967715"/>
              <a:gd name="connsiteY24" fmla="*/ 455952 h 519417"/>
              <a:gd name="connsiteX25" fmla="*/ 962320 w 967715"/>
              <a:gd name="connsiteY25" fmla="*/ 444864 h 519417"/>
              <a:gd name="connsiteX26" fmla="*/ 961721 w 967715"/>
              <a:gd name="connsiteY26" fmla="*/ 439920 h 519417"/>
              <a:gd name="connsiteX27" fmla="*/ 961721 w 967715"/>
              <a:gd name="connsiteY27" fmla="*/ 439170 h 519417"/>
              <a:gd name="connsiteX28" fmla="*/ 961121 w 967715"/>
              <a:gd name="connsiteY28" fmla="*/ 433926 h 519417"/>
              <a:gd name="connsiteX29" fmla="*/ 959623 w 967715"/>
              <a:gd name="connsiteY29" fmla="*/ 423138 h 519417"/>
              <a:gd name="connsiteX30" fmla="*/ 957974 w 967715"/>
              <a:gd name="connsiteY30" fmla="*/ 412500 h 519417"/>
              <a:gd name="connsiteX31" fmla="*/ 952578 w 967715"/>
              <a:gd name="connsiteY31" fmla="*/ 385679 h 519417"/>
              <a:gd name="connsiteX32" fmla="*/ 950031 w 967715"/>
              <a:gd name="connsiteY32" fmla="*/ 370695 h 519417"/>
              <a:gd name="connsiteX33" fmla="*/ 948382 w 967715"/>
              <a:gd name="connsiteY33" fmla="*/ 365002 h 519417"/>
              <a:gd name="connsiteX34" fmla="*/ 934744 w 967715"/>
              <a:gd name="connsiteY34" fmla="*/ 316305 h 519417"/>
              <a:gd name="connsiteX35" fmla="*/ 932496 w 967715"/>
              <a:gd name="connsiteY35" fmla="*/ 308813 h 519417"/>
              <a:gd name="connsiteX36" fmla="*/ 932196 w 967715"/>
              <a:gd name="connsiteY36" fmla="*/ 307615 h 519417"/>
              <a:gd name="connsiteX37" fmla="*/ 912114 w 967715"/>
              <a:gd name="connsiteY37" fmla="*/ 259966 h 519417"/>
              <a:gd name="connsiteX38" fmla="*/ 910765 w 967715"/>
              <a:gd name="connsiteY38" fmla="*/ 256670 h 519417"/>
              <a:gd name="connsiteX39" fmla="*/ 894428 w 967715"/>
              <a:gd name="connsiteY39" fmla="*/ 228201 h 519417"/>
              <a:gd name="connsiteX40" fmla="*/ 892780 w 967715"/>
              <a:gd name="connsiteY40" fmla="*/ 225355 h 519417"/>
              <a:gd name="connsiteX41" fmla="*/ 890382 w 967715"/>
              <a:gd name="connsiteY41" fmla="*/ 222207 h 519417"/>
              <a:gd name="connsiteX42" fmla="*/ 868801 w 967715"/>
              <a:gd name="connsiteY42" fmla="*/ 194038 h 519417"/>
              <a:gd name="connsiteX43" fmla="*/ 867902 w 967715"/>
              <a:gd name="connsiteY43" fmla="*/ 193139 h 519417"/>
              <a:gd name="connsiteX44" fmla="*/ 853364 w 967715"/>
              <a:gd name="connsiteY44" fmla="*/ 178606 h 519417"/>
              <a:gd name="connsiteX45" fmla="*/ 844522 w 967715"/>
              <a:gd name="connsiteY45" fmla="*/ 171712 h 519417"/>
              <a:gd name="connsiteX46" fmla="*/ 841824 w 967715"/>
              <a:gd name="connsiteY46" fmla="*/ 169166 h 519417"/>
              <a:gd name="connsiteX47" fmla="*/ 840026 w 967715"/>
              <a:gd name="connsiteY47" fmla="*/ 168116 h 519417"/>
              <a:gd name="connsiteX48" fmla="*/ 814548 w 967715"/>
              <a:gd name="connsiteY48" fmla="*/ 152833 h 519417"/>
              <a:gd name="connsiteX49" fmla="*/ 809302 w 967715"/>
              <a:gd name="connsiteY49" fmla="*/ 150586 h 519417"/>
              <a:gd name="connsiteX50" fmla="*/ 780827 w 967715"/>
              <a:gd name="connsiteY50" fmla="*/ 141745 h 519417"/>
              <a:gd name="connsiteX51" fmla="*/ 780827 w 967715"/>
              <a:gd name="connsiteY51" fmla="*/ 141745 h 519417"/>
              <a:gd name="connsiteX52" fmla="*/ 0 w 967715"/>
              <a:gd name="connsiteY52" fmla="*/ 0 h 519417"/>
              <a:gd name="connsiteX53" fmla="*/ 0 w 967715"/>
              <a:gd name="connsiteY53" fmla="*/ 0 h 519417"/>
              <a:gd name="connsiteX54" fmla="*/ 0 w 967715"/>
              <a:gd name="connsiteY54" fmla="*/ 0 h 519417"/>
              <a:gd name="connsiteX55" fmla="*/ 0 w 967715"/>
              <a:gd name="connsiteY55" fmla="*/ 0 h 519417"/>
              <a:gd name="connsiteX56" fmla="*/ 29525 w 967715"/>
              <a:gd name="connsiteY56" fmla="*/ 8990 h 519417"/>
              <a:gd name="connsiteX57" fmla="*/ 34920 w 967715"/>
              <a:gd name="connsiteY57" fmla="*/ 11238 h 519417"/>
              <a:gd name="connsiteX58" fmla="*/ 34920 w 967715"/>
              <a:gd name="connsiteY58" fmla="*/ 11538 h 519417"/>
              <a:gd name="connsiteX0" fmla="*/ 34920 w 967428"/>
              <a:gd name="connsiteY0" fmla="*/ 11538 h 515288"/>
              <a:gd name="connsiteX1" fmla="*/ 61448 w 967428"/>
              <a:gd name="connsiteY1" fmla="*/ 26821 h 515288"/>
              <a:gd name="connsiteX2" fmla="*/ 66393 w 967428"/>
              <a:gd name="connsiteY2" fmla="*/ 30417 h 515288"/>
              <a:gd name="connsiteX3" fmla="*/ 81830 w 967428"/>
              <a:gd name="connsiteY3" fmla="*/ 43901 h 515288"/>
              <a:gd name="connsiteX4" fmla="*/ 101313 w 967428"/>
              <a:gd name="connsiteY4" fmla="*/ 64430 h 515288"/>
              <a:gd name="connsiteX5" fmla="*/ 111654 w 967428"/>
              <a:gd name="connsiteY5" fmla="*/ 77166 h 515288"/>
              <a:gd name="connsiteX6" fmla="*/ 130088 w 967428"/>
              <a:gd name="connsiteY6" fmla="*/ 105635 h 515288"/>
              <a:gd name="connsiteX7" fmla="*/ 137432 w 967428"/>
              <a:gd name="connsiteY7" fmla="*/ 117921 h 515288"/>
              <a:gd name="connsiteX8" fmla="*/ 159014 w 967428"/>
              <a:gd name="connsiteY8" fmla="*/ 166018 h 515288"/>
              <a:gd name="connsiteX9" fmla="*/ 161411 w 967428"/>
              <a:gd name="connsiteY9" fmla="*/ 173360 h 515288"/>
              <a:gd name="connsiteX10" fmla="*/ 176098 w 967428"/>
              <a:gd name="connsiteY10" fmla="*/ 221459 h 515288"/>
              <a:gd name="connsiteX11" fmla="*/ 180595 w 967428"/>
              <a:gd name="connsiteY11" fmla="*/ 241686 h 515288"/>
              <a:gd name="connsiteX12" fmla="*/ 190636 w 967428"/>
              <a:gd name="connsiteY12" fmla="*/ 294279 h 515288"/>
              <a:gd name="connsiteX13" fmla="*/ 190636 w 967428"/>
              <a:gd name="connsiteY13" fmla="*/ 295027 h 515288"/>
              <a:gd name="connsiteX14" fmla="*/ 197680 w 967428"/>
              <a:gd name="connsiteY14" fmla="*/ 369197 h 515288"/>
              <a:gd name="connsiteX15" fmla="*/ 446615 w 967428"/>
              <a:gd name="connsiteY15" fmla="*/ 416396 h 515288"/>
              <a:gd name="connsiteX16" fmla="*/ 966339 w 967428"/>
              <a:gd name="connsiteY16" fmla="*/ 515288 h 515288"/>
              <a:gd name="connsiteX17" fmla="*/ 967416 w 967428"/>
              <a:gd name="connsiteY17" fmla="*/ 509294 h 515288"/>
              <a:gd name="connsiteX18" fmla="*/ 967116 w 967428"/>
              <a:gd name="connsiteY18" fmla="*/ 503300 h 515288"/>
              <a:gd name="connsiteX19" fmla="*/ 966816 w 967428"/>
              <a:gd name="connsiteY19" fmla="*/ 497307 h 515288"/>
              <a:gd name="connsiteX20" fmla="*/ 966517 w 967428"/>
              <a:gd name="connsiteY20" fmla="*/ 491465 h 515288"/>
              <a:gd name="connsiteX21" fmla="*/ 965917 w 967428"/>
              <a:gd name="connsiteY21" fmla="*/ 482473 h 515288"/>
              <a:gd name="connsiteX22" fmla="*/ 965168 w 967428"/>
              <a:gd name="connsiteY22" fmla="*/ 473483 h 515288"/>
              <a:gd name="connsiteX23" fmla="*/ 964419 w 967428"/>
              <a:gd name="connsiteY23" fmla="*/ 464643 h 515288"/>
              <a:gd name="connsiteX24" fmla="*/ 963519 w 967428"/>
              <a:gd name="connsiteY24" fmla="*/ 455952 h 515288"/>
              <a:gd name="connsiteX25" fmla="*/ 962320 w 967428"/>
              <a:gd name="connsiteY25" fmla="*/ 444864 h 515288"/>
              <a:gd name="connsiteX26" fmla="*/ 961721 w 967428"/>
              <a:gd name="connsiteY26" fmla="*/ 439920 h 515288"/>
              <a:gd name="connsiteX27" fmla="*/ 961721 w 967428"/>
              <a:gd name="connsiteY27" fmla="*/ 439170 h 515288"/>
              <a:gd name="connsiteX28" fmla="*/ 961121 w 967428"/>
              <a:gd name="connsiteY28" fmla="*/ 433926 h 515288"/>
              <a:gd name="connsiteX29" fmla="*/ 959623 w 967428"/>
              <a:gd name="connsiteY29" fmla="*/ 423138 h 515288"/>
              <a:gd name="connsiteX30" fmla="*/ 957974 w 967428"/>
              <a:gd name="connsiteY30" fmla="*/ 412500 h 515288"/>
              <a:gd name="connsiteX31" fmla="*/ 952578 w 967428"/>
              <a:gd name="connsiteY31" fmla="*/ 385679 h 515288"/>
              <a:gd name="connsiteX32" fmla="*/ 950031 w 967428"/>
              <a:gd name="connsiteY32" fmla="*/ 370695 h 515288"/>
              <a:gd name="connsiteX33" fmla="*/ 948382 w 967428"/>
              <a:gd name="connsiteY33" fmla="*/ 365002 h 515288"/>
              <a:gd name="connsiteX34" fmla="*/ 934744 w 967428"/>
              <a:gd name="connsiteY34" fmla="*/ 316305 h 515288"/>
              <a:gd name="connsiteX35" fmla="*/ 932496 w 967428"/>
              <a:gd name="connsiteY35" fmla="*/ 308813 h 515288"/>
              <a:gd name="connsiteX36" fmla="*/ 932196 w 967428"/>
              <a:gd name="connsiteY36" fmla="*/ 307615 h 515288"/>
              <a:gd name="connsiteX37" fmla="*/ 912114 w 967428"/>
              <a:gd name="connsiteY37" fmla="*/ 259966 h 515288"/>
              <a:gd name="connsiteX38" fmla="*/ 910765 w 967428"/>
              <a:gd name="connsiteY38" fmla="*/ 256670 h 515288"/>
              <a:gd name="connsiteX39" fmla="*/ 894428 w 967428"/>
              <a:gd name="connsiteY39" fmla="*/ 228201 h 515288"/>
              <a:gd name="connsiteX40" fmla="*/ 892780 w 967428"/>
              <a:gd name="connsiteY40" fmla="*/ 225355 h 515288"/>
              <a:gd name="connsiteX41" fmla="*/ 890382 w 967428"/>
              <a:gd name="connsiteY41" fmla="*/ 222207 h 515288"/>
              <a:gd name="connsiteX42" fmla="*/ 868801 w 967428"/>
              <a:gd name="connsiteY42" fmla="*/ 194038 h 515288"/>
              <a:gd name="connsiteX43" fmla="*/ 867902 w 967428"/>
              <a:gd name="connsiteY43" fmla="*/ 193139 h 515288"/>
              <a:gd name="connsiteX44" fmla="*/ 853364 w 967428"/>
              <a:gd name="connsiteY44" fmla="*/ 178606 h 515288"/>
              <a:gd name="connsiteX45" fmla="*/ 844522 w 967428"/>
              <a:gd name="connsiteY45" fmla="*/ 171712 h 515288"/>
              <a:gd name="connsiteX46" fmla="*/ 841824 w 967428"/>
              <a:gd name="connsiteY46" fmla="*/ 169166 h 515288"/>
              <a:gd name="connsiteX47" fmla="*/ 840026 w 967428"/>
              <a:gd name="connsiteY47" fmla="*/ 168116 h 515288"/>
              <a:gd name="connsiteX48" fmla="*/ 814548 w 967428"/>
              <a:gd name="connsiteY48" fmla="*/ 152833 h 515288"/>
              <a:gd name="connsiteX49" fmla="*/ 809302 w 967428"/>
              <a:gd name="connsiteY49" fmla="*/ 150586 h 515288"/>
              <a:gd name="connsiteX50" fmla="*/ 780827 w 967428"/>
              <a:gd name="connsiteY50" fmla="*/ 141745 h 515288"/>
              <a:gd name="connsiteX51" fmla="*/ 780827 w 967428"/>
              <a:gd name="connsiteY51" fmla="*/ 141745 h 515288"/>
              <a:gd name="connsiteX52" fmla="*/ 0 w 967428"/>
              <a:gd name="connsiteY52" fmla="*/ 0 h 515288"/>
              <a:gd name="connsiteX53" fmla="*/ 0 w 967428"/>
              <a:gd name="connsiteY53" fmla="*/ 0 h 515288"/>
              <a:gd name="connsiteX54" fmla="*/ 0 w 967428"/>
              <a:gd name="connsiteY54" fmla="*/ 0 h 515288"/>
              <a:gd name="connsiteX55" fmla="*/ 0 w 967428"/>
              <a:gd name="connsiteY55" fmla="*/ 0 h 515288"/>
              <a:gd name="connsiteX56" fmla="*/ 29525 w 967428"/>
              <a:gd name="connsiteY56" fmla="*/ 8990 h 515288"/>
              <a:gd name="connsiteX57" fmla="*/ 34920 w 967428"/>
              <a:gd name="connsiteY57" fmla="*/ 11238 h 515288"/>
              <a:gd name="connsiteX58" fmla="*/ 34920 w 967428"/>
              <a:gd name="connsiteY58" fmla="*/ 11538 h 515288"/>
              <a:gd name="connsiteX0" fmla="*/ 34920 w 967428"/>
              <a:gd name="connsiteY0" fmla="*/ 11538 h 519417"/>
              <a:gd name="connsiteX1" fmla="*/ 61448 w 967428"/>
              <a:gd name="connsiteY1" fmla="*/ 26821 h 519417"/>
              <a:gd name="connsiteX2" fmla="*/ 66393 w 967428"/>
              <a:gd name="connsiteY2" fmla="*/ 30417 h 519417"/>
              <a:gd name="connsiteX3" fmla="*/ 81830 w 967428"/>
              <a:gd name="connsiteY3" fmla="*/ 43901 h 519417"/>
              <a:gd name="connsiteX4" fmla="*/ 101313 w 967428"/>
              <a:gd name="connsiteY4" fmla="*/ 64430 h 519417"/>
              <a:gd name="connsiteX5" fmla="*/ 111654 w 967428"/>
              <a:gd name="connsiteY5" fmla="*/ 77166 h 519417"/>
              <a:gd name="connsiteX6" fmla="*/ 130088 w 967428"/>
              <a:gd name="connsiteY6" fmla="*/ 105635 h 519417"/>
              <a:gd name="connsiteX7" fmla="*/ 137432 w 967428"/>
              <a:gd name="connsiteY7" fmla="*/ 117921 h 519417"/>
              <a:gd name="connsiteX8" fmla="*/ 159014 w 967428"/>
              <a:gd name="connsiteY8" fmla="*/ 166018 h 519417"/>
              <a:gd name="connsiteX9" fmla="*/ 161411 w 967428"/>
              <a:gd name="connsiteY9" fmla="*/ 173360 h 519417"/>
              <a:gd name="connsiteX10" fmla="*/ 176098 w 967428"/>
              <a:gd name="connsiteY10" fmla="*/ 221459 h 519417"/>
              <a:gd name="connsiteX11" fmla="*/ 180595 w 967428"/>
              <a:gd name="connsiteY11" fmla="*/ 241686 h 519417"/>
              <a:gd name="connsiteX12" fmla="*/ 190636 w 967428"/>
              <a:gd name="connsiteY12" fmla="*/ 294279 h 519417"/>
              <a:gd name="connsiteX13" fmla="*/ 190636 w 967428"/>
              <a:gd name="connsiteY13" fmla="*/ 295027 h 519417"/>
              <a:gd name="connsiteX14" fmla="*/ 197680 w 967428"/>
              <a:gd name="connsiteY14" fmla="*/ 369197 h 519417"/>
              <a:gd name="connsiteX15" fmla="*/ 446615 w 967428"/>
              <a:gd name="connsiteY15" fmla="*/ 416396 h 519417"/>
              <a:gd name="connsiteX16" fmla="*/ 966339 w 967428"/>
              <a:gd name="connsiteY16" fmla="*/ 519417 h 519417"/>
              <a:gd name="connsiteX17" fmla="*/ 967416 w 967428"/>
              <a:gd name="connsiteY17" fmla="*/ 509294 h 519417"/>
              <a:gd name="connsiteX18" fmla="*/ 967116 w 967428"/>
              <a:gd name="connsiteY18" fmla="*/ 503300 h 519417"/>
              <a:gd name="connsiteX19" fmla="*/ 966816 w 967428"/>
              <a:gd name="connsiteY19" fmla="*/ 497307 h 519417"/>
              <a:gd name="connsiteX20" fmla="*/ 966517 w 967428"/>
              <a:gd name="connsiteY20" fmla="*/ 491465 h 519417"/>
              <a:gd name="connsiteX21" fmla="*/ 965917 w 967428"/>
              <a:gd name="connsiteY21" fmla="*/ 482473 h 519417"/>
              <a:gd name="connsiteX22" fmla="*/ 965168 w 967428"/>
              <a:gd name="connsiteY22" fmla="*/ 473483 h 519417"/>
              <a:gd name="connsiteX23" fmla="*/ 964419 w 967428"/>
              <a:gd name="connsiteY23" fmla="*/ 464643 h 519417"/>
              <a:gd name="connsiteX24" fmla="*/ 963519 w 967428"/>
              <a:gd name="connsiteY24" fmla="*/ 455952 h 519417"/>
              <a:gd name="connsiteX25" fmla="*/ 962320 w 967428"/>
              <a:gd name="connsiteY25" fmla="*/ 444864 h 519417"/>
              <a:gd name="connsiteX26" fmla="*/ 961721 w 967428"/>
              <a:gd name="connsiteY26" fmla="*/ 439920 h 519417"/>
              <a:gd name="connsiteX27" fmla="*/ 961721 w 967428"/>
              <a:gd name="connsiteY27" fmla="*/ 439170 h 519417"/>
              <a:gd name="connsiteX28" fmla="*/ 961121 w 967428"/>
              <a:gd name="connsiteY28" fmla="*/ 433926 h 519417"/>
              <a:gd name="connsiteX29" fmla="*/ 959623 w 967428"/>
              <a:gd name="connsiteY29" fmla="*/ 423138 h 519417"/>
              <a:gd name="connsiteX30" fmla="*/ 957974 w 967428"/>
              <a:gd name="connsiteY30" fmla="*/ 412500 h 519417"/>
              <a:gd name="connsiteX31" fmla="*/ 952578 w 967428"/>
              <a:gd name="connsiteY31" fmla="*/ 385679 h 519417"/>
              <a:gd name="connsiteX32" fmla="*/ 950031 w 967428"/>
              <a:gd name="connsiteY32" fmla="*/ 370695 h 519417"/>
              <a:gd name="connsiteX33" fmla="*/ 948382 w 967428"/>
              <a:gd name="connsiteY33" fmla="*/ 365002 h 519417"/>
              <a:gd name="connsiteX34" fmla="*/ 934744 w 967428"/>
              <a:gd name="connsiteY34" fmla="*/ 316305 h 519417"/>
              <a:gd name="connsiteX35" fmla="*/ 932496 w 967428"/>
              <a:gd name="connsiteY35" fmla="*/ 308813 h 519417"/>
              <a:gd name="connsiteX36" fmla="*/ 932196 w 967428"/>
              <a:gd name="connsiteY36" fmla="*/ 307615 h 519417"/>
              <a:gd name="connsiteX37" fmla="*/ 912114 w 967428"/>
              <a:gd name="connsiteY37" fmla="*/ 259966 h 519417"/>
              <a:gd name="connsiteX38" fmla="*/ 910765 w 967428"/>
              <a:gd name="connsiteY38" fmla="*/ 256670 h 519417"/>
              <a:gd name="connsiteX39" fmla="*/ 894428 w 967428"/>
              <a:gd name="connsiteY39" fmla="*/ 228201 h 519417"/>
              <a:gd name="connsiteX40" fmla="*/ 892780 w 967428"/>
              <a:gd name="connsiteY40" fmla="*/ 225355 h 519417"/>
              <a:gd name="connsiteX41" fmla="*/ 890382 w 967428"/>
              <a:gd name="connsiteY41" fmla="*/ 222207 h 519417"/>
              <a:gd name="connsiteX42" fmla="*/ 868801 w 967428"/>
              <a:gd name="connsiteY42" fmla="*/ 194038 h 519417"/>
              <a:gd name="connsiteX43" fmla="*/ 867902 w 967428"/>
              <a:gd name="connsiteY43" fmla="*/ 193139 h 519417"/>
              <a:gd name="connsiteX44" fmla="*/ 853364 w 967428"/>
              <a:gd name="connsiteY44" fmla="*/ 178606 h 519417"/>
              <a:gd name="connsiteX45" fmla="*/ 844522 w 967428"/>
              <a:gd name="connsiteY45" fmla="*/ 171712 h 519417"/>
              <a:gd name="connsiteX46" fmla="*/ 841824 w 967428"/>
              <a:gd name="connsiteY46" fmla="*/ 169166 h 519417"/>
              <a:gd name="connsiteX47" fmla="*/ 840026 w 967428"/>
              <a:gd name="connsiteY47" fmla="*/ 168116 h 519417"/>
              <a:gd name="connsiteX48" fmla="*/ 814548 w 967428"/>
              <a:gd name="connsiteY48" fmla="*/ 152833 h 519417"/>
              <a:gd name="connsiteX49" fmla="*/ 809302 w 967428"/>
              <a:gd name="connsiteY49" fmla="*/ 150586 h 519417"/>
              <a:gd name="connsiteX50" fmla="*/ 780827 w 967428"/>
              <a:gd name="connsiteY50" fmla="*/ 141745 h 519417"/>
              <a:gd name="connsiteX51" fmla="*/ 780827 w 967428"/>
              <a:gd name="connsiteY51" fmla="*/ 141745 h 519417"/>
              <a:gd name="connsiteX52" fmla="*/ 0 w 967428"/>
              <a:gd name="connsiteY52" fmla="*/ 0 h 519417"/>
              <a:gd name="connsiteX53" fmla="*/ 0 w 967428"/>
              <a:gd name="connsiteY53" fmla="*/ 0 h 519417"/>
              <a:gd name="connsiteX54" fmla="*/ 0 w 967428"/>
              <a:gd name="connsiteY54" fmla="*/ 0 h 519417"/>
              <a:gd name="connsiteX55" fmla="*/ 0 w 967428"/>
              <a:gd name="connsiteY55" fmla="*/ 0 h 519417"/>
              <a:gd name="connsiteX56" fmla="*/ 29525 w 967428"/>
              <a:gd name="connsiteY56" fmla="*/ 8990 h 519417"/>
              <a:gd name="connsiteX57" fmla="*/ 34920 w 967428"/>
              <a:gd name="connsiteY57" fmla="*/ 11238 h 519417"/>
              <a:gd name="connsiteX58" fmla="*/ 34920 w 967428"/>
              <a:gd name="connsiteY58" fmla="*/ 11538 h 519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967428" h="519417">
                <a:moveTo>
                  <a:pt x="34920" y="11538"/>
                </a:moveTo>
                <a:cubicBezTo>
                  <a:pt x="44062" y="15734"/>
                  <a:pt x="52905" y="20827"/>
                  <a:pt x="61448" y="26821"/>
                </a:cubicBezTo>
                <a:lnTo>
                  <a:pt x="66393" y="30417"/>
                </a:lnTo>
                <a:cubicBezTo>
                  <a:pt x="71639" y="34463"/>
                  <a:pt x="76734" y="39257"/>
                  <a:pt x="81830" y="43901"/>
                </a:cubicBezTo>
                <a:cubicBezTo>
                  <a:pt x="88574" y="50195"/>
                  <a:pt x="95018" y="56939"/>
                  <a:pt x="101313" y="64430"/>
                </a:cubicBezTo>
                <a:cubicBezTo>
                  <a:pt x="104760" y="68624"/>
                  <a:pt x="108207" y="72670"/>
                  <a:pt x="111654" y="77166"/>
                </a:cubicBezTo>
                <a:cubicBezTo>
                  <a:pt x="118098" y="86006"/>
                  <a:pt x="124243" y="95596"/>
                  <a:pt x="130088" y="105635"/>
                </a:cubicBezTo>
                <a:cubicBezTo>
                  <a:pt x="132486" y="109830"/>
                  <a:pt x="135184" y="113575"/>
                  <a:pt x="137432" y="117921"/>
                </a:cubicBezTo>
                <a:cubicBezTo>
                  <a:pt x="145225" y="132755"/>
                  <a:pt x="152568" y="148787"/>
                  <a:pt x="159014" y="166018"/>
                </a:cubicBezTo>
                <a:cubicBezTo>
                  <a:pt x="159913" y="168266"/>
                  <a:pt x="160512" y="170964"/>
                  <a:pt x="161411" y="173360"/>
                </a:cubicBezTo>
                <a:cubicBezTo>
                  <a:pt x="166806" y="188644"/>
                  <a:pt x="171752" y="204677"/>
                  <a:pt x="176098" y="221459"/>
                </a:cubicBezTo>
                <a:cubicBezTo>
                  <a:pt x="177747" y="228051"/>
                  <a:pt x="179096" y="234943"/>
                  <a:pt x="180595" y="241686"/>
                </a:cubicBezTo>
                <a:cubicBezTo>
                  <a:pt x="184342" y="258618"/>
                  <a:pt x="188088" y="275850"/>
                  <a:pt x="190636" y="294279"/>
                </a:cubicBezTo>
                <a:lnTo>
                  <a:pt x="190636" y="295027"/>
                </a:lnTo>
                <a:cubicBezTo>
                  <a:pt x="194083" y="318703"/>
                  <a:pt x="196481" y="343426"/>
                  <a:pt x="197680" y="369197"/>
                </a:cubicBezTo>
                <a:lnTo>
                  <a:pt x="446615" y="416396"/>
                </a:lnTo>
                <a:lnTo>
                  <a:pt x="966339" y="519417"/>
                </a:lnTo>
                <a:cubicBezTo>
                  <a:pt x="966339" y="517469"/>
                  <a:pt x="967565" y="511242"/>
                  <a:pt x="967416" y="509294"/>
                </a:cubicBezTo>
                <a:cubicBezTo>
                  <a:pt x="967266" y="507346"/>
                  <a:pt x="967266" y="505248"/>
                  <a:pt x="967116" y="503300"/>
                </a:cubicBezTo>
                <a:cubicBezTo>
                  <a:pt x="966966" y="501352"/>
                  <a:pt x="966966" y="499404"/>
                  <a:pt x="966816" y="497307"/>
                </a:cubicBezTo>
                <a:cubicBezTo>
                  <a:pt x="966816" y="495359"/>
                  <a:pt x="966517" y="493411"/>
                  <a:pt x="966517" y="491465"/>
                </a:cubicBezTo>
                <a:cubicBezTo>
                  <a:pt x="966367" y="488467"/>
                  <a:pt x="966067" y="485471"/>
                  <a:pt x="965917" y="482473"/>
                </a:cubicBezTo>
                <a:cubicBezTo>
                  <a:pt x="965767" y="479477"/>
                  <a:pt x="965468" y="476481"/>
                  <a:pt x="965168" y="473483"/>
                </a:cubicBezTo>
                <a:cubicBezTo>
                  <a:pt x="964868" y="470487"/>
                  <a:pt x="964718" y="467639"/>
                  <a:pt x="964419" y="464643"/>
                </a:cubicBezTo>
                <a:cubicBezTo>
                  <a:pt x="964119" y="461645"/>
                  <a:pt x="963819" y="458799"/>
                  <a:pt x="963519" y="455952"/>
                </a:cubicBezTo>
                <a:cubicBezTo>
                  <a:pt x="963069" y="452206"/>
                  <a:pt x="962770" y="448610"/>
                  <a:pt x="962320" y="444864"/>
                </a:cubicBezTo>
                <a:cubicBezTo>
                  <a:pt x="962170" y="443216"/>
                  <a:pt x="961870" y="441568"/>
                  <a:pt x="961721" y="439920"/>
                </a:cubicBezTo>
                <a:lnTo>
                  <a:pt x="961721" y="439170"/>
                </a:lnTo>
                <a:cubicBezTo>
                  <a:pt x="961571" y="437522"/>
                  <a:pt x="961271" y="435724"/>
                  <a:pt x="961121" y="433926"/>
                </a:cubicBezTo>
                <a:cubicBezTo>
                  <a:pt x="960672" y="430330"/>
                  <a:pt x="960222" y="426734"/>
                  <a:pt x="959623" y="423138"/>
                </a:cubicBezTo>
                <a:cubicBezTo>
                  <a:pt x="959173" y="419542"/>
                  <a:pt x="958573" y="416096"/>
                  <a:pt x="957974" y="412500"/>
                </a:cubicBezTo>
                <a:cubicBezTo>
                  <a:pt x="956475" y="403211"/>
                  <a:pt x="954377" y="394669"/>
                  <a:pt x="952578" y="385679"/>
                </a:cubicBezTo>
                <a:cubicBezTo>
                  <a:pt x="951679" y="380885"/>
                  <a:pt x="951080" y="375489"/>
                  <a:pt x="950031" y="370695"/>
                </a:cubicBezTo>
                <a:cubicBezTo>
                  <a:pt x="949582" y="368747"/>
                  <a:pt x="948982" y="367099"/>
                  <a:pt x="948382" y="365002"/>
                </a:cubicBezTo>
                <a:cubicBezTo>
                  <a:pt x="944336" y="347920"/>
                  <a:pt x="939840" y="331738"/>
                  <a:pt x="934744" y="316305"/>
                </a:cubicBezTo>
                <a:cubicBezTo>
                  <a:pt x="933994" y="313907"/>
                  <a:pt x="933395" y="311061"/>
                  <a:pt x="932496" y="308813"/>
                </a:cubicBezTo>
                <a:cubicBezTo>
                  <a:pt x="932496" y="308513"/>
                  <a:pt x="932346" y="308063"/>
                  <a:pt x="932196" y="307615"/>
                </a:cubicBezTo>
                <a:cubicBezTo>
                  <a:pt x="926202" y="290533"/>
                  <a:pt x="919457" y="274800"/>
                  <a:pt x="912114" y="259966"/>
                </a:cubicBezTo>
                <a:cubicBezTo>
                  <a:pt x="911664" y="258918"/>
                  <a:pt x="911215" y="257718"/>
                  <a:pt x="910765" y="256670"/>
                </a:cubicBezTo>
                <a:cubicBezTo>
                  <a:pt x="905669" y="246480"/>
                  <a:pt x="900124" y="237191"/>
                  <a:pt x="894428" y="228201"/>
                </a:cubicBezTo>
                <a:cubicBezTo>
                  <a:pt x="893829" y="227303"/>
                  <a:pt x="893380" y="226253"/>
                  <a:pt x="892780" y="225355"/>
                </a:cubicBezTo>
                <a:cubicBezTo>
                  <a:pt x="892031" y="224155"/>
                  <a:pt x="891132" y="223407"/>
                  <a:pt x="890382" y="222207"/>
                </a:cubicBezTo>
                <a:cubicBezTo>
                  <a:pt x="883488" y="212019"/>
                  <a:pt x="876445" y="202429"/>
                  <a:pt x="868801" y="194038"/>
                </a:cubicBezTo>
                <a:lnTo>
                  <a:pt x="867902" y="193139"/>
                </a:lnTo>
                <a:cubicBezTo>
                  <a:pt x="863106" y="187896"/>
                  <a:pt x="858310" y="182950"/>
                  <a:pt x="853364" y="178606"/>
                </a:cubicBezTo>
                <a:cubicBezTo>
                  <a:pt x="850516" y="176058"/>
                  <a:pt x="847520" y="173960"/>
                  <a:pt x="844522" y="171712"/>
                </a:cubicBezTo>
                <a:cubicBezTo>
                  <a:pt x="843623" y="170964"/>
                  <a:pt x="842724" y="169914"/>
                  <a:pt x="841824" y="169166"/>
                </a:cubicBezTo>
                <a:cubicBezTo>
                  <a:pt x="841224" y="168716"/>
                  <a:pt x="840625" y="168416"/>
                  <a:pt x="840026" y="168116"/>
                </a:cubicBezTo>
                <a:cubicBezTo>
                  <a:pt x="831782" y="162122"/>
                  <a:pt x="823240" y="157028"/>
                  <a:pt x="814548" y="152833"/>
                </a:cubicBezTo>
                <a:cubicBezTo>
                  <a:pt x="812750" y="152084"/>
                  <a:pt x="811100" y="151335"/>
                  <a:pt x="809302" y="150586"/>
                </a:cubicBezTo>
                <a:cubicBezTo>
                  <a:pt x="800010" y="146691"/>
                  <a:pt x="790718" y="143543"/>
                  <a:pt x="780827" y="141745"/>
                </a:cubicBezTo>
                <a:lnTo>
                  <a:pt x="780827" y="141745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ubicBezTo>
                  <a:pt x="10191" y="1798"/>
                  <a:pt x="19933" y="5094"/>
                  <a:pt x="29525" y="8990"/>
                </a:cubicBezTo>
                <a:cubicBezTo>
                  <a:pt x="31323" y="9740"/>
                  <a:pt x="33122" y="10338"/>
                  <a:pt x="34920" y="11238"/>
                </a:cubicBezTo>
                <a:lnTo>
                  <a:pt x="34920" y="1153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8F2B766-03CF-47EB-209F-CE41D4EE0A26}"/>
              </a:ext>
            </a:extLst>
          </p:cNvPr>
          <p:cNvSpPr/>
          <p:nvPr/>
        </p:nvSpPr>
        <p:spPr>
          <a:xfrm>
            <a:off x="5867765" y="2657514"/>
            <a:ext cx="1915510" cy="1430808"/>
          </a:xfrm>
          <a:custGeom>
            <a:avLst/>
            <a:gdLst>
              <a:gd name="connsiteX0" fmla="*/ 633322 w 1915510"/>
              <a:gd name="connsiteY0" fmla="*/ 0 h 1430808"/>
              <a:gd name="connsiteX1" fmla="*/ 638489 w 1915510"/>
              <a:gd name="connsiteY1" fmla="*/ 0 h 1430808"/>
              <a:gd name="connsiteX2" fmla="*/ 643654 w 1915510"/>
              <a:gd name="connsiteY2" fmla="*/ 0 h 1430808"/>
              <a:gd name="connsiteX3" fmla="*/ 648116 w 1915510"/>
              <a:gd name="connsiteY3" fmla="*/ 0 h 1430808"/>
              <a:gd name="connsiteX4" fmla="*/ 648821 w 1915510"/>
              <a:gd name="connsiteY4" fmla="*/ 0 h 1430808"/>
              <a:gd name="connsiteX5" fmla="*/ 653987 w 1915510"/>
              <a:gd name="connsiteY5" fmla="*/ 0 h 1430808"/>
              <a:gd name="connsiteX6" fmla="*/ 659153 w 1915510"/>
              <a:gd name="connsiteY6" fmla="*/ 0 h 1430808"/>
              <a:gd name="connsiteX7" fmla="*/ 664085 w 1915510"/>
              <a:gd name="connsiteY7" fmla="*/ 235 h 1430808"/>
              <a:gd name="connsiteX8" fmla="*/ 669017 w 1915510"/>
              <a:gd name="connsiteY8" fmla="*/ 705 h 1430808"/>
              <a:gd name="connsiteX9" fmla="*/ 673948 w 1915510"/>
              <a:gd name="connsiteY9" fmla="*/ 1175 h 1430808"/>
              <a:gd name="connsiteX10" fmla="*/ 678879 w 1915510"/>
              <a:gd name="connsiteY10" fmla="*/ 1880 h 1430808"/>
              <a:gd name="connsiteX11" fmla="*/ 683812 w 1915510"/>
              <a:gd name="connsiteY11" fmla="*/ 2582 h 1430808"/>
              <a:gd name="connsiteX12" fmla="*/ 685220 w 1915510"/>
              <a:gd name="connsiteY12" fmla="*/ 3052 h 1430808"/>
              <a:gd name="connsiteX13" fmla="*/ 686629 w 1915510"/>
              <a:gd name="connsiteY13" fmla="*/ 3052 h 1430808"/>
              <a:gd name="connsiteX14" fmla="*/ 688038 w 1915510"/>
              <a:gd name="connsiteY14" fmla="*/ 3052 h 1430808"/>
              <a:gd name="connsiteX15" fmla="*/ 689446 w 1915510"/>
              <a:gd name="connsiteY15" fmla="*/ 3052 h 1430808"/>
              <a:gd name="connsiteX16" fmla="*/ 1228859 w 1915510"/>
              <a:gd name="connsiteY16" fmla="*/ 100486 h 1430808"/>
              <a:gd name="connsiteX17" fmla="*/ 1231206 w 1915510"/>
              <a:gd name="connsiteY17" fmla="*/ 100486 h 1430808"/>
              <a:gd name="connsiteX18" fmla="*/ 1915510 w 1915510"/>
              <a:gd name="connsiteY18" fmla="*/ 223981 h 1430808"/>
              <a:gd name="connsiteX19" fmla="*/ 1875823 w 1915510"/>
              <a:gd name="connsiteY19" fmla="*/ 220459 h 1430808"/>
              <a:gd name="connsiteX20" fmla="*/ 1834727 w 1915510"/>
              <a:gd name="connsiteY20" fmla="*/ 223981 h 1430808"/>
              <a:gd name="connsiteX21" fmla="*/ 1834492 w 1915510"/>
              <a:gd name="connsiteY21" fmla="*/ 223981 h 1430808"/>
              <a:gd name="connsiteX22" fmla="*/ 1791988 w 1915510"/>
              <a:gd name="connsiteY22" fmla="*/ 234780 h 1430808"/>
              <a:gd name="connsiteX23" fmla="*/ 1791753 w 1915510"/>
              <a:gd name="connsiteY23" fmla="*/ 234780 h 1430808"/>
              <a:gd name="connsiteX24" fmla="*/ 1747839 w 1915510"/>
              <a:gd name="connsiteY24" fmla="*/ 253092 h 1430808"/>
              <a:gd name="connsiteX25" fmla="*/ 1704628 w 1915510"/>
              <a:gd name="connsiteY25" fmla="*/ 277981 h 1430808"/>
              <a:gd name="connsiteX26" fmla="*/ 1704395 w 1915510"/>
              <a:gd name="connsiteY26" fmla="*/ 277981 h 1430808"/>
              <a:gd name="connsiteX27" fmla="*/ 1662359 w 1915510"/>
              <a:gd name="connsiteY27" fmla="*/ 308735 h 1430808"/>
              <a:gd name="connsiteX28" fmla="*/ 1661656 w 1915510"/>
              <a:gd name="connsiteY28" fmla="*/ 309440 h 1430808"/>
              <a:gd name="connsiteX29" fmla="*/ 1620794 w 1915510"/>
              <a:gd name="connsiteY29" fmla="*/ 346065 h 1430808"/>
              <a:gd name="connsiteX30" fmla="*/ 1620089 w 1915510"/>
              <a:gd name="connsiteY30" fmla="*/ 346770 h 1430808"/>
              <a:gd name="connsiteX31" fmla="*/ 1580873 w 1915510"/>
              <a:gd name="connsiteY31" fmla="*/ 388561 h 1430808"/>
              <a:gd name="connsiteX32" fmla="*/ 1579229 w 1915510"/>
              <a:gd name="connsiteY32" fmla="*/ 390438 h 1430808"/>
              <a:gd name="connsiteX33" fmla="*/ 1545647 w 1915510"/>
              <a:gd name="connsiteY33" fmla="*/ 431995 h 1430808"/>
              <a:gd name="connsiteX34" fmla="*/ 1536254 w 1915510"/>
              <a:gd name="connsiteY34" fmla="*/ 444438 h 1430808"/>
              <a:gd name="connsiteX35" fmla="*/ 1507369 w 1915510"/>
              <a:gd name="connsiteY35" fmla="*/ 485055 h 1430808"/>
              <a:gd name="connsiteX36" fmla="*/ 1502203 w 1915510"/>
              <a:gd name="connsiteY36" fmla="*/ 492567 h 1430808"/>
              <a:gd name="connsiteX37" fmla="*/ 1470267 w 1915510"/>
              <a:gd name="connsiteY37" fmla="*/ 543750 h 1430808"/>
              <a:gd name="connsiteX38" fmla="*/ 1462283 w 1915510"/>
              <a:gd name="connsiteY38" fmla="*/ 557366 h 1430808"/>
              <a:gd name="connsiteX39" fmla="*/ 1433868 w 1915510"/>
              <a:gd name="connsiteY39" fmla="*/ 608549 h 1430808"/>
              <a:gd name="connsiteX40" fmla="*/ 1432224 w 1915510"/>
              <a:gd name="connsiteY40" fmla="*/ 611601 h 1430808"/>
              <a:gd name="connsiteX41" fmla="*/ 1370228 w 1915510"/>
              <a:gd name="connsiteY41" fmla="*/ 745424 h 1430808"/>
              <a:gd name="connsiteX42" fmla="*/ 1370228 w 1915510"/>
              <a:gd name="connsiteY42" fmla="*/ 745659 h 1430808"/>
              <a:gd name="connsiteX43" fmla="*/ 1316920 w 1915510"/>
              <a:gd name="connsiteY43" fmla="*/ 892867 h 1430808"/>
              <a:gd name="connsiteX44" fmla="*/ 1316920 w 1915510"/>
              <a:gd name="connsiteY44" fmla="*/ 893337 h 1430808"/>
              <a:gd name="connsiteX45" fmla="*/ 1274181 w 1915510"/>
              <a:gd name="connsiteY45" fmla="*/ 1049935 h 1430808"/>
              <a:gd name="connsiteX46" fmla="*/ 1274181 w 1915510"/>
              <a:gd name="connsiteY46" fmla="*/ 1050166 h 1430808"/>
              <a:gd name="connsiteX47" fmla="*/ 1243418 w 1915510"/>
              <a:gd name="connsiteY47" fmla="*/ 1213106 h 1430808"/>
              <a:gd name="connsiteX48" fmla="*/ 1234495 w 1915510"/>
              <a:gd name="connsiteY48" fmla="*/ 1280252 h 1430808"/>
              <a:gd name="connsiteX49" fmla="*/ 1234495 w 1915510"/>
              <a:gd name="connsiteY49" fmla="*/ 1280722 h 1430808"/>
              <a:gd name="connsiteX50" fmla="*/ 1227919 w 1915510"/>
              <a:gd name="connsiteY50" fmla="*/ 1348104 h 1430808"/>
              <a:gd name="connsiteX51" fmla="*/ 1227919 w 1915510"/>
              <a:gd name="connsiteY51" fmla="*/ 1348809 h 1430808"/>
              <a:gd name="connsiteX52" fmla="*/ 1223691 w 1915510"/>
              <a:gd name="connsiteY52" fmla="*/ 1415720 h 1430808"/>
              <a:gd name="connsiteX53" fmla="*/ 1223691 w 1915510"/>
              <a:gd name="connsiteY53" fmla="*/ 1416660 h 1430808"/>
              <a:gd name="connsiteX54" fmla="*/ 1223295 w 1915510"/>
              <a:gd name="connsiteY54" fmla="*/ 1430808 h 1430808"/>
              <a:gd name="connsiteX55" fmla="*/ 0 w 1915510"/>
              <a:gd name="connsiteY55" fmla="*/ 1011892 h 1430808"/>
              <a:gd name="connsiteX56" fmla="*/ 682 w 1915510"/>
              <a:gd name="connsiteY56" fmla="*/ 1006032 h 1430808"/>
              <a:gd name="connsiteX57" fmla="*/ 1857 w 1915510"/>
              <a:gd name="connsiteY57" fmla="*/ 996639 h 1430808"/>
              <a:gd name="connsiteX58" fmla="*/ 3032 w 1915510"/>
              <a:gd name="connsiteY58" fmla="*/ 987247 h 1430808"/>
              <a:gd name="connsiteX59" fmla="*/ 4206 w 1915510"/>
              <a:gd name="connsiteY59" fmla="*/ 977855 h 1430808"/>
              <a:gd name="connsiteX60" fmla="*/ 5614 w 1915510"/>
              <a:gd name="connsiteY60" fmla="*/ 968465 h 1430808"/>
              <a:gd name="connsiteX61" fmla="*/ 5614 w 1915510"/>
              <a:gd name="connsiteY61" fmla="*/ 967763 h 1430808"/>
              <a:gd name="connsiteX62" fmla="*/ 5614 w 1915510"/>
              <a:gd name="connsiteY62" fmla="*/ 967058 h 1430808"/>
              <a:gd name="connsiteX63" fmla="*/ 5614 w 1915510"/>
              <a:gd name="connsiteY63" fmla="*/ 966353 h 1430808"/>
              <a:gd name="connsiteX64" fmla="*/ 5614 w 1915510"/>
              <a:gd name="connsiteY64" fmla="*/ 965648 h 1430808"/>
              <a:gd name="connsiteX65" fmla="*/ 7023 w 1915510"/>
              <a:gd name="connsiteY65" fmla="*/ 955554 h 1430808"/>
              <a:gd name="connsiteX66" fmla="*/ 8667 w 1915510"/>
              <a:gd name="connsiteY66" fmla="*/ 945457 h 1430808"/>
              <a:gd name="connsiteX67" fmla="*/ 10312 w 1915510"/>
              <a:gd name="connsiteY67" fmla="*/ 935363 h 1430808"/>
              <a:gd name="connsiteX68" fmla="*/ 11956 w 1915510"/>
              <a:gd name="connsiteY68" fmla="*/ 925266 h 1430808"/>
              <a:gd name="connsiteX69" fmla="*/ 13599 w 1915510"/>
              <a:gd name="connsiteY69" fmla="*/ 915168 h 1430808"/>
              <a:gd name="connsiteX70" fmla="*/ 15476 w 1915510"/>
              <a:gd name="connsiteY70" fmla="*/ 905076 h 1430808"/>
              <a:gd name="connsiteX71" fmla="*/ 17357 w 1915510"/>
              <a:gd name="connsiteY71" fmla="*/ 894979 h 1430808"/>
              <a:gd name="connsiteX72" fmla="*/ 19235 w 1915510"/>
              <a:gd name="connsiteY72" fmla="*/ 884885 h 1430808"/>
              <a:gd name="connsiteX73" fmla="*/ 21114 w 1915510"/>
              <a:gd name="connsiteY73" fmla="*/ 874553 h 1430808"/>
              <a:gd name="connsiteX74" fmla="*/ 23226 w 1915510"/>
              <a:gd name="connsiteY74" fmla="*/ 864459 h 1430808"/>
              <a:gd name="connsiteX75" fmla="*/ 25342 w 1915510"/>
              <a:gd name="connsiteY75" fmla="*/ 854362 h 1430808"/>
              <a:gd name="connsiteX76" fmla="*/ 27454 w 1915510"/>
              <a:gd name="connsiteY76" fmla="*/ 844268 h 1430808"/>
              <a:gd name="connsiteX77" fmla="*/ 29803 w 1915510"/>
              <a:gd name="connsiteY77" fmla="*/ 833702 h 1430808"/>
              <a:gd name="connsiteX78" fmla="*/ 32150 w 1915510"/>
              <a:gd name="connsiteY78" fmla="*/ 823138 h 1430808"/>
              <a:gd name="connsiteX79" fmla="*/ 34499 w 1915510"/>
              <a:gd name="connsiteY79" fmla="*/ 812571 h 1430808"/>
              <a:gd name="connsiteX80" fmla="*/ 35439 w 1915510"/>
              <a:gd name="connsiteY80" fmla="*/ 808581 h 1430808"/>
              <a:gd name="connsiteX81" fmla="*/ 35439 w 1915510"/>
              <a:gd name="connsiteY81" fmla="*/ 808111 h 1430808"/>
              <a:gd name="connsiteX82" fmla="*/ 36847 w 1915510"/>
              <a:gd name="connsiteY82" fmla="*/ 802007 h 1430808"/>
              <a:gd name="connsiteX83" fmla="*/ 39430 w 1915510"/>
              <a:gd name="connsiteY83" fmla="*/ 791208 h 1430808"/>
              <a:gd name="connsiteX84" fmla="*/ 42013 w 1915510"/>
              <a:gd name="connsiteY84" fmla="*/ 780640 h 1430808"/>
              <a:gd name="connsiteX85" fmla="*/ 44597 w 1915510"/>
              <a:gd name="connsiteY85" fmla="*/ 770078 h 1430808"/>
              <a:gd name="connsiteX86" fmla="*/ 47414 w 1915510"/>
              <a:gd name="connsiteY86" fmla="*/ 759514 h 1430808"/>
              <a:gd name="connsiteX87" fmla="*/ 50233 w 1915510"/>
              <a:gd name="connsiteY87" fmla="*/ 748477 h 1430808"/>
              <a:gd name="connsiteX88" fmla="*/ 53051 w 1915510"/>
              <a:gd name="connsiteY88" fmla="*/ 737678 h 1430808"/>
              <a:gd name="connsiteX89" fmla="*/ 56105 w 1915510"/>
              <a:gd name="connsiteY89" fmla="*/ 726878 h 1430808"/>
              <a:gd name="connsiteX90" fmla="*/ 59157 w 1915510"/>
              <a:gd name="connsiteY90" fmla="*/ 716076 h 1430808"/>
              <a:gd name="connsiteX91" fmla="*/ 62443 w 1915510"/>
              <a:gd name="connsiteY91" fmla="*/ 704339 h 1430808"/>
              <a:gd name="connsiteX92" fmla="*/ 65967 w 1915510"/>
              <a:gd name="connsiteY92" fmla="*/ 692834 h 1430808"/>
              <a:gd name="connsiteX93" fmla="*/ 69489 w 1915510"/>
              <a:gd name="connsiteY93" fmla="*/ 681330 h 1430808"/>
              <a:gd name="connsiteX94" fmla="*/ 73011 w 1915510"/>
              <a:gd name="connsiteY94" fmla="*/ 669826 h 1430808"/>
              <a:gd name="connsiteX95" fmla="*/ 77002 w 1915510"/>
              <a:gd name="connsiteY95" fmla="*/ 657617 h 1430808"/>
              <a:gd name="connsiteX96" fmla="*/ 77942 w 1915510"/>
              <a:gd name="connsiteY96" fmla="*/ 654799 h 1430808"/>
              <a:gd name="connsiteX97" fmla="*/ 80996 w 1915510"/>
              <a:gd name="connsiteY97" fmla="*/ 645642 h 1430808"/>
              <a:gd name="connsiteX98" fmla="*/ 84987 w 1915510"/>
              <a:gd name="connsiteY98" fmla="*/ 633435 h 1430808"/>
              <a:gd name="connsiteX99" fmla="*/ 88980 w 1915510"/>
              <a:gd name="connsiteY99" fmla="*/ 621463 h 1430808"/>
              <a:gd name="connsiteX100" fmla="*/ 93677 w 1915510"/>
              <a:gd name="connsiteY100" fmla="*/ 608314 h 1430808"/>
              <a:gd name="connsiteX101" fmla="*/ 98373 w 1915510"/>
              <a:gd name="connsiteY101" fmla="*/ 595168 h 1430808"/>
              <a:gd name="connsiteX102" fmla="*/ 103071 w 1915510"/>
              <a:gd name="connsiteY102" fmla="*/ 582253 h 1430808"/>
              <a:gd name="connsiteX103" fmla="*/ 108000 w 1915510"/>
              <a:gd name="connsiteY103" fmla="*/ 569340 h 1430808"/>
              <a:gd name="connsiteX104" fmla="*/ 113636 w 1915510"/>
              <a:gd name="connsiteY104" fmla="*/ 554784 h 1430808"/>
              <a:gd name="connsiteX105" fmla="*/ 119274 w 1915510"/>
              <a:gd name="connsiteY105" fmla="*/ 540227 h 1430808"/>
              <a:gd name="connsiteX106" fmla="*/ 125145 w 1915510"/>
              <a:gd name="connsiteY106" fmla="*/ 525906 h 1430808"/>
              <a:gd name="connsiteX107" fmla="*/ 131015 w 1915510"/>
              <a:gd name="connsiteY107" fmla="*/ 511584 h 1430808"/>
              <a:gd name="connsiteX108" fmla="*/ 131483 w 1915510"/>
              <a:gd name="connsiteY108" fmla="*/ 510644 h 1430808"/>
              <a:gd name="connsiteX109" fmla="*/ 131483 w 1915510"/>
              <a:gd name="connsiteY109" fmla="*/ 510174 h 1430808"/>
              <a:gd name="connsiteX110" fmla="*/ 138295 w 1915510"/>
              <a:gd name="connsiteY110" fmla="*/ 494212 h 1430808"/>
              <a:gd name="connsiteX111" fmla="*/ 145810 w 1915510"/>
              <a:gd name="connsiteY111" fmla="*/ 477073 h 1430808"/>
              <a:gd name="connsiteX112" fmla="*/ 153558 w 1915510"/>
              <a:gd name="connsiteY112" fmla="*/ 460170 h 1430808"/>
              <a:gd name="connsiteX113" fmla="*/ 161308 w 1915510"/>
              <a:gd name="connsiteY113" fmla="*/ 443498 h 1430808"/>
              <a:gd name="connsiteX114" fmla="*/ 173755 w 1915510"/>
              <a:gd name="connsiteY114" fmla="*/ 418379 h 1430808"/>
              <a:gd name="connsiteX115" fmla="*/ 186436 w 1915510"/>
              <a:gd name="connsiteY115" fmla="*/ 393725 h 1430808"/>
              <a:gd name="connsiteX116" fmla="*/ 194186 w 1915510"/>
              <a:gd name="connsiteY116" fmla="*/ 379169 h 1430808"/>
              <a:gd name="connsiteX117" fmla="*/ 194655 w 1915510"/>
              <a:gd name="connsiteY117" fmla="*/ 377997 h 1430808"/>
              <a:gd name="connsiteX118" fmla="*/ 195595 w 1915510"/>
              <a:gd name="connsiteY118" fmla="*/ 376116 h 1430808"/>
              <a:gd name="connsiteX119" fmla="*/ 199116 w 1915510"/>
              <a:gd name="connsiteY119" fmla="*/ 369308 h 1430808"/>
              <a:gd name="connsiteX120" fmla="*/ 212502 w 1915510"/>
              <a:gd name="connsiteY120" fmla="*/ 345830 h 1430808"/>
              <a:gd name="connsiteX121" fmla="*/ 224244 w 1915510"/>
              <a:gd name="connsiteY121" fmla="*/ 326109 h 1430808"/>
              <a:gd name="connsiteX122" fmla="*/ 232464 w 1915510"/>
              <a:gd name="connsiteY122" fmla="*/ 312492 h 1430808"/>
              <a:gd name="connsiteX123" fmla="*/ 237394 w 1915510"/>
              <a:gd name="connsiteY123" fmla="*/ 304275 h 1430808"/>
              <a:gd name="connsiteX124" fmla="*/ 263227 w 1915510"/>
              <a:gd name="connsiteY124" fmla="*/ 265067 h 1430808"/>
              <a:gd name="connsiteX125" fmla="*/ 264869 w 1915510"/>
              <a:gd name="connsiteY125" fmla="*/ 262720 h 1430808"/>
              <a:gd name="connsiteX126" fmla="*/ 270037 w 1915510"/>
              <a:gd name="connsiteY126" fmla="*/ 255675 h 1430808"/>
              <a:gd name="connsiteX127" fmla="*/ 289761 w 1915510"/>
              <a:gd name="connsiteY127" fmla="*/ 228207 h 1430808"/>
              <a:gd name="connsiteX128" fmla="*/ 299390 w 1915510"/>
              <a:gd name="connsiteY128" fmla="*/ 215999 h 1430808"/>
              <a:gd name="connsiteX129" fmla="*/ 309018 w 1915510"/>
              <a:gd name="connsiteY129" fmla="*/ 203790 h 1430808"/>
              <a:gd name="connsiteX130" fmla="*/ 317238 w 1915510"/>
              <a:gd name="connsiteY130" fmla="*/ 193458 h 1430808"/>
              <a:gd name="connsiteX131" fmla="*/ 332033 w 1915510"/>
              <a:gd name="connsiteY131" fmla="*/ 176084 h 1430808"/>
              <a:gd name="connsiteX132" fmla="*/ 343304 w 1915510"/>
              <a:gd name="connsiteY132" fmla="*/ 163408 h 1430808"/>
              <a:gd name="connsiteX133" fmla="*/ 344477 w 1915510"/>
              <a:gd name="connsiteY133" fmla="*/ 162234 h 1430808"/>
              <a:gd name="connsiteX134" fmla="*/ 345182 w 1915510"/>
              <a:gd name="connsiteY134" fmla="*/ 161529 h 1430808"/>
              <a:gd name="connsiteX135" fmla="*/ 347296 w 1915510"/>
              <a:gd name="connsiteY135" fmla="*/ 159417 h 1430808"/>
              <a:gd name="connsiteX136" fmla="*/ 362561 w 1915510"/>
              <a:gd name="connsiteY136" fmla="*/ 143450 h 1430808"/>
              <a:gd name="connsiteX137" fmla="*/ 378059 w 1915510"/>
              <a:gd name="connsiteY137" fmla="*/ 128192 h 1430808"/>
              <a:gd name="connsiteX138" fmla="*/ 385574 w 1915510"/>
              <a:gd name="connsiteY138" fmla="*/ 121147 h 1430808"/>
              <a:gd name="connsiteX139" fmla="*/ 386279 w 1915510"/>
              <a:gd name="connsiteY139" fmla="*/ 120442 h 1430808"/>
              <a:gd name="connsiteX140" fmla="*/ 387688 w 1915510"/>
              <a:gd name="connsiteY140" fmla="*/ 119035 h 1430808"/>
              <a:gd name="connsiteX141" fmla="*/ 397550 w 1915510"/>
              <a:gd name="connsiteY141" fmla="*/ 110113 h 1430808"/>
              <a:gd name="connsiteX142" fmla="*/ 407413 w 1915510"/>
              <a:gd name="connsiteY142" fmla="*/ 101426 h 1430808"/>
              <a:gd name="connsiteX143" fmla="*/ 417511 w 1915510"/>
              <a:gd name="connsiteY143" fmla="*/ 93209 h 1430808"/>
              <a:gd name="connsiteX144" fmla="*/ 425730 w 1915510"/>
              <a:gd name="connsiteY144" fmla="*/ 86636 h 1430808"/>
              <a:gd name="connsiteX145" fmla="*/ 427843 w 1915510"/>
              <a:gd name="connsiteY145" fmla="*/ 84990 h 1430808"/>
              <a:gd name="connsiteX146" fmla="*/ 428548 w 1915510"/>
              <a:gd name="connsiteY146" fmla="*/ 84524 h 1430808"/>
              <a:gd name="connsiteX147" fmla="*/ 433949 w 1915510"/>
              <a:gd name="connsiteY147" fmla="*/ 80296 h 1430808"/>
              <a:gd name="connsiteX148" fmla="*/ 442402 w 1915510"/>
              <a:gd name="connsiteY148" fmla="*/ 74191 h 1430808"/>
              <a:gd name="connsiteX149" fmla="*/ 450857 w 1915510"/>
              <a:gd name="connsiteY149" fmla="*/ 68322 h 1430808"/>
              <a:gd name="connsiteX150" fmla="*/ 458372 w 1915510"/>
              <a:gd name="connsiteY150" fmla="*/ 63392 h 1430808"/>
              <a:gd name="connsiteX151" fmla="*/ 465885 w 1915510"/>
              <a:gd name="connsiteY151" fmla="*/ 58460 h 1430808"/>
              <a:gd name="connsiteX152" fmla="*/ 471757 w 1915510"/>
              <a:gd name="connsiteY152" fmla="*/ 54705 h 1430808"/>
              <a:gd name="connsiteX153" fmla="*/ 472227 w 1915510"/>
              <a:gd name="connsiteY153" fmla="*/ 54470 h 1430808"/>
              <a:gd name="connsiteX154" fmla="*/ 473400 w 1915510"/>
              <a:gd name="connsiteY154" fmla="*/ 53765 h 1430808"/>
              <a:gd name="connsiteX155" fmla="*/ 480915 w 1915510"/>
              <a:gd name="connsiteY155" fmla="*/ 49306 h 1430808"/>
              <a:gd name="connsiteX156" fmla="*/ 487727 w 1915510"/>
              <a:gd name="connsiteY156" fmla="*/ 45548 h 1430808"/>
              <a:gd name="connsiteX157" fmla="*/ 494536 w 1915510"/>
              <a:gd name="connsiteY157" fmla="*/ 41791 h 1430808"/>
              <a:gd name="connsiteX158" fmla="*/ 501346 w 1915510"/>
              <a:gd name="connsiteY158" fmla="*/ 38269 h 1430808"/>
              <a:gd name="connsiteX159" fmla="*/ 508157 w 1915510"/>
              <a:gd name="connsiteY159" fmla="*/ 34748 h 1430808"/>
              <a:gd name="connsiteX160" fmla="*/ 510270 w 1915510"/>
              <a:gd name="connsiteY160" fmla="*/ 33574 h 1430808"/>
              <a:gd name="connsiteX161" fmla="*/ 512383 w 1915510"/>
              <a:gd name="connsiteY161" fmla="*/ 32401 h 1430808"/>
              <a:gd name="connsiteX162" fmla="*/ 514497 w 1915510"/>
              <a:gd name="connsiteY162" fmla="*/ 31227 h 1430808"/>
              <a:gd name="connsiteX163" fmla="*/ 516611 w 1915510"/>
              <a:gd name="connsiteY163" fmla="*/ 30287 h 1430808"/>
              <a:gd name="connsiteX164" fmla="*/ 520837 w 1915510"/>
              <a:gd name="connsiteY164" fmla="*/ 28410 h 1430808"/>
              <a:gd name="connsiteX165" fmla="*/ 525064 w 1915510"/>
              <a:gd name="connsiteY165" fmla="*/ 26531 h 1430808"/>
              <a:gd name="connsiteX166" fmla="*/ 529292 w 1915510"/>
              <a:gd name="connsiteY166" fmla="*/ 24654 h 1430808"/>
              <a:gd name="connsiteX167" fmla="*/ 533518 w 1915510"/>
              <a:gd name="connsiteY167" fmla="*/ 23009 h 1430808"/>
              <a:gd name="connsiteX168" fmla="*/ 539624 w 1915510"/>
              <a:gd name="connsiteY168" fmla="*/ 20661 h 1430808"/>
              <a:gd name="connsiteX169" fmla="*/ 545730 w 1915510"/>
              <a:gd name="connsiteY169" fmla="*/ 18314 h 1430808"/>
              <a:gd name="connsiteX170" fmla="*/ 551835 w 1915510"/>
              <a:gd name="connsiteY170" fmla="*/ 16202 h 1430808"/>
              <a:gd name="connsiteX171" fmla="*/ 557941 w 1915510"/>
              <a:gd name="connsiteY171" fmla="*/ 14090 h 1430808"/>
              <a:gd name="connsiteX172" fmla="*/ 562168 w 1915510"/>
              <a:gd name="connsiteY172" fmla="*/ 12680 h 1430808"/>
              <a:gd name="connsiteX173" fmla="*/ 563342 w 1915510"/>
              <a:gd name="connsiteY173" fmla="*/ 12209 h 1430808"/>
              <a:gd name="connsiteX174" fmla="*/ 568978 w 1915510"/>
              <a:gd name="connsiteY174" fmla="*/ 10567 h 1430808"/>
              <a:gd name="connsiteX175" fmla="*/ 574613 w 1915510"/>
              <a:gd name="connsiteY175" fmla="*/ 8922 h 1430808"/>
              <a:gd name="connsiteX176" fmla="*/ 580251 w 1915510"/>
              <a:gd name="connsiteY176" fmla="*/ 7515 h 1430808"/>
              <a:gd name="connsiteX177" fmla="*/ 585652 w 1915510"/>
              <a:gd name="connsiteY177" fmla="*/ 6340 h 1430808"/>
              <a:gd name="connsiteX178" fmla="*/ 591053 w 1915510"/>
              <a:gd name="connsiteY178" fmla="*/ 5168 h 1430808"/>
              <a:gd name="connsiteX179" fmla="*/ 596454 w 1915510"/>
              <a:gd name="connsiteY179" fmla="*/ 3993 h 1430808"/>
              <a:gd name="connsiteX180" fmla="*/ 601855 w 1915510"/>
              <a:gd name="connsiteY180" fmla="*/ 3052 h 1430808"/>
              <a:gd name="connsiteX181" fmla="*/ 605376 w 1915510"/>
              <a:gd name="connsiteY181" fmla="*/ 2582 h 1430808"/>
              <a:gd name="connsiteX182" fmla="*/ 606786 w 1915510"/>
              <a:gd name="connsiteY182" fmla="*/ 2582 h 1430808"/>
              <a:gd name="connsiteX183" fmla="*/ 612187 w 1915510"/>
              <a:gd name="connsiteY183" fmla="*/ 1880 h 1430808"/>
              <a:gd name="connsiteX184" fmla="*/ 617588 w 1915510"/>
              <a:gd name="connsiteY184" fmla="*/ 1175 h 1430808"/>
              <a:gd name="connsiteX185" fmla="*/ 622989 w 1915510"/>
              <a:gd name="connsiteY185" fmla="*/ 705 h 1430808"/>
              <a:gd name="connsiteX186" fmla="*/ 628155 w 1915510"/>
              <a:gd name="connsiteY186" fmla="*/ 235 h 1430808"/>
              <a:gd name="connsiteX187" fmla="*/ 633322 w 1915510"/>
              <a:gd name="connsiteY187" fmla="*/ 0 h 1430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1915510" h="1430808">
                <a:moveTo>
                  <a:pt x="633322" y="0"/>
                </a:moveTo>
                <a:cubicBezTo>
                  <a:pt x="634965" y="0"/>
                  <a:pt x="636845" y="0"/>
                  <a:pt x="638489" y="0"/>
                </a:cubicBezTo>
                <a:cubicBezTo>
                  <a:pt x="640133" y="0"/>
                  <a:pt x="642010" y="0"/>
                  <a:pt x="643654" y="0"/>
                </a:cubicBezTo>
                <a:cubicBezTo>
                  <a:pt x="645299" y="0"/>
                  <a:pt x="646708" y="0"/>
                  <a:pt x="648116" y="0"/>
                </a:cubicBezTo>
                <a:lnTo>
                  <a:pt x="648821" y="0"/>
                </a:lnTo>
                <a:cubicBezTo>
                  <a:pt x="650700" y="0"/>
                  <a:pt x="652344" y="0"/>
                  <a:pt x="653987" y="0"/>
                </a:cubicBezTo>
                <a:cubicBezTo>
                  <a:pt x="655866" y="0"/>
                  <a:pt x="657510" y="0"/>
                  <a:pt x="659153" y="0"/>
                </a:cubicBezTo>
                <a:cubicBezTo>
                  <a:pt x="660799" y="235"/>
                  <a:pt x="662442" y="235"/>
                  <a:pt x="664085" y="235"/>
                </a:cubicBezTo>
                <a:cubicBezTo>
                  <a:pt x="665728" y="470"/>
                  <a:pt x="667373" y="705"/>
                  <a:pt x="669017" y="705"/>
                </a:cubicBezTo>
                <a:cubicBezTo>
                  <a:pt x="670661" y="705"/>
                  <a:pt x="672304" y="940"/>
                  <a:pt x="673948" y="1175"/>
                </a:cubicBezTo>
                <a:cubicBezTo>
                  <a:pt x="675593" y="1410"/>
                  <a:pt x="677236" y="1880"/>
                  <a:pt x="678879" y="1880"/>
                </a:cubicBezTo>
                <a:cubicBezTo>
                  <a:pt x="680523" y="2115"/>
                  <a:pt x="682168" y="2350"/>
                  <a:pt x="683812" y="2582"/>
                </a:cubicBezTo>
                <a:cubicBezTo>
                  <a:pt x="684282" y="2817"/>
                  <a:pt x="685220" y="3052"/>
                  <a:pt x="685220" y="3052"/>
                </a:cubicBezTo>
                <a:lnTo>
                  <a:pt x="686629" y="3052"/>
                </a:lnTo>
                <a:cubicBezTo>
                  <a:pt x="687099" y="3052"/>
                  <a:pt x="687568" y="3052"/>
                  <a:pt x="688038" y="3052"/>
                </a:cubicBezTo>
                <a:cubicBezTo>
                  <a:pt x="688508" y="3052"/>
                  <a:pt x="689446" y="3052"/>
                  <a:pt x="689446" y="3052"/>
                </a:cubicBezTo>
                <a:lnTo>
                  <a:pt x="1228859" y="100486"/>
                </a:lnTo>
                <a:lnTo>
                  <a:pt x="1231206" y="100486"/>
                </a:lnTo>
                <a:lnTo>
                  <a:pt x="1915510" y="223981"/>
                </a:lnTo>
                <a:cubicBezTo>
                  <a:pt x="1902594" y="221634"/>
                  <a:pt x="1889208" y="220459"/>
                  <a:pt x="1875823" y="220459"/>
                </a:cubicBezTo>
                <a:cubicBezTo>
                  <a:pt x="1862437" y="220459"/>
                  <a:pt x="1848581" y="221634"/>
                  <a:pt x="1834727" y="223981"/>
                </a:cubicBezTo>
                <a:cubicBezTo>
                  <a:pt x="1834492" y="223981"/>
                  <a:pt x="1834492" y="223981"/>
                  <a:pt x="1834492" y="223981"/>
                </a:cubicBezTo>
                <a:cubicBezTo>
                  <a:pt x="1820402" y="226328"/>
                  <a:pt x="1806312" y="230086"/>
                  <a:pt x="1791988" y="234780"/>
                </a:cubicBezTo>
                <a:cubicBezTo>
                  <a:pt x="1791753" y="234780"/>
                  <a:pt x="1791753" y="234780"/>
                  <a:pt x="1791753" y="234780"/>
                </a:cubicBezTo>
                <a:cubicBezTo>
                  <a:pt x="1777193" y="239711"/>
                  <a:pt x="1762633" y="245816"/>
                  <a:pt x="1747839" y="253092"/>
                </a:cubicBezTo>
                <a:cubicBezTo>
                  <a:pt x="1733279" y="260372"/>
                  <a:pt x="1718954" y="268589"/>
                  <a:pt x="1704628" y="277981"/>
                </a:cubicBezTo>
                <a:cubicBezTo>
                  <a:pt x="1704395" y="277981"/>
                  <a:pt x="1704395" y="277981"/>
                  <a:pt x="1704395" y="277981"/>
                </a:cubicBezTo>
                <a:cubicBezTo>
                  <a:pt x="1690304" y="287135"/>
                  <a:pt x="1676216" y="297467"/>
                  <a:pt x="1662359" y="308735"/>
                </a:cubicBezTo>
                <a:cubicBezTo>
                  <a:pt x="1662124" y="308970"/>
                  <a:pt x="1661891" y="309440"/>
                  <a:pt x="1661656" y="309440"/>
                </a:cubicBezTo>
                <a:cubicBezTo>
                  <a:pt x="1647800" y="320709"/>
                  <a:pt x="1634179" y="332918"/>
                  <a:pt x="1620794" y="346065"/>
                </a:cubicBezTo>
                <a:cubicBezTo>
                  <a:pt x="1620559" y="346300"/>
                  <a:pt x="1620324" y="346535"/>
                  <a:pt x="1620089" y="346770"/>
                </a:cubicBezTo>
                <a:cubicBezTo>
                  <a:pt x="1606938" y="359919"/>
                  <a:pt x="1593789" y="373769"/>
                  <a:pt x="1580873" y="388561"/>
                </a:cubicBezTo>
                <a:cubicBezTo>
                  <a:pt x="1580403" y="389031"/>
                  <a:pt x="1579699" y="389736"/>
                  <a:pt x="1579229" y="390438"/>
                </a:cubicBezTo>
                <a:cubicBezTo>
                  <a:pt x="1567957" y="403587"/>
                  <a:pt x="1556684" y="417674"/>
                  <a:pt x="1545647" y="431995"/>
                </a:cubicBezTo>
                <a:cubicBezTo>
                  <a:pt x="1542595" y="435986"/>
                  <a:pt x="1539307" y="440210"/>
                  <a:pt x="1536254" y="444438"/>
                </a:cubicBezTo>
                <a:cubicBezTo>
                  <a:pt x="1526392" y="457584"/>
                  <a:pt x="1516763" y="470969"/>
                  <a:pt x="1507369" y="485055"/>
                </a:cubicBezTo>
                <a:cubicBezTo>
                  <a:pt x="1505726" y="487637"/>
                  <a:pt x="1503847" y="489985"/>
                  <a:pt x="1502203" y="492567"/>
                </a:cubicBezTo>
                <a:cubicBezTo>
                  <a:pt x="1491401" y="509002"/>
                  <a:pt x="1480599" y="526141"/>
                  <a:pt x="1470267" y="543750"/>
                </a:cubicBezTo>
                <a:cubicBezTo>
                  <a:pt x="1467448" y="548212"/>
                  <a:pt x="1464866" y="552907"/>
                  <a:pt x="1462283" y="557366"/>
                </a:cubicBezTo>
                <a:cubicBezTo>
                  <a:pt x="1452653" y="574036"/>
                  <a:pt x="1443026" y="590940"/>
                  <a:pt x="1433868" y="608549"/>
                </a:cubicBezTo>
                <a:cubicBezTo>
                  <a:pt x="1433397" y="609489"/>
                  <a:pt x="1432694" y="610661"/>
                  <a:pt x="1432224" y="611601"/>
                </a:cubicBezTo>
                <a:cubicBezTo>
                  <a:pt x="1410149" y="653862"/>
                  <a:pt x="1389483" y="698704"/>
                  <a:pt x="1370228" y="745424"/>
                </a:cubicBezTo>
                <a:cubicBezTo>
                  <a:pt x="1370228" y="745659"/>
                  <a:pt x="1370228" y="745659"/>
                  <a:pt x="1370228" y="745659"/>
                </a:cubicBezTo>
                <a:cubicBezTo>
                  <a:pt x="1350737" y="792850"/>
                  <a:pt x="1332890" y="842154"/>
                  <a:pt x="1316920" y="892867"/>
                </a:cubicBezTo>
                <a:cubicBezTo>
                  <a:pt x="1316920" y="893102"/>
                  <a:pt x="1316920" y="893337"/>
                  <a:pt x="1316920" y="893337"/>
                </a:cubicBezTo>
                <a:cubicBezTo>
                  <a:pt x="1300717" y="944285"/>
                  <a:pt x="1286392" y="996639"/>
                  <a:pt x="1274181" y="1049935"/>
                </a:cubicBezTo>
                <a:cubicBezTo>
                  <a:pt x="1274181" y="1050166"/>
                  <a:pt x="1274181" y="1050166"/>
                  <a:pt x="1274181" y="1050166"/>
                </a:cubicBezTo>
                <a:cubicBezTo>
                  <a:pt x="1261969" y="1103698"/>
                  <a:pt x="1251637" y="1158168"/>
                  <a:pt x="1243418" y="1213106"/>
                </a:cubicBezTo>
                <a:cubicBezTo>
                  <a:pt x="1240129" y="1235409"/>
                  <a:pt x="1237077" y="1257714"/>
                  <a:pt x="1234495" y="1280252"/>
                </a:cubicBezTo>
                <a:lnTo>
                  <a:pt x="1234495" y="1280722"/>
                </a:lnTo>
                <a:cubicBezTo>
                  <a:pt x="1231911" y="1303260"/>
                  <a:pt x="1229797" y="1325565"/>
                  <a:pt x="1227919" y="1348104"/>
                </a:cubicBezTo>
                <a:cubicBezTo>
                  <a:pt x="1227919" y="1348339"/>
                  <a:pt x="1227919" y="1348809"/>
                  <a:pt x="1227919" y="1348809"/>
                </a:cubicBezTo>
                <a:cubicBezTo>
                  <a:pt x="1226041" y="1371112"/>
                  <a:pt x="1224631" y="1393417"/>
                  <a:pt x="1223691" y="1415720"/>
                </a:cubicBezTo>
                <a:cubicBezTo>
                  <a:pt x="1223691" y="1415955"/>
                  <a:pt x="1223691" y="1416425"/>
                  <a:pt x="1223691" y="1416660"/>
                </a:cubicBezTo>
                <a:lnTo>
                  <a:pt x="1223295" y="1430808"/>
                </a:lnTo>
                <a:lnTo>
                  <a:pt x="0" y="1011892"/>
                </a:lnTo>
                <a:lnTo>
                  <a:pt x="682" y="1006032"/>
                </a:lnTo>
                <a:cubicBezTo>
                  <a:pt x="1152" y="1002979"/>
                  <a:pt x="1387" y="999692"/>
                  <a:pt x="1857" y="996639"/>
                </a:cubicBezTo>
                <a:cubicBezTo>
                  <a:pt x="2092" y="993587"/>
                  <a:pt x="2562" y="990300"/>
                  <a:pt x="3032" y="987247"/>
                </a:cubicBezTo>
                <a:cubicBezTo>
                  <a:pt x="3267" y="984195"/>
                  <a:pt x="3736" y="980908"/>
                  <a:pt x="4206" y="977855"/>
                </a:cubicBezTo>
                <a:cubicBezTo>
                  <a:pt x="4676" y="974805"/>
                  <a:pt x="5144" y="971517"/>
                  <a:pt x="5614" y="968465"/>
                </a:cubicBezTo>
                <a:cubicBezTo>
                  <a:pt x="5614" y="968230"/>
                  <a:pt x="5614" y="967763"/>
                  <a:pt x="5614" y="967763"/>
                </a:cubicBezTo>
                <a:cubicBezTo>
                  <a:pt x="5614" y="967528"/>
                  <a:pt x="5614" y="967058"/>
                  <a:pt x="5614" y="967058"/>
                </a:cubicBezTo>
                <a:cubicBezTo>
                  <a:pt x="5614" y="966823"/>
                  <a:pt x="5614" y="966353"/>
                  <a:pt x="5614" y="966353"/>
                </a:cubicBezTo>
                <a:cubicBezTo>
                  <a:pt x="5614" y="966118"/>
                  <a:pt x="5614" y="965648"/>
                  <a:pt x="5614" y="965648"/>
                </a:cubicBezTo>
                <a:cubicBezTo>
                  <a:pt x="6084" y="962360"/>
                  <a:pt x="6553" y="958841"/>
                  <a:pt x="7023" y="955554"/>
                </a:cubicBezTo>
                <a:cubicBezTo>
                  <a:pt x="7728" y="952266"/>
                  <a:pt x="8197" y="948744"/>
                  <a:pt x="8667" y="945457"/>
                </a:cubicBezTo>
                <a:cubicBezTo>
                  <a:pt x="9137" y="942169"/>
                  <a:pt x="9842" y="938647"/>
                  <a:pt x="10312" y="935363"/>
                </a:cubicBezTo>
                <a:cubicBezTo>
                  <a:pt x="10782" y="932075"/>
                  <a:pt x="11485" y="928553"/>
                  <a:pt x="11956" y="925266"/>
                </a:cubicBezTo>
                <a:cubicBezTo>
                  <a:pt x="12424" y="921978"/>
                  <a:pt x="12894" y="918456"/>
                  <a:pt x="13599" y="915168"/>
                </a:cubicBezTo>
                <a:cubicBezTo>
                  <a:pt x="14303" y="911884"/>
                  <a:pt x="14773" y="908362"/>
                  <a:pt x="15476" y="905076"/>
                </a:cubicBezTo>
                <a:cubicBezTo>
                  <a:pt x="16181" y="901789"/>
                  <a:pt x="16652" y="898266"/>
                  <a:pt x="17357" y="894979"/>
                </a:cubicBezTo>
                <a:cubicBezTo>
                  <a:pt x="18062" y="891691"/>
                  <a:pt x="18530" y="888172"/>
                  <a:pt x="19235" y="884885"/>
                </a:cubicBezTo>
                <a:cubicBezTo>
                  <a:pt x="19704" y="881362"/>
                  <a:pt x="20409" y="878075"/>
                  <a:pt x="21114" y="874553"/>
                </a:cubicBezTo>
                <a:cubicBezTo>
                  <a:pt x="21818" y="871265"/>
                  <a:pt x="22523" y="867746"/>
                  <a:pt x="23226" y="864459"/>
                </a:cubicBezTo>
                <a:cubicBezTo>
                  <a:pt x="23931" y="861171"/>
                  <a:pt x="24635" y="857649"/>
                  <a:pt x="25342" y="854362"/>
                </a:cubicBezTo>
                <a:cubicBezTo>
                  <a:pt x="26045" y="851074"/>
                  <a:pt x="26750" y="847555"/>
                  <a:pt x="27454" y="844268"/>
                </a:cubicBezTo>
                <a:cubicBezTo>
                  <a:pt x="28394" y="840745"/>
                  <a:pt x="29097" y="837224"/>
                  <a:pt x="29803" y="833702"/>
                </a:cubicBezTo>
                <a:cubicBezTo>
                  <a:pt x="30506" y="830180"/>
                  <a:pt x="31445" y="826660"/>
                  <a:pt x="32150" y="823138"/>
                </a:cubicBezTo>
                <a:cubicBezTo>
                  <a:pt x="32856" y="819616"/>
                  <a:pt x="33795" y="816093"/>
                  <a:pt x="34499" y="812571"/>
                </a:cubicBezTo>
                <a:cubicBezTo>
                  <a:pt x="34734" y="811164"/>
                  <a:pt x="35204" y="809988"/>
                  <a:pt x="35439" y="808581"/>
                </a:cubicBezTo>
                <a:cubicBezTo>
                  <a:pt x="35439" y="808346"/>
                  <a:pt x="35439" y="808111"/>
                  <a:pt x="35439" y="808111"/>
                </a:cubicBezTo>
                <a:cubicBezTo>
                  <a:pt x="35907" y="805999"/>
                  <a:pt x="36377" y="804119"/>
                  <a:pt x="36847" y="802007"/>
                </a:cubicBezTo>
                <a:cubicBezTo>
                  <a:pt x="37786" y="798249"/>
                  <a:pt x="38491" y="794730"/>
                  <a:pt x="39430" y="791208"/>
                </a:cubicBezTo>
                <a:cubicBezTo>
                  <a:pt x="40370" y="787685"/>
                  <a:pt x="41310" y="784163"/>
                  <a:pt x="42013" y="780640"/>
                </a:cubicBezTo>
                <a:cubicBezTo>
                  <a:pt x="42718" y="777121"/>
                  <a:pt x="43657" y="773599"/>
                  <a:pt x="44597" y="770078"/>
                </a:cubicBezTo>
                <a:cubicBezTo>
                  <a:pt x="45536" y="766556"/>
                  <a:pt x="46474" y="763033"/>
                  <a:pt x="47414" y="759514"/>
                </a:cubicBezTo>
                <a:cubicBezTo>
                  <a:pt x="48355" y="755756"/>
                  <a:pt x="49293" y="752234"/>
                  <a:pt x="50233" y="748477"/>
                </a:cubicBezTo>
                <a:cubicBezTo>
                  <a:pt x="51172" y="744954"/>
                  <a:pt x="52111" y="741200"/>
                  <a:pt x="53051" y="737678"/>
                </a:cubicBezTo>
                <a:cubicBezTo>
                  <a:pt x="53989" y="734155"/>
                  <a:pt x="55163" y="730398"/>
                  <a:pt x="56105" y="726878"/>
                </a:cubicBezTo>
                <a:cubicBezTo>
                  <a:pt x="57043" y="723356"/>
                  <a:pt x="58217" y="719599"/>
                  <a:pt x="59157" y="716076"/>
                </a:cubicBezTo>
                <a:cubicBezTo>
                  <a:pt x="60095" y="712087"/>
                  <a:pt x="61269" y="708329"/>
                  <a:pt x="62443" y="704339"/>
                </a:cubicBezTo>
                <a:cubicBezTo>
                  <a:pt x="63619" y="700583"/>
                  <a:pt x="64793" y="696592"/>
                  <a:pt x="65967" y="692834"/>
                </a:cubicBezTo>
                <a:lnTo>
                  <a:pt x="69489" y="681330"/>
                </a:lnTo>
                <a:cubicBezTo>
                  <a:pt x="70663" y="677573"/>
                  <a:pt x="71838" y="673583"/>
                  <a:pt x="73011" y="669826"/>
                </a:cubicBezTo>
                <a:cubicBezTo>
                  <a:pt x="74420" y="665833"/>
                  <a:pt x="75594" y="661609"/>
                  <a:pt x="77002" y="657617"/>
                </a:cubicBezTo>
                <a:cubicBezTo>
                  <a:pt x="77237" y="656680"/>
                  <a:pt x="77707" y="655739"/>
                  <a:pt x="77942" y="654799"/>
                </a:cubicBezTo>
                <a:cubicBezTo>
                  <a:pt x="79118" y="651747"/>
                  <a:pt x="80056" y="648695"/>
                  <a:pt x="80996" y="645642"/>
                </a:cubicBezTo>
                <a:cubicBezTo>
                  <a:pt x="82170" y="641418"/>
                  <a:pt x="83579" y="637427"/>
                  <a:pt x="84987" y="633435"/>
                </a:cubicBezTo>
                <a:cubicBezTo>
                  <a:pt x="86162" y="629445"/>
                  <a:pt x="87571" y="625453"/>
                  <a:pt x="88980" y="621463"/>
                </a:cubicBezTo>
                <a:cubicBezTo>
                  <a:pt x="90623" y="617001"/>
                  <a:pt x="92032" y="612777"/>
                  <a:pt x="93677" y="608314"/>
                </a:cubicBezTo>
                <a:cubicBezTo>
                  <a:pt x="95321" y="603855"/>
                  <a:pt x="96965" y="599392"/>
                  <a:pt x="98373" y="595168"/>
                </a:cubicBezTo>
                <a:cubicBezTo>
                  <a:pt x="99782" y="590940"/>
                  <a:pt x="101427" y="586478"/>
                  <a:pt x="103071" y="582253"/>
                </a:cubicBezTo>
                <a:cubicBezTo>
                  <a:pt x="104715" y="578026"/>
                  <a:pt x="106357" y="573566"/>
                  <a:pt x="108000" y="569340"/>
                </a:cubicBezTo>
                <a:cubicBezTo>
                  <a:pt x="109881" y="564411"/>
                  <a:pt x="111759" y="559717"/>
                  <a:pt x="113636" y="554784"/>
                </a:cubicBezTo>
                <a:cubicBezTo>
                  <a:pt x="115515" y="549854"/>
                  <a:pt x="117395" y="545160"/>
                  <a:pt x="119274" y="540227"/>
                </a:cubicBezTo>
                <a:cubicBezTo>
                  <a:pt x="121151" y="535533"/>
                  <a:pt x="123265" y="530603"/>
                  <a:pt x="125145" y="525906"/>
                </a:cubicBezTo>
                <a:cubicBezTo>
                  <a:pt x="127023" y="520976"/>
                  <a:pt x="128901" y="516279"/>
                  <a:pt x="131015" y="511584"/>
                </a:cubicBezTo>
                <a:cubicBezTo>
                  <a:pt x="131248" y="511349"/>
                  <a:pt x="131483" y="510879"/>
                  <a:pt x="131483" y="510644"/>
                </a:cubicBezTo>
                <a:cubicBezTo>
                  <a:pt x="131483" y="510409"/>
                  <a:pt x="131483" y="510174"/>
                  <a:pt x="131483" y="510174"/>
                </a:cubicBezTo>
                <a:cubicBezTo>
                  <a:pt x="133834" y="504776"/>
                  <a:pt x="135946" y="499377"/>
                  <a:pt x="138295" y="494212"/>
                </a:cubicBezTo>
                <a:cubicBezTo>
                  <a:pt x="140879" y="488343"/>
                  <a:pt x="143226" y="482708"/>
                  <a:pt x="145810" y="477073"/>
                </a:cubicBezTo>
                <a:cubicBezTo>
                  <a:pt x="148394" y="471439"/>
                  <a:pt x="150976" y="465804"/>
                  <a:pt x="153558" y="460170"/>
                </a:cubicBezTo>
                <a:cubicBezTo>
                  <a:pt x="156143" y="454532"/>
                  <a:pt x="158726" y="448897"/>
                  <a:pt x="161308" y="443498"/>
                </a:cubicBezTo>
                <a:cubicBezTo>
                  <a:pt x="165535" y="435047"/>
                  <a:pt x="169526" y="426596"/>
                  <a:pt x="173755" y="418379"/>
                </a:cubicBezTo>
                <a:cubicBezTo>
                  <a:pt x="177983" y="410162"/>
                  <a:pt x="182209" y="401942"/>
                  <a:pt x="186436" y="393725"/>
                </a:cubicBezTo>
                <a:cubicBezTo>
                  <a:pt x="189019" y="388796"/>
                  <a:pt x="191601" y="383866"/>
                  <a:pt x="194186" y="379169"/>
                </a:cubicBezTo>
                <a:cubicBezTo>
                  <a:pt x="194420" y="378699"/>
                  <a:pt x="194655" y="378464"/>
                  <a:pt x="194655" y="377997"/>
                </a:cubicBezTo>
                <a:cubicBezTo>
                  <a:pt x="194890" y="377291"/>
                  <a:pt x="195360" y="376821"/>
                  <a:pt x="195595" y="376116"/>
                </a:cubicBezTo>
                <a:cubicBezTo>
                  <a:pt x="196768" y="373769"/>
                  <a:pt x="197942" y="371422"/>
                  <a:pt x="199116" y="369308"/>
                </a:cubicBezTo>
                <a:cubicBezTo>
                  <a:pt x="203578" y="361561"/>
                  <a:pt x="208039" y="353580"/>
                  <a:pt x="212502" y="345830"/>
                </a:cubicBezTo>
                <a:cubicBezTo>
                  <a:pt x="216261" y="339023"/>
                  <a:pt x="220252" y="332683"/>
                  <a:pt x="224244" y="326109"/>
                </a:cubicBezTo>
                <a:cubicBezTo>
                  <a:pt x="227061" y="321414"/>
                  <a:pt x="229644" y="316952"/>
                  <a:pt x="232464" y="312492"/>
                </a:cubicBezTo>
                <a:cubicBezTo>
                  <a:pt x="234106" y="309675"/>
                  <a:pt x="235750" y="306858"/>
                  <a:pt x="237394" y="304275"/>
                </a:cubicBezTo>
                <a:cubicBezTo>
                  <a:pt x="245847" y="290892"/>
                  <a:pt x="254537" y="277746"/>
                  <a:pt x="263227" y="265067"/>
                </a:cubicBezTo>
                <a:cubicBezTo>
                  <a:pt x="263696" y="264362"/>
                  <a:pt x="264401" y="263657"/>
                  <a:pt x="264869" y="262720"/>
                </a:cubicBezTo>
                <a:cubicBezTo>
                  <a:pt x="266513" y="260372"/>
                  <a:pt x="268392" y="258022"/>
                  <a:pt x="270037" y="255675"/>
                </a:cubicBezTo>
                <a:cubicBezTo>
                  <a:pt x="276610" y="246518"/>
                  <a:pt x="282951" y="237129"/>
                  <a:pt x="289761" y="228207"/>
                </a:cubicBezTo>
                <a:cubicBezTo>
                  <a:pt x="292815" y="223981"/>
                  <a:pt x="296102" y="220224"/>
                  <a:pt x="299390" y="215999"/>
                </a:cubicBezTo>
                <a:cubicBezTo>
                  <a:pt x="302679" y="211772"/>
                  <a:pt x="305731" y="207782"/>
                  <a:pt x="309018" y="203790"/>
                </a:cubicBezTo>
                <a:cubicBezTo>
                  <a:pt x="311836" y="200503"/>
                  <a:pt x="314419" y="196745"/>
                  <a:pt x="317238" y="193458"/>
                </a:cubicBezTo>
                <a:cubicBezTo>
                  <a:pt x="322168" y="187588"/>
                  <a:pt x="327100" y="181719"/>
                  <a:pt x="332033" y="176084"/>
                </a:cubicBezTo>
                <a:cubicBezTo>
                  <a:pt x="335789" y="171860"/>
                  <a:pt x="339548" y="167632"/>
                  <a:pt x="343304" y="163408"/>
                </a:cubicBezTo>
                <a:cubicBezTo>
                  <a:pt x="343774" y="163173"/>
                  <a:pt x="344009" y="162704"/>
                  <a:pt x="344477" y="162234"/>
                </a:cubicBezTo>
                <a:cubicBezTo>
                  <a:pt x="344712" y="161999"/>
                  <a:pt x="345182" y="161529"/>
                  <a:pt x="345182" y="161529"/>
                </a:cubicBezTo>
                <a:cubicBezTo>
                  <a:pt x="345887" y="160825"/>
                  <a:pt x="346593" y="160122"/>
                  <a:pt x="347296" y="159417"/>
                </a:cubicBezTo>
                <a:cubicBezTo>
                  <a:pt x="352462" y="154017"/>
                  <a:pt x="357393" y="148618"/>
                  <a:pt x="362561" y="143450"/>
                </a:cubicBezTo>
                <a:cubicBezTo>
                  <a:pt x="367725" y="138286"/>
                  <a:pt x="372893" y="133121"/>
                  <a:pt x="378059" y="128192"/>
                </a:cubicBezTo>
                <a:cubicBezTo>
                  <a:pt x="380643" y="125841"/>
                  <a:pt x="382990" y="123494"/>
                  <a:pt x="385574" y="121147"/>
                </a:cubicBezTo>
                <a:cubicBezTo>
                  <a:pt x="385809" y="120912"/>
                  <a:pt x="386044" y="120677"/>
                  <a:pt x="386279" y="120442"/>
                </a:cubicBezTo>
                <a:cubicBezTo>
                  <a:pt x="386748" y="119972"/>
                  <a:pt x="387218" y="119505"/>
                  <a:pt x="387688" y="119035"/>
                </a:cubicBezTo>
                <a:cubicBezTo>
                  <a:pt x="390975" y="115982"/>
                  <a:pt x="394262" y="112930"/>
                  <a:pt x="397550" y="110113"/>
                </a:cubicBezTo>
                <a:cubicBezTo>
                  <a:pt x="400839" y="107060"/>
                  <a:pt x="404126" y="104243"/>
                  <a:pt x="407413" y="101426"/>
                </a:cubicBezTo>
                <a:cubicBezTo>
                  <a:pt x="410936" y="98608"/>
                  <a:pt x="414223" y="96026"/>
                  <a:pt x="417511" y="93209"/>
                </a:cubicBezTo>
                <a:cubicBezTo>
                  <a:pt x="420094" y="91095"/>
                  <a:pt x="422913" y="88748"/>
                  <a:pt x="425730" y="86636"/>
                </a:cubicBezTo>
                <a:cubicBezTo>
                  <a:pt x="426434" y="86166"/>
                  <a:pt x="427139" y="85461"/>
                  <a:pt x="427843" y="84990"/>
                </a:cubicBezTo>
                <a:cubicBezTo>
                  <a:pt x="428078" y="84755"/>
                  <a:pt x="428313" y="84524"/>
                  <a:pt x="428548" y="84524"/>
                </a:cubicBezTo>
                <a:cubicBezTo>
                  <a:pt x="430428" y="83113"/>
                  <a:pt x="432072" y="81703"/>
                  <a:pt x="433949" y="80296"/>
                </a:cubicBezTo>
                <a:cubicBezTo>
                  <a:pt x="436766" y="78184"/>
                  <a:pt x="439585" y="76069"/>
                  <a:pt x="442402" y="74191"/>
                </a:cubicBezTo>
                <a:cubicBezTo>
                  <a:pt x="445221" y="72314"/>
                  <a:pt x="448040" y="70199"/>
                  <a:pt x="450857" y="68322"/>
                </a:cubicBezTo>
                <a:cubicBezTo>
                  <a:pt x="453441" y="66680"/>
                  <a:pt x="455788" y="65034"/>
                  <a:pt x="458372" y="63392"/>
                </a:cubicBezTo>
                <a:cubicBezTo>
                  <a:pt x="460956" y="61747"/>
                  <a:pt x="463303" y="60105"/>
                  <a:pt x="465885" y="58460"/>
                </a:cubicBezTo>
                <a:cubicBezTo>
                  <a:pt x="467764" y="57053"/>
                  <a:pt x="469880" y="55877"/>
                  <a:pt x="471757" y="54705"/>
                </a:cubicBezTo>
                <a:cubicBezTo>
                  <a:pt x="471992" y="54470"/>
                  <a:pt x="472227" y="54470"/>
                  <a:pt x="472227" y="54470"/>
                </a:cubicBezTo>
                <a:cubicBezTo>
                  <a:pt x="472697" y="54235"/>
                  <a:pt x="472932" y="53765"/>
                  <a:pt x="473400" y="53765"/>
                </a:cubicBezTo>
                <a:cubicBezTo>
                  <a:pt x="475984" y="52355"/>
                  <a:pt x="478333" y="50713"/>
                  <a:pt x="480915" y="49306"/>
                </a:cubicBezTo>
                <a:cubicBezTo>
                  <a:pt x="483264" y="48131"/>
                  <a:pt x="485378" y="46955"/>
                  <a:pt x="487727" y="45548"/>
                </a:cubicBezTo>
                <a:cubicBezTo>
                  <a:pt x="490074" y="44138"/>
                  <a:pt x="492189" y="42966"/>
                  <a:pt x="494536" y="41791"/>
                </a:cubicBezTo>
                <a:cubicBezTo>
                  <a:pt x="496884" y="40616"/>
                  <a:pt x="498999" y="39444"/>
                  <a:pt x="501346" y="38269"/>
                </a:cubicBezTo>
                <a:cubicBezTo>
                  <a:pt x="503695" y="37097"/>
                  <a:pt x="505807" y="35921"/>
                  <a:pt x="508157" y="34748"/>
                </a:cubicBezTo>
                <a:cubicBezTo>
                  <a:pt x="508861" y="34279"/>
                  <a:pt x="509566" y="34044"/>
                  <a:pt x="510270" y="33574"/>
                </a:cubicBezTo>
                <a:cubicBezTo>
                  <a:pt x="510975" y="33104"/>
                  <a:pt x="511678" y="32634"/>
                  <a:pt x="512383" y="32401"/>
                </a:cubicBezTo>
                <a:cubicBezTo>
                  <a:pt x="513087" y="31930"/>
                  <a:pt x="513792" y="31462"/>
                  <a:pt x="514497" y="31227"/>
                </a:cubicBezTo>
                <a:cubicBezTo>
                  <a:pt x="515202" y="30992"/>
                  <a:pt x="515906" y="30522"/>
                  <a:pt x="516611" y="30287"/>
                </a:cubicBezTo>
                <a:cubicBezTo>
                  <a:pt x="518019" y="29583"/>
                  <a:pt x="519428" y="29113"/>
                  <a:pt x="520837" y="28410"/>
                </a:cubicBezTo>
                <a:cubicBezTo>
                  <a:pt x="522247" y="27706"/>
                  <a:pt x="523656" y="27236"/>
                  <a:pt x="525064" y="26531"/>
                </a:cubicBezTo>
                <a:cubicBezTo>
                  <a:pt x="526473" y="25827"/>
                  <a:pt x="527882" y="25359"/>
                  <a:pt x="529292" y="24654"/>
                </a:cubicBezTo>
                <a:cubicBezTo>
                  <a:pt x="530700" y="24184"/>
                  <a:pt x="532109" y="23479"/>
                  <a:pt x="533518" y="23009"/>
                </a:cubicBezTo>
                <a:cubicBezTo>
                  <a:pt x="535631" y="22307"/>
                  <a:pt x="537512" y="21366"/>
                  <a:pt x="539624" y="20661"/>
                </a:cubicBezTo>
                <a:cubicBezTo>
                  <a:pt x="541738" y="19724"/>
                  <a:pt x="543616" y="19019"/>
                  <a:pt x="545730" y="18314"/>
                </a:cubicBezTo>
                <a:cubicBezTo>
                  <a:pt x="547844" y="17609"/>
                  <a:pt x="549721" y="16907"/>
                  <a:pt x="551835" y="16202"/>
                </a:cubicBezTo>
                <a:cubicBezTo>
                  <a:pt x="553949" y="15497"/>
                  <a:pt x="555827" y="14792"/>
                  <a:pt x="557941" y="14090"/>
                </a:cubicBezTo>
                <a:cubicBezTo>
                  <a:pt x="559350" y="13620"/>
                  <a:pt x="560760" y="13150"/>
                  <a:pt x="562168" y="12680"/>
                </a:cubicBezTo>
                <a:cubicBezTo>
                  <a:pt x="562639" y="12444"/>
                  <a:pt x="562872" y="12209"/>
                  <a:pt x="563342" y="12209"/>
                </a:cubicBezTo>
                <a:cubicBezTo>
                  <a:pt x="565221" y="11739"/>
                  <a:pt x="567100" y="11269"/>
                  <a:pt x="568978" y="10567"/>
                </a:cubicBezTo>
                <a:cubicBezTo>
                  <a:pt x="570857" y="9862"/>
                  <a:pt x="572736" y="9392"/>
                  <a:pt x="574613" y="8922"/>
                </a:cubicBezTo>
                <a:cubicBezTo>
                  <a:pt x="576493" y="8452"/>
                  <a:pt x="578372" y="7985"/>
                  <a:pt x="580251" y="7515"/>
                </a:cubicBezTo>
                <a:cubicBezTo>
                  <a:pt x="581893" y="7280"/>
                  <a:pt x="583773" y="6810"/>
                  <a:pt x="585652" y="6340"/>
                </a:cubicBezTo>
                <a:cubicBezTo>
                  <a:pt x="587295" y="5870"/>
                  <a:pt x="589172" y="5635"/>
                  <a:pt x="591053" y="5168"/>
                </a:cubicBezTo>
                <a:cubicBezTo>
                  <a:pt x="592931" y="4698"/>
                  <a:pt x="594575" y="4228"/>
                  <a:pt x="596454" y="3993"/>
                </a:cubicBezTo>
                <a:cubicBezTo>
                  <a:pt x="598333" y="3758"/>
                  <a:pt x="599976" y="3287"/>
                  <a:pt x="601855" y="3052"/>
                </a:cubicBezTo>
                <a:cubicBezTo>
                  <a:pt x="603029" y="2817"/>
                  <a:pt x="604202" y="2582"/>
                  <a:pt x="605376" y="2582"/>
                </a:cubicBezTo>
                <a:cubicBezTo>
                  <a:pt x="605847" y="2582"/>
                  <a:pt x="606318" y="2582"/>
                  <a:pt x="606786" y="2582"/>
                </a:cubicBezTo>
                <a:cubicBezTo>
                  <a:pt x="608665" y="2350"/>
                  <a:pt x="610308" y="1880"/>
                  <a:pt x="612187" y="1880"/>
                </a:cubicBezTo>
                <a:cubicBezTo>
                  <a:pt x="614067" y="1645"/>
                  <a:pt x="615710" y="1175"/>
                  <a:pt x="617588" y="1175"/>
                </a:cubicBezTo>
                <a:cubicBezTo>
                  <a:pt x="619467" y="940"/>
                  <a:pt x="621111" y="705"/>
                  <a:pt x="622989" y="705"/>
                </a:cubicBezTo>
                <a:cubicBezTo>
                  <a:pt x="624633" y="470"/>
                  <a:pt x="626512" y="235"/>
                  <a:pt x="628155" y="235"/>
                </a:cubicBezTo>
                <a:cubicBezTo>
                  <a:pt x="629801" y="0"/>
                  <a:pt x="631679" y="0"/>
                  <a:pt x="633322" y="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D827D34D-CA37-233A-7242-4A3A44F6BD0D}"/>
              </a:ext>
            </a:extLst>
          </p:cNvPr>
          <p:cNvSpPr/>
          <p:nvPr/>
        </p:nvSpPr>
        <p:spPr>
          <a:xfrm>
            <a:off x="5421895" y="3005312"/>
            <a:ext cx="1670132" cy="1133604"/>
          </a:xfrm>
          <a:custGeom>
            <a:avLst/>
            <a:gdLst>
              <a:gd name="connsiteX0" fmla="*/ 1065881 w 1065880"/>
              <a:gd name="connsiteY0" fmla="*/ 701836 h 720715"/>
              <a:gd name="connsiteX1" fmla="*/ 1065881 w 1065880"/>
              <a:gd name="connsiteY1" fmla="*/ 695542 h 720715"/>
              <a:gd name="connsiteX2" fmla="*/ 1065881 w 1065880"/>
              <a:gd name="connsiteY2" fmla="*/ 685952 h 720715"/>
              <a:gd name="connsiteX3" fmla="*/ 1065730 w 1065880"/>
              <a:gd name="connsiteY3" fmla="*/ 676362 h 720715"/>
              <a:gd name="connsiteX4" fmla="*/ 1065431 w 1065880"/>
              <a:gd name="connsiteY4" fmla="*/ 666923 h 720715"/>
              <a:gd name="connsiteX5" fmla="*/ 1065431 w 1065880"/>
              <a:gd name="connsiteY5" fmla="*/ 662728 h 720715"/>
              <a:gd name="connsiteX6" fmla="*/ 1065431 w 1065880"/>
              <a:gd name="connsiteY6" fmla="*/ 661979 h 720715"/>
              <a:gd name="connsiteX7" fmla="*/ 1065281 w 1065880"/>
              <a:gd name="connsiteY7" fmla="*/ 657483 h 720715"/>
              <a:gd name="connsiteX8" fmla="*/ 1064831 w 1065880"/>
              <a:gd name="connsiteY8" fmla="*/ 646695 h 720715"/>
              <a:gd name="connsiteX9" fmla="*/ 1064232 w 1065880"/>
              <a:gd name="connsiteY9" fmla="*/ 636057 h 720715"/>
              <a:gd name="connsiteX10" fmla="*/ 1063633 w 1065880"/>
              <a:gd name="connsiteY10" fmla="*/ 625417 h 720715"/>
              <a:gd name="connsiteX11" fmla="*/ 1062883 w 1065880"/>
              <a:gd name="connsiteY11" fmla="*/ 614930 h 720715"/>
              <a:gd name="connsiteX12" fmla="*/ 1062284 w 1065880"/>
              <a:gd name="connsiteY12" fmla="*/ 606838 h 720715"/>
              <a:gd name="connsiteX13" fmla="*/ 1062284 w 1065880"/>
              <a:gd name="connsiteY13" fmla="*/ 605790 h 720715"/>
              <a:gd name="connsiteX14" fmla="*/ 1061984 w 1065880"/>
              <a:gd name="connsiteY14" fmla="*/ 602794 h 720715"/>
              <a:gd name="connsiteX15" fmla="*/ 1060935 w 1065880"/>
              <a:gd name="connsiteY15" fmla="*/ 590806 h 720715"/>
              <a:gd name="connsiteX16" fmla="*/ 1059736 w 1065880"/>
              <a:gd name="connsiteY16" fmla="*/ 578969 h 720715"/>
              <a:gd name="connsiteX17" fmla="*/ 1058387 w 1065880"/>
              <a:gd name="connsiteY17" fmla="*/ 567281 h 720715"/>
              <a:gd name="connsiteX18" fmla="*/ 1056589 w 1065880"/>
              <a:gd name="connsiteY18" fmla="*/ 553197 h 720715"/>
              <a:gd name="connsiteX19" fmla="*/ 1056589 w 1065880"/>
              <a:gd name="connsiteY19" fmla="*/ 552747 h 720715"/>
              <a:gd name="connsiteX20" fmla="*/ 1056589 w 1065880"/>
              <a:gd name="connsiteY20" fmla="*/ 552447 h 720715"/>
              <a:gd name="connsiteX21" fmla="*/ 1054640 w 1065880"/>
              <a:gd name="connsiteY21" fmla="*/ 537913 h 720715"/>
              <a:gd name="connsiteX22" fmla="*/ 1052393 w 1065880"/>
              <a:gd name="connsiteY22" fmla="*/ 523680 h 720715"/>
              <a:gd name="connsiteX23" fmla="*/ 1049994 w 1065880"/>
              <a:gd name="connsiteY23" fmla="*/ 509594 h 720715"/>
              <a:gd name="connsiteX24" fmla="*/ 1049395 w 1065880"/>
              <a:gd name="connsiteY24" fmla="*/ 506898 h 720715"/>
              <a:gd name="connsiteX25" fmla="*/ 1048646 w 1065880"/>
              <a:gd name="connsiteY25" fmla="*/ 502402 h 720715"/>
              <a:gd name="connsiteX26" fmla="*/ 1035457 w 1065880"/>
              <a:gd name="connsiteY26" fmla="*/ 443666 h 720715"/>
              <a:gd name="connsiteX27" fmla="*/ 1031560 w 1065880"/>
              <a:gd name="connsiteY27" fmla="*/ 429432 h 720715"/>
              <a:gd name="connsiteX28" fmla="*/ 1015224 w 1065880"/>
              <a:gd name="connsiteY28" fmla="*/ 378039 h 720715"/>
              <a:gd name="connsiteX29" fmla="*/ 1013426 w 1065880"/>
              <a:gd name="connsiteY29" fmla="*/ 372345 h 720715"/>
              <a:gd name="connsiteX30" fmla="*/ 1012677 w 1065880"/>
              <a:gd name="connsiteY30" fmla="*/ 370695 h 720715"/>
              <a:gd name="connsiteX31" fmla="*/ 995292 w 1065880"/>
              <a:gd name="connsiteY31" fmla="*/ 329342 h 720715"/>
              <a:gd name="connsiteX32" fmla="*/ 990346 w 1065880"/>
              <a:gd name="connsiteY32" fmla="*/ 319902 h 720715"/>
              <a:gd name="connsiteX33" fmla="*/ 984351 w 1065880"/>
              <a:gd name="connsiteY33" fmla="*/ 308365 h 720715"/>
              <a:gd name="connsiteX34" fmla="*/ 960372 w 1065880"/>
              <a:gd name="connsiteY34" fmla="*/ 267758 h 720715"/>
              <a:gd name="connsiteX35" fmla="*/ 958273 w 1065880"/>
              <a:gd name="connsiteY35" fmla="*/ 264312 h 720715"/>
              <a:gd name="connsiteX36" fmla="*/ 957674 w 1065880"/>
              <a:gd name="connsiteY36" fmla="*/ 263564 h 720715"/>
              <a:gd name="connsiteX37" fmla="*/ 927999 w 1065880"/>
              <a:gd name="connsiteY37" fmla="*/ 226703 h 720715"/>
              <a:gd name="connsiteX38" fmla="*/ 920357 w 1065880"/>
              <a:gd name="connsiteY38" fmla="*/ 218763 h 720715"/>
              <a:gd name="connsiteX39" fmla="*/ 911364 w 1065880"/>
              <a:gd name="connsiteY39" fmla="*/ 209473 h 720715"/>
              <a:gd name="connsiteX40" fmla="*/ 888883 w 1065880"/>
              <a:gd name="connsiteY40" fmla="*/ 191042 h 720715"/>
              <a:gd name="connsiteX41" fmla="*/ 887235 w 1065880"/>
              <a:gd name="connsiteY41" fmla="*/ 189694 h 720715"/>
              <a:gd name="connsiteX42" fmla="*/ 886636 w 1065880"/>
              <a:gd name="connsiteY42" fmla="*/ 189244 h 720715"/>
              <a:gd name="connsiteX43" fmla="*/ 883937 w 1065880"/>
              <a:gd name="connsiteY43" fmla="*/ 187446 h 720715"/>
              <a:gd name="connsiteX44" fmla="*/ 862656 w 1065880"/>
              <a:gd name="connsiteY44" fmla="*/ 174260 h 720715"/>
              <a:gd name="connsiteX45" fmla="*/ 855012 w 1065880"/>
              <a:gd name="connsiteY45" fmla="*/ 170364 h 720715"/>
              <a:gd name="connsiteX46" fmla="*/ 836578 w 1065880"/>
              <a:gd name="connsiteY46" fmla="*/ 162274 h 720715"/>
              <a:gd name="connsiteX47" fmla="*/ 828935 w 1065880"/>
              <a:gd name="connsiteY47" fmla="*/ 159426 h 720715"/>
              <a:gd name="connsiteX48" fmla="*/ 802558 w 1065880"/>
              <a:gd name="connsiteY48" fmla="*/ 152234 h 720715"/>
              <a:gd name="connsiteX49" fmla="*/ 0 w 1065880"/>
              <a:gd name="connsiteY49" fmla="*/ 0 h 720715"/>
              <a:gd name="connsiteX50" fmla="*/ 40465 w 1065880"/>
              <a:gd name="connsiteY50" fmla="*/ 12438 h 720715"/>
              <a:gd name="connsiteX51" fmla="*/ 49907 w 1065880"/>
              <a:gd name="connsiteY51" fmla="*/ 16483 h 720715"/>
              <a:gd name="connsiteX52" fmla="*/ 87375 w 1065880"/>
              <a:gd name="connsiteY52" fmla="*/ 37309 h 720715"/>
              <a:gd name="connsiteX53" fmla="*/ 89473 w 1065880"/>
              <a:gd name="connsiteY53" fmla="*/ 38959 h 720715"/>
              <a:gd name="connsiteX54" fmla="*/ 122295 w 1065880"/>
              <a:gd name="connsiteY54" fmla="*/ 66528 h 720715"/>
              <a:gd name="connsiteX55" fmla="*/ 130238 w 1065880"/>
              <a:gd name="connsiteY55" fmla="*/ 74470 h 720715"/>
              <a:gd name="connsiteX56" fmla="*/ 161261 w 1065880"/>
              <a:gd name="connsiteY56" fmla="*/ 110879 h 720715"/>
              <a:gd name="connsiteX57" fmla="*/ 164109 w 1065880"/>
              <a:gd name="connsiteY57" fmla="*/ 115075 h 720715"/>
              <a:gd name="connsiteX58" fmla="*/ 189287 w 1065880"/>
              <a:gd name="connsiteY58" fmla="*/ 155230 h 720715"/>
              <a:gd name="connsiteX59" fmla="*/ 195581 w 1065880"/>
              <a:gd name="connsiteY59" fmla="*/ 166468 h 720715"/>
              <a:gd name="connsiteX60" fmla="*/ 219111 w 1065880"/>
              <a:gd name="connsiteY60" fmla="*/ 216665 h 720715"/>
              <a:gd name="connsiteX61" fmla="*/ 221808 w 1065880"/>
              <a:gd name="connsiteY61" fmla="*/ 224007 h 720715"/>
              <a:gd name="connsiteX62" fmla="*/ 239194 w 1065880"/>
              <a:gd name="connsiteY62" fmla="*/ 274652 h 720715"/>
              <a:gd name="connsiteX63" fmla="*/ 243390 w 1065880"/>
              <a:gd name="connsiteY63" fmla="*/ 288735 h 720715"/>
              <a:gd name="connsiteX64" fmla="*/ 258527 w 1065880"/>
              <a:gd name="connsiteY64" fmla="*/ 351068 h 720715"/>
              <a:gd name="connsiteX65" fmla="*/ 266471 w 1065880"/>
              <a:gd name="connsiteY65" fmla="*/ 396319 h 720715"/>
              <a:gd name="connsiteX66" fmla="*/ 266471 w 1065880"/>
              <a:gd name="connsiteY66" fmla="*/ 396619 h 720715"/>
              <a:gd name="connsiteX67" fmla="*/ 272765 w 1065880"/>
              <a:gd name="connsiteY67" fmla="*/ 448312 h 720715"/>
              <a:gd name="connsiteX68" fmla="*/ 272765 w 1065880"/>
              <a:gd name="connsiteY68" fmla="*/ 449510 h 720715"/>
              <a:gd name="connsiteX69" fmla="*/ 276662 w 1065880"/>
              <a:gd name="connsiteY69" fmla="*/ 503600 h 720715"/>
              <a:gd name="connsiteX70" fmla="*/ 276662 w 1065880"/>
              <a:gd name="connsiteY70" fmla="*/ 504200 h 720715"/>
              <a:gd name="connsiteX71" fmla="*/ 278160 w 1065880"/>
              <a:gd name="connsiteY71" fmla="*/ 561289 h 720715"/>
              <a:gd name="connsiteX72" fmla="*/ 1065730 w 1065880"/>
              <a:gd name="connsiteY72" fmla="*/ 720715 h 720715"/>
              <a:gd name="connsiteX73" fmla="*/ 1065730 w 1065880"/>
              <a:gd name="connsiteY73" fmla="*/ 714421 h 720715"/>
              <a:gd name="connsiteX74" fmla="*/ 1065730 w 1065880"/>
              <a:gd name="connsiteY74" fmla="*/ 708128 h 720715"/>
              <a:gd name="connsiteX75" fmla="*/ 1065730 w 1065880"/>
              <a:gd name="connsiteY75" fmla="*/ 701836 h 720715"/>
              <a:gd name="connsiteX0" fmla="*/ 1065881 w 1065881"/>
              <a:gd name="connsiteY0" fmla="*/ 701836 h 723468"/>
              <a:gd name="connsiteX1" fmla="*/ 1065881 w 1065881"/>
              <a:gd name="connsiteY1" fmla="*/ 695542 h 723468"/>
              <a:gd name="connsiteX2" fmla="*/ 1065881 w 1065881"/>
              <a:gd name="connsiteY2" fmla="*/ 685952 h 723468"/>
              <a:gd name="connsiteX3" fmla="*/ 1065730 w 1065881"/>
              <a:gd name="connsiteY3" fmla="*/ 676362 h 723468"/>
              <a:gd name="connsiteX4" fmla="*/ 1065431 w 1065881"/>
              <a:gd name="connsiteY4" fmla="*/ 666923 h 723468"/>
              <a:gd name="connsiteX5" fmla="*/ 1065431 w 1065881"/>
              <a:gd name="connsiteY5" fmla="*/ 662728 h 723468"/>
              <a:gd name="connsiteX6" fmla="*/ 1065431 w 1065881"/>
              <a:gd name="connsiteY6" fmla="*/ 661979 h 723468"/>
              <a:gd name="connsiteX7" fmla="*/ 1065281 w 1065881"/>
              <a:gd name="connsiteY7" fmla="*/ 657483 h 723468"/>
              <a:gd name="connsiteX8" fmla="*/ 1064831 w 1065881"/>
              <a:gd name="connsiteY8" fmla="*/ 646695 h 723468"/>
              <a:gd name="connsiteX9" fmla="*/ 1064232 w 1065881"/>
              <a:gd name="connsiteY9" fmla="*/ 636057 h 723468"/>
              <a:gd name="connsiteX10" fmla="*/ 1063633 w 1065881"/>
              <a:gd name="connsiteY10" fmla="*/ 625417 h 723468"/>
              <a:gd name="connsiteX11" fmla="*/ 1062883 w 1065881"/>
              <a:gd name="connsiteY11" fmla="*/ 614930 h 723468"/>
              <a:gd name="connsiteX12" fmla="*/ 1062284 w 1065881"/>
              <a:gd name="connsiteY12" fmla="*/ 606838 h 723468"/>
              <a:gd name="connsiteX13" fmla="*/ 1062284 w 1065881"/>
              <a:gd name="connsiteY13" fmla="*/ 605790 h 723468"/>
              <a:gd name="connsiteX14" fmla="*/ 1061984 w 1065881"/>
              <a:gd name="connsiteY14" fmla="*/ 602794 h 723468"/>
              <a:gd name="connsiteX15" fmla="*/ 1060935 w 1065881"/>
              <a:gd name="connsiteY15" fmla="*/ 590806 h 723468"/>
              <a:gd name="connsiteX16" fmla="*/ 1059736 w 1065881"/>
              <a:gd name="connsiteY16" fmla="*/ 578969 h 723468"/>
              <a:gd name="connsiteX17" fmla="*/ 1058387 w 1065881"/>
              <a:gd name="connsiteY17" fmla="*/ 567281 h 723468"/>
              <a:gd name="connsiteX18" fmla="*/ 1056589 w 1065881"/>
              <a:gd name="connsiteY18" fmla="*/ 553197 h 723468"/>
              <a:gd name="connsiteX19" fmla="*/ 1056589 w 1065881"/>
              <a:gd name="connsiteY19" fmla="*/ 552747 h 723468"/>
              <a:gd name="connsiteX20" fmla="*/ 1056589 w 1065881"/>
              <a:gd name="connsiteY20" fmla="*/ 552447 h 723468"/>
              <a:gd name="connsiteX21" fmla="*/ 1054640 w 1065881"/>
              <a:gd name="connsiteY21" fmla="*/ 537913 h 723468"/>
              <a:gd name="connsiteX22" fmla="*/ 1052393 w 1065881"/>
              <a:gd name="connsiteY22" fmla="*/ 523680 h 723468"/>
              <a:gd name="connsiteX23" fmla="*/ 1049994 w 1065881"/>
              <a:gd name="connsiteY23" fmla="*/ 509594 h 723468"/>
              <a:gd name="connsiteX24" fmla="*/ 1049395 w 1065881"/>
              <a:gd name="connsiteY24" fmla="*/ 506898 h 723468"/>
              <a:gd name="connsiteX25" fmla="*/ 1048646 w 1065881"/>
              <a:gd name="connsiteY25" fmla="*/ 502402 h 723468"/>
              <a:gd name="connsiteX26" fmla="*/ 1035457 w 1065881"/>
              <a:gd name="connsiteY26" fmla="*/ 443666 h 723468"/>
              <a:gd name="connsiteX27" fmla="*/ 1031560 w 1065881"/>
              <a:gd name="connsiteY27" fmla="*/ 429432 h 723468"/>
              <a:gd name="connsiteX28" fmla="*/ 1015224 w 1065881"/>
              <a:gd name="connsiteY28" fmla="*/ 378039 h 723468"/>
              <a:gd name="connsiteX29" fmla="*/ 1013426 w 1065881"/>
              <a:gd name="connsiteY29" fmla="*/ 372345 h 723468"/>
              <a:gd name="connsiteX30" fmla="*/ 1012677 w 1065881"/>
              <a:gd name="connsiteY30" fmla="*/ 370695 h 723468"/>
              <a:gd name="connsiteX31" fmla="*/ 995292 w 1065881"/>
              <a:gd name="connsiteY31" fmla="*/ 329342 h 723468"/>
              <a:gd name="connsiteX32" fmla="*/ 990346 w 1065881"/>
              <a:gd name="connsiteY32" fmla="*/ 319902 h 723468"/>
              <a:gd name="connsiteX33" fmla="*/ 984351 w 1065881"/>
              <a:gd name="connsiteY33" fmla="*/ 308365 h 723468"/>
              <a:gd name="connsiteX34" fmla="*/ 960372 w 1065881"/>
              <a:gd name="connsiteY34" fmla="*/ 267758 h 723468"/>
              <a:gd name="connsiteX35" fmla="*/ 958273 w 1065881"/>
              <a:gd name="connsiteY35" fmla="*/ 264312 h 723468"/>
              <a:gd name="connsiteX36" fmla="*/ 957674 w 1065881"/>
              <a:gd name="connsiteY36" fmla="*/ 263564 h 723468"/>
              <a:gd name="connsiteX37" fmla="*/ 927999 w 1065881"/>
              <a:gd name="connsiteY37" fmla="*/ 226703 h 723468"/>
              <a:gd name="connsiteX38" fmla="*/ 920357 w 1065881"/>
              <a:gd name="connsiteY38" fmla="*/ 218763 h 723468"/>
              <a:gd name="connsiteX39" fmla="*/ 911364 w 1065881"/>
              <a:gd name="connsiteY39" fmla="*/ 209473 h 723468"/>
              <a:gd name="connsiteX40" fmla="*/ 888883 w 1065881"/>
              <a:gd name="connsiteY40" fmla="*/ 191042 h 723468"/>
              <a:gd name="connsiteX41" fmla="*/ 887235 w 1065881"/>
              <a:gd name="connsiteY41" fmla="*/ 189694 h 723468"/>
              <a:gd name="connsiteX42" fmla="*/ 886636 w 1065881"/>
              <a:gd name="connsiteY42" fmla="*/ 189244 h 723468"/>
              <a:gd name="connsiteX43" fmla="*/ 883937 w 1065881"/>
              <a:gd name="connsiteY43" fmla="*/ 187446 h 723468"/>
              <a:gd name="connsiteX44" fmla="*/ 862656 w 1065881"/>
              <a:gd name="connsiteY44" fmla="*/ 174260 h 723468"/>
              <a:gd name="connsiteX45" fmla="*/ 855012 w 1065881"/>
              <a:gd name="connsiteY45" fmla="*/ 170364 h 723468"/>
              <a:gd name="connsiteX46" fmla="*/ 836578 w 1065881"/>
              <a:gd name="connsiteY46" fmla="*/ 162274 h 723468"/>
              <a:gd name="connsiteX47" fmla="*/ 828935 w 1065881"/>
              <a:gd name="connsiteY47" fmla="*/ 159426 h 723468"/>
              <a:gd name="connsiteX48" fmla="*/ 802558 w 1065881"/>
              <a:gd name="connsiteY48" fmla="*/ 152234 h 723468"/>
              <a:gd name="connsiteX49" fmla="*/ 0 w 1065881"/>
              <a:gd name="connsiteY49" fmla="*/ 0 h 723468"/>
              <a:gd name="connsiteX50" fmla="*/ 40465 w 1065881"/>
              <a:gd name="connsiteY50" fmla="*/ 12438 h 723468"/>
              <a:gd name="connsiteX51" fmla="*/ 49907 w 1065881"/>
              <a:gd name="connsiteY51" fmla="*/ 16483 h 723468"/>
              <a:gd name="connsiteX52" fmla="*/ 87375 w 1065881"/>
              <a:gd name="connsiteY52" fmla="*/ 37309 h 723468"/>
              <a:gd name="connsiteX53" fmla="*/ 89473 w 1065881"/>
              <a:gd name="connsiteY53" fmla="*/ 38959 h 723468"/>
              <a:gd name="connsiteX54" fmla="*/ 122295 w 1065881"/>
              <a:gd name="connsiteY54" fmla="*/ 66528 h 723468"/>
              <a:gd name="connsiteX55" fmla="*/ 130238 w 1065881"/>
              <a:gd name="connsiteY55" fmla="*/ 74470 h 723468"/>
              <a:gd name="connsiteX56" fmla="*/ 161261 w 1065881"/>
              <a:gd name="connsiteY56" fmla="*/ 110879 h 723468"/>
              <a:gd name="connsiteX57" fmla="*/ 164109 w 1065881"/>
              <a:gd name="connsiteY57" fmla="*/ 115075 h 723468"/>
              <a:gd name="connsiteX58" fmla="*/ 189287 w 1065881"/>
              <a:gd name="connsiteY58" fmla="*/ 155230 h 723468"/>
              <a:gd name="connsiteX59" fmla="*/ 195581 w 1065881"/>
              <a:gd name="connsiteY59" fmla="*/ 166468 h 723468"/>
              <a:gd name="connsiteX60" fmla="*/ 219111 w 1065881"/>
              <a:gd name="connsiteY60" fmla="*/ 216665 h 723468"/>
              <a:gd name="connsiteX61" fmla="*/ 221808 w 1065881"/>
              <a:gd name="connsiteY61" fmla="*/ 224007 h 723468"/>
              <a:gd name="connsiteX62" fmla="*/ 239194 w 1065881"/>
              <a:gd name="connsiteY62" fmla="*/ 274652 h 723468"/>
              <a:gd name="connsiteX63" fmla="*/ 243390 w 1065881"/>
              <a:gd name="connsiteY63" fmla="*/ 288735 h 723468"/>
              <a:gd name="connsiteX64" fmla="*/ 258527 w 1065881"/>
              <a:gd name="connsiteY64" fmla="*/ 351068 h 723468"/>
              <a:gd name="connsiteX65" fmla="*/ 266471 w 1065881"/>
              <a:gd name="connsiteY65" fmla="*/ 396319 h 723468"/>
              <a:gd name="connsiteX66" fmla="*/ 266471 w 1065881"/>
              <a:gd name="connsiteY66" fmla="*/ 396619 h 723468"/>
              <a:gd name="connsiteX67" fmla="*/ 272765 w 1065881"/>
              <a:gd name="connsiteY67" fmla="*/ 448312 h 723468"/>
              <a:gd name="connsiteX68" fmla="*/ 272765 w 1065881"/>
              <a:gd name="connsiteY68" fmla="*/ 449510 h 723468"/>
              <a:gd name="connsiteX69" fmla="*/ 276662 w 1065881"/>
              <a:gd name="connsiteY69" fmla="*/ 503600 h 723468"/>
              <a:gd name="connsiteX70" fmla="*/ 276662 w 1065881"/>
              <a:gd name="connsiteY70" fmla="*/ 504200 h 723468"/>
              <a:gd name="connsiteX71" fmla="*/ 278160 w 1065881"/>
              <a:gd name="connsiteY71" fmla="*/ 561289 h 723468"/>
              <a:gd name="connsiteX72" fmla="*/ 1065730 w 1065881"/>
              <a:gd name="connsiteY72" fmla="*/ 723468 h 723468"/>
              <a:gd name="connsiteX73" fmla="*/ 1065730 w 1065881"/>
              <a:gd name="connsiteY73" fmla="*/ 714421 h 723468"/>
              <a:gd name="connsiteX74" fmla="*/ 1065730 w 1065881"/>
              <a:gd name="connsiteY74" fmla="*/ 708128 h 723468"/>
              <a:gd name="connsiteX75" fmla="*/ 1065730 w 1065881"/>
              <a:gd name="connsiteY75" fmla="*/ 701836 h 723468"/>
              <a:gd name="connsiteX76" fmla="*/ 1065881 w 1065881"/>
              <a:gd name="connsiteY76" fmla="*/ 701836 h 72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065881" h="723468">
                <a:moveTo>
                  <a:pt x="1065881" y="701836"/>
                </a:moveTo>
                <a:lnTo>
                  <a:pt x="1065881" y="695542"/>
                </a:lnTo>
                <a:lnTo>
                  <a:pt x="1065881" y="685952"/>
                </a:lnTo>
                <a:cubicBezTo>
                  <a:pt x="1065881" y="682806"/>
                  <a:pt x="1065881" y="679510"/>
                  <a:pt x="1065730" y="676362"/>
                </a:cubicBezTo>
                <a:cubicBezTo>
                  <a:pt x="1065730" y="673216"/>
                  <a:pt x="1065581" y="670070"/>
                  <a:pt x="1065431" y="666923"/>
                </a:cubicBezTo>
                <a:lnTo>
                  <a:pt x="1065431" y="662728"/>
                </a:lnTo>
                <a:lnTo>
                  <a:pt x="1065431" y="661979"/>
                </a:lnTo>
                <a:cubicBezTo>
                  <a:pt x="1065431" y="660481"/>
                  <a:pt x="1065431" y="658983"/>
                  <a:pt x="1065281" y="657483"/>
                </a:cubicBezTo>
                <a:cubicBezTo>
                  <a:pt x="1065281" y="653887"/>
                  <a:pt x="1064981" y="650291"/>
                  <a:pt x="1064831" y="646695"/>
                </a:cubicBezTo>
                <a:cubicBezTo>
                  <a:pt x="1064681" y="643099"/>
                  <a:pt x="1064532" y="639503"/>
                  <a:pt x="1064232" y="636057"/>
                </a:cubicBezTo>
                <a:cubicBezTo>
                  <a:pt x="1064082" y="632461"/>
                  <a:pt x="1063782" y="629015"/>
                  <a:pt x="1063633" y="625417"/>
                </a:cubicBezTo>
                <a:cubicBezTo>
                  <a:pt x="1063483" y="621972"/>
                  <a:pt x="1063183" y="618376"/>
                  <a:pt x="1062883" y="614930"/>
                </a:cubicBezTo>
                <a:cubicBezTo>
                  <a:pt x="1062734" y="612232"/>
                  <a:pt x="1062434" y="609536"/>
                  <a:pt x="1062284" y="606838"/>
                </a:cubicBezTo>
                <a:lnTo>
                  <a:pt x="1062284" y="605790"/>
                </a:lnTo>
                <a:cubicBezTo>
                  <a:pt x="1062284" y="604740"/>
                  <a:pt x="1062134" y="603842"/>
                  <a:pt x="1061984" y="602794"/>
                </a:cubicBezTo>
                <a:cubicBezTo>
                  <a:pt x="1061685" y="598748"/>
                  <a:pt x="1061235" y="594852"/>
                  <a:pt x="1060935" y="590806"/>
                </a:cubicBezTo>
                <a:cubicBezTo>
                  <a:pt x="1060485" y="586910"/>
                  <a:pt x="1060185" y="582864"/>
                  <a:pt x="1059736" y="578969"/>
                </a:cubicBezTo>
                <a:lnTo>
                  <a:pt x="1058387" y="567281"/>
                </a:lnTo>
                <a:cubicBezTo>
                  <a:pt x="1057788" y="562637"/>
                  <a:pt x="1057188" y="557843"/>
                  <a:pt x="1056589" y="553197"/>
                </a:cubicBezTo>
                <a:lnTo>
                  <a:pt x="1056589" y="552747"/>
                </a:lnTo>
                <a:lnTo>
                  <a:pt x="1056589" y="552447"/>
                </a:lnTo>
                <a:cubicBezTo>
                  <a:pt x="1055989" y="547503"/>
                  <a:pt x="1055240" y="542709"/>
                  <a:pt x="1054640" y="537913"/>
                </a:cubicBezTo>
                <a:cubicBezTo>
                  <a:pt x="1053891" y="533120"/>
                  <a:pt x="1053142" y="528324"/>
                  <a:pt x="1052393" y="523680"/>
                </a:cubicBezTo>
                <a:cubicBezTo>
                  <a:pt x="1051643" y="518884"/>
                  <a:pt x="1050893" y="514240"/>
                  <a:pt x="1049994" y="509594"/>
                </a:cubicBezTo>
                <a:cubicBezTo>
                  <a:pt x="1049844" y="508696"/>
                  <a:pt x="1049545" y="507796"/>
                  <a:pt x="1049395" y="506898"/>
                </a:cubicBezTo>
                <a:cubicBezTo>
                  <a:pt x="1049095" y="505400"/>
                  <a:pt x="1048945" y="503750"/>
                  <a:pt x="1048646" y="502402"/>
                </a:cubicBezTo>
                <a:cubicBezTo>
                  <a:pt x="1044899" y="482025"/>
                  <a:pt x="1040402" y="462545"/>
                  <a:pt x="1035457" y="443666"/>
                </a:cubicBezTo>
                <a:cubicBezTo>
                  <a:pt x="1034258" y="438872"/>
                  <a:pt x="1032909" y="434228"/>
                  <a:pt x="1031560" y="429432"/>
                </a:cubicBezTo>
                <a:cubicBezTo>
                  <a:pt x="1026614" y="411602"/>
                  <a:pt x="1021219" y="394371"/>
                  <a:pt x="1015224" y="378039"/>
                </a:cubicBezTo>
                <a:cubicBezTo>
                  <a:pt x="1014625" y="376239"/>
                  <a:pt x="1014026" y="374143"/>
                  <a:pt x="1013426" y="372345"/>
                </a:cubicBezTo>
                <a:cubicBezTo>
                  <a:pt x="1013276" y="371745"/>
                  <a:pt x="1012977" y="371295"/>
                  <a:pt x="1012677" y="370695"/>
                </a:cubicBezTo>
                <a:cubicBezTo>
                  <a:pt x="1007281" y="356312"/>
                  <a:pt x="1001436" y="342378"/>
                  <a:pt x="995292" y="329342"/>
                </a:cubicBezTo>
                <a:cubicBezTo>
                  <a:pt x="993793" y="326044"/>
                  <a:pt x="991994" y="323198"/>
                  <a:pt x="990346" y="319902"/>
                </a:cubicBezTo>
                <a:cubicBezTo>
                  <a:pt x="988398" y="316007"/>
                  <a:pt x="986449" y="312261"/>
                  <a:pt x="984351" y="308365"/>
                </a:cubicBezTo>
                <a:cubicBezTo>
                  <a:pt x="976707" y="293979"/>
                  <a:pt x="968915" y="280345"/>
                  <a:pt x="960372" y="267758"/>
                </a:cubicBezTo>
                <a:cubicBezTo>
                  <a:pt x="959623" y="266710"/>
                  <a:pt x="959023" y="265362"/>
                  <a:pt x="958273" y="264312"/>
                </a:cubicBezTo>
                <a:cubicBezTo>
                  <a:pt x="958123" y="264012"/>
                  <a:pt x="957824" y="263862"/>
                  <a:pt x="957674" y="263564"/>
                </a:cubicBezTo>
                <a:cubicBezTo>
                  <a:pt x="948382" y="250078"/>
                  <a:pt x="938340" y="237940"/>
                  <a:pt x="927999" y="226703"/>
                </a:cubicBezTo>
                <a:cubicBezTo>
                  <a:pt x="925452" y="224007"/>
                  <a:pt x="922904" y="221309"/>
                  <a:pt x="920357" y="218763"/>
                </a:cubicBezTo>
                <a:cubicBezTo>
                  <a:pt x="917359" y="215765"/>
                  <a:pt x="914511" y="212319"/>
                  <a:pt x="911364" y="209473"/>
                </a:cubicBezTo>
                <a:cubicBezTo>
                  <a:pt x="904020" y="202729"/>
                  <a:pt x="896527" y="196735"/>
                  <a:pt x="888883" y="191042"/>
                </a:cubicBezTo>
                <a:cubicBezTo>
                  <a:pt x="888284" y="190593"/>
                  <a:pt x="887834" y="189994"/>
                  <a:pt x="887235" y="189694"/>
                </a:cubicBezTo>
                <a:cubicBezTo>
                  <a:pt x="887085" y="189694"/>
                  <a:pt x="886785" y="189394"/>
                  <a:pt x="886636" y="189244"/>
                </a:cubicBezTo>
                <a:lnTo>
                  <a:pt x="883937" y="187446"/>
                </a:lnTo>
                <a:cubicBezTo>
                  <a:pt x="877044" y="182652"/>
                  <a:pt x="869849" y="178156"/>
                  <a:pt x="862656" y="174260"/>
                </a:cubicBezTo>
                <a:cubicBezTo>
                  <a:pt x="860108" y="172912"/>
                  <a:pt x="857561" y="171564"/>
                  <a:pt x="855012" y="170364"/>
                </a:cubicBezTo>
                <a:cubicBezTo>
                  <a:pt x="849018" y="167368"/>
                  <a:pt x="842873" y="164670"/>
                  <a:pt x="836578" y="162274"/>
                </a:cubicBezTo>
                <a:cubicBezTo>
                  <a:pt x="834031" y="161224"/>
                  <a:pt x="831482" y="160326"/>
                  <a:pt x="828935" y="159426"/>
                </a:cubicBezTo>
                <a:cubicBezTo>
                  <a:pt x="820242" y="156580"/>
                  <a:pt x="811550" y="154032"/>
                  <a:pt x="802558" y="152234"/>
                </a:cubicBezTo>
                <a:lnTo>
                  <a:pt x="0" y="0"/>
                </a:lnTo>
                <a:cubicBezTo>
                  <a:pt x="13938" y="2698"/>
                  <a:pt x="27277" y="7044"/>
                  <a:pt x="40465" y="12438"/>
                </a:cubicBezTo>
                <a:cubicBezTo>
                  <a:pt x="43613" y="13786"/>
                  <a:pt x="46760" y="14984"/>
                  <a:pt x="49907" y="16483"/>
                </a:cubicBezTo>
                <a:cubicBezTo>
                  <a:pt x="62796" y="22325"/>
                  <a:pt x="75385" y="29069"/>
                  <a:pt x="87375" y="37309"/>
                </a:cubicBezTo>
                <a:cubicBezTo>
                  <a:pt x="88124" y="37759"/>
                  <a:pt x="88723" y="38509"/>
                  <a:pt x="89473" y="38959"/>
                </a:cubicBezTo>
                <a:cubicBezTo>
                  <a:pt x="100863" y="47049"/>
                  <a:pt x="111654" y="56339"/>
                  <a:pt x="122295" y="66528"/>
                </a:cubicBezTo>
                <a:cubicBezTo>
                  <a:pt x="124993" y="69074"/>
                  <a:pt x="127690" y="71772"/>
                  <a:pt x="130238" y="74470"/>
                </a:cubicBezTo>
                <a:cubicBezTo>
                  <a:pt x="141029" y="85558"/>
                  <a:pt x="151519" y="97544"/>
                  <a:pt x="161261" y="110879"/>
                </a:cubicBezTo>
                <a:cubicBezTo>
                  <a:pt x="162310" y="112227"/>
                  <a:pt x="163059" y="113727"/>
                  <a:pt x="164109" y="115075"/>
                </a:cubicBezTo>
                <a:cubicBezTo>
                  <a:pt x="172950" y="127511"/>
                  <a:pt x="181344" y="140997"/>
                  <a:pt x="189287" y="155230"/>
                </a:cubicBezTo>
                <a:lnTo>
                  <a:pt x="195581" y="166468"/>
                </a:lnTo>
                <a:cubicBezTo>
                  <a:pt x="203974" y="182352"/>
                  <a:pt x="211917" y="198833"/>
                  <a:pt x="219111" y="216665"/>
                </a:cubicBezTo>
                <a:cubicBezTo>
                  <a:pt x="220010" y="219061"/>
                  <a:pt x="220909" y="221609"/>
                  <a:pt x="221808" y="224007"/>
                </a:cubicBezTo>
                <a:cubicBezTo>
                  <a:pt x="228104" y="240188"/>
                  <a:pt x="233948" y="257120"/>
                  <a:pt x="239194" y="274652"/>
                </a:cubicBezTo>
                <a:cubicBezTo>
                  <a:pt x="240542" y="279295"/>
                  <a:pt x="242042" y="283941"/>
                  <a:pt x="243390" y="288735"/>
                </a:cubicBezTo>
                <a:cubicBezTo>
                  <a:pt x="249085" y="308665"/>
                  <a:pt x="254181" y="329342"/>
                  <a:pt x="258527" y="351068"/>
                </a:cubicBezTo>
                <a:cubicBezTo>
                  <a:pt x="261525" y="365751"/>
                  <a:pt x="264222" y="380735"/>
                  <a:pt x="266471" y="396319"/>
                </a:cubicBezTo>
                <a:lnTo>
                  <a:pt x="266471" y="396619"/>
                </a:lnTo>
                <a:cubicBezTo>
                  <a:pt x="269018" y="413400"/>
                  <a:pt x="271117" y="430630"/>
                  <a:pt x="272765" y="448312"/>
                </a:cubicBezTo>
                <a:lnTo>
                  <a:pt x="272765" y="449510"/>
                </a:lnTo>
                <a:cubicBezTo>
                  <a:pt x="274413" y="467191"/>
                  <a:pt x="275762" y="485171"/>
                  <a:pt x="276662" y="503600"/>
                </a:cubicBezTo>
                <a:lnTo>
                  <a:pt x="276662" y="504200"/>
                </a:lnTo>
                <a:cubicBezTo>
                  <a:pt x="277561" y="522780"/>
                  <a:pt x="278160" y="541809"/>
                  <a:pt x="278160" y="561289"/>
                </a:cubicBezTo>
                <a:lnTo>
                  <a:pt x="1065730" y="723468"/>
                </a:lnTo>
                <a:lnTo>
                  <a:pt x="1065730" y="714421"/>
                </a:lnTo>
                <a:lnTo>
                  <a:pt x="1065730" y="708128"/>
                </a:lnTo>
                <a:lnTo>
                  <a:pt x="1065730" y="701836"/>
                </a:lnTo>
                <a:lnTo>
                  <a:pt x="1065881" y="701836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DEE5702-4FCF-A517-6203-F3DD3A8785FD}"/>
              </a:ext>
            </a:extLst>
          </p:cNvPr>
          <p:cNvSpPr/>
          <p:nvPr/>
        </p:nvSpPr>
        <p:spPr>
          <a:xfrm>
            <a:off x="4458155" y="2943769"/>
            <a:ext cx="2236313" cy="1906012"/>
          </a:xfrm>
          <a:custGeom>
            <a:avLst/>
            <a:gdLst>
              <a:gd name="connsiteX0" fmla="*/ 0 w 2236313"/>
              <a:gd name="connsiteY0" fmla="*/ 1652948 h 1906012"/>
              <a:gd name="connsiteX1" fmla="*/ 309 w 2236313"/>
              <a:gd name="connsiteY1" fmla="*/ 1653264 h 1906012"/>
              <a:gd name="connsiteX2" fmla="*/ 0 w 2236313"/>
              <a:gd name="connsiteY2" fmla="*/ 1654019 h 1906012"/>
              <a:gd name="connsiteX3" fmla="*/ 895418 w 2236313"/>
              <a:gd name="connsiteY3" fmla="*/ 0 h 1906012"/>
              <a:gd name="connsiteX4" fmla="*/ 902462 w 2236313"/>
              <a:gd name="connsiteY4" fmla="*/ 0 h 1906012"/>
              <a:gd name="connsiteX5" fmla="*/ 909509 w 2236313"/>
              <a:gd name="connsiteY5" fmla="*/ 0 h 1906012"/>
              <a:gd name="connsiteX6" fmla="*/ 916083 w 2236313"/>
              <a:gd name="connsiteY6" fmla="*/ 0 h 1906012"/>
              <a:gd name="connsiteX7" fmla="*/ 916554 w 2236313"/>
              <a:gd name="connsiteY7" fmla="*/ 0 h 1906012"/>
              <a:gd name="connsiteX8" fmla="*/ 923598 w 2236313"/>
              <a:gd name="connsiteY8" fmla="*/ 0 h 1906012"/>
              <a:gd name="connsiteX9" fmla="*/ 930643 w 2236313"/>
              <a:gd name="connsiteY9" fmla="*/ 235 h 1906012"/>
              <a:gd name="connsiteX10" fmla="*/ 937688 w 2236313"/>
              <a:gd name="connsiteY10" fmla="*/ 705 h 1906012"/>
              <a:gd name="connsiteX11" fmla="*/ 944734 w 2236313"/>
              <a:gd name="connsiteY11" fmla="*/ 1407 h 1906012"/>
              <a:gd name="connsiteX12" fmla="*/ 951778 w 2236313"/>
              <a:gd name="connsiteY12" fmla="*/ 2112 h 1906012"/>
              <a:gd name="connsiteX13" fmla="*/ 958822 w 2236313"/>
              <a:gd name="connsiteY13" fmla="*/ 3052 h 1906012"/>
              <a:gd name="connsiteX14" fmla="*/ 963050 w 2236313"/>
              <a:gd name="connsiteY14" fmla="*/ 3754 h 1906012"/>
              <a:gd name="connsiteX15" fmla="*/ 967277 w 2236313"/>
              <a:gd name="connsiteY15" fmla="*/ 4460 h 1906012"/>
              <a:gd name="connsiteX16" fmla="*/ 971503 w 2236313"/>
              <a:gd name="connsiteY16" fmla="*/ 5165 h 1906012"/>
              <a:gd name="connsiteX17" fmla="*/ 975731 w 2236313"/>
              <a:gd name="connsiteY17" fmla="*/ 5870 h 1906012"/>
              <a:gd name="connsiteX18" fmla="*/ 978550 w 2236313"/>
              <a:gd name="connsiteY18" fmla="*/ 5870 h 1906012"/>
              <a:gd name="connsiteX19" fmla="*/ 2236313 w 2236313"/>
              <a:gd name="connsiteY19" fmla="*/ 242995 h 1906012"/>
              <a:gd name="connsiteX20" fmla="*/ 2178780 w 2236313"/>
              <a:gd name="connsiteY20" fmla="*/ 237362 h 1906012"/>
              <a:gd name="connsiteX21" fmla="*/ 2119131 w 2236313"/>
              <a:gd name="connsiteY21" fmla="*/ 241822 h 1906012"/>
              <a:gd name="connsiteX22" fmla="*/ 2118662 w 2236313"/>
              <a:gd name="connsiteY22" fmla="*/ 241822 h 1906012"/>
              <a:gd name="connsiteX23" fmla="*/ 2056901 w 2236313"/>
              <a:gd name="connsiteY23" fmla="*/ 256847 h 1906012"/>
              <a:gd name="connsiteX24" fmla="*/ 1993027 w 2236313"/>
              <a:gd name="connsiteY24" fmla="*/ 282672 h 1906012"/>
              <a:gd name="connsiteX25" fmla="*/ 1932674 w 2236313"/>
              <a:gd name="connsiteY25" fmla="*/ 316717 h 1906012"/>
              <a:gd name="connsiteX26" fmla="*/ 1932206 w 2236313"/>
              <a:gd name="connsiteY26" fmla="*/ 317187 h 1906012"/>
              <a:gd name="connsiteX27" fmla="*/ 1873732 w 2236313"/>
              <a:gd name="connsiteY27" fmla="*/ 358976 h 1906012"/>
              <a:gd name="connsiteX28" fmla="*/ 1872792 w 2236313"/>
              <a:gd name="connsiteY28" fmla="*/ 359681 h 1906012"/>
              <a:gd name="connsiteX29" fmla="*/ 1815728 w 2236313"/>
              <a:gd name="connsiteY29" fmla="*/ 409219 h 1906012"/>
              <a:gd name="connsiteX30" fmla="*/ 1814788 w 2236313"/>
              <a:gd name="connsiteY30" fmla="*/ 410159 h 1906012"/>
              <a:gd name="connsiteX31" fmla="*/ 1760072 w 2236313"/>
              <a:gd name="connsiteY31" fmla="*/ 466506 h 1906012"/>
              <a:gd name="connsiteX32" fmla="*/ 1757725 w 2236313"/>
              <a:gd name="connsiteY32" fmla="*/ 469323 h 1906012"/>
              <a:gd name="connsiteX33" fmla="*/ 1710992 w 2236313"/>
              <a:gd name="connsiteY33" fmla="*/ 525201 h 1906012"/>
              <a:gd name="connsiteX34" fmla="*/ 1698076 w 2236313"/>
              <a:gd name="connsiteY34" fmla="*/ 541869 h 1906012"/>
              <a:gd name="connsiteX35" fmla="*/ 1657686 w 2236313"/>
              <a:gd name="connsiteY35" fmla="*/ 597277 h 1906012"/>
              <a:gd name="connsiteX36" fmla="*/ 1650875 w 2236313"/>
              <a:gd name="connsiteY36" fmla="*/ 606669 h 1906012"/>
              <a:gd name="connsiteX37" fmla="*/ 1606727 w 2236313"/>
              <a:gd name="connsiteY37" fmla="*/ 675460 h 1906012"/>
              <a:gd name="connsiteX38" fmla="*/ 1595690 w 2236313"/>
              <a:gd name="connsiteY38" fmla="*/ 694006 h 1906012"/>
              <a:gd name="connsiteX39" fmla="*/ 1556473 w 2236313"/>
              <a:gd name="connsiteY39" fmla="*/ 762798 h 1906012"/>
              <a:gd name="connsiteX40" fmla="*/ 1553184 w 2236313"/>
              <a:gd name="connsiteY40" fmla="*/ 768903 h 1906012"/>
              <a:gd name="connsiteX41" fmla="*/ 1510446 w 2236313"/>
              <a:gd name="connsiteY41" fmla="*/ 853656 h 1906012"/>
              <a:gd name="connsiteX42" fmla="*/ 1509976 w 2236313"/>
              <a:gd name="connsiteY42" fmla="*/ 854597 h 1906012"/>
              <a:gd name="connsiteX43" fmla="*/ 1468410 w 2236313"/>
              <a:gd name="connsiteY43" fmla="*/ 947334 h 1906012"/>
              <a:gd name="connsiteX44" fmla="*/ 1430132 w 2236313"/>
              <a:gd name="connsiteY44" fmla="*/ 1044533 h 1906012"/>
              <a:gd name="connsiteX45" fmla="*/ 1395612 w 2236313"/>
              <a:gd name="connsiteY45" fmla="*/ 1144784 h 1906012"/>
              <a:gd name="connsiteX46" fmla="*/ 1395377 w 2236313"/>
              <a:gd name="connsiteY46" fmla="*/ 1145486 h 1906012"/>
              <a:gd name="connsiteX47" fmla="*/ 1364614 w 2236313"/>
              <a:gd name="connsiteY47" fmla="*/ 1248555 h 1906012"/>
              <a:gd name="connsiteX48" fmla="*/ 1364144 w 2236313"/>
              <a:gd name="connsiteY48" fmla="*/ 1249964 h 1906012"/>
              <a:gd name="connsiteX49" fmla="*/ 1337373 w 2236313"/>
              <a:gd name="connsiteY49" fmla="*/ 1355145 h 1906012"/>
              <a:gd name="connsiteX50" fmla="*/ 1337138 w 2236313"/>
              <a:gd name="connsiteY50" fmla="*/ 1356320 h 1906012"/>
              <a:gd name="connsiteX51" fmla="*/ 1314595 w 2236313"/>
              <a:gd name="connsiteY51" fmla="*/ 1463612 h 1906012"/>
              <a:gd name="connsiteX52" fmla="*/ 1314595 w 2236313"/>
              <a:gd name="connsiteY52" fmla="*/ 1464788 h 1906012"/>
              <a:gd name="connsiteX53" fmla="*/ 1296513 w 2236313"/>
              <a:gd name="connsiteY53" fmla="*/ 1573958 h 1906012"/>
              <a:gd name="connsiteX54" fmla="*/ 1289704 w 2236313"/>
              <a:gd name="connsiteY54" fmla="*/ 1623966 h 1906012"/>
              <a:gd name="connsiteX55" fmla="*/ 1289704 w 2236313"/>
              <a:gd name="connsiteY55" fmla="*/ 1624906 h 1906012"/>
              <a:gd name="connsiteX56" fmla="*/ 1284066 w 2236313"/>
              <a:gd name="connsiteY56" fmla="*/ 1674209 h 1906012"/>
              <a:gd name="connsiteX57" fmla="*/ 1284066 w 2236313"/>
              <a:gd name="connsiteY57" fmla="*/ 1675384 h 1906012"/>
              <a:gd name="connsiteX58" fmla="*/ 1279370 w 2236313"/>
              <a:gd name="connsiteY58" fmla="*/ 1724453 h 1906012"/>
              <a:gd name="connsiteX59" fmla="*/ 1279370 w 2236313"/>
              <a:gd name="connsiteY59" fmla="*/ 1726565 h 1906012"/>
              <a:gd name="connsiteX60" fmla="*/ 1275612 w 2236313"/>
              <a:gd name="connsiteY60" fmla="*/ 1776106 h 1906012"/>
              <a:gd name="connsiteX61" fmla="*/ 1273500 w 2236313"/>
              <a:gd name="connsiteY61" fmla="*/ 1813904 h 1906012"/>
              <a:gd name="connsiteX62" fmla="*/ 1273500 w 2236313"/>
              <a:gd name="connsiteY62" fmla="*/ 1816487 h 1906012"/>
              <a:gd name="connsiteX63" fmla="*/ 1272090 w 2236313"/>
              <a:gd name="connsiteY63" fmla="*/ 1853581 h 1906012"/>
              <a:gd name="connsiteX64" fmla="*/ 1272090 w 2236313"/>
              <a:gd name="connsiteY64" fmla="*/ 1855929 h 1906012"/>
              <a:gd name="connsiteX65" fmla="*/ 1271385 w 2236313"/>
              <a:gd name="connsiteY65" fmla="*/ 1892320 h 1906012"/>
              <a:gd name="connsiteX66" fmla="*/ 1271385 w 2236313"/>
              <a:gd name="connsiteY66" fmla="*/ 1894432 h 1906012"/>
              <a:gd name="connsiteX67" fmla="*/ 1272371 w 2236313"/>
              <a:gd name="connsiteY67" fmla="*/ 1906012 h 1906012"/>
              <a:gd name="connsiteX68" fmla="*/ 0 w 2236313"/>
              <a:gd name="connsiteY68" fmla="*/ 1614220 h 1906012"/>
              <a:gd name="connsiteX69" fmla="*/ 0 w 2236313"/>
              <a:gd name="connsiteY69" fmla="*/ 1603305 h 1906012"/>
              <a:gd name="connsiteX70" fmla="*/ 0 w 2236313"/>
              <a:gd name="connsiteY70" fmla="*/ 1588515 h 1906012"/>
              <a:gd name="connsiteX71" fmla="*/ 0 w 2236313"/>
              <a:gd name="connsiteY71" fmla="*/ 1579361 h 1906012"/>
              <a:gd name="connsiteX72" fmla="*/ 0 w 2236313"/>
              <a:gd name="connsiteY72" fmla="*/ 1577716 h 1906012"/>
              <a:gd name="connsiteX73" fmla="*/ 0 w 2236313"/>
              <a:gd name="connsiteY73" fmla="*/ 1576544 h 1906012"/>
              <a:gd name="connsiteX74" fmla="*/ 0 w 2236313"/>
              <a:gd name="connsiteY74" fmla="*/ 1573491 h 1906012"/>
              <a:gd name="connsiteX75" fmla="*/ 470 w 2236313"/>
              <a:gd name="connsiteY75" fmla="*/ 1559167 h 1906012"/>
              <a:gd name="connsiteX76" fmla="*/ 940 w 2236313"/>
              <a:gd name="connsiteY76" fmla="*/ 1544845 h 1906012"/>
              <a:gd name="connsiteX77" fmla="*/ 940 w 2236313"/>
              <a:gd name="connsiteY77" fmla="*/ 1540386 h 1906012"/>
              <a:gd name="connsiteX78" fmla="*/ 940 w 2236313"/>
              <a:gd name="connsiteY78" fmla="*/ 1539211 h 1906012"/>
              <a:gd name="connsiteX79" fmla="*/ 940 w 2236313"/>
              <a:gd name="connsiteY79" fmla="*/ 1537804 h 1906012"/>
              <a:gd name="connsiteX80" fmla="*/ 1174 w 2236313"/>
              <a:gd name="connsiteY80" fmla="*/ 1530289 h 1906012"/>
              <a:gd name="connsiteX81" fmla="*/ 1879 w 2236313"/>
              <a:gd name="connsiteY81" fmla="*/ 1515969 h 1906012"/>
              <a:gd name="connsiteX82" fmla="*/ 2349 w 2236313"/>
              <a:gd name="connsiteY82" fmla="*/ 1512211 h 1906012"/>
              <a:gd name="connsiteX83" fmla="*/ 2349 w 2236313"/>
              <a:gd name="connsiteY83" fmla="*/ 1508457 h 1906012"/>
              <a:gd name="connsiteX84" fmla="*/ 2349 w 2236313"/>
              <a:gd name="connsiteY84" fmla="*/ 1504700 h 1906012"/>
              <a:gd name="connsiteX85" fmla="*/ 2349 w 2236313"/>
              <a:gd name="connsiteY85" fmla="*/ 1500942 h 1906012"/>
              <a:gd name="connsiteX86" fmla="*/ 3053 w 2236313"/>
              <a:gd name="connsiteY86" fmla="*/ 1490613 h 1906012"/>
              <a:gd name="connsiteX87" fmla="*/ 3758 w 2236313"/>
              <a:gd name="connsiteY87" fmla="*/ 1480281 h 1906012"/>
              <a:gd name="connsiteX88" fmla="*/ 4463 w 2236313"/>
              <a:gd name="connsiteY88" fmla="*/ 1469952 h 1906012"/>
              <a:gd name="connsiteX89" fmla="*/ 5168 w 2236313"/>
              <a:gd name="connsiteY89" fmla="*/ 1459620 h 1906012"/>
              <a:gd name="connsiteX90" fmla="*/ 5636 w 2236313"/>
              <a:gd name="connsiteY90" fmla="*/ 1452110 h 1906012"/>
              <a:gd name="connsiteX91" fmla="*/ 5636 w 2236313"/>
              <a:gd name="connsiteY91" fmla="*/ 1450935 h 1906012"/>
              <a:gd name="connsiteX92" fmla="*/ 5636 w 2236313"/>
              <a:gd name="connsiteY92" fmla="*/ 1449996 h 1906012"/>
              <a:gd name="connsiteX93" fmla="*/ 5871 w 2236313"/>
              <a:gd name="connsiteY93" fmla="*/ 1446005 h 1906012"/>
              <a:gd name="connsiteX94" fmla="*/ 7045 w 2236313"/>
              <a:gd name="connsiteY94" fmla="*/ 1432389 h 1906012"/>
              <a:gd name="connsiteX95" fmla="*/ 8220 w 2236313"/>
              <a:gd name="connsiteY95" fmla="*/ 1418769 h 1906012"/>
              <a:gd name="connsiteX96" fmla="*/ 9394 w 2236313"/>
              <a:gd name="connsiteY96" fmla="*/ 1405153 h 1906012"/>
              <a:gd name="connsiteX97" fmla="*/ 9629 w 2236313"/>
              <a:gd name="connsiteY97" fmla="*/ 1402101 h 1906012"/>
              <a:gd name="connsiteX98" fmla="*/ 9629 w 2236313"/>
              <a:gd name="connsiteY98" fmla="*/ 1401395 h 1906012"/>
              <a:gd name="connsiteX99" fmla="*/ 9629 w 2236313"/>
              <a:gd name="connsiteY99" fmla="*/ 1400458 h 1906012"/>
              <a:gd name="connsiteX100" fmla="*/ 10567 w 2236313"/>
              <a:gd name="connsiteY100" fmla="*/ 1391771 h 1906012"/>
              <a:gd name="connsiteX101" fmla="*/ 11978 w 2236313"/>
              <a:gd name="connsiteY101" fmla="*/ 1378154 h 1906012"/>
              <a:gd name="connsiteX102" fmla="*/ 13386 w 2236313"/>
              <a:gd name="connsiteY102" fmla="*/ 1364537 h 1906012"/>
              <a:gd name="connsiteX103" fmla="*/ 14795 w 2236313"/>
              <a:gd name="connsiteY103" fmla="*/ 1352093 h 1906012"/>
              <a:gd name="connsiteX104" fmla="*/ 14795 w 2236313"/>
              <a:gd name="connsiteY104" fmla="*/ 1351623 h 1906012"/>
              <a:gd name="connsiteX105" fmla="*/ 14795 w 2236313"/>
              <a:gd name="connsiteY105" fmla="*/ 1351388 h 1906012"/>
              <a:gd name="connsiteX106" fmla="*/ 14795 w 2236313"/>
              <a:gd name="connsiteY106" fmla="*/ 1351153 h 1906012"/>
              <a:gd name="connsiteX107" fmla="*/ 16204 w 2236313"/>
              <a:gd name="connsiteY107" fmla="*/ 1338947 h 1906012"/>
              <a:gd name="connsiteX108" fmla="*/ 17847 w 2236313"/>
              <a:gd name="connsiteY108" fmla="*/ 1326737 h 1906012"/>
              <a:gd name="connsiteX109" fmla="*/ 19493 w 2236313"/>
              <a:gd name="connsiteY109" fmla="*/ 1314529 h 1906012"/>
              <a:gd name="connsiteX110" fmla="*/ 21136 w 2236313"/>
              <a:gd name="connsiteY110" fmla="*/ 1302320 h 1906012"/>
              <a:gd name="connsiteX111" fmla="*/ 21136 w 2236313"/>
              <a:gd name="connsiteY111" fmla="*/ 1301145 h 1906012"/>
              <a:gd name="connsiteX112" fmla="*/ 21136 w 2236313"/>
              <a:gd name="connsiteY112" fmla="*/ 1299973 h 1906012"/>
              <a:gd name="connsiteX113" fmla="*/ 21136 w 2236313"/>
              <a:gd name="connsiteY113" fmla="*/ 1298798 h 1906012"/>
              <a:gd name="connsiteX114" fmla="*/ 21136 w 2236313"/>
              <a:gd name="connsiteY114" fmla="*/ 1297626 h 1906012"/>
              <a:gd name="connsiteX115" fmla="*/ 23015 w 2236313"/>
              <a:gd name="connsiteY115" fmla="*/ 1284006 h 1906012"/>
              <a:gd name="connsiteX116" fmla="*/ 25127 w 2236313"/>
              <a:gd name="connsiteY116" fmla="*/ 1270625 h 1906012"/>
              <a:gd name="connsiteX117" fmla="*/ 27242 w 2236313"/>
              <a:gd name="connsiteY117" fmla="*/ 1257240 h 1906012"/>
              <a:gd name="connsiteX118" fmla="*/ 29355 w 2236313"/>
              <a:gd name="connsiteY118" fmla="*/ 1243861 h 1906012"/>
              <a:gd name="connsiteX119" fmla="*/ 31703 w 2236313"/>
              <a:gd name="connsiteY119" fmla="*/ 1230244 h 1906012"/>
              <a:gd name="connsiteX120" fmla="*/ 34051 w 2236313"/>
              <a:gd name="connsiteY120" fmla="*/ 1216625 h 1906012"/>
              <a:gd name="connsiteX121" fmla="*/ 36634 w 2236313"/>
              <a:gd name="connsiteY121" fmla="*/ 1203008 h 1906012"/>
              <a:gd name="connsiteX122" fmla="*/ 38043 w 2236313"/>
              <a:gd name="connsiteY122" fmla="*/ 1195258 h 1906012"/>
              <a:gd name="connsiteX123" fmla="*/ 38043 w 2236313"/>
              <a:gd name="connsiteY123" fmla="*/ 1194321 h 1906012"/>
              <a:gd name="connsiteX124" fmla="*/ 38983 w 2236313"/>
              <a:gd name="connsiteY124" fmla="*/ 1189389 h 1906012"/>
              <a:gd name="connsiteX125" fmla="*/ 41565 w 2236313"/>
              <a:gd name="connsiteY125" fmla="*/ 1175774 h 1906012"/>
              <a:gd name="connsiteX126" fmla="*/ 44149 w 2236313"/>
              <a:gd name="connsiteY126" fmla="*/ 1162158 h 1906012"/>
              <a:gd name="connsiteX127" fmla="*/ 46967 w 2236313"/>
              <a:gd name="connsiteY127" fmla="*/ 1148538 h 1906012"/>
              <a:gd name="connsiteX128" fmla="*/ 49785 w 2236313"/>
              <a:gd name="connsiteY128" fmla="*/ 1134922 h 1906012"/>
              <a:gd name="connsiteX129" fmla="*/ 52838 w 2236313"/>
              <a:gd name="connsiteY129" fmla="*/ 1120835 h 1906012"/>
              <a:gd name="connsiteX130" fmla="*/ 55890 w 2236313"/>
              <a:gd name="connsiteY130" fmla="*/ 1106750 h 1906012"/>
              <a:gd name="connsiteX131" fmla="*/ 59179 w 2236313"/>
              <a:gd name="connsiteY131" fmla="*/ 1092661 h 1906012"/>
              <a:gd name="connsiteX132" fmla="*/ 60118 w 2236313"/>
              <a:gd name="connsiteY132" fmla="*/ 1088671 h 1906012"/>
              <a:gd name="connsiteX133" fmla="*/ 60118 w 2236313"/>
              <a:gd name="connsiteY133" fmla="*/ 1087966 h 1906012"/>
              <a:gd name="connsiteX134" fmla="*/ 62231 w 2236313"/>
              <a:gd name="connsiteY134" fmla="*/ 1078809 h 1906012"/>
              <a:gd name="connsiteX135" fmla="*/ 65754 w 2236313"/>
              <a:gd name="connsiteY135" fmla="*/ 1064488 h 1906012"/>
              <a:gd name="connsiteX136" fmla="*/ 69276 w 2236313"/>
              <a:gd name="connsiteY136" fmla="*/ 1050166 h 1906012"/>
              <a:gd name="connsiteX137" fmla="*/ 72799 w 2236313"/>
              <a:gd name="connsiteY137" fmla="*/ 1035846 h 1906012"/>
              <a:gd name="connsiteX138" fmla="*/ 76556 w 2236313"/>
              <a:gd name="connsiteY138" fmla="*/ 1021760 h 1906012"/>
              <a:gd name="connsiteX139" fmla="*/ 80548 w 2236313"/>
              <a:gd name="connsiteY139" fmla="*/ 1007203 h 1906012"/>
              <a:gd name="connsiteX140" fmla="*/ 84541 w 2236313"/>
              <a:gd name="connsiteY140" fmla="*/ 992647 h 1906012"/>
              <a:gd name="connsiteX141" fmla="*/ 86653 w 2236313"/>
              <a:gd name="connsiteY141" fmla="*/ 984897 h 1906012"/>
              <a:gd name="connsiteX142" fmla="*/ 86888 w 2236313"/>
              <a:gd name="connsiteY142" fmla="*/ 983725 h 1906012"/>
              <a:gd name="connsiteX143" fmla="*/ 88533 w 2236313"/>
              <a:gd name="connsiteY143" fmla="*/ 978089 h 1906012"/>
              <a:gd name="connsiteX144" fmla="*/ 92759 w 2236313"/>
              <a:gd name="connsiteY144" fmla="*/ 963532 h 1906012"/>
              <a:gd name="connsiteX145" fmla="*/ 97222 w 2236313"/>
              <a:gd name="connsiteY145" fmla="*/ 948039 h 1906012"/>
              <a:gd name="connsiteX146" fmla="*/ 101918 w 2236313"/>
              <a:gd name="connsiteY146" fmla="*/ 932542 h 1906012"/>
              <a:gd name="connsiteX147" fmla="*/ 106615 w 2236313"/>
              <a:gd name="connsiteY147" fmla="*/ 917047 h 1906012"/>
              <a:gd name="connsiteX148" fmla="*/ 111546 w 2236313"/>
              <a:gd name="connsiteY148" fmla="*/ 901553 h 1906012"/>
              <a:gd name="connsiteX149" fmla="*/ 116948 w 2236313"/>
              <a:gd name="connsiteY149" fmla="*/ 885117 h 1906012"/>
              <a:gd name="connsiteX150" fmla="*/ 117886 w 2236313"/>
              <a:gd name="connsiteY150" fmla="*/ 882769 h 1906012"/>
              <a:gd name="connsiteX151" fmla="*/ 117886 w 2236313"/>
              <a:gd name="connsiteY151" fmla="*/ 882299 h 1906012"/>
              <a:gd name="connsiteX152" fmla="*/ 117886 w 2236313"/>
              <a:gd name="connsiteY152" fmla="*/ 881829 h 1906012"/>
              <a:gd name="connsiteX153" fmla="*/ 122114 w 2236313"/>
              <a:gd name="connsiteY153" fmla="*/ 868683 h 1906012"/>
              <a:gd name="connsiteX154" fmla="*/ 127515 w 2236313"/>
              <a:gd name="connsiteY154" fmla="*/ 852481 h 1906012"/>
              <a:gd name="connsiteX155" fmla="*/ 133151 w 2236313"/>
              <a:gd name="connsiteY155" fmla="*/ 836284 h 1906012"/>
              <a:gd name="connsiteX156" fmla="*/ 139491 w 2236313"/>
              <a:gd name="connsiteY156" fmla="*/ 818675 h 1906012"/>
              <a:gd name="connsiteX157" fmla="*/ 145832 w 2236313"/>
              <a:gd name="connsiteY157" fmla="*/ 801066 h 1906012"/>
              <a:gd name="connsiteX158" fmla="*/ 152407 w 2236313"/>
              <a:gd name="connsiteY158" fmla="*/ 783693 h 1906012"/>
              <a:gd name="connsiteX159" fmla="*/ 152407 w 2236313"/>
              <a:gd name="connsiteY159" fmla="*/ 783458 h 1906012"/>
              <a:gd name="connsiteX160" fmla="*/ 158983 w 2236313"/>
              <a:gd name="connsiteY160" fmla="*/ 766555 h 1906012"/>
              <a:gd name="connsiteX161" fmla="*/ 166733 w 2236313"/>
              <a:gd name="connsiteY161" fmla="*/ 747066 h 1906012"/>
              <a:gd name="connsiteX162" fmla="*/ 174716 w 2236313"/>
              <a:gd name="connsiteY162" fmla="*/ 727580 h 1906012"/>
              <a:gd name="connsiteX163" fmla="*/ 182701 w 2236313"/>
              <a:gd name="connsiteY163" fmla="*/ 708328 h 1906012"/>
              <a:gd name="connsiteX164" fmla="*/ 190919 w 2236313"/>
              <a:gd name="connsiteY164" fmla="*/ 689312 h 1906012"/>
              <a:gd name="connsiteX165" fmla="*/ 190919 w 2236313"/>
              <a:gd name="connsiteY165" fmla="*/ 688842 h 1906012"/>
              <a:gd name="connsiteX166" fmla="*/ 200782 w 2236313"/>
              <a:gd name="connsiteY166" fmla="*/ 666303 h 1906012"/>
              <a:gd name="connsiteX167" fmla="*/ 211115 w 2236313"/>
              <a:gd name="connsiteY167" fmla="*/ 643529 h 1906012"/>
              <a:gd name="connsiteX168" fmla="*/ 221682 w 2236313"/>
              <a:gd name="connsiteY168" fmla="*/ 620990 h 1906012"/>
              <a:gd name="connsiteX169" fmla="*/ 232485 w 2236313"/>
              <a:gd name="connsiteY169" fmla="*/ 598687 h 1906012"/>
              <a:gd name="connsiteX170" fmla="*/ 232720 w 2236313"/>
              <a:gd name="connsiteY170" fmla="*/ 597982 h 1906012"/>
              <a:gd name="connsiteX171" fmla="*/ 232720 w 2236313"/>
              <a:gd name="connsiteY171" fmla="*/ 597512 h 1906012"/>
              <a:gd name="connsiteX172" fmla="*/ 249158 w 2236313"/>
              <a:gd name="connsiteY172" fmla="*/ 564643 h 1906012"/>
              <a:gd name="connsiteX173" fmla="*/ 266537 w 2236313"/>
              <a:gd name="connsiteY173" fmla="*/ 531540 h 1906012"/>
              <a:gd name="connsiteX174" fmla="*/ 275929 w 2236313"/>
              <a:gd name="connsiteY174" fmla="*/ 514634 h 1906012"/>
              <a:gd name="connsiteX175" fmla="*/ 277572 w 2236313"/>
              <a:gd name="connsiteY175" fmla="*/ 511349 h 1906012"/>
              <a:gd name="connsiteX176" fmla="*/ 278981 w 2236313"/>
              <a:gd name="connsiteY176" fmla="*/ 508766 h 1906012"/>
              <a:gd name="connsiteX177" fmla="*/ 284382 w 2236313"/>
              <a:gd name="connsiteY177" fmla="*/ 499142 h 1906012"/>
              <a:gd name="connsiteX178" fmla="*/ 302701 w 2236313"/>
              <a:gd name="connsiteY178" fmla="*/ 467443 h 1906012"/>
              <a:gd name="connsiteX179" fmla="*/ 318669 w 2236313"/>
              <a:gd name="connsiteY179" fmla="*/ 441619 h 1906012"/>
              <a:gd name="connsiteX180" fmla="*/ 329940 w 2236313"/>
              <a:gd name="connsiteY180" fmla="*/ 423308 h 1906012"/>
              <a:gd name="connsiteX181" fmla="*/ 336986 w 2236313"/>
              <a:gd name="connsiteY181" fmla="*/ 412036 h 1906012"/>
              <a:gd name="connsiteX182" fmla="*/ 372680 w 2236313"/>
              <a:gd name="connsiteY182" fmla="*/ 359446 h 1906012"/>
              <a:gd name="connsiteX183" fmla="*/ 374794 w 2236313"/>
              <a:gd name="connsiteY183" fmla="*/ 356394 h 1906012"/>
              <a:gd name="connsiteX184" fmla="*/ 381604 w 2236313"/>
              <a:gd name="connsiteY184" fmla="*/ 347237 h 1906012"/>
              <a:gd name="connsiteX185" fmla="*/ 409549 w 2236313"/>
              <a:gd name="connsiteY185" fmla="*/ 309672 h 1906012"/>
              <a:gd name="connsiteX186" fmla="*/ 422934 w 2236313"/>
              <a:gd name="connsiteY186" fmla="*/ 293240 h 1906012"/>
              <a:gd name="connsiteX187" fmla="*/ 436085 w 2236313"/>
              <a:gd name="connsiteY187" fmla="*/ 277038 h 1906012"/>
              <a:gd name="connsiteX188" fmla="*/ 447592 w 2236313"/>
              <a:gd name="connsiteY188" fmla="*/ 262951 h 1906012"/>
              <a:gd name="connsiteX189" fmla="*/ 468257 w 2236313"/>
              <a:gd name="connsiteY189" fmla="*/ 239475 h 1906012"/>
              <a:gd name="connsiteX190" fmla="*/ 483756 w 2236313"/>
              <a:gd name="connsiteY190" fmla="*/ 222806 h 1906012"/>
              <a:gd name="connsiteX191" fmla="*/ 485165 w 2236313"/>
              <a:gd name="connsiteY191" fmla="*/ 221161 h 1906012"/>
              <a:gd name="connsiteX192" fmla="*/ 486105 w 2236313"/>
              <a:gd name="connsiteY192" fmla="*/ 220224 h 1906012"/>
              <a:gd name="connsiteX193" fmla="*/ 489157 w 2236313"/>
              <a:gd name="connsiteY193" fmla="*/ 217171 h 1906012"/>
              <a:gd name="connsiteX194" fmla="*/ 510293 w 2236313"/>
              <a:gd name="connsiteY194" fmla="*/ 195570 h 1906012"/>
              <a:gd name="connsiteX195" fmla="*/ 531663 w 2236313"/>
              <a:gd name="connsiteY195" fmla="*/ 174909 h 1906012"/>
              <a:gd name="connsiteX196" fmla="*/ 541995 w 2236313"/>
              <a:gd name="connsiteY196" fmla="*/ 165518 h 1906012"/>
              <a:gd name="connsiteX197" fmla="*/ 543169 w 2236313"/>
              <a:gd name="connsiteY197" fmla="*/ 164581 h 1906012"/>
              <a:gd name="connsiteX198" fmla="*/ 545517 w 2236313"/>
              <a:gd name="connsiteY198" fmla="*/ 162466 h 1906012"/>
              <a:gd name="connsiteX199" fmla="*/ 559372 w 2236313"/>
              <a:gd name="connsiteY199" fmla="*/ 150492 h 1906012"/>
              <a:gd name="connsiteX200" fmla="*/ 573228 w 2236313"/>
              <a:gd name="connsiteY200" fmla="*/ 138752 h 1906012"/>
              <a:gd name="connsiteX201" fmla="*/ 587083 w 2236313"/>
              <a:gd name="connsiteY201" fmla="*/ 127483 h 1906012"/>
              <a:gd name="connsiteX202" fmla="*/ 598588 w 2236313"/>
              <a:gd name="connsiteY202" fmla="*/ 118561 h 1906012"/>
              <a:gd name="connsiteX203" fmla="*/ 601642 w 2236313"/>
              <a:gd name="connsiteY203" fmla="*/ 116449 h 1906012"/>
              <a:gd name="connsiteX204" fmla="*/ 602582 w 2236313"/>
              <a:gd name="connsiteY204" fmla="*/ 115744 h 1906012"/>
              <a:gd name="connsiteX205" fmla="*/ 610331 w 2236313"/>
              <a:gd name="connsiteY205" fmla="*/ 110109 h 1906012"/>
              <a:gd name="connsiteX206" fmla="*/ 622071 w 2236313"/>
              <a:gd name="connsiteY206" fmla="*/ 101659 h 1906012"/>
              <a:gd name="connsiteX207" fmla="*/ 633814 w 2236313"/>
              <a:gd name="connsiteY207" fmla="*/ 93677 h 1906012"/>
              <a:gd name="connsiteX208" fmla="*/ 644146 w 2236313"/>
              <a:gd name="connsiteY208" fmla="*/ 86868 h 1906012"/>
              <a:gd name="connsiteX209" fmla="*/ 654480 w 2236313"/>
              <a:gd name="connsiteY209" fmla="*/ 80293 h 1906012"/>
              <a:gd name="connsiteX210" fmla="*/ 662700 w 2236313"/>
              <a:gd name="connsiteY210" fmla="*/ 75363 h 1906012"/>
              <a:gd name="connsiteX211" fmla="*/ 663168 w 2236313"/>
              <a:gd name="connsiteY211" fmla="*/ 75128 h 1906012"/>
              <a:gd name="connsiteX212" fmla="*/ 664812 w 2236313"/>
              <a:gd name="connsiteY212" fmla="*/ 74188 h 1906012"/>
              <a:gd name="connsiteX213" fmla="*/ 675144 w 2236313"/>
              <a:gd name="connsiteY213" fmla="*/ 68087 h 1906012"/>
              <a:gd name="connsiteX214" fmla="*/ 684539 w 2236313"/>
              <a:gd name="connsiteY214" fmla="*/ 62919 h 1906012"/>
              <a:gd name="connsiteX215" fmla="*/ 693931 w 2236313"/>
              <a:gd name="connsiteY215" fmla="*/ 57990 h 1906012"/>
              <a:gd name="connsiteX216" fmla="*/ 703325 w 2236313"/>
              <a:gd name="connsiteY216" fmla="*/ 53060 h 1906012"/>
              <a:gd name="connsiteX217" fmla="*/ 712718 w 2236313"/>
              <a:gd name="connsiteY217" fmla="*/ 48363 h 1906012"/>
              <a:gd name="connsiteX218" fmla="*/ 715772 w 2236313"/>
              <a:gd name="connsiteY218" fmla="*/ 46955 h 1906012"/>
              <a:gd name="connsiteX219" fmla="*/ 718823 w 2236313"/>
              <a:gd name="connsiteY219" fmla="*/ 45545 h 1906012"/>
              <a:gd name="connsiteX220" fmla="*/ 721875 w 2236313"/>
              <a:gd name="connsiteY220" fmla="*/ 44138 h 1906012"/>
              <a:gd name="connsiteX221" fmla="*/ 724929 w 2236313"/>
              <a:gd name="connsiteY221" fmla="*/ 42728 h 1906012"/>
              <a:gd name="connsiteX222" fmla="*/ 730800 w 2236313"/>
              <a:gd name="connsiteY222" fmla="*/ 40146 h 1906012"/>
              <a:gd name="connsiteX223" fmla="*/ 736670 w 2236313"/>
              <a:gd name="connsiteY223" fmla="*/ 37563 h 1906012"/>
              <a:gd name="connsiteX224" fmla="*/ 742541 w 2236313"/>
              <a:gd name="connsiteY224" fmla="*/ 35216 h 1906012"/>
              <a:gd name="connsiteX225" fmla="*/ 748412 w 2236313"/>
              <a:gd name="connsiteY225" fmla="*/ 32869 h 1906012"/>
              <a:gd name="connsiteX226" fmla="*/ 756867 w 2236313"/>
              <a:gd name="connsiteY226" fmla="*/ 29583 h 1906012"/>
              <a:gd name="connsiteX227" fmla="*/ 765321 w 2236313"/>
              <a:gd name="connsiteY227" fmla="*/ 26531 h 1906012"/>
              <a:gd name="connsiteX228" fmla="*/ 773774 w 2236313"/>
              <a:gd name="connsiteY228" fmla="*/ 23479 h 1906012"/>
              <a:gd name="connsiteX229" fmla="*/ 782228 w 2236313"/>
              <a:gd name="connsiteY229" fmla="*/ 20661 h 1906012"/>
              <a:gd name="connsiteX230" fmla="*/ 790213 w 2236313"/>
              <a:gd name="connsiteY230" fmla="*/ 18079 h 1906012"/>
              <a:gd name="connsiteX231" fmla="*/ 790916 w 2236313"/>
              <a:gd name="connsiteY231" fmla="*/ 18079 h 1906012"/>
              <a:gd name="connsiteX232" fmla="*/ 797963 w 2236313"/>
              <a:gd name="connsiteY232" fmla="*/ 15964 h 1906012"/>
              <a:gd name="connsiteX233" fmla="*/ 805946 w 2236313"/>
              <a:gd name="connsiteY233" fmla="*/ 13852 h 1906012"/>
              <a:gd name="connsiteX234" fmla="*/ 813931 w 2236313"/>
              <a:gd name="connsiteY234" fmla="*/ 11739 h 1906012"/>
              <a:gd name="connsiteX235" fmla="*/ 821681 w 2236313"/>
              <a:gd name="connsiteY235" fmla="*/ 9859 h 1906012"/>
              <a:gd name="connsiteX236" fmla="*/ 829431 w 2236313"/>
              <a:gd name="connsiteY236" fmla="*/ 8217 h 1906012"/>
              <a:gd name="connsiteX237" fmla="*/ 836944 w 2236313"/>
              <a:gd name="connsiteY237" fmla="*/ 6807 h 1906012"/>
              <a:gd name="connsiteX238" fmla="*/ 844459 w 2236313"/>
              <a:gd name="connsiteY238" fmla="*/ 5400 h 1906012"/>
              <a:gd name="connsiteX239" fmla="*/ 851974 w 2236313"/>
              <a:gd name="connsiteY239" fmla="*/ 4224 h 1906012"/>
              <a:gd name="connsiteX240" fmla="*/ 854793 w 2236313"/>
              <a:gd name="connsiteY240" fmla="*/ 3754 h 1906012"/>
              <a:gd name="connsiteX241" fmla="*/ 859018 w 2236313"/>
              <a:gd name="connsiteY241" fmla="*/ 3052 h 1906012"/>
              <a:gd name="connsiteX242" fmla="*/ 866298 w 2236313"/>
              <a:gd name="connsiteY242" fmla="*/ 2112 h 1906012"/>
              <a:gd name="connsiteX243" fmla="*/ 873578 w 2236313"/>
              <a:gd name="connsiteY243" fmla="*/ 1407 h 1906012"/>
              <a:gd name="connsiteX244" fmla="*/ 880858 w 2236313"/>
              <a:gd name="connsiteY244" fmla="*/ 705 h 1906012"/>
              <a:gd name="connsiteX245" fmla="*/ 888138 w 2236313"/>
              <a:gd name="connsiteY245" fmla="*/ 235 h 1906012"/>
              <a:gd name="connsiteX246" fmla="*/ 895418 w 2236313"/>
              <a:gd name="connsiteY246" fmla="*/ 0 h 190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</a:cxnLst>
            <a:rect l="l" t="t" r="r" b="b"/>
            <a:pathLst>
              <a:path w="2236313" h="1906012">
                <a:moveTo>
                  <a:pt x="0" y="1652948"/>
                </a:moveTo>
                <a:lnTo>
                  <a:pt x="309" y="1653264"/>
                </a:lnTo>
                <a:lnTo>
                  <a:pt x="0" y="1654019"/>
                </a:lnTo>
                <a:close/>
                <a:moveTo>
                  <a:pt x="895418" y="0"/>
                </a:moveTo>
                <a:lnTo>
                  <a:pt x="902462" y="0"/>
                </a:lnTo>
                <a:lnTo>
                  <a:pt x="909509" y="0"/>
                </a:lnTo>
                <a:lnTo>
                  <a:pt x="916083" y="0"/>
                </a:lnTo>
                <a:lnTo>
                  <a:pt x="916554" y="0"/>
                </a:lnTo>
                <a:lnTo>
                  <a:pt x="923598" y="0"/>
                </a:lnTo>
                <a:cubicBezTo>
                  <a:pt x="925946" y="0"/>
                  <a:pt x="928294" y="0"/>
                  <a:pt x="930643" y="235"/>
                </a:cubicBezTo>
                <a:cubicBezTo>
                  <a:pt x="932992" y="470"/>
                  <a:pt x="935339" y="705"/>
                  <a:pt x="937688" y="705"/>
                </a:cubicBezTo>
                <a:cubicBezTo>
                  <a:pt x="940037" y="937"/>
                  <a:pt x="942384" y="1407"/>
                  <a:pt x="944734" y="1407"/>
                </a:cubicBezTo>
                <a:lnTo>
                  <a:pt x="951778" y="2112"/>
                </a:lnTo>
                <a:cubicBezTo>
                  <a:pt x="954126" y="2347"/>
                  <a:pt x="956475" y="2817"/>
                  <a:pt x="958822" y="3052"/>
                </a:cubicBezTo>
                <a:cubicBezTo>
                  <a:pt x="960233" y="3287"/>
                  <a:pt x="961641" y="3754"/>
                  <a:pt x="963050" y="3754"/>
                </a:cubicBezTo>
                <a:lnTo>
                  <a:pt x="967277" y="4460"/>
                </a:lnTo>
                <a:lnTo>
                  <a:pt x="971503" y="5165"/>
                </a:lnTo>
                <a:lnTo>
                  <a:pt x="975731" y="5870"/>
                </a:lnTo>
                <a:lnTo>
                  <a:pt x="978550" y="5870"/>
                </a:lnTo>
                <a:lnTo>
                  <a:pt x="2236313" y="242995"/>
                </a:lnTo>
                <a:cubicBezTo>
                  <a:pt x="2217526" y="239475"/>
                  <a:pt x="2198270" y="237362"/>
                  <a:pt x="2178780" y="237362"/>
                </a:cubicBezTo>
                <a:cubicBezTo>
                  <a:pt x="2159287" y="237127"/>
                  <a:pt x="2139328" y="238534"/>
                  <a:pt x="2119131" y="241822"/>
                </a:cubicBezTo>
                <a:lnTo>
                  <a:pt x="2118662" y="241822"/>
                </a:lnTo>
                <a:cubicBezTo>
                  <a:pt x="2098466" y="245108"/>
                  <a:pt x="2077802" y="250040"/>
                  <a:pt x="2056901" y="256847"/>
                </a:cubicBezTo>
                <a:cubicBezTo>
                  <a:pt x="2036000" y="263657"/>
                  <a:pt x="2014633" y="272108"/>
                  <a:pt x="1993027" y="282672"/>
                </a:cubicBezTo>
                <a:cubicBezTo>
                  <a:pt x="1972596" y="292535"/>
                  <a:pt x="1952635" y="304039"/>
                  <a:pt x="1932674" y="316717"/>
                </a:cubicBezTo>
                <a:lnTo>
                  <a:pt x="1932206" y="317187"/>
                </a:lnTo>
                <a:cubicBezTo>
                  <a:pt x="1912478" y="329628"/>
                  <a:pt x="1892988" y="343717"/>
                  <a:pt x="1873732" y="358976"/>
                </a:cubicBezTo>
                <a:lnTo>
                  <a:pt x="1872792" y="359681"/>
                </a:lnTo>
                <a:cubicBezTo>
                  <a:pt x="1853536" y="374941"/>
                  <a:pt x="1834514" y="391375"/>
                  <a:pt x="1815728" y="409219"/>
                </a:cubicBezTo>
                <a:lnTo>
                  <a:pt x="1814788" y="410159"/>
                </a:lnTo>
                <a:cubicBezTo>
                  <a:pt x="1796236" y="427768"/>
                  <a:pt x="1777921" y="446550"/>
                  <a:pt x="1760072" y="466506"/>
                </a:cubicBezTo>
                <a:cubicBezTo>
                  <a:pt x="1759368" y="467443"/>
                  <a:pt x="1758428" y="468383"/>
                  <a:pt x="1757725" y="469323"/>
                </a:cubicBezTo>
                <a:cubicBezTo>
                  <a:pt x="1741990" y="486932"/>
                  <a:pt x="1726492" y="505948"/>
                  <a:pt x="1710992" y="525201"/>
                </a:cubicBezTo>
                <a:cubicBezTo>
                  <a:pt x="1706764" y="530600"/>
                  <a:pt x="1702303" y="536235"/>
                  <a:pt x="1698076" y="541869"/>
                </a:cubicBezTo>
                <a:cubicBezTo>
                  <a:pt x="1684456" y="559713"/>
                  <a:pt x="1670837" y="578261"/>
                  <a:pt x="1657686" y="597277"/>
                </a:cubicBezTo>
                <a:cubicBezTo>
                  <a:pt x="1655337" y="600329"/>
                  <a:pt x="1652988" y="603381"/>
                  <a:pt x="1650875" y="606669"/>
                </a:cubicBezTo>
                <a:cubicBezTo>
                  <a:pt x="1635846" y="628740"/>
                  <a:pt x="1621287" y="651747"/>
                  <a:pt x="1606727" y="675460"/>
                </a:cubicBezTo>
                <a:cubicBezTo>
                  <a:pt x="1602970" y="681565"/>
                  <a:pt x="1599446" y="687667"/>
                  <a:pt x="1595690" y="694006"/>
                </a:cubicBezTo>
                <a:cubicBezTo>
                  <a:pt x="1582304" y="716311"/>
                  <a:pt x="1569153" y="739085"/>
                  <a:pt x="1556473" y="762798"/>
                </a:cubicBezTo>
                <a:cubicBezTo>
                  <a:pt x="1555298" y="764910"/>
                  <a:pt x="1554358" y="766787"/>
                  <a:pt x="1553184" y="768903"/>
                </a:cubicBezTo>
                <a:cubicBezTo>
                  <a:pt x="1538625" y="796369"/>
                  <a:pt x="1524300" y="824780"/>
                  <a:pt x="1510446" y="853656"/>
                </a:cubicBezTo>
                <a:cubicBezTo>
                  <a:pt x="1510211" y="854126"/>
                  <a:pt x="1509976" y="854362"/>
                  <a:pt x="1509976" y="854597"/>
                </a:cubicBezTo>
                <a:cubicBezTo>
                  <a:pt x="1495416" y="884647"/>
                  <a:pt x="1481796" y="915638"/>
                  <a:pt x="1468410" y="947334"/>
                </a:cubicBezTo>
                <a:cubicBezTo>
                  <a:pt x="1455024" y="979264"/>
                  <a:pt x="1442345" y="1011428"/>
                  <a:pt x="1430132" y="1044533"/>
                </a:cubicBezTo>
                <a:cubicBezTo>
                  <a:pt x="1418155" y="1077402"/>
                  <a:pt x="1406649" y="1110740"/>
                  <a:pt x="1395612" y="1144784"/>
                </a:cubicBezTo>
                <a:cubicBezTo>
                  <a:pt x="1395377" y="1145019"/>
                  <a:pt x="1395377" y="1145254"/>
                  <a:pt x="1395377" y="1145486"/>
                </a:cubicBezTo>
                <a:cubicBezTo>
                  <a:pt x="1384340" y="1179531"/>
                  <a:pt x="1374243" y="1213807"/>
                  <a:pt x="1364614" y="1248555"/>
                </a:cubicBezTo>
                <a:cubicBezTo>
                  <a:pt x="1364379" y="1249025"/>
                  <a:pt x="1364144" y="1249495"/>
                  <a:pt x="1364144" y="1249964"/>
                </a:cubicBezTo>
                <a:cubicBezTo>
                  <a:pt x="1354515" y="1284711"/>
                  <a:pt x="1345592" y="1319692"/>
                  <a:pt x="1337373" y="1355145"/>
                </a:cubicBezTo>
                <a:cubicBezTo>
                  <a:pt x="1337138" y="1355615"/>
                  <a:pt x="1337138" y="1355850"/>
                  <a:pt x="1337138" y="1356320"/>
                </a:cubicBezTo>
                <a:cubicBezTo>
                  <a:pt x="1328920" y="1391771"/>
                  <a:pt x="1321405" y="1427691"/>
                  <a:pt x="1314595" y="1463612"/>
                </a:cubicBezTo>
                <a:lnTo>
                  <a:pt x="1314595" y="1464788"/>
                </a:lnTo>
                <a:cubicBezTo>
                  <a:pt x="1307784" y="1500942"/>
                  <a:pt x="1301913" y="1537334"/>
                  <a:pt x="1296513" y="1573958"/>
                </a:cubicBezTo>
                <a:cubicBezTo>
                  <a:pt x="1293929" y="1590629"/>
                  <a:pt x="1291816" y="1607297"/>
                  <a:pt x="1289704" y="1623966"/>
                </a:cubicBezTo>
                <a:lnTo>
                  <a:pt x="1289704" y="1624906"/>
                </a:lnTo>
                <a:cubicBezTo>
                  <a:pt x="1287588" y="1641340"/>
                  <a:pt x="1285709" y="1657775"/>
                  <a:pt x="1284066" y="1674209"/>
                </a:cubicBezTo>
                <a:lnTo>
                  <a:pt x="1284066" y="1675384"/>
                </a:lnTo>
                <a:cubicBezTo>
                  <a:pt x="1282189" y="1691583"/>
                  <a:pt x="1280778" y="1708019"/>
                  <a:pt x="1279370" y="1724453"/>
                </a:cubicBezTo>
                <a:lnTo>
                  <a:pt x="1279370" y="1726565"/>
                </a:lnTo>
                <a:cubicBezTo>
                  <a:pt x="1277961" y="1743000"/>
                  <a:pt x="1276551" y="1759669"/>
                  <a:pt x="1275612" y="1776106"/>
                </a:cubicBezTo>
                <a:cubicBezTo>
                  <a:pt x="1274674" y="1788782"/>
                  <a:pt x="1274204" y="1801225"/>
                  <a:pt x="1273500" y="1813904"/>
                </a:cubicBezTo>
                <a:lnTo>
                  <a:pt x="1273500" y="1816487"/>
                </a:lnTo>
                <a:cubicBezTo>
                  <a:pt x="1273030" y="1828931"/>
                  <a:pt x="1272558" y="1841137"/>
                  <a:pt x="1272090" y="1853581"/>
                </a:cubicBezTo>
                <a:lnTo>
                  <a:pt x="1272090" y="1855929"/>
                </a:lnTo>
                <a:cubicBezTo>
                  <a:pt x="1271855" y="1868136"/>
                  <a:pt x="1271385" y="1880111"/>
                  <a:pt x="1271385" y="1892320"/>
                </a:cubicBezTo>
                <a:cubicBezTo>
                  <a:pt x="1271385" y="1893025"/>
                  <a:pt x="1271026" y="1889858"/>
                  <a:pt x="1271385" y="1894432"/>
                </a:cubicBezTo>
                <a:lnTo>
                  <a:pt x="1272371" y="1906012"/>
                </a:lnTo>
                <a:lnTo>
                  <a:pt x="0" y="1614220"/>
                </a:lnTo>
                <a:lnTo>
                  <a:pt x="0" y="1603305"/>
                </a:lnTo>
                <a:lnTo>
                  <a:pt x="0" y="1588515"/>
                </a:lnTo>
                <a:lnTo>
                  <a:pt x="0" y="1579361"/>
                </a:lnTo>
                <a:lnTo>
                  <a:pt x="0" y="1577716"/>
                </a:lnTo>
                <a:lnTo>
                  <a:pt x="0" y="1576544"/>
                </a:lnTo>
                <a:lnTo>
                  <a:pt x="0" y="1573491"/>
                </a:lnTo>
                <a:cubicBezTo>
                  <a:pt x="235" y="1568794"/>
                  <a:pt x="470" y="1563864"/>
                  <a:pt x="470" y="1559167"/>
                </a:cubicBezTo>
                <a:cubicBezTo>
                  <a:pt x="705" y="1554472"/>
                  <a:pt x="940" y="1549543"/>
                  <a:pt x="940" y="1544845"/>
                </a:cubicBezTo>
                <a:lnTo>
                  <a:pt x="940" y="1540386"/>
                </a:lnTo>
                <a:lnTo>
                  <a:pt x="940" y="1539211"/>
                </a:lnTo>
                <a:lnTo>
                  <a:pt x="940" y="1537804"/>
                </a:lnTo>
                <a:cubicBezTo>
                  <a:pt x="1174" y="1535221"/>
                  <a:pt x="1174" y="1532871"/>
                  <a:pt x="1174" y="1530289"/>
                </a:cubicBezTo>
                <a:cubicBezTo>
                  <a:pt x="1409" y="1525594"/>
                  <a:pt x="1879" y="1520665"/>
                  <a:pt x="1879" y="1515969"/>
                </a:cubicBezTo>
                <a:cubicBezTo>
                  <a:pt x="2114" y="1514797"/>
                  <a:pt x="2114" y="1513387"/>
                  <a:pt x="2349" y="1512211"/>
                </a:cubicBezTo>
                <a:lnTo>
                  <a:pt x="2349" y="1508457"/>
                </a:lnTo>
                <a:lnTo>
                  <a:pt x="2349" y="1504700"/>
                </a:lnTo>
                <a:lnTo>
                  <a:pt x="2349" y="1500942"/>
                </a:lnTo>
                <a:cubicBezTo>
                  <a:pt x="2583" y="1497423"/>
                  <a:pt x="3053" y="1494136"/>
                  <a:pt x="3053" y="1490613"/>
                </a:cubicBezTo>
                <a:cubicBezTo>
                  <a:pt x="3288" y="1487091"/>
                  <a:pt x="3523" y="1483803"/>
                  <a:pt x="3758" y="1480281"/>
                </a:cubicBezTo>
                <a:cubicBezTo>
                  <a:pt x="3993" y="1476762"/>
                  <a:pt x="4228" y="1473474"/>
                  <a:pt x="4463" y="1469952"/>
                </a:cubicBezTo>
                <a:cubicBezTo>
                  <a:pt x="4698" y="1466430"/>
                  <a:pt x="4933" y="1463142"/>
                  <a:pt x="5168" y="1459620"/>
                </a:cubicBezTo>
                <a:cubicBezTo>
                  <a:pt x="5168" y="1457038"/>
                  <a:pt x="5636" y="1454690"/>
                  <a:pt x="5636" y="1452110"/>
                </a:cubicBezTo>
                <a:lnTo>
                  <a:pt x="5636" y="1450935"/>
                </a:lnTo>
                <a:lnTo>
                  <a:pt x="5636" y="1449996"/>
                </a:lnTo>
                <a:cubicBezTo>
                  <a:pt x="5871" y="1448587"/>
                  <a:pt x="5871" y="1447180"/>
                  <a:pt x="5871" y="1446005"/>
                </a:cubicBezTo>
                <a:cubicBezTo>
                  <a:pt x="6342" y="1441546"/>
                  <a:pt x="6577" y="1436848"/>
                  <a:pt x="7045" y="1432389"/>
                </a:cubicBezTo>
                <a:cubicBezTo>
                  <a:pt x="7515" y="1427926"/>
                  <a:pt x="7750" y="1423232"/>
                  <a:pt x="8220" y="1418769"/>
                </a:cubicBezTo>
                <a:cubicBezTo>
                  <a:pt x="8454" y="1414310"/>
                  <a:pt x="8924" y="1409612"/>
                  <a:pt x="9394" y="1405153"/>
                </a:cubicBezTo>
                <a:cubicBezTo>
                  <a:pt x="9629" y="1404213"/>
                  <a:pt x="9629" y="1403041"/>
                  <a:pt x="9629" y="1402101"/>
                </a:cubicBezTo>
                <a:lnTo>
                  <a:pt x="9629" y="1401395"/>
                </a:lnTo>
                <a:lnTo>
                  <a:pt x="9629" y="1400458"/>
                </a:lnTo>
                <a:cubicBezTo>
                  <a:pt x="9864" y="1397641"/>
                  <a:pt x="10332" y="1394589"/>
                  <a:pt x="10567" y="1391771"/>
                </a:cubicBezTo>
                <a:cubicBezTo>
                  <a:pt x="11038" y="1387075"/>
                  <a:pt x="11508" y="1382615"/>
                  <a:pt x="11978" y="1378154"/>
                </a:cubicBezTo>
                <a:cubicBezTo>
                  <a:pt x="12448" y="1373459"/>
                  <a:pt x="12916" y="1368997"/>
                  <a:pt x="13386" y="1364537"/>
                </a:cubicBezTo>
                <a:cubicBezTo>
                  <a:pt x="13856" y="1360310"/>
                  <a:pt x="14325" y="1356085"/>
                  <a:pt x="14795" y="1352093"/>
                </a:cubicBezTo>
                <a:lnTo>
                  <a:pt x="14795" y="1351623"/>
                </a:lnTo>
                <a:lnTo>
                  <a:pt x="14795" y="1351388"/>
                </a:lnTo>
                <a:lnTo>
                  <a:pt x="14795" y="1351153"/>
                </a:lnTo>
                <a:cubicBezTo>
                  <a:pt x="15265" y="1347163"/>
                  <a:pt x="15735" y="1342936"/>
                  <a:pt x="16204" y="1338947"/>
                </a:cubicBezTo>
                <a:lnTo>
                  <a:pt x="17847" y="1326737"/>
                </a:lnTo>
                <a:cubicBezTo>
                  <a:pt x="18317" y="1322745"/>
                  <a:pt x="19021" y="1318519"/>
                  <a:pt x="19493" y="1314529"/>
                </a:cubicBezTo>
                <a:cubicBezTo>
                  <a:pt x="19963" y="1310537"/>
                  <a:pt x="20431" y="1306313"/>
                  <a:pt x="21136" y="1302320"/>
                </a:cubicBezTo>
                <a:lnTo>
                  <a:pt x="21136" y="1301145"/>
                </a:lnTo>
                <a:lnTo>
                  <a:pt x="21136" y="1299973"/>
                </a:lnTo>
                <a:lnTo>
                  <a:pt x="21136" y="1298798"/>
                </a:lnTo>
                <a:lnTo>
                  <a:pt x="21136" y="1297626"/>
                </a:lnTo>
                <a:cubicBezTo>
                  <a:pt x="21606" y="1292928"/>
                  <a:pt x="22310" y="1288469"/>
                  <a:pt x="23015" y="1284006"/>
                </a:cubicBezTo>
                <a:lnTo>
                  <a:pt x="25127" y="1270625"/>
                </a:lnTo>
                <a:cubicBezTo>
                  <a:pt x="25832" y="1266162"/>
                  <a:pt x="26536" y="1261703"/>
                  <a:pt x="27242" y="1257240"/>
                </a:cubicBezTo>
                <a:lnTo>
                  <a:pt x="29355" y="1243861"/>
                </a:lnTo>
                <a:cubicBezTo>
                  <a:pt x="30060" y="1239398"/>
                  <a:pt x="30998" y="1234939"/>
                  <a:pt x="31703" y="1230244"/>
                </a:cubicBezTo>
                <a:cubicBezTo>
                  <a:pt x="32407" y="1225547"/>
                  <a:pt x="33347" y="1221087"/>
                  <a:pt x="34051" y="1216625"/>
                </a:cubicBezTo>
                <a:cubicBezTo>
                  <a:pt x="34991" y="1211930"/>
                  <a:pt x="35696" y="1207468"/>
                  <a:pt x="36634" y="1203008"/>
                </a:cubicBezTo>
                <a:cubicBezTo>
                  <a:pt x="37104" y="1200426"/>
                  <a:pt x="37575" y="1197844"/>
                  <a:pt x="38043" y="1195258"/>
                </a:cubicBezTo>
                <a:lnTo>
                  <a:pt x="38043" y="1194321"/>
                </a:lnTo>
                <a:cubicBezTo>
                  <a:pt x="38278" y="1192676"/>
                  <a:pt x="38748" y="1191034"/>
                  <a:pt x="38983" y="1189389"/>
                </a:cubicBezTo>
                <a:cubicBezTo>
                  <a:pt x="39687" y="1184929"/>
                  <a:pt x="40627" y="1180235"/>
                  <a:pt x="41565" y="1175774"/>
                </a:cubicBezTo>
                <a:cubicBezTo>
                  <a:pt x="42271" y="1171315"/>
                  <a:pt x="43211" y="1166617"/>
                  <a:pt x="44149" y="1162158"/>
                </a:cubicBezTo>
                <a:cubicBezTo>
                  <a:pt x="45089" y="1157695"/>
                  <a:pt x="46028" y="1153001"/>
                  <a:pt x="46967" y="1148538"/>
                </a:cubicBezTo>
                <a:cubicBezTo>
                  <a:pt x="47907" y="1144079"/>
                  <a:pt x="48845" y="1139384"/>
                  <a:pt x="49785" y="1134922"/>
                </a:cubicBezTo>
                <a:cubicBezTo>
                  <a:pt x="50726" y="1130227"/>
                  <a:pt x="51899" y="1125530"/>
                  <a:pt x="52838" y="1120835"/>
                </a:cubicBezTo>
                <a:cubicBezTo>
                  <a:pt x="53778" y="1116139"/>
                  <a:pt x="54716" y="1111445"/>
                  <a:pt x="55890" y="1106750"/>
                </a:cubicBezTo>
                <a:cubicBezTo>
                  <a:pt x="57064" y="1102053"/>
                  <a:pt x="58005" y="1097358"/>
                  <a:pt x="59179" y="1092661"/>
                </a:cubicBezTo>
                <a:cubicBezTo>
                  <a:pt x="59414" y="1091254"/>
                  <a:pt x="59883" y="1090079"/>
                  <a:pt x="60118" y="1088671"/>
                </a:cubicBezTo>
                <a:lnTo>
                  <a:pt x="60118" y="1087966"/>
                </a:lnTo>
                <a:lnTo>
                  <a:pt x="62231" y="1078809"/>
                </a:lnTo>
                <a:cubicBezTo>
                  <a:pt x="63405" y="1074115"/>
                  <a:pt x="64579" y="1069182"/>
                  <a:pt x="65754" y="1064488"/>
                </a:cubicBezTo>
                <a:cubicBezTo>
                  <a:pt x="66929" y="1059793"/>
                  <a:pt x="68103" y="1054861"/>
                  <a:pt x="69276" y="1050166"/>
                </a:cubicBezTo>
                <a:cubicBezTo>
                  <a:pt x="70450" y="1045237"/>
                  <a:pt x="71623" y="1040541"/>
                  <a:pt x="72799" y="1035846"/>
                </a:cubicBezTo>
                <a:cubicBezTo>
                  <a:pt x="73974" y="1031149"/>
                  <a:pt x="75382" y="1026454"/>
                  <a:pt x="76556" y="1021760"/>
                </a:cubicBezTo>
                <a:cubicBezTo>
                  <a:pt x="77965" y="1016827"/>
                  <a:pt x="79138" y="1012133"/>
                  <a:pt x="80548" y="1007203"/>
                </a:cubicBezTo>
                <a:cubicBezTo>
                  <a:pt x="81957" y="1002271"/>
                  <a:pt x="83132" y="997576"/>
                  <a:pt x="84541" y="992647"/>
                </a:cubicBezTo>
                <a:lnTo>
                  <a:pt x="86653" y="984897"/>
                </a:lnTo>
                <a:cubicBezTo>
                  <a:pt x="86888" y="984429"/>
                  <a:pt x="86888" y="984193"/>
                  <a:pt x="86888" y="983725"/>
                </a:cubicBezTo>
                <a:cubicBezTo>
                  <a:pt x="87593" y="981846"/>
                  <a:pt x="88063" y="979968"/>
                  <a:pt x="88533" y="978089"/>
                </a:cubicBezTo>
                <a:cubicBezTo>
                  <a:pt x="89942" y="973159"/>
                  <a:pt x="91351" y="968465"/>
                  <a:pt x="92759" y="963532"/>
                </a:cubicBezTo>
                <a:cubicBezTo>
                  <a:pt x="94168" y="958368"/>
                  <a:pt x="95577" y="953203"/>
                  <a:pt x="97222" y="948039"/>
                </a:cubicBezTo>
                <a:cubicBezTo>
                  <a:pt x="98866" y="942871"/>
                  <a:pt x="100274" y="937707"/>
                  <a:pt x="101918" y="932542"/>
                </a:cubicBezTo>
                <a:cubicBezTo>
                  <a:pt x="103326" y="927378"/>
                  <a:pt x="104972" y="922213"/>
                  <a:pt x="106615" y="917047"/>
                </a:cubicBezTo>
                <a:lnTo>
                  <a:pt x="111546" y="901553"/>
                </a:lnTo>
                <a:cubicBezTo>
                  <a:pt x="113425" y="896151"/>
                  <a:pt x="115069" y="890516"/>
                  <a:pt x="116948" y="885117"/>
                </a:cubicBezTo>
                <a:cubicBezTo>
                  <a:pt x="117181" y="884412"/>
                  <a:pt x="117886" y="882769"/>
                  <a:pt x="117886" y="882769"/>
                </a:cubicBezTo>
                <a:lnTo>
                  <a:pt x="117886" y="882299"/>
                </a:lnTo>
                <a:lnTo>
                  <a:pt x="117886" y="881829"/>
                </a:lnTo>
                <a:cubicBezTo>
                  <a:pt x="119296" y="877370"/>
                  <a:pt x="120705" y="873142"/>
                  <a:pt x="122114" y="868683"/>
                </a:cubicBezTo>
                <a:cubicBezTo>
                  <a:pt x="123757" y="863283"/>
                  <a:pt x="125636" y="857881"/>
                  <a:pt x="127515" y="852481"/>
                </a:cubicBezTo>
                <a:lnTo>
                  <a:pt x="133151" y="836284"/>
                </a:lnTo>
                <a:lnTo>
                  <a:pt x="139491" y="818675"/>
                </a:lnTo>
                <a:lnTo>
                  <a:pt x="145832" y="801066"/>
                </a:lnTo>
                <a:cubicBezTo>
                  <a:pt x="147944" y="795197"/>
                  <a:pt x="150294" y="789562"/>
                  <a:pt x="152407" y="783693"/>
                </a:cubicBezTo>
                <a:lnTo>
                  <a:pt x="152407" y="783458"/>
                </a:lnTo>
                <a:cubicBezTo>
                  <a:pt x="154520" y="777823"/>
                  <a:pt x="156869" y="772190"/>
                  <a:pt x="158983" y="766555"/>
                </a:cubicBezTo>
                <a:cubicBezTo>
                  <a:pt x="161565" y="760216"/>
                  <a:pt x="163914" y="753641"/>
                  <a:pt x="166733" y="747066"/>
                </a:cubicBezTo>
                <a:cubicBezTo>
                  <a:pt x="169550" y="740492"/>
                  <a:pt x="172132" y="733920"/>
                  <a:pt x="174716" y="727580"/>
                </a:cubicBezTo>
                <a:cubicBezTo>
                  <a:pt x="177298" y="721241"/>
                  <a:pt x="179882" y="714666"/>
                  <a:pt x="182701" y="708328"/>
                </a:cubicBezTo>
                <a:cubicBezTo>
                  <a:pt x="185518" y="701991"/>
                  <a:pt x="188102" y="695652"/>
                  <a:pt x="190919" y="689312"/>
                </a:cubicBezTo>
                <a:lnTo>
                  <a:pt x="190919" y="688842"/>
                </a:lnTo>
                <a:lnTo>
                  <a:pt x="200782" y="666303"/>
                </a:lnTo>
                <a:cubicBezTo>
                  <a:pt x="204306" y="658789"/>
                  <a:pt x="207593" y="651042"/>
                  <a:pt x="211115" y="643529"/>
                </a:cubicBezTo>
                <a:lnTo>
                  <a:pt x="221682" y="620990"/>
                </a:lnTo>
                <a:cubicBezTo>
                  <a:pt x="225205" y="613478"/>
                  <a:pt x="228962" y="605964"/>
                  <a:pt x="232485" y="598687"/>
                </a:cubicBezTo>
                <a:cubicBezTo>
                  <a:pt x="232720" y="598452"/>
                  <a:pt x="232720" y="597982"/>
                  <a:pt x="232720" y="597982"/>
                </a:cubicBezTo>
                <a:lnTo>
                  <a:pt x="232720" y="597512"/>
                </a:lnTo>
                <a:cubicBezTo>
                  <a:pt x="238121" y="586478"/>
                  <a:pt x="243522" y="575443"/>
                  <a:pt x="249158" y="564643"/>
                </a:cubicBezTo>
                <a:cubicBezTo>
                  <a:pt x="254794" y="553609"/>
                  <a:pt x="260665" y="542575"/>
                  <a:pt x="266537" y="531540"/>
                </a:cubicBezTo>
                <a:cubicBezTo>
                  <a:pt x="269589" y="525906"/>
                  <a:pt x="272876" y="520268"/>
                  <a:pt x="275929" y="514634"/>
                </a:cubicBezTo>
                <a:cubicBezTo>
                  <a:pt x="276399" y="513697"/>
                  <a:pt x="276869" y="512521"/>
                  <a:pt x="277572" y="511349"/>
                </a:cubicBezTo>
                <a:cubicBezTo>
                  <a:pt x="278042" y="510409"/>
                  <a:pt x="278511" y="509706"/>
                  <a:pt x="278981" y="508766"/>
                </a:cubicBezTo>
                <a:cubicBezTo>
                  <a:pt x="280861" y="505480"/>
                  <a:pt x="282505" y="502194"/>
                  <a:pt x="284382" y="499142"/>
                </a:cubicBezTo>
                <a:cubicBezTo>
                  <a:pt x="290488" y="488339"/>
                  <a:pt x="296595" y="477775"/>
                  <a:pt x="302701" y="467443"/>
                </a:cubicBezTo>
                <a:cubicBezTo>
                  <a:pt x="307865" y="458756"/>
                  <a:pt x="313268" y="450304"/>
                  <a:pt x="318669" y="441619"/>
                </a:cubicBezTo>
                <a:lnTo>
                  <a:pt x="329940" y="423308"/>
                </a:lnTo>
                <a:lnTo>
                  <a:pt x="336986" y="412036"/>
                </a:lnTo>
                <a:cubicBezTo>
                  <a:pt x="348728" y="394192"/>
                  <a:pt x="360469" y="376585"/>
                  <a:pt x="372680" y="359446"/>
                </a:cubicBezTo>
                <a:cubicBezTo>
                  <a:pt x="373385" y="358274"/>
                  <a:pt x="374089" y="357334"/>
                  <a:pt x="374794" y="356394"/>
                </a:cubicBezTo>
                <a:cubicBezTo>
                  <a:pt x="377141" y="353341"/>
                  <a:pt x="379256" y="350289"/>
                  <a:pt x="381604" y="347237"/>
                </a:cubicBezTo>
                <a:cubicBezTo>
                  <a:pt x="390762" y="334560"/>
                  <a:pt x="400156" y="321881"/>
                  <a:pt x="409549" y="309672"/>
                </a:cubicBezTo>
                <a:cubicBezTo>
                  <a:pt x="414010" y="304039"/>
                  <a:pt x="418473" y="298639"/>
                  <a:pt x="422934" y="293240"/>
                </a:cubicBezTo>
                <a:cubicBezTo>
                  <a:pt x="427396" y="287840"/>
                  <a:pt x="431622" y="282441"/>
                  <a:pt x="436085" y="277038"/>
                </a:cubicBezTo>
                <a:cubicBezTo>
                  <a:pt x="439842" y="272578"/>
                  <a:pt x="443600" y="267414"/>
                  <a:pt x="447592" y="262951"/>
                </a:cubicBezTo>
                <a:cubicBezTo>
                  <a:pt x="454402" y="254970"/>
                  <a:pt x="461447" y="247223"/>
                  <a:pt x="468257" y="239475"/>
                </a:cubicBezTo>
                <a:cubicBezTo>
                  <a:pt x="473424" y="233840"/>
                  <a:pt x="478590" y="228440"/>
                  <a:pt x="483756" y="222806"/>
                </a:cubicBezTo>
                <a:cubicBezTo>
                  <a:pt x="484225" y="222336"/>
                  <a:pt x="484695" y="221631"/>
                  <a:pt x="485165" y="221161"/>
                </a:cubicBezTo>
                <a:lnTo>
                  <a:pt x="486105" y="220224"/>
                </a:lnTo>
                <a:cubicBezTo>
                  <a:pt x="487279" y="219283"/>
                  <a:pt x="488219" y="218108"/>
                  <a:pt x="489157" y="217171"/>
                </a:cubicBezTo>
                <a:cubicBezTo>
                  <a:pt x="496202" y="209891"/>
                  <a:pt x="503247" y="202615"/>
                  <a:pt x="510293" y="195570"/>
                </a:cubicBezTo>
                <a:cubicBezTo>
                  <a:pt x="517338" y="188528"/>
                  <a:pt x="524383" y="181483"/>
                  <a:pt x="531663" y="174909"/>
                </a:cubicBezTo>
                <a:cubicBezTo>
                  <a:pt x="535185" y="171623"/>
                  <a:pt x="538471" y="168571"/>
                  <a:pt x="541995" y="165518"/>
                </a:cubicBezTo>
                <a:cubicBezTo>
                  <a:pt x="542465" y="165283"/>
                  <a:pt x="542698" y="164816"/>
                  <a:pt x="543169" y="164581"/>
                </a:cubicBezTo>
                <a:cubicBezTo>
                  <a:pt x="544109" y="163876"/>
                  <a:pt x="544812" y="163171"/>
                  <a:pt x="545517" y="162466"/>
                </a:cubicBezTo>
                <a:cubicBezTo>
                  <a:pt x="550213" y="158477"/>
                  <a:pt x="554676" y="154484"/>
                  <a:pt x="559372" y="150492"/>
                </a:cubicBezTo>
                <a:cubicBezTo>
                  <a:pt x="564069" y="146502"/>
                  <a:pt x="568530" y="142510"/>
                  <a:pt x="573228" y="138752"/>
                </a:cubicBezTo>
                <a:cubicBezTo>
                  <a:pt x="577691" y="134998"/>
                  <a:pt x="582385" y="131241"/>
                  <a:pt x="587083" y="127483"/>
                </a:cubicBezTo>
                <a:cubicBezTo>
                  <a:pt x="590840" y="124431"/>
                  <a:pt x="594832" y="121379"/>
                  <a:pt x="598588" y="118561"/>
                </a:cubicBezTo>
                <a:cubicBezTo>
                  <a:pt x="599763" y="117859"/>
                  <a:pt x="600704" y="117154"/>
                  <a:pt x="601642" y="116449"/>
                </a:cubicBezTo>
                <a:cubicBezTo>
                  <a:pt x="601877" y="116214"/>
                  <a:pt x="602347" y="115979"/>
                  <a:pt x="602582" y="115744"/>
                </a:cubicBezTo>
                <a:lnTo>
                  <a:pt x="610331" y="110109"/>
                </a:lnTo>
                <a:cubicBezTo>
                  <a:pt x="614323" y="107059"/>
                  <a:pt x="618081" y="104476"/>
                  <a:pt x="622071" y="101659"/>
                </a:cubicBezTo>
                <a:cubicBezTo>
                  <a:pt x="626066" y="99077"/>
                  <a:pt x="629821" y="96260"/>
                  <a:pt x="633814" y="93677"/>
                </a:cubicBezTo>
                <a:lnTo>
                  <a:pt x="644146" y="86868"/>
                </a:lnTo>
                <a:cubicBezTo>
                  <a:pt x="647670" y="84755"/>
                  <a:pt x="650957" y="82408"/>
                  <a:pt x="654480" y="80293"/>
                </a:cubicBezTo>
                <a:cubicBezTo>
                  <a:pt x="657297" y="78651"/>
                  <a:pt x="659881" y="77009"/>
                  <a:pt x="662700" y="75363"/>
                </a:cubicBezTo>
                <a:cubicBezTo>
                  <a:pt x="662700" y="75128"/>
                  <a:pt x="663168" y="75128"/>
                  <a:pt x="663168" y="75128"/>
                </a:cubicBezTo>
                <a:cubicBezTo>
                  <a:pt x="663638" y="74893"/>
                  <a:pt x="664343" y="74423"/>
                  <a:pt x="664812" y="74188"/>
                </a:cubicBezTo>
                <a:cubicBezTo>
                  <a:pt x="668099" y="72076"/>
                  <a:pt x="671623" y="70199"/>
                  <a:pt x="675144" y="68087"/>
                </a:cubicBezTo>
                <a:cubicBezTo>
                  <a:pt x="678198" y="66441"/>
                  <a:pt x="681485" y="64564"/>
                  <a:pt x="684539" y="62919"/>
                </a:cubicBezTo>
                <a:cubicBezTo>
                  <a:pt x="687592" y="61277"/>
                  <a:pt x="690879" y="59632"/>
                  <a:pt x="693931" y="57990"/>
                </a:cubicBezTo>
                <a:cubicBezTo>
                  <a:pt x="696984" y="56348"/>
                  <a:pt x="700272" y="54702"/>
                  <a:pt x="703325" y="53060"/>
                </a:cubicBezTo>
                <a:cubicBezTo>
                  <a:pt x="706377" y="51415"/>
                  <a:pt x="709666" y="49773"/>
                  <a:pt x="712718" y="48363"/>
                </a:cubicBezTo>
                <a:cubicBezTo>
                  <a:pt x="713657" y="47892"/>
                  <a:pt x="714832" y="47426"/>
                  <a:pt x="715772" y="46955"/>
                </a:cubicBezTo>
                <a:cubicBezTo>
                  <a:pt x="716711" y="46485"/>
                  <a:pt x="717884" y="46015"/>
                  <a:pt x="718823" y="45545"/>
                </a:cubicBezTo>
                <a:cubicBezTo>
                  <a:pt x="719763" y="45075"/>
                  <a:pt x="720937" y="44608"/>
                  <a:pt x="721875" y="44138"/>
                </a:cubicBezTo>
                <a:cubicBezTo>
                  <a:pt x="722817" y="43668"/>
                  <a:pt x="723991" y="43198"/>
                  <a:pt x="724929" y="42728"/>
                </a:cubicBezTo>
                <a:cubicBezTo>
                  <a:pt x="726808" y="41791"/>
                  <a:pt x="728687" y="41086"/>
                  <a:pt x="730800" y="40146"/>
                </a:cubicBezTo>
                <a:cubicBezTo>
                  <a:pt x="732914" y="39207"/>
                  <a:pt x="734793" y="38504"/>
                  <a:pt x="736670" y="37563"/>
                </a:cubicBezTo>
                <a:cubicBezTo>
                  <a:pt x="738785" y="36860"/>
                  <a:pt x="740429" y="35921"/>
                  <a:pt x="742541" y="35216"/>
                </a:cubicBezTo>
                <a:cubicBezTo>
                  <a:pt x="744655" y="34513"/>
                  <a:pt x="746535" y="33573"/>
                  <a:pt x="748412" y="32869"/>
                </a:cubicBezTo>
                <a:cubicBezTo>
                  <a:pt x="751230" y="31695"/>
                  <a:pt x="754049" y="30755"/>
                  <a:pt x="756867" y="29583"/>
                </a:cubicBezTo>
                <a:cubicBezTo>
                  <a:pt x="759685" y="28643"/>
                  <a:pt x="762504" y="27468"/>
                  <a:pt x="765321" y="26531"/>
                </a:cubicBezTo>
                <a:cubicBezTo>
                  <a:pt x="768138" y="25356"/>
                  <a:pt x="770957" y="24416"/>
                  <a:pt x="773774" y="23479"/>
                </a:cubicBezTo>
                <a:lnTo>
                  <a:pt x="782228" y="20661"/>
                </a:lnTo>
                <a:cubicBezTo>
                  <a:pt x="784813" y="19721"/>
                  <a:pt x="787630" y="18781"/>
                  <a:pt x="790213" y="18079"/>
                </a:cubicBezTo>
                <a:lnTo>
                  <a:pt x="790916" y="18079"/>
                </a:lnTo>
                <a:lnTo>
                  <a:pt x="797963" y="15964"/>
                </a:lnTo>
                <a:lnTo>
                  <a:pt x="805946" y="13852"/>
                </a:lnTo>
                <a:lnTo>
                  <a:pt x="813931" y="11739"/>
                </a:lnTo>
                <a:cubicBezTo>
                  <a:pt x="816515" y="11034"/>
                  <a:pt x="819097" y="10329"/>
                  <a:pt x="821681" y="9859"/>
                </a:cubicBezTo>
                <a:cubicBezTo>
                  <a:pt x="824265" y="9392"/>
                  <a:pt x="826847" y="8687"/>
                  <a:pt x="829431" y="8217"/>
                </a:cubicBezTo>
                <a:lnTo>
                  <a:pt x="836944" y="6807"/>
                </a:lnTo>
                <a:lnTo>
                  <a:pt x="844459" y="5400"/>
                </a:lnTo>
                <a:cubicBezTo>
                  <a:pt x="847043" y="4930"/>
                  <a:pt x="849391" y="4695"/>
                  <a:pt x="851974" y="4224"/>
                </a:cubicBezTo>
                <a:cubicBezTo>
                  <a:pt x="852914" y="3989"/>
                  <a:pt x="853852" y="3754"/>
                  <a:pt x="854793" y="3754"/>
                </a:cubicBezTo>
                <a:cubicBezTo>
                  <a:pt x="856201" y="3523"/>
                  <a:pt x="857610" y="3052"/>
                  <a:pt x="859018" y="3052"/>
                </a:cubicBezTo>
                <a:cubicBezTo>
                  <a:pt x="861367" y="2582"/>
                  <a:pt x="863951" y="2347"/>
                  <a:pt x="866298" y="2112"/>
                </a:cubicBezTo>
                <a:cubicBezTo>
                  <a:pt x="868647" y="1877"/>
                  <a:pt x="871231" y="1407"/>
                  <a:pt x="873578" y="1407"/>
                </a:cubicBezTo>
                <a:cubicBezTo>
                  <a:pt x="875927" y="1172"/>
                  <a:pt x="878511" y="705"/>
                  <a:pt x="880858" y="705"/>
                </a:cubicBezTo>
                <a:cubicBezTo>
                  <a:pt x="883442" y="470"/>
                  <a:pt x="885791" y="235"/>
                  <a:pt x="888138" y="235"/>
                </a:cubicBezTo>
                <a:cubicBezTo>
                  <a:pt x="890722" y="0"/>
                  <a:pt x="893070" y="0"/>
                  <a:pt x="895418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43CE9C27-FFBC-35F4-9585-C5E1FDF31D3D}"/>
              </a:ext>
            </a:extLst>
          </p:cNvPr>
          <p:cNvSpPr/>
          <p:nvPr/>
        </p:nvSpPr>
        <p:spPr>
          <a:xfrm>
            <a:off x="3827325" y="3552317"/>
            <a:ext cx="1898225" cy="1320061"/>
          </a:xfrm>
          <a:custGeom>
            <a:avLst/>
            <a:gdLst>
              <a:gd name="connsiteX0" fmla="*/ 72987 w 1212154"/>
              <a:gd name="connsiteY0" fmla="*/ 23525 h 838336"/>
              <a:gd name="connsiteX1" fmla="*/ 85576 w 1212154"/>
              <a:gd name="connsiteY1" fmla="*/ 29519 h 838336"/>
              <a:gd name="connsiteX2" fmla="*/ 108206 w 1212154"/>
              <a:gd name="connsiteY2" fmla="*/ 41955 h 838336"/>
              <a:gd name="connsiteX3" fmla="*/ 119897 w 1212154"/>
              <a:gd name="connsiteY3" fmla="*/ 48997 h 838336"/>
              <a:gd name="connsiteX4" fmla="*/ 144625 w 1212154"/>
              <a:gd name="connsiteY4" fmla="*/ 66378 h 838336"/>
              <a:gd name="connsiteX5" fmla="*/ 152268 w 1212154"/>
              <a:gd name="connsiteY5" fmla="*/ 72072 h 838336"/>
              <a:gd name="connsiteX6" fmla="*/ 182692 w 1212154"/>
              <a:gd name="connsiteY6" fmla="*/ 98594 h 838336"/>
              <a:gd name="connsiteX7" fmla="*/ 189736 w 1212154"/>
              <a:gd name="connsiteY7" fmla="*/ 105785 h 838336"/>
              <a:gd name="connsiteX8" fmla="*/ 211617 w 1212154"/>
              <a:gd name="connsiteY8" fmla="*/ 129011 h 838336"/>
              <a:gd name="connsiteX9" fmla="*/ 221208 w 1212154"/>
              <a:gd name="connsiteY9" fmla="*/ 140399 h 838336"/>
              <a:gd name="connsiteX10" fmla="*/ 239193 w 1212154"/>
              <a:gd name="connsiteY10" fmla="*/ 163322 h 838336"/>
              <a:gd name="connsiteX11" fmla="*/ 248485 w 1212154"/>
              <a:gd name="connsiteY11" fmla="*/ 176208 h 838336"/>
              <a:gd name="connsiteX12" fmla="*/ 265720 w 1212154"/>
              <a:gd name="connsiteY12" fmla="*/ 202429 h 838336"/>
              <a:gd name="connsiteX13" fmla="*/ 273514 w 1212154"/>
              <a:gd name="connsiteY13" fmla="*/ 214717 h 838336"/>
              <a:gd name="connsiteX14" fmla="*/ 295695 w 1212154"/>
              <a:gd name="connsiteY14" fmla="*/ 254872 h 838336"/>
              <a:gd name="connsiteX15" fmla="*/ 296294 w 1212154"/>
              <a:gd name="connsiteY15" fmla="*/ 255922 h 838336"/>
              <a:gd name="connsiteX16" fmla="*/ 316227 w 1212154"/>
              <a:gd name="connsiteY16" fmla="*/ 298775 h 838336"/>
              <a:gd name="connsiteX17" fmla="*/ 344403 w 1212154"/>
              <a:gd name="connsiteY17" fmla="*/ 373393 h 838336"/>
              <a:gd name="connsiteX18" fmla="*/ 349798 w 1212154"/>
              <a:gd name="connsiteY18" fmla="*/ 390175 h 838336"/>
              <a:gd name="connsiteX19" fmla="*/ 372278 w 1212154"/>
              <a:gd name="connsiteY19" fmla="*/ 473335 h 838336"/>
              <a:gd name="connsiteX20" fmla="*/ 383669 w 1212154"/>
              <a:gd name="connsiteY20" fmla="*/ 530122 h 838336"/>
              <a:gd name="connsiteX21" fmla="*/ 383819 w 1212154"/>
              <a:gd name="connsiteY21" fmla="*/ 531322 h 838336"/>
              <a:gd name="connsiteX22" fmla="*/ 393111 w 1212154"/>
              <a:gd name="connsiteY22" fmla="*/ 594402 h 838336"/>
              <a:gd name="connsiteX23" fmla="*/ 393261 w 1212154"/>
              <a:gd name="connsiteY23" fmla="*/ 596050 h 838336"/>
              <a:gd name="connsiteX24" fmla="*/ 399855 w 1212154"/>
              <a:gd name="connsiteY24" fmla="*/ 662578 h 838336"/>
              <a:gd name="connsiteX25" fmla="*/ 527095 w 1212154"/>
              <a:gd name="connsiteY25" fmla="*/ 690148 h 838336"/>
              <a:gd name="connsiteX26" fmla="*/ 1212154 w 1212154"/>
              <a:gd name="connsiteY26" fmla="*/ 838336 h 838336"/>
              <a:gd name="connsiteX27" fmla="*/ 1211404 w 1212154"/>
              <a:gd name="connsiteY27" fmla="*/ 826349 h 838336"/>
              <a:gd name="connsiteX28" fmla="*/ 1210505 w 1212154"/>
              <a:gd name="connsiteY28" fmla="*/ 814363 h 838336"/>
              <a:gd name="connsiteX29" fmla="*/ 1209606 w 1212154"/>
              <a:gd name="connsiteY29" fmla="*/ 802525 h 838336"/>
              <a:gd name="connsiteX30" fmla="*/ 1208557 w 1212154"/>
              <a:gd name="connsiteY30" fmla="*/ 790838 h 838336"/>
              <a:gd name="connsiteX31" fmla="*/ 1206908 w 1212154"/>
              <a:gd name="connsiteY31" fmla="*/ 774506 h 838336"/>
              <a:gd name="connsiteX32" fmla="*/ 1206459 w 1212154"/>
              <a:gd name="connsiteY32" fmla="*/ 770610 h 838336"/>
              <a:gd name="connsiteX33" fmla="*/ 1206309 w 1212154"/>
              <a:gd name="connsiteY33" fmla="*/ 769112 h 838336"/>
              <a:gd name="connsiteX34" fmla="*/ 1205110 w 1212154"/>
              <a:gd name="connsiteY34" fmla="*/ 758324 h 838336"/>
              <a:gd name="connsiteX35" fmla="*/ 1203162 w 1212154"/>
              <a:gd name="connsiteY35" fmla="*/ 742291 h 838336"/>
              <a:gd name="connsiteX36" fmla="*/ 1201063 w 1212154"/>
              <a:gd name="connsiteY36" fmla="*/ 726409 h 838336"/>
              <a:gd name="connsiteX37" fmla="*/ 1198216 w 1212154"/>
              <a:gd name="connsiteY37" fmla="*/ 706330 h 838336"/>
              <a:gd name="connsiteX38" fmla="*/ 1197917 w 1212154"/>
              <a:gd name="connsiteY38" fmla="*/ 704682 h 838336"/>
              <a:gd name="connsiteX39" fmla="*/ 1197767 w 1212154"/>
              <a:gd name="connsiteY39" fmla="*/ 703484 h 838336"/>
              <a:gd name="connsiteX40" fmla="*/ 1195069 w 1212154"/>
              <a:gd name="connsiteY40" fmla="*/ 686552 h 838336"/>
              <a:gd name="connsiteX41" fmla="*/ 1191621 w 1212154"/>
              <a:gd name="connsiteY41" fmla="*/ 667072 h 838336"/>
              <a:gd name="connsiteX42" fmla="*/ 1187875 w 1212154"/>
              <a:gd name="connsiteY42" fmla="*/ 647895 h 838336"/>
              <a:gd name="connsiteX43" fmla="*/ 1187275 w 1212154"/>
              <a:gd name="connsiteY43" fmla="*/ 645647 h 838336"/>
              <a:gd name="connsiteX44" fmla="*/ 1172738 w 1212154"/>
              <a:gd name="connsiteY44" fmla="*/ 582564 h 838336"/>
              <a:gd name="connsiteX45" fmla="*/ 1166443 w 1212154"/>
              <a:gd name="connsiteY45" fmla="*/ 561139 h 838336"/>
              <a:gd name="connsiteX46" fmla="*/ 1161498 w 1212154"/>
              <a:gd name="connsiteY46" fmla="*/ 544057 h 838336"/>
              <a:gd name="connsiteX47" fmla="*/ 1134971 w 1212154"/>
              <a:gd name="connsiteY47" fmla="*/ 468389 h 838336"/>
              <a:gd name="connsiteX48" fmla="*/ 1133771 w 1212154"/>
              <a:gd name="connsiteY48" fmla="*/ 465093 h 838336"/>
              <a:gd name="connsiteX49" fmla="*/ 1116087 w 1212154"/>
              <a:gd name="connsiteY49" fmla="*/ 424938 h 838336"/>
              <a:gd name="connsiteX50" fmla="*/ 1115488 w 1212154"/>
              <a:gd name="connsiteY50" fmla="*/ 423738 h 838336"/>
              <a:gd name="connsiteX51" fmla="*/ 1094355 w 1212154"/>
              <a:gd name="connsiteY51" fmla="*/ 383133 h 838336"/>
              <a:gd name="connsiteX52" fmla="*/ 1092407 w 1212154"/>
              <a:gd name="connsiteY52" fmla="*/ 379537 h 838336"/>
              <a:gd name="connsiteX53" fmla="*/ 1087012 w 1212154"/>
              <a:gd name="connsiteY53" fmla="*/ 370845 h 838336"/>
              <a:gd name="connsiteX54" fmla="*/ 1070526 w 1212154"/>
              <a:gd name="connsiteY54" fmla="*/ 344326 h 838336"/>
              <a:gd name="connsiteX55" fmla="*/ 1061534 w 1212154"/>
              <a:gd name="connsiteY55" fmla="*/ 331290 h 838336"/>
              <a:gd name="connsiteX56" fmla="*/ 1054340 w 1212154"/>
              <a:gd name="connsiteY56" fmla="*/ 320651 h 838336"/>
              <a:gd name="connsiteX57" fmla="*/ 1044449 w 1212154"/>
              <a:gd name="connsiteY57" fmla="*/ 308215 h 838336"/>
              <a:gd name="connsiteX58" fmla="*/ 1035156 w 1212154"/>
              <a:gd name="connsiteY58" fmla="*/ 296527 h 838336"/>
              <a:gd name="connsiteX59" fmla="*/ 1014025 w 1212154"/>
              <a:gd name="connsiteY59" fmla="*/ 273004 h 838336"/>
              <a:gd name="connsiteX60" fmla="*/ 1007281 w 1212154"/>
              <a:gd name="connsiteY60" fmla="*/ 265812 h 838336"/>
              <a:gd name="connsiteX61" fmla="*/ 977906 w 1212154"/>
              <a:gd name="connsiteY61" fmla="*/ 238990 h 838336"/>
              <a:gd name="connsiteX62" fmla="*/ 976557 w 1212154"/>
              <a:gd name="connsiteY62" fmla="*/ 237792 h 838336"/>
              <a:gd name="connsiteX63" fmla="*/ 970413 w 1212154"/>
              <a:gd name="connsiteY63" fmla="*/ 233296 h 838336"/>
              <a:gd name="connsiteX64" fmla="*/ 952128 w 1212154"/>
              <a:gd name="connsiteY64" fmla="*/ 219361 h 838336"/>
              <a:gd name="connsiteX65" fmla="*/ 946583 w 1212154"/>
              <a:gd name="connsiteY65" fmla="*/ 215915 h 838336"/>
              <a:gd name="connsiteX66" fmla="*/ 935193 w 1212154"/>
              <a:gd name="connsiteY66" fmla="*/ 208873 h 838336"/>
              <a:gd name="connsiteX67" fmla="*/ 913461 w 1212154"/>
              <a:gd name="connsiteY67" fmla="*/ 196587 h 838336"/>
              <a:gd name="connsiteX68" fmla="*/ 901322 w 1212154"/>
              <a:gd name="connsiteY68" fmla="*/ 190593 h 838336"/>
              <a:gd name="connsiteX69" fmla="*/ 877643 w 1212154"/>
              <a:gd name="connsiteY69" fmla="*/ 180854 h 838336"/>
              <a:gd name="connsiteX70" fmla="*/ 866702 w 1212154"/>
              <a:gd name="connsiteY70" fmla="*/ 176808 h 838336"/>
              <a:gd name="connsiteX71" fmla="*/ 831182 w 1212154"/>
              <a:gd name="connsiteY71" fmla="*/ 167218 h 838336"/>
              <a:gd name="connsiteX72" fmla="*/ 831182 w 1212154"/>
              <a:gd name="connsiteY72" fmla="*/ 167218 h 838336"/>
              <a:gd name="connsiteX73" fmla="*/ 552723 w 1212154"/>
              <a:gd name="connsiteY73" fmla="*/ 111179 h 838336"/>
              <a:gd name="connsiteX74" fmla="*/ 0 w 1212154"/>
              <a:gd name="connsiteY74" fmla="*/ 0 h 838336"/>
              <a:gd name="connsiteX75" fmla="*/ 0 w 1212154"/>
              <a:gd name="connsiteY75" fmla="*/ 0 h 838336"/>
              <a:gd name="connsiteX76" fmla="*/ 0 w 1212154"/>
              <a:gd name="connsiteY76" fmla="*/ 0 h 838336"/>
              <a:gd name="connsiteX77" fmla="*/ 36868 w 1212154"/>
              <a:gd name="connsiteY77" fmla="*/ 9890 h 838336"/>
              <a:gd name="connsiteX78" fmla="*/ 48258 w 1212154"/>
              <a:gd name="connsiteY78" fmla="*/ 14086 h 838336"/>
              <a:gd name="connsiteX79" fmla="*/ 72837 w 1212154"/>
              <a:gd name="connsiteY79" fmla="*/ 23975 h 838336"/>
              <a:gd name="connsiteX0" fmla="*/ 72987 w 1211451"/>
              <a:gd name="connsiteY0" fmla="*/ 23525 h 842465"/>
              <a:gd name="connsiteX1" fmla="*/ 85576 w 1211451"/>
              <a:gd name="connsiteY1" fmla="*/ 29519 h 842465"/>
              <a:gd name="connsiteX2" fmla="*/ 108206 w 1211451"/>
              <a:gd name="connsiteY2" fmla="*/ 41955 h 842465"/>
              <a:gd name="connsiteX3" fmla="*/ 119897 w 1211451"/>
              <a:gd name="connsiteY3" fmla="*/ 48997 h 842465"/>
              <a:gd name="connsiteX4" fmla="*/ 144625 w 1211451"/>
              <a:gd name="connsiteY4" fmla="*/ 66378 h 842465"/>
              <a:gd name="connsiteX5" fmla="*/ 152268 w 1211451"/>
              <a:gd name="connsiteY5" fmla="*/ 72072 h 842465"/>
              <a:gd name="connsiteX6" fmla="*/ 182692 w 1211451"/>
              <a:gd name="connsiteY6" fmla="*/ 98594 h 842465"/>
              <a:gd name="connsiteX7" fmla="*/ 189736 w 1211451"/>
              <a:gd name="connsiteY7" fmla="*/ 105785 h 842465"/>
              <a:gd name="connsiteX8" fmla="*/ 211617 w 1211451"/>
              <a:gd name="connsiteY8" fmla="*/ 129011 h 842465"/>
              <a:gd name="connsiteX9" fmla="*/ 221208 w 1211451"/>
              <a:gd name="connsiteY9" fmla="*/ 140399 h 842465"/>
              <a:gd name="connsiteX10" fmla="*/ 239193 w 1211451"/>
              <a:gd name="connsiteY10" fmla="*/ 163322 h 842465"/>
              <a:gd name="connsiteX11" fmla="*/ 248485 w 1211451"/>
              <a:gd name="connsiteY11" fmla="*/ 176208 h 842465"/>
              <a:gd name="connsiteX12" fmla="*/ 265720 w 1211451"/>
              <a:gd name="connsiteY12" fmla="*/ 202429 h 842465"/>
              <a:gd name="connsiteX13" fmla="*/ 273514 w 1211451"/>
              <a:gd name="connsiteY13" fmla="*/ 214717 h 842465"/>
              <a:gd name="connsiteX14" fmla="*/ 295695 w 1211451"/>
              <a:gd name="connsiteY14" fmla="*/ 254872 h 842465"/>
              <a:gd name="connsiteX15" fmla="*/ 296294 w 1211451"/>
              <a:gd name="connsiteY15" fmla="*/ 255922 h 842465"/>
              <a:gd name="connsiteX16" fmla="*/ 316227 w 1211451"/>
              <a:gd name="connsiteY16" fmla="*/ 298775 h 842465"/>
              <a:gd name="connsiteX17" fmla="*/ 344403 w 1211451"/>
              <a:gd name="connsiteY17" fmla="*/ 373393 h 842465"/>
              <a:gd name="connsiteX18" fmla="*/ 349798 w 1211451"/>
              <a:gd name="connsiteY18" fmla="*/ 390175 h 842465"/>
              <a:gd name="connsiteX19" fmla="*/ 372278 w 1211451"/>
              <a:gd name="connsiteY19" fmla="*/ 473335 h 842465"/>
              <a:gd name="connsiteX20" fmla="*/ 383669 w 1211451"/>
              <a:gd name="connsiteY20" fmla="*/ 530122 h 842465"/>
              <a:gd name="connsiteX21" fmla="*/ 383819 w 1211451"/>
              <a:gd name="connsiteY21" fmla="*/ 531322 h 842465"/>
              <a:gd name="connsiteX22" fmla="*/ 393111 w 1211451"/>
              <a:gd name="connsiteY22" fmla="*/ 594402 h 842465"/>
              <a:gd name="connsiteX23" fmla="*/ 393261 w 1211451"/>
              <a:gd name="connsiteY23" fmla="*/ 596050 h 842465"/>
              <a:gd name="connsiteX24" fmla="*/ 399855 w 1211451"/>
              <a:gd name="connsiteY24" fmla="*/ 662578 h 842465"/>
              <a:gd name="connsiteX25" fmla="*/ 527095 w 1211451"/>
              <a:gd name="connsiteY25" fmla="*/ 690148 h 842465"/>
              <a:gd name="connsiteX26" fmla="*/ 1210777 w 1211451"/>
              <a:gd name="connsiteY26" fmla="*/ 842465 h 842465"/>
              <a:gd name="connsiteX27" fmla="*/ 1211404 w 1211451"/>
              <a:gd name="connsiteY27" fmla="*/ 826349 h 842465"/>
              <a:gd name="connsiteX28" fmla="*/ 1210505 w 1211451"/>
              <a:gd name="connsiteY28" fmla="*/ 814363 h 842465"/>
              <a:gd name="connsiteX29" fmla="*/ 1209606 w 1211451"/>
              <a:gd name="connsiteY29" fmla="*/ 802525 h 842465"/>
              <a:gd name="connsiteX30" fmla="*/ 1208557 w 1211451"/>
              <a:gd name="connsiteY30" fmla="*/ 790838 h 842465"/>
              <a:gd name="connsiteX31" fmla="*/ 1206908 w 1211451"/>
              <a:gd name="connsiteY31" fmla="*/ 774506 h 842465"/>
              <a:gd name="connsiteX32" fmla="*/ 1206459 w 1211451"/>
              <a:gd name="connsiteY32" fmla="*/ 770610 h 842465"/>
              <a:gd name="connsiteX33" fmla="*/ 1206309 w 1211451"/>
              <a:gd name="connsiteY33" fmla="*/ 769112 h 842465"/>
              <a:gd name="connsiteX34" fmla="*/ 1205110 w 1211451"/>
              <a:gd name="connsiteY34" fmla="*/ 758324 h 842465"/>
              <a:gd name="connsiteX35" fmla="*/ 1203162 w 1211451"/>
              <a:gd name="connsiteY35" fmla="*/ 742291 h 842465"/>
              <a:gd name="connsiteX36" fmla="*/ 1201063 w 1211451"/>
              <a:gd name="connsiteY36" fmla="*/ 726409 h 842465"/>
              <a:gd name="connsiteX37" fmla="*/ 1198216 w 1211451"/>
              <a:gd name="connsiteY37" fmla="*/ 706330 h 842465"/>
              <a:gd name="connsiteX38" fmla="*/ 1197917 w 1211451"/>
              <a:gd name="connsiteY38" fmla="*/ 704682 h 842465"/>
              <a:gd name="connsiteX39" fmla="*/ 1197767 w 1211451"/>
              <a:gd name="connsiteY39" fmla="*/ 703484 h 842465"/>
              <a:gd name="connsiteX40" fmla="*/ 1195069 w 1211451"/>
              <a:gd name="connsiteY40" fmla="*/ 686552 h 842465"/>
              <a:gd name="connsiteX41" fmla="*/ 1191621 w 1211451"/>
              <a:gd name="connsiteY41" fmla="*/ 667072 h 842465"/>
              <a:gd name="connsiteX42" fmla="*/ 1187875 w 1211451"/>
              <a:gd name="connsiteY42" fmla="*/ 647895 h 842465"/>
              <a:gd name="connsiteX43" fmla="*/ 1187275 w 1211451"/>
              <a:gd name="connsiteY43" fmla="*/ 645647 h 842465"/>
              <a:gd name="connsiteX44" fmla="*/ 1172738 w 1211451"/>
              <a:gd name="connsiteY44" fmla="*/ 582564 h 842465"/>
              <a:gd name="connsiteX45" fmla="*/ 1166443 w 1211451"/>
              <a:gd name="connsiteY45" fmla="*/ 561139 h 842465"/>
              <a:gd name="connsiteX46" fmla="*/ 1161498 w 1211451"/>
              <a:gd name="connsiteY46" fmla="*/ 544057 h 842465"/>
              <a:gd name="connsiteX47" fmla="*/ 1134971 w 1211451"/>
              <a:gd name="connsiteY47" fmla="*/ 468389 h 842465"/>
              <a:gd name="connsiteX48" fmla="*/ 1133771 w 1211451"/>
              <a:gd name="connsiteY48" fmla="*/ 465093 h 842465"/>
              <a:gd name="connsiteX49" fmla="*/ 1116087 w 1211451"/>
              <a:gd name="connsiteY49" fmla="*/ 424938 h 842465"/>
              <a:gd name="connsiteX50" fmla="*/ 1115488 w 1211451"/>
              <a:gd name="connsiteY50" fmla="*/ 423738 h 842465"/>
              <a:gd name="connsiteX51" fmla="*/ 1094355 w 1211451"/>
              <a:gd name="connsiteY51" fmla="*/ 383133 h 842465"/>
              <a:gd name="connsiteX52" fmla="*/ 1092407 w 1211451"/>
              <a:gd name="connsiteY52" fmla="*/ 379537 h 842465"/>
              <a:gd name="connsiteX53" fmla="*/ 1087012 w 1211451"/>
              <a:gd name="connsiteY53" fmla="*/ 370845 h 842465"/>
              <a:gd name="connsiteX54" fmla="*/ 1070526 w 1211451"/>
              <a:gd name="connsiteY54" fmla="*/ 344326 h 842465"/>
              <a:gd name="connsiteX55" fmla="*/ 1061534 w 1211451"/>
              <a:gd name="connsiteY55" fmla="*/ 331290 h 842465"/>
              <a:gd name="connsiteX56" fmla="*/ 1054340 w 1211451"/>
              <a:gd name="connsiteY56" fmla="*/ 320651 h 842465"/>
              <a:gd name="connsiteX57" fmla="*/ 1044449 w 1211451"/>
              <a:gd name="connsiteY57" fmla="*/ 308215 h 842465"/>
              <a:gd name="connsiteX58" fmla="*/ 1035156 w 1211451"/>
              <a:gd name="connsiteY58" fmla="*/ 296527 h 842465"/>
              <a:gd name="connsiteX59" fmla="*/ 1014025 w 1211451"/>
              <a:gd name="connsiteY59" fmla="*/ 273004 h 842465"/>
              <a:gd name="connsiteX60" fmla="*/ 1007281 w 1211451"/>
              <a:gd name="connsiteY60" fmla="*/ 265812 h 842465"/>
              <a:gd name="connsiteX61" fmla="*/ 977906 w 1211451"/>
              <a:gd name="connsiteY61" fmla="*/ 238990 h 842465"/>
              <a:gd name="connsiteX62" fmla="*/ 976557 w 1211451"/>
              <a:gd name="connsiteY62" fmla="*/ 237792 h 842465"/>
              <a:gd name="connsiteX63" fmla="*/ 970413 w 1211451"/>
              <a:gd name="connsiteY63" fmla="*/ 233296 h 842465"/>
              <a:gd name="connsiteX64" fmla="*/ 952128 w 1211451"/>
              <a:gd name="connsiteY64" fmla="*/ 219361 h 842465"/>
              <a:gd name="connsiteX65" fmla="*/ 946583 w 1211451"/>
              <a:gd name="connsiteY65" fmla="*/ 215915 h 842465"/>
              <a:gd name="connsiteX66" fmla="*/ 935193 w 1211451"/>
              <a:gd name="connsiteY66" fmla="*/ 208873 h 842465"/>
              <a:gd name="connsiteX67" fmla="*/ 913461 w 1211451"/>
              <a:gd name="connsiteY67" fmla="*/ 196587 h 842465"/>
              <a:gd name="connsiteX68" fmla="*/ 901322 w 1211451"/>
              <a:gd name="connsiteY68" fmla="*/ 190593 h 842465"/>
              <a:gd name="connsiteX69" fmla="*/ 877643 w 1211451"/>
              <a:gd name="connsiteY69" fmla="*/ 180854 h 842465"/>
              <a:gd name="connsiteX70" fmla="*/ 866702 w 1211451"/>
              <a:gd name="connsiteY70" fmla="*/ 176808 h 842465"/>
              <a:gd name="connsiteX71" fmla="*/ 831182 w 1211451"/>
              <a:gd name="connsiteY71" fmla="*/ 167218 h 842465"/>
              <a:gd name="connsiteX72" fmla="*/ 831182 w 1211451"/>
              <a:gd name="connsiteY72" fmla="*/ 167218 h 842465"/>
              <a:gd name="connsiteX73" fmla="*/ 552723 w 1211451"/>
              <a:gd name="connsiteY73" fmla="*/ 111179 h 842465"/>
              <a:gd name="connsiteX74" fmla="*/ 0 w 1211451"/>
              <a:gd name="connsiteY74" fmla="*/ 0 h 842465"/>
              <a:gd name="connsiteX75" fmla="*/ 0 w 1211451"/>
              <a:gd name="connsiteY75" fmla="*/ 0 h 842465"/>
              <a:gd name="connsiteX76" fmla="*/ 0 w 1211451"/>
              <a:gd name="connsiteY76" fmla="*/ 0 h 842465"/>
              <a:gd name="connsiteX77" fmla="*/ 36868 w 1211451"/>
              <a:gd name="connsiteY77" fmla="*/ 9890 h 842465"/>
              <a:gd name="connsiteX78" fmla="*/ 48258 w 1211451"/>
              <a:gd name="connsiteY78" fmla="*/ 14086 h 842465"/>
              <a:gd name="connsiteX79" fmla="*/ 72837 w 1211451"/>
              <a:gd name="connsiteY79" fmla="*/ 23975 h 842465"/>
              <a:gd name="connsiteX80" fmla="*/ 72987 w 1211451"/>
              <a:gd name="connsiteY80" fmla="*/ 23525 h 842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211451" h="842465">
                <a:moveTo>
                  <a:pt x="72987" y="23525"/>
                </a:moveTo>
                <a:cubicBezTo>
                  <a:pt x="77183" y="25473"/>
                  <a:pt x="81380" y="27421"/>
                  <a:pt x="85576" y="29519"/>
                </a:cubicBezTo>
                <a:cubicBezTo>
                  <a:pt x="93219" y="33415"/>
                  <a:pt x="100713" y="37459"/>
                  <a:pt x="108206" y="41955"/>
                </a:cubicBezTo>
                <a:cubicBezTo>
                  <a:pt x="112103" y="44203"/>
                  <a:pt x="116000" y="46451"/>
                  <a:pt x="119897" y="48997"/>
                </a:cubicBezTo>
                <a:cubicBezTo>
                  <a:pt x="128289" y="54391"/>
                  <a:pt x="136532" y="60235"/>
                  <a:pt x="144625" y="66378"/>
                </a:cubicBezTo>
                <a:cubicBezTo>
                  <a:pt x="147172" y="68326"/>
                  <a:pt x="149871" y="69974"/>
                  <a:pt x="152268" y="72072"/>
                </a:cubicBezTo>
                <a:cubicBezTo>
                  <a:pt x="162759" y="80314"/>
                  <a:pt x="172800" y="89154"/>
                  <a:pt x="182692" y="98594"/>
                </a:cubicBezTo>
                <a:cubicBezTo>
                  <a:pt x="185090" y="100842"/>
                  <a:pt x="187338" y="103388"/>
                  <a:pt x="189736" y="105785"/>
                </a:cubicBezTo>
                <a:cubicBezTo>
                  <a:pt x="197229" y="113277"/>
                  <a:pt x="204573" y="120919"/>
                  <a:pt x="211617" y="129011"/>
                </a:cubicBezTo>
                <a:cubicBezTo>
                  <a:pt x="214914" y="132757"/>
                  <a:pt x="218062" y="136653"/>
                  <a:pt x="221208" y="140399"/>
                </a:cubicBezTo>
                <a:cubicBezTo>
                  <a:pt x="227354" y="147740"/>
                  <a:pt x="233348" y="155382"/>
                  <a:pt x="239193" y="163322"/>
                </a:cubicBezTo>
                <a:cubicBezTo>
                  <a:pt x="242341" y="167518"/>
                  <a:pt x="245488" y="171864"/>
                  <a:pt x="248485" y="176208"/>
                </a:cubicBezTo>
                <a:cubicBezTo>
                  <a:pt x="254330" y="184600"/>
                  <a:pt x="260175" y="193439"/>
                  <a:pt x="265720" y="202429"/>
                </a:cubicBezTo>
                <a:cubicBezTo>
                  <a:pt x="268268" y="206475"/>
                  <a:pt x="270966" y="210521"/>
                  <a:pt x="273514" y="214717"/>
                </a:cubicBezTo>
                <a:cubicBezTo>
                  <a:pt x="281157" y="227603"/>
                  <a:pt x="288650" y="240938"/>
                  <a:pt x="295695" y="254872"/>
                </a:cubicBezTo>
                <a:cubicBezTo>
                  <a:pt x="295845" y="255172"/>
                  <a:pt x="296144" y="255622"/>
                  <a:pt x="296294" y="255922"/>
                </a:cubicBezTo>
                <a:cubicBezTo>
                  <a:pt x="303338" y="269706"/>
                  <a:pt x="309783" y="284091"/>
                  <a:pt x="316227" y="298775"/>
                </a:cubicBezTo>
                <a:cubicBezTo>
                  <a:pt x="326418" y="322448"/>
                  <a:pt x="335710" y="347472"/>
                  <a:pt x="344403" y="373393"/>
                </a:cubicBezTo>
                <a:cubicBezTo>
                  <a:pt x="346201" y="378937"/>
                  <a:pt x="347999" y="384481"/>
                  <a:pt x="349798" y="390175"/>
                </a:cubicBezTo>
                <a:cubicBezTo>
                  <a:pt x="358040" y="416846"/>
                  <a:pt x="365684" y="444416"/>
                  <a:pt x="372278" y="473335"/>
                </a:cubicBezTo>
                <a:cubicBezTo>
                  <a:pt x="376475" y="491914"/>
                  <a:pt x="380222" y="510794"/>
                  <a:pt x="383669" y="530122"/>
                </a:cubicBezTo>
                <a:cubicBezTo>
                  <a:pt x="383669" y="530572"/>
                  <a:pt x="383669" y="530872"/>
                  <a:pt x="383819" y="531322"/>
                </a:cubicBezTo>
                <a:cubicBezTo>
                  <a:pt x="387415" y="551849"/>
                  <a:pt x="390413" y="572827"/>
                  <a:pt x="393111" y="594402"/>
                </a:cubicBezTo>
                <a:cubicBezTo>
                  <a:pt x="393111" y="595002"/>
                  <a:pt x="393111" y="595452"/>
                  <a:pt x="393261" y="596050"/>
                </a:cubicBezTo>
                <a:cubicBezTo>
                  <a:pt x="395958" y="617778"/>
                  <a:pt x="398057" y="639953"/>
                  <a:pt x="399855" y="662578"/>
                </a:cubicBezTo>
                <a:lnTo>
                  <a:pt x="527095" y="690148"/>
                </a:lnTo>
                <a:lnTo>
                  <a:pt x="1210777" y="842465"/>
                </a:lnTo>
                <a:cubicBezTo>
                  <a:pt x="1210477" y="838420"/>
                  <a:pt x="1211704" y="830245"/>
                  <a:pt x="1211404" y="826349"/>
                </a:cubicBezTo>
                <a:cubicBezTo>
                  <a:pt x="1211105" y="822303"/>
                  <a:pt x="1210805" y="818409"/>
                  <a:pt x="1210505" y="814363"/>
                </a:cubicBezTo>
                <a:cubicBezTo>
                  <a:pt x="1210206" y="810467"/>
                  <a:pt x="1209906" y="806421"/>
                  <a:pt x="1209606" y="802525"/>
                </a:cubicBezTo>
                <a:cubicBezTo>
                  <a:pt x="1209307" y="798629"/>
                  <a:pt x="1208857" y="794733"/>
                  <a:pt x="1208557" y="790838"/>
                </a:cubicBezTo>
                <a:cubicBezTo>
                  <a:pt x="1208108" y="785294"/>
                  <a:pt x="1207508" y="779900"/>
                  <a:pt x="1206908" y="774506"/>
                </a:cubicBezTo>
                <a:cubicBezTo>
                  <a:pt x="1206908" y="773158"/>
                  <a:pt x="1206608" y="771958"/>
                  <a:pt x="1206459" y="770610"/>
                </a:cubicBezTo>
                <a:cubicBezTo>
                  <a:pt x="1206459" y="770160"/>
                  <a:pt x="1206459" y="769562"/>
                  <a:pt x="1206309" y="769112"/>
                </a:cubicBezTo>
                <a:cubicBezTo>
                  <a:pt x="1205859" y="765516"/>
                  <a:pt x="1205560" y="761920"/>
                  <a:pt x="1205110" y="758324"/>
                </a:cubicBezTo>
                <a:cubicBezTo>
                  <a:pt x="1204511" y="752929"/>
                  <a:pt x="1203911" y="747685"/>
                  <a:pt x="1203162" y="742291"/>
                </a:cubicBezTo>
                <a:cubicBezTo>
                  <a:pt x="1202563" y="737047"/>
                  <a:pt x="1201813" y="731653"/>
                  <a:pt x="1201063" y="726409"/>
                </a:cubicBezTo>
                <a:cubicBezTo>
                  <a:pt x="1200164" y="719665"/>
                  <a:pt x="1199115" y="713073"/>
                  <a:pt x="1198216" y="706330"/>
                </a:cubicBezTo>
                <a:cubicBezTo>
                  <a:pt x="1198216" y="705731"/>
                  <a:pt x="1198067" y="705282"/>
                  <a:pt x="1197917" y="704682"/>
                </a:cubicBezTo>
                <a:cubicBezTo>
                  <a:pt x="1197917" y="704232"/>
                  <a:pt x="1197917" y="703934"/>
                  <a:pt x="1197767" y="703484"/>
                </a:cubicBezTo>
                <a:cubicBezTo>
                  <a:pt x="1196867" y="697790"/>
                  <a:pt x="1195968" y="692096"/>
                  <a:pt x="1195069" y="686552"/>
                </a:cubicBezTo>
                <a:cubicBezTo>
                  <a:pt x="1194020" y="679958"/>
                  <a:pt x="1192821" y="673516"/>
                  <a:pt x="1191621" y="667072"/>
                </a:cubicBezTo>
                <a:cubicBezTo>
                  <a:pt x="1190423" y="660631"/>
                  <a:pt x="1189224" y="654337"/>
                  <a:pt x="1187875" y="647895"/>
                </a:cubicBezTo>
                <a:cubicBezTo>
                  <a:pt x="1187725" y="647145"/>
                  <a:pt x="1187425" y="646545"/>
                  <a:pt x="1187275" y="645647"/>
                </a:cubicBezTo>
                <a:cubicBezTo>
                  <a:pt x="1182930" y="624069"/>
                  <a:pt x="1177984" y="602944"/>
                  <a:pt x="1172738" y="582564"/>
                </a:cubicBezTo>
                <a:cubicBezTo>
                  <a:pt x="1170790" y="575223"/>
                  <a:pt x="1168542" y="568331"/>
                  <a:pt x="1166443" y="561139"/>
                </a:cubicBezTo>
                <a:lnTo>
                  <a:pt x="1161498" y="544057"/>
                </a:lnTo>
                <a:cubicBezTo>
                  <a:pt x="1153404" y="517686"/>
                  <a:pt x="1144713" y="492364"/>
                  <a:pt x="1134971" y="468389"/>
                </a:cubicBezTo>
                <a:cubicBezTo>
                  <a:pt x="1134521" y="467341"/>
                  <a:pt x="1134222" y="466143"/>
                  <a:pt x="1133771" y="465093"/>
                </a:cubicBezTo>
                <a:cubicBezTo>
                  <a:pt x="1128076" y="451309"/>
                  <a:pt x="1122232" y="437974"/>
                  <a:pt x="1116087" y="424938"/>
                </a:cubicBezTo>
                <a:cubicBezTo>
                  <a:pt x="1115937" y="424488"/>
                  <a:pt x="1115638" y="424188"/>
                  <a:pt x="1115488" y="423738"/>
                </a:cubicBezTo>
                <a:cubicBezTo>
                  <a:pt x="1108743" y="409654"/>
                  <a:pt x="1101699" y="396169"/>
                  <a:pt x="1094355" y="383133"/>
                </a:cubicBezTo>
                <a:cubicBezTo>
                  <a:pt x="1093756" y="381935"/>
                  <a:pt x="1093157" y="380585"/>
                  <a:pt x="1092407" y="379537"/>
                </a:cubicBezTo>
                <a:cubicBezTo>
                  <a:pt x="1090609" y="376539"/>
                  <a:pt x="1088660" y="373843"/>
                  <a:pt x="1087012" y="370845"/>
                </a:cubicBezTo>
                <a:cubicBezTo>
                  <a:pt x="1081617" y="361706"/>
                  <a:pt x="1076222" y="352866"/>
                  <a:pt x="1070526" y="344326"/>
                </a:cubicBezTo>
                <a:cubicBezTo>
                  <a:pt x="1067529" y="339830"/>
                  <a:pt x="1064531" y="335484"/>
                  <a:pt x="1061534" y="331290"/>
                </a:cubicBezTo>
                <a:cubicBezTo>
                  <a:pt x="1059136" y="327842"/>
                  <a:pt x="1056738" y="324096"/>
                  <a:pt x="1054340" y="320651"/>
                </a:cubicBezTo>
                <a:cubicBezTo>
                  <a:pt x="1051193" y="316307"/>
                  <a:pt x="1047746" y="312411"/>
                  <a:pt x="1044449" y="308215"/>
                </a:cubicBezTo>
                <a:cubicBezTo>
                  <a:pt x="1041451" y="304319"/>
                  <a:pt x="1038304" y="300273"/>
                  <a:pt x="1035156" y="296527"/>
                </a:cubicBezTo>
                <a:cubicBezTo>
                  <a:pt x="1028263" y="288287"/>
                  <a:pt x="1021218" y="280495"/>
                  <a:pt x="1014025" y="273004"/>
                </a:cubicBezTo>
                <a:cubicBezTo>
                  <a:pt x="1011776" y="270606"/>
                  <a:pt x="1009679" y="268058"/>
                  <a:pt x="1007281" y="265812"/>
                </a:cubicBezTo>
                <a:cubicBezTo>
                  <a:pt x="997839" y="256222"/>
                  <a:pt x="987948" y="247380"/>
                  <a:pt x="977906" y="238990"/>
                </a:cubicBezTo>
                <a:cubicBezTo>
                  <a:pt x="977456" y="238540"/>
                  <a:pt x="977007" y="238090"/>
                  <a:pt x="976557" y="237792"/>
                </a:cubicBezTo>
                <a:cubicBezTo>
                  <a:pt x="974609" y="236143"/>
                  <a:pt x="972510" y="234944"/>
                  <a:pt x="970413" y="233296"/>
                </a:cubicBezTo>
                <a:cubicBezTo>
                  <a:pt x="964418" y="228501"/>
                  <a:pt x="958423" y="223707"/>
                  <a:pt x="952128" y="219361"/>
                </a:cubicBezTo>
                <a:cubicBezTo>
                  <a:pt x="950330" y="218163"/>
                  <a:pt x="948381" y="217115"/>
                  <a:pt x="946583" y="215915"/>
                </a:cubicBezTo>
                <a:cubicBezTo>
                  <a:pt x="942836" y="213369"/>
                  <a:pt x="939090" y="211121"/>
                  <a:pt x="935193" y="208873"/>
                </a:cubicBezTo>
                <a:cubicBezTo>
                  <a:pt x="927999" y="204527"/>
                  <a:pt x="920806" y="200333"/>
                  <a:pt x="913461" y="196587"/>
                </a:cubicBezTo>
                <a:cubicBezTo>
                  <a:pt x="909415" y="194489"/>
                  <a:pt x="905369" y="192391"/>
                  <a:pt x="901322" y="190593"/>
                </a:cubicBezTo>
                <a:cubicBezTo>
                  <a:pt x="893529" y="186998"/>
                  <a:pt x="885586" y="183700"/>
                  <a:pt x="877643" y="180854"/>
                </a:cubicBezTo>
                <a:cubicBezTo>
                  <a:pt x="874045" y="179506"/>
                  <a:pt x="870298" y="178006"/>
                  <a:pt x="866702" y="176808"/>
                </a:cubicBezTo>
                <a:cubicBezTo>
                  <a:pt x="855012" y="172912"/>
                  <a:pt x="843172" y="169616"/>
                  <a:pt x="831182" y="167218"/>
                </a:cubicBezTo>
                <a:lnTo>
                  <a:pt x="831182" y="167218"/>
                </a:lnTo>
                <a:lnTo>
                  <a:pt x="552723" y="111179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ubicBezTo>
                  <a:pt x="12589" y="2548"/>
                  <a:pt x="24878" y="5844"/>
                  <a:pt x="36868" y="9890"/>
                </a:cubicBezTo>
                <a:cubicBezTo>
                  <a:pt x="40614" y="11090"/>
                  <a:pt x="44361" y="12588"/>
                  <a:pt x="48258" y="14086"/>
                </a:cubicBezTo>
                <a:cubicBezTo>
                  <a:pt x="56501" y="17082"/>
                  <a:pt x="64743" y="20379"/>
                  <a:pt x="72837" y="23975"/>
                </a:cubicBezTo>
                <a:lnTo>
                  <a:pt x="72987" y="2352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9" name="Forme libre 28">
            <a:extLst>
              <a:ext uri="{FF2B5EF4-FFF2-40B4-BE49-F238E27FC236}">
                <a16:creationId xmlns:a16="http://schemas.microsoft.com/office/drawing/2014/main" id="{CE7F5660-EB21-D8DA-11A5-D4465D2F2324}"/>
              </a:ext>
            </a:extLst>
          </p:cNvPr>
          <p:cNvSpPr/>
          <p:nvPr/>
        </p:nvSpPr>
        <p:spPr>
          <a:xfrm>
            <a:off x="2420863" y="3480887"/>
            <a:ext cx="2733689" cy="2614927"/>
          </a:xfrm>
          <a:custGeom>
            <a:avLst/>
            <a:gdLst>
              <a:gd name="connsiteX0" fmla="*/ 1742846 w 1744644"/>
              <a:gd name="connsiteY0" fmla="*/ 172312 h 1670227"/>
              <a:gd name="connsiteX1" fmla="*/ 1743596 w 1744644"/>
              <a:gd name="connsiteY1" fmla="*/ 172312 h 1670227"/>
              <a:gd name="connsiteX2" fmla="*/ 1410733 w 1744644"/>
              <a:gd name="connsiteY2" fmla="*/ 105784 h 1670227"/>
              <a:gd name="connsiteX3" fmla="*/ 912113 w 1744644"/>
              <a:gd name="connsiteY3" fmla="*/ 5994 h 1670227"/>
              <a:gd name="connsiteX4" fmla="*/ 912113 w 1744644"/>
              <a:gd name="connsiteY4" fmla="*/ 5994 h 1670227"/>
              <a:gd name="connsiteX5" fmla="*/ 911364 w 1744644"/>
              <a:gd name="connsiteY5" fmla="*/ 5994 h 1670227"/>
              <a:gd name="connsiteX6" fmla="*/ 910615 w 1744644"/>
              <a:gd name="connsiteY6" fmla="*/ 5994 h 1670227"/>
              <a:gd name="connsiteX7" fmla="*/ 909865 w 1744644"/>
              <a:gd name="connsiteY7" fmla="*/ 5994 h 1670227"/>
              <a:gd name="connsiteX8" fmla="*/ 909115 w 1744644"/>
              <a:gd name="connsiteY8" fmla="*/ 5994 h 1670227"/>
              <a:gd name="connsiteX9" fmla="*/ 902671 w 1744644"/>
              <a:gd name="connsiteY9" fmla="*/ 4794 h 1670227"/>
              <a:gd name="connsiteX10" fmla="*/ 896227 w 1744644"/>
              <a:gd name="connsiteY10" fmla="*/ 3746 h 1670227"/>
              <a:gd name="connsiteX11" fmla="*/ 889782 w 1744644"/>
              <a:gd name="connsiteY11" fmla="*/ 2846 h 1670227"/>
              <a:gd name="connsiteX12" fmla="*/ 883188 w 1744644"/>
              <a:gd name="connsiteY12" fmla="*/ 2098 h 1670227"/>
              <a:gd name="connsiteX13" fmla="*/ 876744 w 1744644"/>
              <a:gd name="connsiteY13" fmla="*/ 1348 h 1670227"/>
              <a:gd name="connsiteX14" fmla="*/ 870299 w 1744644"/>
              <a:gd name="connsiteY14" fmla="*/ 748 h 1670227"/>
              <a:gd name="connsiteX15" fmla="*/ 863705 w 1744644"/>
              <a:gd name="connsiteY15" fmla="*/ 300 h 1670227"/>
              <a:gd name="connsiteX16" fmla="*/ 857111 w 1744644"/>
              <a:gd name="connsiteY16" fmla="*/ 0 h 1670227"/>
              <a:gd name="connsiteX17" fmla="*/ 853963 w 1744644"/>
              <a:gd name="connsiteY17" fmla="*/ 0 h 1670227"/>
              <a:gd name="connsiteX18" fmla="*/ 853814 w 1744644"/>
              <a:gd name="connsiteY18" fmla="*/ 0 h 1670227"/>
              <a:gd name="connsiteX19" fmla="*/ 853664 w 1744644"/>
              <a:gd name="connsiteY19" fmla="*/ 0 h 1670227"/>
              <a:gd name="connsiteX20" fmla="*/ 850666 w 1744644"/>
              <a:gd name="connsiteY20" fmla="*/ 0 h 1670227"/>
              <a:gd name="connsiteX21" fmla="*/ 844072 w 1744644"/>
              <a:gd name="connsiteY21" fmla="*/ 0 h 1670227"/>
              <a:gd name="connsiteX22" fmla="*/ 837478 w 1744644"/>
              <a:gd name="connsiteY22" fmla="*/ 0 h 1670227"/>
              <a:gd name="connsiteX23" fmla="*/ 830883 w 1744644"/>
              <a:gd name="connsiteY23" fmla="*/ 0 h 1670227"/>
              <a:gd name="connsiteX24" fmla="*/ 824289 w 1744644"/>
              <a:gd name="connsiteY24" fmla="*/ 300 h 1670227"/>
              <a:gd name="connsiteX25" fmla="*/ 817545 w 1744644"/>
              <a:gd name="connsiteY25" fmla="*/ 748 h 1670227"/>
              <a:gd name="connsiteX26" fmla="*/ 810800 w 1744644"/>
              <a:gd name="connsiteY26" fmla="*/ 1198 h 1670227"/>
              <a:gd name="connsiteX27" fmla="*/ 804057 w 1744644"/>
              <a:gd name="connsiteY27" fmla="*/ 1798 h 1670227"/>
              <a:gd name="connsiteX28" fmla="*/ 797162 w 1744644"/>
              <a:gd name="connsiteY28" fmla="*/ 2546 h 1670227"/>
              <a:gd name="connsiteX29" fmla="*/ 793416 w 1744644"/>
              <a:gd name="connsiteY29" fmla="*/ 2996 h 1670227"/>
              <a:gd name="connsiteX30" fmla="*/ 793266 w 1744644"/>
              <a:gd name="connsiteY30" fmla="*/ 2996 h 1670227"/>
              <a:gd name="connsiteX31" fmla="*/ 792966 w 1744644"/>
              <a:gd name="connsiteY31" fmla="*/ 2996 h 1670227"/>
              <a:gd name="connsiteX32" fmla="*/ 790418 w 1744644"/>
              <a:gd name="connsiteY32" fmla="*/ 3296 h 1670227"/>
              <a:gd name="connsiteX33" fmla="*/ 783525 w 1744644"/>
              <a:gd name="connsiteY33" fmla="*/ 4344 h 1670227"/>
              <a:gd name="connsiteX34" fmla="*/ 776630 w 1744644"/>
              <a:gd name="connsiteY34" fmla="*/ 5544 h 1670227"/>
              <a:gd name="connsiteX35" fmla="*/ 769586 w 1744644"/>
              <a:gd name="connsiteY35" fmla="*/ 6892 h 1670227"/>
              <a:gd name="connsiteX36" fmla="*/ 762542 w 1744644"/>
              <a:gd name="connsiteY36" fmla="*/ 8240 h 1670227"/>
              <a:gd name="connsiteX37" fmla="*/ 762542 w 1744644"/>
              <a:gd name="connsiteY37" fmla="*/ 8240 h 1670227"/>
              <a:gd name="connsiteX38" fmla="*/ 762392 w 1744644"/>
              <a:gd name="connsiteY38" fmla="*/ 8240 h 1670227"/>
              <a:gd name="connsiteX39" fmla="*/ 755648 w 1744644"/>
              <a:gd name="connsiteY39" fmla="*/ 9740 h 1670227"/>
              <a:gd name="connsiteX40" fmla="*/ 748454 w 1744644"/>
              <a:gd name="connsiteY40" fmla="*/ 11388 h 1670227"/>
              <a:gd name="connsiteX41" fmla="*/ 741111 w 1744644"/>
              <a:gd name="connsiteY41" fmla="*/ 13186 h 1670227"/>
              <a:gd name="connsiteX42" fmla="*/ 733767 w 1744644"/>
              <a:gd name="connsiteY42" fmla="*/ 15134 h 1670227"/>
              <a:gd name="connsiteX43" fmla="*/ 731219 w 1744644"/>
              <a:gd name="connsiteY43" fmla="*/ 15882 h 1670227"/>
              <a:gd name="connsiteX44" fmla="*/ 730770 w 1744644"/>
              <a:gd name="connsiteY44" fmla="*/ 15882 h 1670227"/>
              <a:gd name="connsiteX45" fmla="*/ 730320 w 1744644"/>
              <a:gd name="connsiteY45" fmla="*/ 15882 h 1670227"/>
              <a:gd name="connsiteX46" fmla="*/ 726274 w 1744644"/>
              <a:gd name="connsiteY46" fmla="*/ 17082 h 1670227"/>
              <a:gd name="connsiteX47" fmla="*/ 718930 w 1744644"/>
              <a:gd name="connsiteY47" fmla="*/ 19328 h 1670227"/>
              <a:gd name="connsiteX48" fmla="*/ 711137 w 1744644"/>
              <a:gd name="connsiteY48" fmla="*/ 21876 h 1670227"/>
              <a:gd name="connsiteX49" fmla="*/ 703343 w 1744644"/>
              <a:gd name="connsiteY49" fmla="*/ 24573 h 1670227"/>
              <a:gd name="connsiteX50" fmla="*/ 699147 w 1744644"/>
              <a:gd name="connsiteY50" fmla="*/ 26071 h 1670227"/>
              <a:gd name="connsiteX51" fmla="*/ 698248 w 1744644"/>
              <a:gd name="connsiteY51" fmla="*/ 26371 h 1670227"/>
              <a:gd name="connsiteX52" fmla="*/ 695550 w 1744644"/>
              <a:gd name="connsiteY52" fmla="*/ 27419 h 1670227"/>
              <a:gd name="connsiteX53" fmla="*/ 687607 w 1744644"/>
              <a:gd name="connsiteY53" fmla="*/ 30417 h 1670227"/>
              <a:gd name="connsiteX54" fmla="*/ 682212 w 1744644"/>
              <a:gd name="connsiteY54" fmla="*/ 32513 h 1670227"/>
              <a:gd name="connsiteX55" fmla="*/ 676816 w 1744644"/>
              <a:gd name="connsiteY55" fmla="*/ 34761 h 1670227"/>
              <a:gd name="connsiteX56" fmla="*/ 671421 w 1744644"/>
              <a:gd name="connsiteY56" fmla="*/ 37009 h 1670227"/>
              <a:gd name="connsiteX57" fmla="*/ 666026 w 1744644"/>
              <a:gd name="connsiteY57" fmla="*/ 39407 h 1670227"/>
              <a:gd name="connsiteX58" fmla="*/ 663178 w 1744644"/>
              <a:gd name="connsiteY58" fmla="*/ 40755 h 1670227"/>
              <a:gd name="connsiteX59" fmla="*/ 660330 w 1744644"/>
              <a:gd name="connsiteY59" fmla="*/ 42103 h 1670227"/>
              <a:gd name="connsiteX60" fmla="*/ 657483 w 1744644"/>
              <a:gd name="connsiteY60" fmla="*/ 43453 h 1670227"/>
              <a:gd name="connsiteX61" fmla="*/ 654635 w 1744644"/>
              <a:gd name="connsiteY61" fmla="*/ 44801 h 1670227"/>
              <a:gd name="connsiteX62" fmla="*/ 645942 w 1744644"/>
              <a:gd name="connsiteY62" fmla="*/ 48997 h 1670227"/>
              <a:gd name="connsiteX63" fmla="*/ 637251 w 1744644"/>
              <a:gd name="connsiteY63" fmla="*/ 53341 h 1670227"/>
              <a:gd name="connsiteX64" fmla="*/ 628558 w 1744644"/>
              <a:gd name="connsiteY64" fmla="*/ 57837 h 1670227"/>
              <a:gd name="connsiteX65" fmla="*/ 619865 w 1744644"/>
              <a:gd name="connsiteY65" fmla="*/ 62481 h 1670227"/>
              <a:gd name="connsiteX66" fmla="*/ 610124 w 1744644"/>
              <a:gd name="connsiteY66" fmla="*/ 68025 h 1670227"/>
              <a:gd name="connsiteX67" fmla="*/ 606227 w 1744644"/>
              <a:gd name="connsiteY67" fmla="*/ 70272 h 1670227"/>
              <a:gd name="connsiteX68" fmla="*/ 605478 w 1744644"/>
              <a:gd name="connsiteY68" fmla="*/ 70722 h 1670227"/>
              <a:gd name="connsiteX69" fmla="*/ 600382 w 1744644"/>
              <a:gd name="connsiteY69" fmla="*/ 73718 h 1670227"/>
              <a:gd name="connsiteX70" fmla="*/ 590640 w 1744644"/>
              <a:gd name="connsiteY70" fmla="*/ 79712 h 1670227"/>
              <a:gd name="connsiteX71" fmla="*/ 581049 w 1744644"/>
              <a:gd name="connsiteY71" fmla="*/ 85856 h 1670227"/>
              <a:gd name="connsiteX72" fmla="*/ 570108 w 1744644"/>
              <a:gd name="connsiteY72" fmla="*/ 93048 h 1670227"/>
              <a:gd name="connsiteX73" fmla="*/ 559168 w 1744644"/>
              <a:gd name="connsiteY73" fmla="*/ 100540 h 1670227"/>
              <a:gd name="connsiteX74" fmla="*/ 548377 w 1744644"/>
              <a:gd name="connsiteY74" fmla="*/ 108332 h 1670227"/>
              <a:gd name="connsiteX75" fmla="*/ 547028 w 1744644"/>
              <a:gd name="connsiteY75" fmla="*/ 109380 h 1670227"/>
              <a:gd name="connsiteX76" fmla="*/ 546429 w 1744644"/>
              <a:gd name="connsiteY76" fmla="*/ 109830 h 1670227"/>
              <a:gd name="connsiteX77" fmla="*/ 537586 w 1744644"/>
              <a:gd name="connsiteY77" fmla="*/ 116423 h 1670227"/>
              <a:gd name="connsiteX78" fmla="*/ 524548 w 1744644"/>
              <a:gd name="connsiteY78" fmla="*/ 126611 h 1670227"/>
              <a:gd name="connsiteX79" fmla="*/ 511509 w 1744644"/>
              <a:gd name="connsiteY79" fmla="*/ 137101 h 1670227"/>
              <a:gd name="connsiteX80" fmla="*/ 498620 w 1744644"/>
              <a:gd name="connsiteY80" fmla="*/ 148039 h 1670227"/>
              <a:gd name="connsiteX81" fmla="*/ 490077 w 1744644"/>
              <a:gd name="connsiteY81" fmla="*/ 155530 h 1670227"/>
              <a:gd name="connsiteX82" fmla="*/ 488878 w 1744644"/>
              <a:gd name="connsiteY82" fmla="*/ 156578 h 1670227"/>
              <a:gd name="connsiteX83" fmla="*/ 485881 w 1744644"/>
              <a:gd name="connsiteY83" fmla="*/ 159276 h 1670227"/>
              <a:gd name="connsiteX84" fmla="*/ 465798 w 1744644"/>
              <a:gd name="connsiteY84" fmla="*/ 177856 h 1670227"/>
              <a:gd name="connsiteX85" fmla="*/ 445865 w 1744644"/>
              <a:gd name="connsiteY85" fmla="*/ 197334 h 1670227"/>
              <a:gd name="connsiteX86" fmla="*/ 435824 w 1744644"/>
              <a:gd name="connsiteY86" fmla="*/ 207673 h 1670227"/>
              <a:gd name="connsiteX87" fmla="*/ 434026 w 1744644"/>
              <a:gd name="connsiteY87" fmla="*/ 209471 h 1670227"/>
              <a:gd name="connsiteX88" fmla="*/ 432527 w 1744644"/>
              <a:gd name="connsiteY88" fmla="*/ 211269 h 1670227"/>
              <a:gd name="connsiteX89" fmla="*/ 426382 w 1744644"/>
              <a:gd name="connsiteY89" fmla="*/ 217713 h 1670227"/>
              <a:gd name="connsiteX90" fmla="*/ 407048 w 1744644"/>
              <a:gd name="connsiteY90" fmla="*/ 238839 h 1670227"/>
              <a:gd name="connsiteX91" fmla="*/ 387415 w 1744644"/>
              <a:gd name="connsiteY91" fmla="*/ 262064 h 1670227"/>
              <a:gd name="connsiteX92" fmla="*/ 377224 w 1744644"/>
              <a:gd name="connsiteY92" fmla="*/ 274050 h 1670227"/>
              <a:gd name="connsiteX93" fmla="*/ 371529 w 1744644"/>
              <a:gd name="connsiteY93" fmla="*/ 280644 h 1670227"/>
              <a:gd name="connsiteX94" fmla="*/ 337059 w 1744644"/>
              <a:gd name="connsiteY94" fmla="*/ 325295 h 1670227"/>
              <a:gd name="connsiteX95" fmla="*/ 332413 w 1744644"/>
              <a:gd name="connsiteY95" fmla="*/ 332036 h 1670227"/>
              <a:gd name="connsiteX96" fmla="*/ 323121 w 1744644"/>
              <a:gd name="connsiteY96" fmla="*/ 345222 h 1670227"/>
              <a:gd name="connsiteX97" fmla="*/ 303788 w 1744644"/>
              <a:gd name="connsiteY97" fmla="*/ 372643 h 1670227"/>
              <a:gd name="connsiteX98" fmla="*/ 287152 w 1744644"/>
              <a:gd name="connsiteY98" fmla="*/ 398415 h 1670227"/>
              <a:gd name="connsiteX99" fmla="*/ 277561 w 1744644"/>
              <a:gd name="connsiteY99" fmla="*/ 413398 h 1670227"/>
              <a:gd name="connsiteX100" fmla="*/ 271866 w 1744644"/>
              <a:gd name="connsiteY100" fmla="*/ 422388 h 1670227"/>
              <a:gd name="connsiteX101" fmla="*/ 255529 w 1744644"/>
              <a:gd name="connsiteY101" fmla="*/ 449660 h 1670227"/>
              <a:gd name="connsiteX102" fmla="*/ 239493 w 1744644"/>
              <a:gd name="connsiteY102" fmla="*/ 477529 h 1670227"/>
              <a:gd name="connsiteX103" fmla="*/ 236496 w 1744644"/>
              <a:gd name="connsiteY103" fmla="*/ 483073 h 1670227"/>
              <a:gd name="connsiteX104" fmla="*/ 235597 w 1744644"/>
              <a:gd name="connsiteY104" fmla="*/ 484721 h 1670227"/>
              <a:gd name="connsiteX105" fmla="*/ 234398 w 1744644"/>
              <a:gd name="connsiteY105" fmla="*/ 487119 h 1670227"/>
              <a:gd name="connsiteX106" fmla="*/ 224057 w 1744644"/>
              <a:gd name="connsiteY106" fmla="*/ 505998 h 1670227"/>
              <a:gd name="connsiteX107" fmla="*/ 208920 w 1744644"/>
              <a:gd name="connsiteY107" fmla="*/ 535066 h 1670227"/>
              <a:gd name="connsiteX108" fmla="*/ 198879 w 1744644"/>
              <a:gd name="connsiteY108" fmla="*/ 555143 h 1670227"/>
              <a:gd name="connsiteX109" fmla="*/ 193933 w 1744644"/>
              <a:gd name="connsiteY109" fmla="*/ 565183 h 1670227"/>
              <a:gd name="connsiteX110" fmla="*/ 192734 w 1744644"/>
              <a:gd name="connsiteY110" fmla="*/ 567731 h 1670227"/>
              <a:gd name="connsiteX111" fmla="*/ 188987 w 1744644"/>
              <a:gd name="connsiteY111" fmla="*/ 575521 h 1670227"/>
              <a:gd name="connsiteX112" fmla="*/ 179396 w 1744644"/>
              <a:gd name="connsiteY112" fmla="*/ 596050 h 1670227"/>
              <a:gd name="connsiteX113" fmla="*/ 169954 w 1744644"/>
              <a:gd name="connsiteY113" fmla="*/ 616876 h 1670227"/>
              <a:gd name="connsiteX114" fmla="*/ 162460 w 1744644"/>
              <a:gd name="connsiteY114" fmla="*/ 633657 h 1670227"/>
              <a:gd name="connsiteX115" fmla="*/ 155116 w 1744644"/>
              <a:gd name="connsiteY115" fmla="*/ 650589 h 1670227"/>
              <a:gd name="connsiteX116" fmla="*/ 154517 w 1744644"/>
              <a:gd name="connsiteY116" fmla="*/ 652089 h 1670227"/>
              <a:gd name="connsiteX117" fmla="*/ 154217 w 1744644"/>
              <a:gd name="connsiteY117" fmla="*/ 652687 h 1670227"/>
              <a:gd name="connsiteX118" fmla="*/ 147922 w 1744644"/>
              <a:gd name="connsiteY118" fmla="*/ 667671 h 1670227"/>
              <a:gd name="connsiteX119" fmla="*/ 140879 w 1744644"/>
              <a:gd name="connsiteY119" fmla="*/ 684902 h 1670227"/>
              <a:gd name="connsiteX120" fmla="*/ 134884 w 1744644"/>
              <a:gd name="connsiteY120" fmla="*/ 700036 h 1670227"/>
              <a:gd name="connsiteX121" fmla="*/ 129038 w 1744644"/>
              <a:gd name="connsiteY121" fmla="*/ 715319 h 1670227"/>
              <a:gd name="connsiteX122" fmla="*/ 123343 w 1744644"/>
              <a:gd name="connsiteY122" fmla="*/ 730603 h 1670227"/>
              <a:gd name="connsiteX123" fmla="*/ 119447 w 1744644"/>
              <a:gd name="connsiteY123" fmla="*/ 741241 h 1670227"/>
              <a:gd name="connsiteX124" fmla="*/ 118997 w 1744644"/>
              <a:gd name="connsiteY124" fmla="*/ 742289 h 1670227"/>
              <a:gd name="connsiteX125" fmla="*/ 117648 w 1744644"/>
              <a:gd name="connsiteY125" fmla="*/ 746035 h 1670227"/>
              <a:gd name="connsiteX126" fmla="*/ 112553 w 1744644"/>
              <a:gd name="connsiteY126" fmla="*/ 760120 h 1670227"/>
              <a:gd name="connsiteX127" fmla="*/ 107607 w 1744644"/>
              <a:gd name="connsiteY127" fmla="*/ 774354 h 1670227"/>
              <a:gd name="connsiteX128" fmla="*/ 102811 w 1744644"/>
              <a:gd name="connsiteY128" fmla="*/ 788590 h 1670227"/>
              <a:gd name="connsiteX129" fmla="*/ 98015 w 1744644"/>
              <a:gd name="connsiteY129" fmla="*/ 802973 h 1670227"/>
              <a:gd name="connsiteX130" fmla="*/ 93669 w 1744644"/>
              <a:gd name="connsiteY130" fmla="*/ 816459 h 1670227"/>
              <a:gd name="connsiteX131" fmla="*/ 89323 w 1744644"/>
              <a:gd name="connsiteY131" fmla="*/ 830095 h 1670227"/>
              <a:gd name="connsiteX132" fmla="*/ 88124 w 1744644"/>
              <a:gd name="connsiteY132" fmla="*/ 833989 h 1670227"/>
              <a:gd name="connsiteX133" fmla="*/ 88124 w 1744644"/>
              <a:gd name="connsiteY133" fmla="*/ 834439 h 1670227"/>
              <a:gd name="connsiteX134" fmla="*/ 88124 w 1744644"/>
              <a:gd name="connsiteY134" fmla="*/ 834889 h 1670227"/>
              <a:gd name="connsiteX135" fmla="*/ 85426 w 1744644"/>
              <a:gd name="connsiteY135" fmla="*/ 843728 h 1670227"/>
              <a:gd name="connsiteX136" fmla="*/ 81380 w 1744644"/>
              <a:gd name="connsiteY136" fmla="*/ 857364 h 1670227"/>
              <a:gd name="connsiteX137" fmla="*/ 77483 w 1744644"/>
              <a:gd name="connsiteY137" fmla="*/ 870400 h 1670227"/>
              <a:gd name="connsiteX138" fmla="*/ 73736 w 1744644"/>
              <a:gd name="connsiteY138" fmla="*/ 883586 h 1670227"/>
              <a:gd name="connsiteX139" fmla="*/ 70139 w 1744644"/>
              <a:gd name="connsiteY139" fmla="*/ 896771 h 1670227"/>
              <a:gd name="connsiteX140" fmla="*/ 66543 w 1744644"/>
              <a:gd name="connsiteY140" fmla="*/ 909957 h 1670227"/>
              <a:gd name="connsiteX141" fmla="*/ 63246 w 1744644"/>
              <a:gd name="connsiteY141" fmla="*/ 922393 h 1670227"/>
              <a:gd name="connsiteX142" fmla="*/ 61447 w 1744644"/>
              <a:gd name="connsiteY142" fmla="*/ 929286 h 1670227"/>
              <a:gd name="connsiteX143" fmla="*/ 61298 w 1744644"/>
              <a:gd name="connsiteY143" fmla="*/ 930184 h 1670227"/>
              <a:gd name="connsiteX144" fmla="*/ 60098 w 1744644"/>
              <a:gd name="connsiteY144" fmla="*/ 934980 h 1670227"/>
              <a:gd name="connsiteX145" fmla="*/ 56951 w 1744644"/>
              <a:gd name="connsiteY145" fmla="*/ 947416 h 1670227"/>
              <a:gd name="connsiteX146" fmla="*/ 53953 w 1744644"/>
              <a:gd name="connsiteY146" fmla="*/ 959852 h 1670227"/>
              <a:gd name="connsiteX147" fmla="*/ 51106 w 1744644"/>
              <a:gd name="connsiteY147" fmla="*/ 972139 h 1670227"/>
              <a:gd name="connsiteX148" fmla="*/ 48259 w 1744644"/>
              <a:gd name="connsiteY148" fmla="*/ 984425 h 1670227"/>
              <a:gd name="connsiteX149" fmla="*/ 45560 w 1744644"/>
              <a:gd name="connsiteY149" fmla="*/ 996713 h 1670227"/>
              <a:gd name="connsiteX150" fmla="*/ 42863 w 1744644"/>
              <a:gd name="connsiteY150" fmla="*/ 1008999 h 1670227"/>
              <a:gd name="connsiteX151" fmla="*/ 40315 w 1744644"/>
              <a:gd name="connsiteY151" fmla="*/ 1020986 h 1670227"/>
              <a:gd name="connsiteX152" fmla="*/ 39266 w 1744644"/>
              <a:gd name="connsiteY152" fmla="*/ 1026380 h 1670227"/>
              <a:gd name="connsiteX153" fmla="*/ 39116 w 1744644"/>
              <a:gd name="connsiteY153" fmla="*/ 1027278 h 1670227"/>
              <a:gd name="connsiteX154" fmla="*/ 37918 w 1744644"/>
              <a:gd name="connsiteY154" fmla="*/ 1033122 h 1670227"/>
              <a:gd name="connsiteX155" fmla="*/ 35519 w 1744644"/>
              <a:gd name="connsiteY155" fmla="*/ 1045260 h 1670227"/>
              <a:gd name="connsiteX156" fmla="*/ 33272 w 1744644"/>
              <a:gd name="connsiteY156" fmla="*/ 1057396 h 1670227"/>
              <a:gd name="connsiteX157" fmla="*/ 31023 w 1744644"/>
              <a:gd name="connsiteY157" fmla="*/ 1069233 h 1670227"/>
              <a:gd name="connsiteX158" fmla="*/ 28925 w 1744644"/>
              <a:gd name="connsiteY158" fmla="*/ 1081071 h 1670227"/>
              <a:gd name="connsiteX159" fmla="*/ 26827 w 1744644"/>
              <a:gd name="connsiteY159" fmla="*/ 1092907 h 1670227"/>
              <a:gd name="connsiteX160" fmla="*/ 24878 w 1744644"/>
              <a:gd name="connsiteY160" fmla="*/ 1104744 h 1670227"/>
              <a:gd name="connsiteX161" fmla="*/ 22931 w 1744644"/>
              <a:gd name="connsiteY161" fmla="*/ 1116582 h 1670227"/>
              <a:gd name="connsiteX162" fmla="*/ 21581 w 1744644"/>
              <a:gd name="connsiteY162" fmla="*/ 1124972 h 1670227"/>
              <a:gd name="connsiteX163" fmla="*/ 21581 w 1744644"/>
              <a:gd name="connsiteY163" fmla="*/ 1125572 h 1670227"/>
              <a:gd name="connsiteX164" fmla="*/ 21131 w 1744644"/>
              <a:gd name="connsiteY164" fmla="*/ 1128418 h 1670227"/>
              <a:gd name="connsiteX165" fmla="*/ 19333 w 1744644"/>
              <a:gd name="connsiteY165" fmla="*/ 1140256 h 1670227"/>
              <a:gd name="connsiteX166" fmla="*/ 17685 w 1744644"/>
              <a:gd name="connsiteY166" fmla="*/ 1152093 h 1670227"/>
              <a:gd name="connsiteX167" fmla="*/ 16036 w 1744644"/>
              <a:gd name="connsiteY167" fmla="*/ 1163929 h 1670227"/>
              <a:gd name="connsiteX168" fmla="*/ 14538 w 1744644"/>
              <a:gd name="connsiteY168" fmla="*/ 1175767 h 1670227"/>
              <a:gd name="connsiteX169" fmla="*/ 13039 w 1744644"/>
              <a:gd name="connsiteY169" fmla="*/ 1187604 h 1670227"/>
              <a:gd name="connsiteX170" fmla="*/ 11690 w 1744644"/>
              <a:gd name="connsiteY170" fmla="*/ 1199440 h 1670227"/>
              <a:gd name="connsiteX171" fmla="*/ 10940 w 1744644"/>
              <a:gd name="connsiteY171" fmla="*/ 1205734 h 1670227"/>
              <a:gd name="connsiteX172" fmla="*/ 10191 w 1744644"/>
              <a:gd name="connsiteY172" fmla="*/ 1212028 h 1670227"/>
              <a:gd name="connsiteX173" fmla="*/ 9592 w 1744644"/>
              <a:gd name="connsiteY173" fmla="*/ 1218320 h 1670227"/>
              <a:gd name="connsiteX174" fmla="*/ 8992 w 1744644"/>
              <a:gd name="connsiteY174" fmla="*/ 1224614 h 1670227"/>
              <a:gd name="connsiteX175" fmla="*/ 8393 w 1744644"/>
              <a:gd name="connsiteY175" fmla="*/ 1230157 h 1670227"/>
              <a:gd name="connsiteX176" fmla="*/ 7794 w 1744644"/>
              <a:gd name="connsiteY176" fmla="*/ 1235701 h 1670227"/>
              <a:gd name="connsiteX177" fmla="*/ 7344 w 1744644"/>
              <a:gd name="connsiteY177" fmla="*/ 1241245 h 1670227"/>
              <a:gd name="connsiteX178" fmla="*/ 6894 w 1744644"/>
              <a:gd name="connsiteY178" fmla="*/ 1246789 h 1670227"/>
              <a:gd name="connsiteX179" fmla="*/ 5845 w 1744644"/>
              <a:gd name="connsiteY179" fmla="*/ 1258777 h 1670227"/>
              <a:gd name="connsiteX180" fmla="*/ 4946 w 1744644"/>
              <a:gd name="connsiteY180" fmla="*/ 1270763 h 1670227"/>
              <a:gd name="connsiteX181" fmla="*/ 4047 w 1744644"/>
              <a:gd name="connsiteY181" fmla="*/ 1282750 h 1670227"/>
              <a:gd name="connsiteX182" fmla="*/ 4047 w 1744644"/>
              <a:gd name="connsiteY182" fmla="*/ 1284248 h 1670227"/>
              <a:gd name="connsiteX183" fmla="*/ 4047 w 1744644"/>
              <a:gd name="connsiteY183" fmla="*/ 1284698 h 1670227"/>
              <a:gd name="connsiteX184" fmla="*/ 4047 w 1744644"/>
              <a:gd name="connsiteY184" fmla="*/ 1285148 h 1670227"/>
              <a:gd name="connsiteX185" fmla="*/ 3447 w 1744644"/>
              <a:gd name="connsiteY185" fmla="*/ 1294736 h 1670227"/>
              <a:gd name="connsiteX186" fmla="*/ 2698 w 1744644"/>
              <a:gd name="connsiteY186" fmla="*/ 1307024 h 1670227"/>
              <a:gd name="connsiteX187" fmla="*/ 2098 w 1744644"/>
              <a:gd name="connsiteY187" fmla="*/ 1319309 h 1670227"/>
              <a:gd name="connsiteX188" fmla="*/ 1498 w 1744644"/>
              <a:gd name="connsiteY188" fmla="*/ 1331597 h 1670227"/>
              <a:gd name="connsiteX189" fmla="*/ 1049 w 1744644"/>
              <a:gd name="connsiteY189" fmla="*/ 1343883 h 1670227"/>
              <a:gd name="connsiteX190" fmla="*/ 1049 w 1744644"/>
              <a:gd name="connsiteY190" fmla="*/ 1344933 h 1670227"/>
              <a:gd name="connsiteX191" fmla="*/ 1049 w 1744644"/>
              <a:gd name="connsiteY191" fmla="*/ 1344933 h 1670227"/>
              <a:gd name="connsiteX192" fmla="*/ 1049 w 1744644"/>
              <a:gd name="connsiteY192" fmla="*/ 1344933 h 1670227"/>
              <a:gd name="connsiteX193" fmla="*/ 599 w 1744644"/>
              <a:gd name="connsiteY193" fmla="*/ 1356320 h 1670227"/>
              <a:gd name="connsiteX194" fmla="*/ 300 w 1744644"/>
              <a:gd name="connsiteY194" fmla="*/ 1368906 h 1670227"/>
              <a:gd name="connsiteX195" fmla="*/ 0 w 1744644"/>
              <a:gd name="connsiteY195" fmla="*/ 1381492 h 1670227"/>
              <a:gd name="connsiteX196" fmla="*/ 0 w 1744644"/>
              <a:gd name="connsiteY196" fmla="*/ 1394078 h 1670227"/>
              <a:gd name="connsiteX197" fmla="*/ 0 w 1744644"/>
              <a:gd name="connsiteY197" fmla="*/ 1404567 h 1670227"/>
              <a:gd name="connsiteX198" fmla="*/ 0 w 1744644"/>
              <a:gd name="connsiteY198" fmla="*/ 1405017 h 1670227"/>
              <a:gd name="connsiteX199" fmla="*/ 0 w 1744644"/>
              <a:gd name="connsiteY199" fmla="*/ 1405315 h 1670227"/>
              <a:gd name="connsiteX200" fmla="*/ 0 w 1744644"/>
              <a:gd name="connsiteY200" fmla="*/ 1406965 h 1670227"/>
              <a:gd name="connsiteX201" fmla="*/ 0 w 1744644"/>
              <a:gd name="connsiteY201" fmla="*/ 1420001 h 1670227"/>
              <a:gd name="connsiteX202" fmla="*/ 0 w 1744644"/>
              <a:gd name="connsiteY202" fmla="*/ 1433037 h 1670227"/>
              <a:gd name="connsiteX203" fmla="*/ 150 w 1744644"/>
              <a:gd name="connsiteY203" fmla="*/ 1446072 h 1670227"/>
              <a:gd name="connsiteX204" fmla="*/ 150 w 1744644"/>
              <a:gd name="connsiteY204" fmla="*/ 1450716 h 1670227"/>
              <a:gd name="connsiteX205" fmla="*/ 150 w 1744644"/>
              <a:gd name="connsiteY205" fmla="*/ 1455362 h 1670227"/>
              <a:gd name="connsiteX206" fmla="*/ 150 w 1744644"/>
              <a:gd name="connsiteY206" fmla="*/ 1460006 h 1670227"/>
              <a:gd name="connsiteX207" fmla="*/ 300 w 1744644"/>
              <a:gd name="connsiteY207" fmla="*/ 1464652 h 1670227"/>
              <a:gd name="connsiteX208" fmla="*/ 842873 w 1744644"/>
              <a:gd name="connsiteY208" fmla="*/ 1670227 h 1670227"/>
              <a:gd name="connsiteX209" fmla="*/ 842574 w 1744644"/>
              <a:gd name="connsiteY209" fmla="*/ 1609543 h 1670227"/>
              <a:gd name="connsiteX210" fmla="*/ 842574 w 1744644"/>
              <a:gd name="connsiteY210" fmla="*/ 1608795 h 1670227"/>
              <a:gd name="connsiteX211" fmla="*/ 844222 w 1744644"/>
              <a:gd name="connsiteY211" fmla="*/ 1548110 h 1670227"/>
              <a:gd name="connsiteX212" fmla="*/ 844222 w 1744644"/>
              <a:gd name="connsiteY212" fmla="*/ 1547810 h 1670227"/>
              <a:gd name="connsiteX213" fmla="*/ 847819 w 1744644"/>
              <a:gd name="connsiteY213" fmla="*/ 1486977 h 1670227"/>
              <a:gd name="connsiteX214" fmla="*/ 847819 w 1744644"/>
              <a:gd name="connsiteY214" fmla="*/ 1485928 h 1670227"/>
              <a:gd name="connsiteX215" fmla="*/ 853364 w 1744644"/>
              <a:gd name="connsiteY215" fmla="*/ 1424795 h 1670227"/>
              <a:gd name="connsiteX216" fmla="*/ 866703 w 1744644"/>
              <a:gd name="connsiteY216" fmla="*/ 1323505 h 1670227"/>
              <a:gd name="connsiteX217" fmla="*/ 866703 w 1744644"/>
              <a:gd name="connsiteY217" fmla="*/ 1322757 h 1670227"/>
              <a:gd name="connsiteX218" fmla="*/ 884687 w 1744644"/>
              <a:gd name="connsiteY218" fmla="*/ 1222816 h 1670227"/>
              <a:gd name="connsiteX219" fmla="*/ 884836 w 1744644"/>
              <a:gd name="connsiteY219" fmla="*/ 1221916 h 1670227"/>
              <a:gd name="connsiteX220" fmla="*/ 907467 w 1744644"/>
              <a:gd name="connsiteY220" fmla="*/ 1123474 h 1670227"/>
              <a:gd name="connsiteX221" fmla="*/ 907767 w 1744644"/>
              <a:gd name="connsiteY221" fmla="*/ 1122574 h 1670227"/>
              <a:gd name="connsiteX222" fmla="*/ 934744 w 1744644"/>
              <a:gd name="connsiteY222" fmla="*/ 1026080 h 1670227"/>
              <a:gd name="connsiteX223" fmla="*/ 935044 w 1744644"/>
              <a:gd name="connsiteY223" fmla="*/ 1025180 h 1670227"/>
              <a:gd name="connsiteX224" fmla="*/ 965917 w 1744644"/>
              <a:gd name="connsiteY224" fmla="*/ 931234 h 1670227"/>
              <a:gd name="connsiteX225" fmla="*/ 966366 w 1744644"/>
              <a:gd name="connsiteY225" fmla="*/ 930184 h 1670227"/>
              <a:gd name="connsiteX226" fmla="*/ 1001136 w 1744644"/>
              <a:gd name="connsiteY226" fmla="*/ 839534 h 1670227"/>
              <a:gd name="connsiteX227" fmla="*/ 1001436 w 1744644"/>
              <a:gd name="connsiteY227" fmla="*/ 838785 h 1670227"/>
              <a:gd name="connsiteX228" fmla="*/ 1039353 w 1744644"/>
              <a:gd name="connsiteY228" fmla="*/ 752179 h 1670227"/>
              <a:gd name="connsiteX229" fmla="*/ 1040552 w 1744644"/>
              <a:gd name="connsiteY229" fmla="*/ 749633 h 1670227"/>
              <a:gd name="connsiteX230" fmla="*/ 1080718 w 1744644"/>
              <a:gd name="connsiteY230" fmla="*/ 669319 h 1670227"/>
              <a:gd name="connsiteX231" fmla="*/ 1082966 w 1744644"/>
              <a:gd name="connsiteY231" fmla="*/ 665125 h 1670227"/>
              <a:gd name="connsiteX232" fmla="*/ 1123730 w 1744644"/>
              <a:gd name="connsiteY232" fmla="*/ 593502 h 1670227"/>
              <a:gd name="connsiteX233" fmla="*/ 1133322 w 1744644"/>
              <a:gd name="connsiteY233" fmla="*/ 578069 h 1670227"/>
              <a:gd name="connsiteX234" fmla="*/ 1168692 w 1744644"/>
              <a:gd name="connsiteY234" fmla="*/ 523378 h 1670227"/>
              <a:gd name="connsiteX235" fmla="*/ 1177834 w 1744644"/>
              <a:gd name="connsiteY235" fmla="*/ 509894 h 1670227"/>
              <a:gd name="connsiteX236" fmla="*/ 1221896 w 1744644"/>
              <a:gd name="connsiteY236" fmla="*/ 450258 h 1670227"/>
              <a:gd name="connsiteX237" fmla="*/ 1231938 w 1744644"/>
              <a:gd name="connsiteY237" fmla="*/ 437822 h 1670227"/>
              <a:gd name="connsiteX238" fmla="*/ 1276449 w 1744644"/>
              <a:gd name="connsiteY238" fmla="*/ 385529 h 1670227"/>
              <a:gd name="connsiteX239" fmla="*/ 1279746 w 1744644"/>
              <a:gd name="connsiteY239" fmla="*/ 381933 h 1670227"/>
              <a:gd name="connsiteX240" fmla="*/ 1331751 w 1744644"/>
              <a:gd name="connsiteY240" fmla="*/ 329340 h 1670227"/>
              <a:gd name="connsiteX241" fmla="*/ 1332950 w 1744644"/>
              <a:gd name="connsiteY241" fmla="*/ 328142 h 1670227"/>
              <a:gd name="connsiteX242" fmla="*/ 1388103 w 1744644"/>
              <a:gd name="connsiteY242" fmla="*/ 281093 h 1670227"/>
              <a:gd name="connsiteX243" fmla="*/ 1388702 w 1744644"/>
              <a:gd name="connsiteY243" fmla="*/ 280644 h 1670227"/>
              <a:gd name="connsiteX244" fmla="*/ 1445803 w 1744644"/>
              <a:gd name="connsiteY244" fmla="*/ 240786 h 1670227"/>
              <a:gd name="connsiteX245" fmla="*/ 1446552 w 1744644"/>
              <a:gd name="connsiteY245" fmla="*/ 240337 h 1670227"/>
              <a:gd name="connsiteX246" fmla="*/ 1505152 w 1744644"/>
              <a:gd name="connsiteY246" fmla="*/ 208273 h 1670227"/>
              <a:gd name="connsiteX247" fmla="*/ 1536475 w 1744644"/>
              <a:gd name="connsiteY247" fmla="*/ 194787 h 1670227"/>
              <a:gd name="connsiteX248" fmla="*/ 1537524 w 1744644"/>
              <a:gd name="connsiteY248" fmla="*/ 194338 h 1670227"/>
              <a:gd name="connsiteX249" fmla="*/ 1567947 w 1744644"/>
              <a:gd name="connsiteY249" fmla="*/ 183700 h 1670227"/>
              <a:gd name="connsiteX250" fmla="*/ 1568697 w 1744644"/>
              <a:gd name="connsiteY250" fmla="*/ 183400 h 1670227"/>
              <a:gd name="connsiteX251" fmla="*/ 1599121 w 1744644"/>
              <a:gd name="connsiteY251" fmla="*/ 175158 h 1670227"/>
              <a:gd name="connsiteX252" fmla="*/ 1599121 w 1744644"/>
              <a:gd name="connsiteY252" fmla="*/ 175158 h 1670227"/>
              <a:gd name="connsiteX253" fmla="*/ 1629095 w 1744644"/>
              <a:gd name="connsiteY253" fmla="*/ 169614 h 1670227"/>
              <a:gd name="connsiteX254" fmla="*/ 1629694 w 1744644"/>
              <a:gd name="connsiteY254" fmla="*/ 169614 h 1670227"/>
              <a:gd name="connsiteX255" fmla="*/ 1688144 w 1744644"/>
              <a:gd name="connsiteY255" fmla="*/ 166018 h 1670227"/>
              <a:gd name="connsiteX256" fmla="*/ 1688443 w 1744644"/>
              <a:gd name="connsiteY256" fmla="*/ 166018 h 1670227"/>
              <a:gd name="connsiteX257" fmla="*/ 1744645 w 1744644"/>
              <a:gd name="connsiteY257" fmla="*/ 172162 h 1670227"/>
              <a:gd name="connsiteX258" fmla="*/ 1743745 w 1744644"/>
              <a:gd name="connsiteY258" fmla="*/ 172162 h 1670227"/>
              <a:gd name="connsiteX259" fmla="*/ 1743895 w 1744644"/>
              <a:gd name="connsiteY259" fmla="*/ 172162 h 1670227"/>
              <a:gd name="connsiteX0" fmla="*/ 1742846 w 1744645"/>
              <a:gd name="connsiteY0" fmla="*/ 172312 h 1667474"/>
              <a:gd name="connsiteX1" fmla="*/ 1743596 w 1744645"/>
              <a:gd name="connsiteY1" fmla="*/ 172312 h 1667474"/>
              <a:gd name="connsiteX2" fmla="*/ 1410733 w 1744645"/>
              <a:gd name="connsiteY2" fmla="*/ 105784 h 1667474"/>
              <a:gd name="connsiteX3" fmla="*/ 912113 w 1744645"/>
              <a:gd name="connsiteY3" fmla="*/ 5994 h 1667474"/>
              <a:gd name="connsiteX4" fmla="*/ 912113 w 1744645"/>
              <a:gd name="connsiteY4" fmla="*/ 5994 h 1667474"/>
              <a:gd name="connsiteX5" fmla="*/ 911364 w 1744645"/>
              <a:gd name="connsiteY5" fmla="*/ 5994 h 1667474"/>
              <a:gd name="connsiteX6" fmla="*/ 910615 w 1744645"/>
              <a:gd name="connsiteY6" fmla="*/ 5994 h 1667474"/>
              <a:gd name="connsiteX7" fmla="*/ 909865 w 1744645"/>
              <a:gd name="connsiteY7" fmla="*/ 5994 h 1667474"/>
              <a:gd name="connsiteX8" fmla="*/ 909115 w 1744645"/>
              <a:gd name="connsiteY8" fmla="*/ 5994 h 1667474"/>
              <a:gd name="connsiteX9" fmla="*/ 902671 w 1744645"/>
              <a:gd name="connsiteY9" fmla="*/ 4794 h 1667474"/>
              <a:gd name="connsiteX10" fmla="*/ 896227 w 1744645"/>
              <a:gd name="connsiteY10" fmla="*/ 3746 h 1667474"/>
              <a:gd name="connsiteX11" fmla="*/ 889782 w 1744645"/>
              <a:gd name="connsiteY11" fmla="*/ 2846 h 1667474"/>
              <a:gd name="connsiteX12" fmla="*/ 883188 w 1744645"/>
              <a:gd name="connsiteY12" fmla="*/ 2098 h 1667474"/>
              <a:gd name="connsiteX13" fmla="*/ 876744 w 1744645"/>
              <a:gd name="connsiteY13" fmla="*/ 1348 h 1667474"/>
              <a:gd name="connsiteX14" fmla="*/ 870299 w 1744645"/>
              <a:gd name="connsiteY14" fmla="*/ 748 h 1667474"/>
              <a:gd name="connsiteX15" fmla="*/ 863705 w 1744645"/>
              <a:gd name="connsiteY15" fmla="*/ 300 h 1667474"/>
              <a:gd name="connsiteX16" fmla="*/ 857111 w 1744645"/>
              <a:gd name="connsiteY16" fmla="*/ 0 h 1667474"/>
              <a:gd name="connsiteX17" fmla="*/ 853963 w 1744645"/>
              <a:gd name="connsiteY17" fmla="*/ 0 h 1667474"/>
              <a:gd name="connsiteX18" fmla="*/ 853814 w 1744645"/>
              <a:gd name="connsiteY18" fmla="*/ 0 h 1667474"/>
              <a:gd name="connsiteX19" fmla="*/ 853664 w 1744645"/>
              <a:gd name="connsiteY19" fmla="*/ 0 h 1667474"/>
              <a:gd name="connsiteX20" fmla="*/ 850666 w 1744645"/>
              <a:gd name="connsiteY20" fmla="*/ 0 h 1667474"/>
              <a:gd name="connsiteX21" fmla="*/ 844072 w 1744645"/>
              <a:gd name="connsiteY21" fmla="*/ 0 h 1667474"/>
              <a:gd name="connsiteX22" fmla="*/ 837478 w 1744645"/>
              <a:gd name="connsiteY22" fmla="*/ 0 h 1667474"/>
              <a:gd name="connsiteX23" fmla="*/ 830883 w 1744645"/>
              <a:gd name="connsiteY23" fmla="*/ 0 h 1667474"/>
              <a:gd name="connsiteX24" fmla="*/ 824289 w 1744645"/>
              <a:gd name="connsiteY24" fmla="*/ 300 h 1667474"/>
              <a:gd name="connsiteX25" fmla="*/ 817545 w 1744645"/>
              <a:gd name="connsiteY25" fmla="*/ 748 h 1667474"/>
              <a:gd name="connsiteX26" fmla="*/ 810800 w 1744645"/>
              <a:gd name="connsiteY26" fmla="*/ 1198 h 1667474"/>
              <a:gd name="connsiteX27" fmla="*/ 804057 w 1744645"/>
              <a:gd name="connsiteY27" fmla="*/ 1798 h 1667474"/>
              <a:gd name="connsiteX28" fmla="*/ 797162 w 1744645"/>
              <a:gd name="connsiteY28" fmla="*/ 2546 h 1667474"/>
              <a:gd name="connsiteX29" fmla="*/ 793416 w 1744645"/>
              <a:gd name="connsiteY29" fmla="*/ 2996 h 1667474"/>
              <a:gd name="connsiteX30" fmla="*/ 793266 w 1744645"/>
              <a:gd name="connsiteY30" fmla="*/ 2996 h 1667474"/>
              <a:gd name="connsiteX31" fmla="*/ 792966 w 1744645"/>
              <a:gd name="connsiteY31" fmla="*/ 2996 h 1667474"/>
              <a:gd name="connsiteX32" fmla="*/ 790418 w 1744645"/>
              <a:gd name="connsiteY32" fmla="*/ 3296 h 1667474"/>
              <a:gd name="connsiteX33" fmla="*/ 783525 w 1744645"/>
              <a:gd name="connsiteY33" fmla="*/ 4344 h 1667474"/>
              <a:gd name="connsiteX34" fmla="*/ 776630 w 1744645"/>
              <a:gd name="connsiteY34" fmla="*/ 5544 h 1667474"/>
              <a:gd name="connsiteX35" fmla="*/ 769586 w 1744645"/>
              <a:gd name="connsiteY35" fmla="*/ 6892 h 1667474"/>
              <a:gd name="connsiteX36" fmla="*/ 762542 w 1744645"/>
              <a:gd name="connsiteY36" fmla="*/ 8240 h 1667474"/>
              <a:gd name="connsiteX37" fmla="*/ 762542 w 1744645"/>
              <a:gd name="connsiteY37" fmla="*/ 8240 h 1667474"/>
              <a:gd name="connsiteX38" fmla="*/ 762392 w 1744645"/>
              <a:gd name="connsiteY38" fmla="*/ 8240 h 1667474"/>
              <a:gd name="connsiteX39" fmla="*/ 755648 w 1744645"/>
              <a:gd name="connsiteY39" fmla="*/ 9740 h 1667474"/>
              <a:gd name="connsiteX40" fmla="*/ 748454 w 1744645"/>
              <a:gd name="connsiteY40" fmla="*/ 11388 h 1667474"/>
              <a:gd name="connsiteX41" fmla="*/ 741111 w 1744645"/>
              <a:gd name="connsiteY41" fmla="*/ 13186 h 1667474"/>
              <a:gd name="connsiteX42" fmla="*/ 733767 w 1744645"/>
              <a:gd name="connsiteY42" fmla="*/ 15134 h 1667474"/>
              <a:gd name="connsiteX43" fmla="*/ 731219 w 1744645"/>
              <a:gd name="connsiteY43" fmla="*/ 15882 h 1667474"/>
              <a:gd name="connsiteX44" fmla="*/ 730770 w 1744645"/>
              <a:gd name="connsiteY44" fmla="*/ 15882 h 1667474"/>
              <a:gd name="connsiteX45" fmla="*/ 730320 w 1744645"/>
              <a:gd name="connsiteY45" fmla="*/ 15882 h 1667474"/>
              <a:gd name="connsiteX46" fmla="*/ 726274 w 1744645"/>
              <a:gd name="connsiteY46" fmla="*/ 17082 h 1667474"/>
              <a:gd name="connsiteX47" fmla="*/ 718930 w 1744645"/>
              <a:gd name="connsiteY47" fmla="*/ 19328 h 1667474"/>
              <a:gd name="connsiteX48" fmla="*/ 711137 w 1744645"/>
              <a:gd name="connsiteY48" fmla="*/ 21876 h 1667474"/>
              <a:gd name="connsiteX49" fmla="*/ 703343 w 1744645"/>
              <a:gd name="connsiteY49" fmla="*/ 24573 h 1667474"/>
              <a:gd name="connsiteX50" fmla="*/ 699147 w 1744645"/>
              <a:gd name="connsiteY50" fmla="*/ 26071 h 1667474"/>
              <a:gd name="connsiteX51" fmla="*/ 698248 w 1744645"/>
              <a:gd name="connsiteY51" fmla="*/ 26371 h 1667474"/>
              <a:gd name="connsiteX52" fmla="*/ 695550 w 1744645"/>
              <a:gd name="connsiteY52" fmla="*/ 27419 h 1667474"/>
              <a:gd name="connsiteX53" fmla="*/ 687607 w 1744645"/>
              <a:gd name="connsiteY53" fmla="*/ 30417 h 1667474"/>
              <a:gd name="connsiteX54" fmla="*/ 682212 w 1744645"/>
              <a:gd name="connsiteY54" fmla="*/ 32513 h 1667474"/>
              <a:gd name="connsiteX55" fmla="*/ 676816 w 1744645"/>
              <a:gd name="connsiteY55" fmla="*/ 34761 h 1667474"/>
              <a:gd name="connsiteX56" fmla="*/ 671421 w 1744645"/>
              <a:gd name="connsiteY56" fmla="*/ 37009 h 1667474"/>
              <a:gd name="connsiteX57" fmla="*/ 666026 w 1744645"/>
              <a:gd name="connsiteY57" fmla="*/ 39407 h 1667474"/>
              <a:gd name="connsiteX58" fmla="*/ 663178 w 1744645"/>
              <a:gd name="connsiteY58" fmla="*/ 40755 h 1667474"/>
              <a:gd name="connsiteX59" fmla="*/ 660330 w 1744645"/>
              <a:gd name="connsiteY59" fmla="*/ 42103 h 1667474"/>
              <a:gd name="connsiteX60" fmla="*/ 657483 w 1744645"/>
              <a:gd name="connsiteY60" fmla="*/ 43453 h 1667474"/>
              <a:gd name="connsiteX61" fmla="*/ 654635 w 1744645"/>
              <a:gd name="connsiteY61" fmla="*/ 44801 h 1667474"/>
              <a:gd name="connsiteX62" fmla="*/ 645942 w 1744645"/>
              <a:gd name="connsiteY62" fmla="*/ 48997 h 1667474"/>
              <a:gd name="connsiteX63" fmla="*/ 637251 w 1744645"/>
              <a:gd name="connsiteY63" fmla="*/ 53341 h 1667474"/>
              <a:gd name="connsiteX64" fmla="*/ 628558 w 1744645"/>
              <a:gd name="connsiteY64" fmla="*/ 57837 h 1667474"/>
              <a:gd name="connsiteX65" fmla="*/ 619865 w 1744645"/>
              <a:gd name="connsiteY65" fmla="*/ 62481 h 1667474"/>
              <a:gd name="connsiteX66" fmla="*/ 610124 w 1744645"/>
              <a:gd name="connsiteY66" fmla="*/ 68025 h 1667474"/>
              <a:gd name="connsiteX67" fmla="*/ 606227 w 1744645"/>
              <a:gd name="connsiteY67" fmla="*/ 70272 h 1667474"/>
              <a:gd name="connsiteX68" fmla="*/ 605478 w 1744645"/>
              <a:gd name="connsiteY68" fmla="*/ 70722 h 1667474"/>
              <a:gd name="connsiteX69" fmla="*/ 600382 w 1744645"/>
              <a:gd name="connsiteY69" fmla="*/ 73718 h 1667474"/>
              <a:gd name="connsiteX70" fmla="*/ 590640 w 1744645"/>
              <a:gd name="connsiteY70" fmla="*/ 79712 h 1667474"/>
              <a:gd name="connsiteX71" fmla="*/ 581049 w 1744645"/>
              <a:gd name="connsiteY71" fmla="*/ 85856 h 1667474"/>
              <a:gd name="connsiteX72" fmla="*/ 570108 w 1744645"/>
              <a:gd name="connsiteY72" fmla="*/ 93048 h 1667474"/>
              <a:gd name="connsiteX73" fmla="*/ 559168 w 1744645"/>
              <a:gd name="connsiteY73" fmla="*/ 100540 h 1667474"/>
              <a:gd name="connsiteX74" fmla="*/ 548377 w 1744645"/>
              <a:gd name="connsiteY74" fmla="*/ 108332 h 1667474"/>
              <a:gd name="connsiteX75" fmla="*/ 547028 w 1744645"/>
              <a:gd name="connsiteY75" fmla="*/ 109380 h 1667474"/>
              <a:gd name="connsiteX76" fmla="*/ 546429 w 1744645"/>
              <a:gd name="connsiteY76" fmla="*/ 109830 h 1667474"/>
              <a:gd name="connsiteX77" fmla="*/ 537586 w 1744645"/>
              <a:gd name="connsiteY77" fmla="*/ 116423 h 1667474"/>
              <a:gd name="connsiteX78" fmla="*/ 524548 w 1744645"/>
              <a:gd name="connsiteY78" fmla="*/ 126611 h 1667474"/>
              <a:gd name="connsiteX79" fmla="*/ 511509 w 1744645"/>
              <a:gd name="connsiteY79" fmla="*/ 137101 h 1667474"/>
              <a:gd name="connsiteX80" fmla="*/ 498620 w 1744645"/>
              <a:gd name="connsiteY80" fmla="*/ 148039 h 1667474"/>
              <a:gd name="connsiteX81" fmla="*/ 490077 w 1744645"/>
              <a:gd name="connsiteY81" fmla="*/ 155530 h 1667474"/>
              <a:gd name="connsiteX82" fmla="*/ 488878 w 1744645"/>
              <a:gd name="connsiteY82" fmla="*/ 156578 h 1667474"/>
              <a:gd name="connsiteX83" fmla="*/ 485881 w 1744645"/>
              <a:gd name="connsiteY83" fmla="*/ 159276 h 1667474"/>
              <a:gd name="connsiteX84" fmla="*/ 465798 w 1744645"/>
              <a:gd name="connsiteY84" fmla="*/ 177856 h 1667474"/>
              <a:gd name="connsiteX85" fmla="*/ 445865 w 1744645"/>
              <a:gd name="connsiteY85" fmla="*/ 197334 h 1667474"/>
              <a:gd name="connsiteX86" fmla="*/ 435824 w 1744645"/>
              <a:gd name="connsiteY86" fmla="*/ 207673 h 1667474"/>
              <a:gd name="connsiteX87" fmla="*/ 434026 w 1744645"/>
              <a:gd name="connsiteY87" fmla="*/ 209471 h 1667474"/>
              <a:gd name="connsiteX88" fmla="*/ 432527 w 1744645"/>
              <a:gd name="connsiteY88" fmla="*/ 211269 h 1667474"/>
              <a:gd name="connsiteX89" fmla="*/ 426382 w 1744645"/>
              <a:gd name="connsiteY89" fmla="*/ 217713 h 1667474"/>
              <a:gd name="connsiteX90" fmla="*/ 407048 w 1744645"/>
              <a:gd name="connsiteY90" fmla="*/ 238839 h 1667474"/>
              <a:gd name="connsiteX91" fmla="*/ 387415 w 1744645"/>
              <a:gd name="connsiteY91" fmla="*/ 262064 h 1667474"/>
              <a:gd name="connsiteX92" fmla="*/ 377224 w 1744645"/>
              <a:gd name="connsiteY92" fmla="*/ 274050 h 1667474"/>
              <a:gd name="connsiteX93" fmla="*/ 371529 w 1744645"/>
              <a:gd name="connsiteY93" fmla="*/ 280644 h 1667474"/>
              <a:gd name="connsiteX94" fmla="*/ 337059 w 1744645"/>
              <a:gd name="connsiteY94" fmla="*/ 325295 h 1667474"/>
              <a:gd name="connsiteX95" fmla="*/ 332413 w 1744645"/>
              <a:gd name="connsiteY95" fmla="*/ 332036 h 1667474"/>
              <a:gd name="connsiteX96" fmla="*/ 323121 w 1744645"/>
              <a:gd name="connsiteY96" fmla="*/ 345222 h 1667474"/>
              <a:gd name="connsiteX97" fmla="*/ 303788 w 1744645"/>
              <a:gd name="connsiteY97" fmla="*/ 372643 h 1667474"/>
              <a:gd name="connsiteX98" fmla="*/ 287152 w 1744645"/>
              <a:gd name="connsiteY98" fmla="*/ 398415 h 1667474"/>
              <a:gd name="connsiteX99" fmla="*/ 277561 w 1744645"/>
              <a:gd name="connsiteY99" fmla="*/ 413398 h 1667474"/>
              <a:gd name="connsiteX100" fmla="*/ 271866 w 1744645"/>
              <a:gd name="connsiteY100" fmla="*/ 422388 h 1667474"/>
              <a:gd name="connsiteX101" fmla="*/ 255529 w 1744645"/>
              <a:gd name="connsiteY101" fmla="*/ 449660 h 1667474"/>
              <a:gd name="connsiteX102" fmla="*/ 239493 w 1744645"/>
              <a:gd name="connsiteY102" fmla="*/ 477529 h 1667474"/>
              <a:gd name="connsiteX103" fmla="*/ 236496 w 1744645"/>
              <a:gd name="connsiteY103" fmla="*/ 483073 h 1667474"/>
              <a:gd name="connsiteX104" fmla="*/ 235597 w 1744645"/>
              <a:gd name="connsiteY104" fmla="*/ 484721 h 1667474"/>
              <a:gd name="connsiteX105" fmla="*/ 234398 w 1744645"/>
              <a:gd name="connsiteY105" fmla="*/ 487119 h 1667474"/>
              <a:gd name="connsiteX106" fmla="*/ 224057 w 1744645"/>
              <a:gd name="connsiteY106" fmla="*/ 505998 h 1667474"/>
              <a:gd name="connsiteX107" fmla="*/ 208920 w 1744645"/>
              <a:gd name="connsiteY107" fmla="*/ 535066 h 1667474"/>
              <a:gd name="connsiteX108" fmla="*/ 198879 w 1744645"/>
              <a:gd name="connsiteY108" fmla="*/ 555143 h 1667474"/>
              <a:gd name="connsiteX109" fmla="*/ 193933 w 1744645"/>
              <a:gd name="connsiteY109" fmla="*/ 565183 h 1667474"/>
              <a:gd name="connsiteX110" fmla="*/ 192734 w 1744645"/>
              <a:gd name="connsiteY110" fmla="*/ 567731 h 1667474"/>
              <a:gd name="connsiteX111" fmla="*/ 188987 w 1744645"/>
              <a:gd name="connsiteY111" fmla="*/ 575521 h 1667474"/>
              <a:gd name="connsiteX112" fmla="*/ 179396 w 1744645"/>
              <a:gd name="connsiteY112" fmla="*/ 596050 h 1667474"/>
              <a:gd name="connsiteX113" fmla="*/ 169954 w 1744645"/>
              <a:gd name="connsiteY113" fmla="*/ 616876 h 1667474"/>
              <a:gd name="connsiteX114" fmla="*/ 162460 w 1744645"/>
              <a:gd name="connsiteY114" fmla="*/ 633657 h 1667474"/>
              <a:gd name="connsiteX115" fmla="*/ 155116 w 1744645"/>
              <a:gd name="connsiteY115" fmla="*/ 650589 h 1667474"/>
              <a:gd name="connsiteX116" fmla="*/ 154517 w 1744645"/>
              <a:gd name="connsiteY116" fmla="*/ 652089 h 1667474"/>
              <a:gd name="connsiteX117" fmla="*/ 154217 w 1744645"/>
              <a:gd name="connsiteY117" fmla="*/ 652687 h 1667474"/>
              <a:gd name="connsiteX118" fmla="*/ 147922 w 1744645"/>
              <a:gd name="connsiteY118" fmla="*/ 667671 h 1667474"/>
              <a:gd name="connsiteX119" fmla="*/ 140879 w 1744645"/>
              <a:gd name="connsiteY119" fmla="*/ 684902 h 1667474"/>
              <a:gd name="connsiteX120" fmla="*/ 134884 w 1744645"/>
              <a:gd name="connsiteY120" fmla="*/ 700036 h 1667474"/>
              <a:gd name="connsiteX121" fmla="*/ 129038 w 1744645"/>
              <a:gd name="connsiteY121" fmla="*/ 715319 h 1667474"/>
              <a:gd name="connsiteX122" fmla="*/ 123343 w 1744645"/>
              <a:gd name="connsiteY122" fmla="*/ 730603 h 1667474"/>
              <a:gd name="connsiteX123" fmla="*/ 119447 w 1744645"/>
              <a:gd name="connsiteY123" fmla="*/ 741241 h 1667474"/>
              <a:gd name="connsiteX124" fmla="*/ 118997 w 1744645"/>
              <a:gd name="connsiteY124" fmla="*/ 742289 h 1667474"/>
              <a:gd name="connsiteX125" fmla="*/ 117648 w 1744645"/>
              <a:gd name="connsiteY125" fmla="*/ 746035 h 1667474"/>
              <a:gd name="connsiteX126" fmla="*/ 112553 w 1744645"/>
              <a:gd name="connsiteY126" fmla="*/ 760120 h 1667474"/>
              <a:gd name="connsiteX127" fmla="*/ 107607 w 1744645"/>
              <a:gd name="connsiteY127" fmla="*/ 774354 h 1667474"/>
              <a:gd name="connsiteX128" fmla="*/ 102811 w 1744645"/>
              <a:gd name="connsiteY128" fmla="*/ 788590 h 1667474"/>
              <a:gd name="connsiteX129" fmla="*/ 98015 w 1744645"/>
              <a:gd name="connsiteY129" fmla="*/ 802973 h 1667474"/>
              <a:gd name="connsiteX130" fmla="*/ 93669 w 1744645"/>
              <a:gd name="connsiteY130" fmla="*/ 816459 h 1667474"/>
              <a:gd name="connsiteX131" fmla="*/ 89323 w 1744645"/>
              <a:gd name="connsiteY131" fmla="*/ 830095 h 1667474"/>
              <a:gd name="connsiteX132" fmla="*/ 88124 w 1744645"/>
              <a:gd name="connsiteY132" fmla="*/ 833989 h 1667474"/>
              <a:gd name="connsiteX133" fmla="*/ 88124 w 1744645"/>
              <a:gd name="connsiteY133" fmla="*/ 834439 h 1667474"/>
              <a:gd name="connsiteX134" fmla="*/ 88124 w 1744645"/>
              <a:gd name="connsiteY134" fmla="*/ 834889 h 1667474"/>
              <a:gd name="connsiteX135" fmla="*/ 85426 w 1744645"/>
              <a:gd name="connsiteY135" fmla="*/ 843728 h 1667474"/>
              <a:gd name="connsiteX136" fmla="*/ 81380 w 1744645"/>
              <a:gd name="connsiteY136" fmla="*/ 857364 h 1667474"/>
              <a:gd name="connsiteX137" fmla="*/ 77483 w 1744645"/>
              <a:gd name="connsiteY137" fmla="*/ 870400 h 1667474"/>
              <a:gd name="connsiteX138" fmla="*/ 73736 w 1744645"/>
              <a:gd name="connsiteY138" fmla="*/ 883586 h 1667474"/>
              <a:gd name="connsiteX139" fmla="*/ 70139 w 1744645"/>
              <a:gd name="connsiteY139" fmla="*/ 896771 h 1667474"/>
              <a:gd name="connsiteX140" fmla="*/ 66543 w 1744645"/>
              <a:gd name="connsiteY140" fmla="*/ 909957 h 1667474"/>
              <a:gd name="connsiteX141" fmla="*/ 63246 w 1744645"/>
              <a:gd name="connsiteY141" fmla="*/ 922393 h 1667474"/>
              <a:gd name="connsiteX142" fmla="*/ 61447 w 1744645"/>
              <a:gd name="connsiteY142" fmla="*/ 929286 h 1667474"/>
              <a:gd name="connsiteX143" fmla="*/ 61298 w 1744645"/>
              <a:gd name="connsiteY143" fmla="*/ 930184 h 1667474"/>
              <a:gd name="connsiteX144" fmla="*/ 60098 w 1744645"/>
              <a:gd name="connsiteY144" fmla="*/ 934980 h 1667474"/>
              <a:gd name="connsiteX145" fmla="*/ 56951 w 1744645"/>
              <a:gd name="connsiteY145" fmla="*/ 947416 h 1667474"/>
              <a:gd name="connsiteX146" fmla="*/ 53953 w 1744645"/>
              <a:gd name="connsiteY146" fmla="*/ 959852 h 1667474"/>
              <a:gd name="connsiteX147" fmla="*/ 51106 w 1744645"/>
              <a:gd name="connsiteY147" fmla="*/ 972139 h 1667474"/>
              <a:gd name="connsiteX148" fmla="*/ 48259 w 1744645"/>
              <a:gd name="connsiteY148" fmla="*/ 984425 h 1667474"/>
              <a:gd name="connsiteX149" fmla="*/ 45560 w 1744645"/>
              <a:gd name="connsiteY149" fmla="*/ 996713 h 1667474"/>
              <a:gd name="connsiteX150" fmla="*/ 42863 w 1744645"/>
              <a:gd name="connsiteY150" fmla="*/ 1008999 h 1667474"/>
              <a:gd name="connsiteX151" fmla="*/ 40315 w 1744645"/>
              <a:gd name="connsiteY151" fmla="*/ 1020986 h 1667474"/>
              <a:gd name="connsiteX152" fmla="*/ 39266 w 1744645"/>
              <a:gd name="connsiteY152" fmla="*/ 1026380 h 1667474"/>
              <a:gd name="connsiteX153" fmla="*/ 39116 w 1744645"/>
              <a:gd name="connsiteY153" fmla="*/ 1027278 h 1667474"/>
              <a:gd name="connsiteX154" fmla="*/ 37918 w 1744645"/>
              <a:gd name="connsiteY154" fmla="*/ 1033122 h 1667474"/>
              <a:gd name="connsiteX155" fmla="*/ 35519 w 1744645"/>
              <a:gd name="connsiteY155" fmla="*/ 1045260 h 1667474"/>
              <a:gd name="connsiteX156" fmla="*/ 33272 w 1744645"/>
              <a:gd name="connsiteY156" fmla="*/ 1057396 h 1667474"/>
              <a:gd name="connsiteX157" fmla="*/ 31023 w 1744645"/>
              <a:gd name="connsiteY157" fmla="*/ 1069233 h 1667474"/>
              <a:gd name="connsiteX158" fmla="*/ 28925 w 1744645"/>
              <a:gd name="connsiteY158" fmla="*/ 1081071 h 1667474"/>
              <a:gd name="connsiteX159" fmla="*/ 26827 w 1744645"/>
              <a:gd name="connsiteY159" fmla="*/ 1092907 h 1667474"/>
              <a:gd name="connsiteX160" fmla="*/ 24878 w 1744645"/>
              <a:gd name="connsiteY160" fmla="*/ 1104744 h 1667474"/>
              <a:gd name="connsiteX161" fmla="*/ 22931 w 1744645"/>
              <a:gd name="connsiteY161" fmla="*/ 1116582 h 1667474"/>
              <a:gd name="connsiteX162" fmla="*/ 21581 w 1744645"/>
              <a:gd name="connsiteY162" fmla="*/ 1124972 h 1667474"/>
              <a:gd name="connsiteX163" fmla="*/ 21581 w 1744645"/>
              <a:gd name="connsiteY163" fmla="*/ 1125572 h 1667474"/>
              <a:gd name="connsiteX164" fmla="*/ 21131 w 1744645"/>
              <a:gd name="connsiteY164" fmla="*/ 1128418 h 1667474"/>
              <a:gd name="connsiteX165" fmla="*/ 19333 w 1744645"/>
              <a:gd name="connsiteY165" fmla="*/ 1140256 h 1667474"/>
              <a:gd name="connsiteX166" fmla="*/ 17685 w 1744645"/>
              <a:gd name="connsiteY166" fmla="*/ 1152093 h 1667474"/>
              <a:gd name="connsiteX167" fmla="*/ 16036 w 1744645"/>
              <a:gd name="connsiteY167" fmla="*/ 1163929 h 1667474"/>
              <a:gd name="connsiteX168" fmla="*/ 14538 w 1744645"/>
              <a:gd name="connsiteY168" fmla="*/ 1175767 h 1667474"/>
              <a:gd name="connsiteX169" fmla="*/ 13039 w 1744645"/>
              <a:gd name="connsiteY169" fmla="*/ 1187604 h 1667474"/>
              <a:gd name="connsiteX170" fmla="*/ 11690 w 1744645"/>
              <a:gd name="connsiteY170" fmla="*/ 1199440 h 1667474"/>
              <a:gd name="connsiteX171" fmla="*/ 10940 w 1744645"/>
              <a:gd name="connsiteY171" fmla="*/ 1205734 h 1667474"/>
              <a:gd name="connsiteX172" fmla="*/ 10191 w 1744645"/>
              <a:gd name="connsiteY172" fmla="*/ 1212028 h 1667474"/>
              <a:gd name="connsiteX173" fmla="*/ 9592 w 1744645"/>
              <a:gd name="connsiteY173" fmla="*/ 1218320 h 1667474"/>
              <a:gd name="connsiteX174" fmla="*/ 8992 w 1744645"/>
              <a:gd name="connsiteY174" fmla="*/ 1224614 h 1667474"/>
              <a:gd name="connsiteX175" fmla="*/ 8393 w 1744645"/>
              <a:gd name="connsiteY175" fmla="*/ 1230157 h 1667474"/>
              <a:gd name="connsiteX176" fmla="*/ 7794 w 1744645"/>
              <a:gd name="connsiteY176" fmla="*/ 1235701 h 1667474"/>
              <a:gd name="connsiteX177" fmla="*/ 7344 w 1744645"/>
              <a:gd name="connsiteY177" fmla="*/ 1241245 h 1667474"/>
              <a:gd name="connsiteX178" fmla="*/ 6894 w 1744645"/>
              <a:gd name="connsiteY178" fmla="*/ 1246789 h 1667474"/>
              <a:gd name="connsiteX179" fmla="*/ 5845 w 1744645"/>
              <a:gd name="connsiteY179" fmla="*/ 1258777 h 1667474"/>
              <a:gd name="connsiteX180" fmla="*/ 4946 w 1744645"/>
              <a:gd name="connsiteY180" fmla="*/ 1270763 h 1667474"/>
              <a:gd name="connsiteX181" fmla="*/ 4047 w 1744645"/>
              <a:gd name="connsiteY181" fmla="*/ 1282750 h 1667474"/>
              <a:gd name="connsiteX182" fmla="*/ 4047 w 1744645"/>
              <a:gd name="connsiteY182" fmla="*/ 1284248 h 1667474"/>
              <a:gd name="connsiteX183" fmla="*/ 4047 w 1744645"/>
              <a:gd name="connsiteY183" fmla="*/ 1284698 h 1667474"/>
              <a:gd name="connsiteX184" fmla="*/ 4047 w 1744645"/>
              <a:gd name="connsiteY184" fmla="*/ 1285148 h 1667474"/>
              <a:gd name="connsiteX185" fmla="*/ 3447 w 1744645"/>
              <a:gd name="connsiteY185" fmla="*/ 1294736 h 1667474"/>
              <a:gd name="connsiteX186" fmla="*/ 2698 w 1744645"/>
              <a:gd name="connsiteY186" fmla="*/ 1307024 h 1667474"/>
              <a:gd name="connsiteX187" fmla="*/ 2098 w 1744645"/>
              <a:gd name="connsiteY187" fmla="*/ 1319309 h 1667474"/>
              <a:gd name="connsiteX188" fmla="*/ 1498 w 1744645"/>
              <a:gd name="connsiteY188" fmla="*/ 1331597 h 1667474"/>
              <a:gd name="connsiteX189" fmla="*/ 1049 w 1744645"/>
              <a:gd name="connsiteY189" fmla="*/ 1343883 h 1667474"/>
              <a:gd name="connsiteX190" fmla="*/ 1049 w 1744645"/>
              <a:gd name="connsiteY190" fmla="*/ 1344933 h 1667474"/>
              <a:gd name="connsiteX191" fmla="*/ 1049 w 1744645"/>
              <a:gd name="connsiteY191" fmla="*/ 1344933 h 1667474"/>
              <a:gd name="connsiteX192" fmla="*/ 1049 w 1744645"/>
              <a:gd name="connsiteY192" fmla="*/ 1344933 h 1667474"/>
              <a:gd name="connsiteX193" fmla="*/ 599 w 1744645"/>
              <a:gd name="connsiteY193" fmla="*/ 1356320 h 1667474"/>
              <a:gd name="connsiteX194" fmla="*/ 300 w 1744645"/>
              <a:gd name="connsiteY194" fmla="*/ 1368906 h 1667474"/>
              <a:gd name="connsiteX195" fmla="*/ 0 w 1744645"/>
              <a:gd name="connsiteY195" fmla="*/ 1381492 h 1667474"/>
              <a:gd name="connsiteX196" fmla="*/ 0 w 1744645"/>
              <a:gd name="connsiteY196" fmla="*/ 1394078 h 1667474"/>
              <a:gd name="connsiteX197" fmla="*/ 0 w 1744645"/>
              <a:gd name="connsiteY197" fmla="*/ 1404567 h 1667474"/>
              <a:gd name="connsiteX198" fmla="*/ 0 w 1744645"/>
              <a:gd name="connsiteY198" fmla="*/ 1405017 h 1667474"/>
              <a:gd name="connsiteX199" fmla="*/ 0 w 1744645"/>
              <a:gd name="connsiteY199" fmla="*/ 1405315 h 1667474"/>
              <a:gd name="connsiteX200" fmla="*/ 0 w 1744645"/>
              <a:gd name="connsiteY200" fmla="*/ 1406965 h 1667474"/>
              <a:gd name="connsiteX201" fmla="*/ 0 w 1744645"/>
              <a:gd name="connsiteY201" fmla="*/ 1420001 h 1667474"/>
              <a:gd name="connsiteX202" fmla="*/ 0 w 1744645"/>
              <a:gd name="connsiteY202" fmla="*/ 1433037 h 1667474"/>
              <a:gd name="connsiteX203" fmla="*/ 150 w 1744645"/>
              <a:gd name="connsiteY203" fmla="*/ 1446072 h 1667474"/>
              <a:gd name="connsiteX204" fmla="*/ 150 w 1744645"/>
              <a:gd name="connsiteY204" fmla="*/ 1450716 h 1667474"/>
              <a:gd name="connsiteX205" fmla="*/ 150 w 1744645"/>
              <a:gd name="connsiteY205" fmla="*/ 1455362 h 1667474"/>
              <a:gd name="connsiteX206" fmla="*/ 150 w 1744645"/>
              <a:gd name="connsiteY206" fmla="*/ 1460006 h 1667474"/>
              <a:gd name="connsiteX207" fmla="*/ 300 w 1744645"/>
              <a:gd name="connsiteY207" fmla="*/ 1464652 h 1667474"/>
              <a:gd name="connsiteX208" fmla="*/ 840120 w 1744645"/>
              <a:gd name="connsiteY208" fmla="*/ 1667474 h 1667474"/>
              <a:gd name="connsiteX209" fmla="*/ 842574 w 1744645"/>
              <a:gd name="connsiteY209" fmla="*/ 1609543 h 1667474"/>
              <a:gd name="connsiteX210" fmla="*/ 842574 w 1744645"/>
              <a:gd name="connsiteY210" fmla="*/ 1608795 h 1667474"/>
              <a:gd name="connsiteX211" fmla="*/ 844222 w 1744645"/>
              <a:gd name="connsiteY211" fmla="*/ 1548110 h 1667474"/>
              <a:gd name="connsiteX212" fmla="*/ 844222 w 1744645"/>
              <a:gd name="connsiteY212" fmla="*/ 1547810 h 1667474"/>
              <a:gd name="connsiteX213" fmla="*/ 847819 w 1744645"/>
              <a:gd name="connsiteY213" fmla="*/ 1486977 h 1667474"/>
              <a:gd name="connsiteX214" fmla="*/ 847819 w 1744645"/>
              <a:gd name="connsiteY214" fmla="*/ 1485928 h 1667474"/>
              <a:gd name="connsiteX215" fmla="*/ 853364 w 1744645"/>
              <a:gd name="connsiteY215" fmla="*/ 1424795 h 1667474"/>
              <a:gd name="connsiteX216" fmla="*/ 866703 w 1744645"/>
              <a:gd name="connsiteY216" fmla="*/ 1323505 h 1667474"/>
              <a:gd name="connsiteX217" fmla="*/ 866703 w 1744645"/>
              <a:gd name="connsiteY217" fmla="*/ 1322757 h 1667474"/>
              <a:gd name="connsiteX218" fmla="*/ 884687 w 1744645"/>
              <a:gd name="connsiteY218" fmla="*/ 1222816 h 1667474"/>
              <a:gd name="connsiteX219" fmla="*/ 884836 w 1744645"/>
              <a:gd name="connsiteY219" fmla="*/ 1221916 h 1667474"/>
              <a:gd name="connsiteX220" fmla="*/ 907467 w 1744645"/>
              <a:gd name="connsiteY220" fmla="*/ 1123474 h 1667474"/>
              <a:gd name="connsiteX221" fmla="*/ 907767 w 1744645"/>
              <a:gd name="connsiteY221" fmla="*/ 1122574 h 1667474"/>
              <a:gd name="connsiteX222" fmla="*/ 934744 w 1744645"/>
              <a:gd name="connsiteY222" fmla="*/ 1026080 h 1667474"/>
              <a:gd name="connsiteX223" fmla="*/ 935044 w 1744645"/>
              <a:gd name="connsiteY223" fmla="*/ 1025180 h 1667474"/>
              <a:gd name="connsiteX224" fmla="*/ 965917 w 1744645"/>
              <a:gd name="connsiteY224" fmla="*/ 931234 h 1667474"/>
              <a:gd name="connsiteX225" fmla="*/ 966366 w 1744645"/>
              <a:gd name="connsiteY225" fmla="*/ 930184 h 1667474"/>
              <a:gd name="connsiteX226" fmla="*/ 1001136 w 1744645"/>
              <a:gd name="connsiteY226" fmla="*/ 839534 h 1667474"/>
              <a:gd name="connsiteX227" fmla="*/ 1001436 w 1744645"/>
              <a:gd name="connsiteY227" fmla="*/ 838785 h 1667474"/>
              <a:gd name="connsiteX228" fmla="*/ 1039353 w 1744645"/>
              <a:gd name="connsiteY228" fmla="*/ 752179 h 1667474"/>
              <a:gd name="connsiteX229" fmla="*/ 1040552 w 1744645"/>
              <a:gd name="connsiteY229" fmla="*/ 749633 h 1667474"/>
              <a:gd name="connsiteX230" fmla="*/ 1080718 w 1744645"/>
              <a:gd name="connsiteY230" fmla="*/ 669319 h 1667474"/>
              <a:gd name="connsiteX231" fmla="*/ 1082966 w 1744645"/>
              <a:gd name="connsiteY231" fmla="*/ 665125 h 1667474"/>
              <a:gd name="connsiteX232" fmla="*/ 1123730 w 1744645"/>
              <a:gd name="connsiteY232" fmla="*/ 593502 h 1667474"/>
              <a:gd name="connsiteX233" fmla="*/ 1133322 w 1744645"/>
              <a:gd name="connsiteY233" fmla="*/ 578069 h 1667474"/>
              <a:gd name="connsiteX234" fmla="*/ 1168692 w 1744645"/>
              <a:gd name="connsiteY234" fmla="*/ 523378 h 1667474"/>
              <a:gd name="connsiteX235" fmla="*/ 1177834 w 1744645"/>
              <a:gd name="connsiteY235" fmla="*/ 509894 h 1667474"/>
              <a:gd name="connsiteX236" fmla="*/ 1221896 w 1744645"/>
              <a:gd name="connsiteY236" fmla="*/ 450258 h 1667474"/>
              <a:gd name="connsiteX237" fmla="*/ 1231938 w 1744645"/>
              <a:gd name="connsiteY237" fmla="*/ 437822 h 1667474"/>
              <a:gd name="connsiteX238" fmla="*/ 1276449 w 1744645"/>
              <a:gd name="connsiteY238" fmla="*/ 385529 h 1667474"/>
              <a:gd name="connsiteX239" fmla="*/ 1279746 w 1744645"/>
              <a:gd name="connsiteY239" fmla="*/ 381933 h 1667474"/>
              <a:gd name="connsiteX240" fmla="*/ 1331751 w 1744645"/>
              <a:gd name="connsiteY240" fmla="*/ 329340 h 1667474"/>
              <a:gd name="connsiteX241" fmla="*/ 1332950 w 1744645"/>
              <a:gd name="connsiteY241" fmla="*/ 328142 h 1667474"/>
              <a:gd name="connsiteX242" fmla="*/ 1388103 w 1744645"/>
              <a:gd name="connsiteY242" fmla="*/ 281093 h 1667474"/>
              <a:gd name="connsiteX243" fmla="*/ 1388702 w 1744645"/>
              <a:gd name="connsiteY243" fmla="*/ 280644 h 1667474"/>
              <a:gd name="connsiteX244" fmla="*/ 1445803 w 1744645"/>
              <a:gd name="connsiteY244" fmla="*/ 240786 h 1667474"/>
              <a:gd name="connsiteX245" fmla="*/ 1446552 w 1744645"/>
              <a:gd name="connsiteY245" fmla="*/ 240337 h 1667474"/>
              <a:gd name="connsiteX246" fmla="*/ 1505152 w 1744645"/>
              <a:gd name="connsiteY246" fmla="*/ 208273 h 1667474"/>
              <a:gd name="connsiteX247" fmla="*/ 1536475 w 1744645"/>
              <a:gd name="connsiteY247" fmla="*/ 194787 h 1667474"/>
              <a:gd name="connsiteX248" fmla="*/ 1537524 w 1744645"/>
              <a:gd name="connsiteY248" fmla="*/ 194338 h 1667474"/>
              <a:gd name="connsiteX249" fmla="*/ 1567947 w 1744645"/>
              <a:gd name="connsiteY249" fmla="*/ 183700 h 1667474"/>
              <a:gd name="connsiteX250" fmla="*/ 1568697 w 1744645"/>
              <a:gd name="connsiteY250" fmla="*/ 183400 h 1667474"/>
              <a:gd name="connsiteX251" fmla="*/ 1599121 w 1744645"/>
              <a:gd name="connsiteY251" fmla="*/ 175158 h 1667474"/>
              <a:gd name="connsiteX252" fmla="*/ 1599121 w 1744645"/>
              <a:gd name="connsiteY252" fmla="*/ 175158 h 1667474"/>
              <a:gd name="connsiteX253" fmla="*/ 1629095 w 1744645"/>
              <a:gd name="connsiteY253" fmla="*/ 169614 h 1667474"/>
              <a:gd name="connsiteX254" fmla="*/ 1629694 w 1744645"/>
              <a:gd name="connsiteY254" fmla="*/ 169614 h 1667474"/>
              <a:gd name="connsiteX255" fmla="*/ 1688144 w 1744645"/>
              <a:gd name="connsiteY255" fmla="*/ 166018 h 1667474"/>
              <a:gd name="connsiteX256" fmla="*/ 1688443 w 1744645"/>
              <a:gd name="connsiteY256" fmla="*/ 166018 h 1667474"/>
              <a:gd name="connsiteX257" fmla="*/ 1744645 w 1744645"/>
              <a:gd name="connsiteY257" fmla="*/ 172162 h 1667474"/>
              <a:gd name="connsiteX258" fmla="*/ 1743745 w 1744645"/>
              <a:gd name="connsiteY258" fmla="*/ 172162 h 1667474"/>
              <a:gd name="connsiteX259" fmla="*/ 1743895 w 1744645"/>
              <a:gd name="connsiteY259" fmla="*/ 172162 h 1667474"/>
              <a:gd name="connsiteX260" fmla="*/ 1742846 w 1744645"/>
              <a:gd name="connsiteY260" fmla="*/ 172312 h 1667474"/>
              <a:gd name="connsiteX0" fmla="*/ 1742846 w 1744645"/>
              <a:gd name="connsiteY0" fmla="*/ 172312 h 1668851"/>
              <a:gd name="connsiteX1" fmla="*/ 1743596 w 1744645"/>
              <a:gd name="connsiteY1" fmla="*/ 172312 h 1668851"/>
              <a:gd name="connsiteX2" fmla="*/ 1410733 w 1744645"/>
              <a:gd name="connsiteY2" fmla="*/ 105784 h 1668851"/>
              <a:gd name="connsiteX3" fmla="*/ 912113 w 1744645"/>
              <a:gd name="connsiteY3" fmla="*/ 5994 h 1668851"/>
              <a:gd name="connsiteX4" fmla="*/ 912113 w 1744645"/>
              <a:gd name="connsiteY4" fmla="*/ 5994 h 1668851"/>
              <a:gd name="connsiteX5" fmla="*/ 911364 w 1744645"/>
              <a:gd name="connsiteY5" fmla="*/ 5994 h 1668851"/>
              <a:gd name="connsiteX6" fmla="*/ 910615 w 1744645"/>
              <a:gd name="connsiteY6" fmla="*/ 5994 h 1668851"/>
              <a:gd name="connsiteX7" fmla="*/ 909865 w 1744645"/>
              <a:gd name="connsiteY7" fmla="*/ 5994 h 1668851"/>
              <a:gd name="connsiteX8" fmla="*/ 909115 w 1744645"/>
              <a:gd name="connsiteY8" fmla="*/ 5994 h 1668851"/>
              <a:gd name="connsiteX9" fmla="*/ 902671 w 1744645"/>
              <a:gd name="connsiteY9" fmla="*/ 4794 h 1668851"/>
              <a:gd name="connsiteX10" fmla="*/ 896227 w 1744645"/>
              <a:gd name="connsiteY10" fmla="*/ 3746 h 1668851"/>
              <a:gd name="connsiteX11" fmla="*/ 889782 w 1744645"/>
              <a:gd name="connsiteY11" fmla="*/ 2846 h 1668851"/>
              <a:gd name="connsiteX12" fmla="*/ 883188 w 1744645"/>
              <a:gd name="connsiteY12" fmla="*/ 2098 h 1668851"/>
              <a:gd name="connsiteX13" fmla="*/ 876744 w 1744645"/>
              <a:gd name="connsiteY13" fmla="*/ 1348 h 1668851"/>
              <a:gd name="connsiteX14" fmla="*/ 870299 w 1744645"/>
              <a:gd name="connsiteY14" fmla="*/ 748 h 1668851"/>
              <a:gd name="connsiteX15" fmla="*/ 863705 w 1744645"/>
              <a:gd name="connsiteY15" fmla="*/ 300 h 1668851"/>
              <a:gd name="connsiteX16" fmla="*/ 857111 w 1744645"/>
              <a:gd name="connsiteY16" fmla="*/ 0 h 1668851"/>
              <a:gd name="connsiteX17" fmla="*/ 853963 w 1744645"/>
              <a:gd name="connsiteY17" fmla="*/ 0 h 1668851"/>
              <a:gd name="connsiteX18" fmla="*/ 853814 w 1744645"/>
              <a:gd name="connsiteY18" fmla="*/ 0 h 1668851"/>
              <a:gd name="connsiteX19" fmla="*/ 853664 w 1744645"/>
              <a:gd name="connsiteY19" fmla="*/ 0 h 1668851"/>
              <a:gd name="connsiteX20" fmla="*/ 850666 w 1744645"/>
              <a:gd name="connsiteY20" fmla="*/ 0 h 1668851"/>
              <a:gd name="connsiteX21" fmla="*/ 844072 w 1744645"/>
              <a:gd name="connsiteY21" fmla="*/ 0 h 1668851"/>
              <a:gd name="connsiteX22" fmla="*/ 837478 w 1744645"/>
              <a:gd name="connsiteY22" fmla="*/ 0 h 1668851"/>
              <a:gd name="connsiteX23" fmla="*/ 830883 w 1744645"/>
              <a:gd name="connsiteY23" fmla="*/ 0 h 1668851"/>
              <a:gd name="connsiteX24" fmla="*/ 824289 w 1744645"/>
              <a:gd name="connsiteY24" fmla="*/ 300 h 1668851"/>
              <a:gd name="connsiteX25" fmla="*/ 817545 w 1744645"/>
              <a:gd name="connsiteY25" fmla="*/ 748 h 1668851"/>
              <a:gd name="connsiteX26" fmla="*/ 810800 w 1744645"/>
              <a:gd name="connsiteY26" fmla="*/ 1198 h 1668851"/>
              <a:gd name="connsiteX27" fmla="*/ 804057 w 1744645"/>
              <a:gd name="connsiteY27" fmla="*/ 1798 h 1668851"/>
              <a:gd name="connsiteX28" fmla="*/ 797162 w 1744645"/>
              <a:gd name="connsiteY28" fmla="*/ 2546 h 1668851"/>
              <a:gd name="connsiteX29" fmla="*/ 793416 w 1744645"/>
              <a:gd name="connsiteY29" fmla="*/ 2996 h 1668851"/>
              <a:gd name="connsiteX30" fmla="*/ 793266 w 1744645"/>
              <a:gd name="connsiteY30" fmla="*/ 2996 h 1668851"/>
              <a:gd name="connsiteX31" fmla="*/ 792966 w 1744645"/>
              <a:gd name="connsiteY31" fmla="*/ 2996 h 1668851"/>
              <a:gd name="connsiteX32" fmla="*/ 790418 w 1744645"/>
              <a:gd name="connsiteY32" fmla="*/ 3296 h 1668851"/>
              <a:gd name="connsiteX33" fmla="*/ 783525 w 1744645"/>
              <a:gd name="connsiteY33" fmla="*/ 4344 h 1668851"/>
              <a:gd name="connsiteX34" fmla="*/ 776630 w 1744645"/>
              <a:gd name="connsiteY34" fmla="*/ 5544 h 1668851"/>
              <a:gd name="connsiteX35" fmla="*/ 769586 w 1744645"/>
              <a:gd name="connsiteY35" fmla="*/ 6892 h 1668851"/>
              <a:gd name="connsiteX36" fmla="*/ 762542 w 1744645"/>
              <a:gd name="connsiteY36" fmla="*/ 8240 h 1668851"/>
              <a:gd name="connsiteX37" fmla="*/ 762542 w 1744645"/>
              <a:gd name="connsiteY37" fmla="*/ 8240 h 1668851"/>
              <a:gd name="connsiteX38" fmla="*/ 762392 w 1744645"/>
              <a:gd name="connsiteY38" fmla="*/ 8240 h 1668851"/>
              <a:gd name="connsiteX39" fmla="*/ 755648 w 1744645"/>
              <a:gd name="connsiteY39" fmla="*/ 9740 h 1668851"/>
              <a:gd name="connsiteX40" fmla="*/ 748454 w 1744645"/>
              <a:gd name="connsiteY40" fmla="*/ 11388 h 1668851"/>
              <a:gd name="connsiteX41" fmla="*/ 741111 w 1744645"/>
              <a:gd name="connsiteY41" fmla="*/ 13186 h 1668851"/>
              <a:gd name="connsiteX42" fmla="*/ 733767 w 1744645"/>
              <a:gd name="connsiteY42" fmla="*/ 15134 h 1668851"/>
              <a:gd name="connsiteX43" fmla="*/ 731219 w 1744645"/>
              <a:gd name="connsiteY43" fmla="*/ 15882 h 1668851"/>
              <a:gd name="connsiteX44" fmla="*/ 730770 w 1744645"/>
              <a:gd name="connsiteY44" fmla="*/ 15882 h 1668851"/>
              <a:gd name="connsiteX45" fmla="*/ 730320 w 1744645"/>
              <a:gd name="connsiteY45" fmla="*/ 15882 h 1668851"/>
              <a:gd name="connsiteX46" fmla="*/ 726274 w 1744645"/>
              <a:gd name="connsiteY46" fmla="*/ 17082 h 1668851"/>
              <a:gd name="connsiteX47" fmla="*/ 718930 w 1744645"/>
              <a:gd name="connsiteY47" fmla="*/ 19328 h 1668851"/>
              <a:gd name="connsiteX48" fmla="*/ 711137 w 1744645"/>
              <a:gd name="connsiteY48" fmla="*/ 21876 h 1668851"/>
              <a:gd name="connsiteX49" fmla="*/ 703343 w 1744645"/>
              <a:gd name="connsiteY49" fmla="*/ 24573 h 1668851"/>
              <a:gd name="connsiteX50" fmla="*/ 699147 w 1744645"/>
              <a:gd name="connsiteY50" fmla="*/ 26071 h 1668851"/>
              <a:gd name="connsiteX51" fmla="*/ 698248 w 1744645"/>
              <a:gd name="connsiteY51" fmla="*/ 26371 h 1668851"/>
              <a:gd name="connsiteX52" fmla="*/ 695550 w 1744645"/>
              <a:gd name="connsiteY52" fmla="*/ 27419 h 1668851"/>
              <a:gd name="connsiteX53" fmla="*/ 687607 w 1744645"/>
              <a:gd name="connsiteY53" fmla="*/ 30417 h 1668851"/>
              <a:gd name="connsiteX54" fmla="*/ 682212 w 1744645"/>
              <a:gd name="connsiteY54" fmla="*/ 32513 h 1668851"/>
              <a:gd name="connsiteX55" fmla="*/ 676816 w 1744645"/>
              <a:gd name="connsiteY55" fmla="*/ 34761 h 1668851"/>
              <a:gd name="connsiteX56" fmla="*/ 671421 w 1744645"/>
              <a:gd name="connsiteY56" fmla="*/ 37009 h 1668851"/>
              <a:gd name="connsiteX57" fmla="*/ 666026 w 1744645"/>
              <a:gd name="connsiteY57" fmla="*/ 39407 h 1668851"/>
              <a:gd name="connsiteX58" fmla="*/ 663178 w 1744645"/>
              <a:gd name="connsiteY58" fmla="*/ 40755 h 1668851"/>
              <a:gd name="connsiteX59" fmla="*/ 660330 w 1744645"/>
              <a:gd name="connsiteY59" fmla="*/ 42103 h 1668851"/>
              <a:gd name="connsiteX60" fmla="*/ 657483 w 1744645"/>
              <a:gd name="connsiteY60" fmla="*/ 43453 h 1668851"/>
              <a:gd name="connsiteX61" fmla="*/ 654635 w 1744645"/>
              <a:gd name="connsiteY61" fmla="*/ 44801 h 1668851"/>
              <a:gd name="connsiteX62" fmla="*/ 645942 w 1744645"/>
              <a:gd name="connsiteY62" fmla="*/ 48997 h 1668851"/>
              <a:gd name="connsiteX63" fmla="*/ 637251 w 1744645"/>
              <a:gd name="connsiteY63" fmla="*/ 53341 h 1668851"/>
              <a:gd name="connsiteX64" fmla="*/ 628558 w 1744645"/>
              <a:gd name="connsiteY64" fmla="*/ 57837 h 1668851"/>
              <a:gd name="connsiteX65" fmla="*/ 619865 w 1744645"/>
              <a:gd name="connsiteY65" fmla="*/ 62481 h 1668851"/>
              <a:gd name="connsiteX66" fmla="*/ 610124 w 1744645"/>
              <a:gd name="connsiteY66" fmla="*/ 68025 h 1668851"/>
              <a:gd name="connsiteX67" fmla="*/ 606227 w 1744645"/>
              <a:gd name="connsiteY67" fmla="*/ 70272 h 1668851"/>
              <a:gd name="connsiteX68" fmla="*/ 605478 w 1744645"/>
              <a:gd name="connsiteY68" fmla="*/ 70722 h 1668851"/>
              <a:gd name="connsiteX69" fmla="*/ 600382 w 1744645"/>
              <a:gd name="connsiteY69" fmla="*/ 73718 h 1668851"/>
              <a:gd name="connsiteX70" fmla="*/ 590640 w 1744645"/>
              <a:gd name="connsiteY70" fmla="*/ 79712 h 1668851"/>
              <a:gd name="connsiteX71" fmla="*/ 581049 w 1744645"/>
              <a:gd name="connsiteY71" fmla="*/ 85856 h 1668851"/>
              <a:gd name="connsiteX72" fmla="*/ 570108 w 1744645"/>
              <a:gd name="connsiteY72" fmla="*/ 93048 h 1668851"/>
              <a:gd name="connsiteX73" fmla="*/ 559168 w 1744645"/>
              <a:gd name="connsiteY73" fmla="*/ 100540 h 1668851"/>
              <a:gd name="connsiteX74" fmla="*/ 548377 w 1744645"/>
              <a:gd name="connsiteY74" fmla="*/ 108332 h 1668851"/>
              <a:gd name="connsiteX75" fmla="*/ 547028 w 1744645"/>
              <a:gd name="connsiteY75" fmla="*/ 109380 h 1668851"/>
              <a:gd name="connsiteX76" fmla="*/ 546429 w 1744645"/>
              <a:gd name="connsiteY76" fmla="*/ 109830 h 1668851"/>
              <a:gd name="connsiteX77" fmla="*/ 537586 w 1744645"/>
              <a:gd name="connsiteY77" fmla="*/ 116423 h 1668851"/>
              <a:gd name="connsiteX78" fmla="*/ 524548 w 1744645"/>
              <a:gd name="connsiteY78" fmla="*/ 126611 h 1668851"/>
              <a:gd name="connsiteX79" fmla="*/ 511509 w 1744645"/>
              <a:gd name="connsiteY79" fmla="*/ 137101 h 1668851"/>
              <a:gd name="connsiteX80" fmla="*/ 498620 w 1744645"/>
              <a:gd name="connsiteY80" fmla="*/ 148039 h 1668851"/>
              <a:gd name="connsiteX81" fmla="*/ 490077 w 1744645"/>
              <a:gd name="connsiteY81" fmla="*/ 155530 h 1668851"/>
              <a:gd name="connsiteX82" fmla="*/ 488878 w 1744645"/>
              <a:gd name="connsiteY82" fmla="*/ 156578 h 1668851"/>
              <a:gd name="connsiteX83" fmla="*/ 485881 w 1744645"/>
              <a:gd name="connsiteY83" fmla="*/ 159276 h 1668851"/>
              <a:gd name="connsiteX84" fmla="*/ 465798 w 1744645"/>
              <a:gd name="connsiteY84" fmla="*/ 177856 h 1668851"/>
              <a:gd name="connsiteX85" fmla="*/ 445865 w 1744645"/>
              <a:gd name="connsiteY85" fmla="*/ 197334 h 1668851"/>
              <a:gd name="connsiteX86" fmla="*/ 435824 w 1744645"/>
              <a:gd name="connsiteY86" fmla="*/ 207673 h 1668851"/>
              <a:gd name="connsiteX87" fmla="*/ 434026 w 1744645"/>
              <a:gd name="connsiteY87" fmla="*/ 209471 h 1668851"/>
              <a:gd name="connsiteX88" fmla="*/ 432527 w 1744645"/>
              <a:gd name="connsiteY88" fmla="*/ 211269 h 1668851"/>
              <a:gd name="connsiteX89" fmla="*/ 426382 w 1744645"/>
              <a:gd name="connsiteY89" fmla="*/ 217713 h 1668851"/>
              <a:gd name="connsiteX90" fmla="*/ 407048 w 1744645"/>
              <a:gd name="connsiteY90" fmla="*/ 238839 h 1668851"/>
              <a:gd name="connsiteX91" fmla="*/ 387415 w 1744645"/>
              <a:gd name="connsiteY91" fmla="*/ 262064 h 1668851"/>
              <a:gd name="connsiteX92" fmla="*/ 377224 w 1744645"/>
              <a:gd name="connsiteY92" fmla="*/ 274050 h 1668851"/>
              <a:gd name="connsiteX93" fmla="*/ 371529 w 1744645"/>
              <a:gd name="connsiteY93" fmla="*/ 280644 h 1668851"/>
              <a:gd name="connsiteX94" fmla="*/ 337059 w 1744645"/>
              <a:gd name="connsiteY94" fmla="*/ 325295 h 1668851"/>
              <a:gd name="connsiteX95" fmla="*/ 332413 w 1744645"/>
              <a:gd name="connsiteY95" fmla="*/ 332036 h 1668851"/>
              <a:gd name="connsiteX96" fmla="*/ 323121 w 1744645"/>
              <a:gd name="connsiteY96" fmla="*/ 345222 h 1668851"/>
              <a:gd name="connsiteX97" fmla="*/ 303788 w 1744645"/>
              <a:gd name="connsiteY97" fmla="*/ 372643 h 1668851"/>
              <a:gd name="connsiteX98" fmla="*/ 287152 w 1744645"/>
              <a:gd name="connsiteY98" fmla="*/ 398415 h 1668851"/>
              <a:gd name="connsiteX99" fmla="*/ 277561 w 1744645"/>
              <a:gd name="connsiteY99" fmla="*/ 413398 h 1668851"/>
              <a:gd name="connsiteX100" fmla="*/ 271866 w 1744645"/>
              <a:gd name="connsiteY100" fmla="*/ 422388 h 1668851"/>
              <a:gd name="connsiteX101" fmla="*/ 255529 w 1744645"/>
              <a:gd name="connsiteY101" fmla="*/ 449660 h 1668851"/>
              <a:gd name="connsiteX102" fmla="*/ 239493 w 1744645"/>
              <a:gd name="connsiteY102" fmla="*/ 477529 h 1668851"/>
              <a:gd name="connsiteX103" fmla="*/ 236496 w 1744645"/>
              <a:gd name="connsiteY103" fmla="*/ 483073 h 1668851"/>
              <a:gd name="connsiteX104" fmla="*/ 235597 w 1744645"/>
              <a:gd name="connsiteY104" fmla="*/ 484721 h 1668851"/>
              <a:gd name="connsiteX105" fmla="*/ 234398 w 1744645"/>
              <a:gd name="connsiteY105" fmla="*/ 487119 h 1668851"/>
              <a:gd name="connsiteX106" fmla="*/ 224057 w 1744645"/>
              <a:gd name="connsiteY106" fmla="*/ 505998 h 1668851"/>
              <a:gd name="connsiteX107" fmla="*/ 208920 w 1744645"/>
              <a:gd name="connsiteY107" fmla="*/ 535066 h 1668851"/>
              <a:gd name="connsiteX108" fmla="*/ 198879 w 1744645"/>
              <a:gd name="connsiteY108" fmla="*/ 555143 h 1668851"/>
              <a:gd name="connsiteX109" fmla="*/ 193933 w 1744645"/>
              <a:gd name="connsiteY109" fmla="*/ 565183 h 1668851"/>
              <a:gd name="connsiteX110" fmla="*/ 192734 w 1744645"/>
              <a:gd name="connsiteY110" fmla="*/ 567731 h 1668851"/>
              <a:gd name="connsiteX111" fmla="*/ 188987 w 1744645"/>
              <a:gd name="connsiteY111" fmla="*/ 575521 h 1668851"/>
              <a:gd name="connsiteX112" fmla="*/ 179396 w 1744645"/>
              <a:gd name="connsiteY112" fmla="*/ 596050 h 1668851"/>
              <a:gd name="connsiteX113" fmla="*/ 169954 w 1744645"/>
              <a:gd name="connsiteY113" fmla="*/ 616876 h 1668851"/>
              <a:gd name="connsiteX114" fmla="*/ 162460 w 1744645"/>
              <a:gd name="connsiteY114" fmla="*/ 633657 h 1668851"/>
              <a:gd name="connsiteX115" fmla="*/ 155116 w 1744645"/>
              <a:gd name="connsiteY115" fmla="*/ 650589 h 1668851"/>
              <a:gd name="connsiteX116" fmla="*/ 154517 w 1744645"/>
              <a:gd name="connsiteY116" fmla="*/ 652089 h 1668851"/>
              <a:gd name="connsiteX117" fmla="*/ 154217 w 1744645"/>
              <a:gd name="connsiteY117" fmla="*/ 652687 h 1668851"/>
              <a:gd name="connsiteX118" fmla="*/ 147922 w 1744645"/>
              <a:gd name="connsiteY118" fmla="*/ 667671 h 1668851"/>
              <a:gd name="connsiteX119" fmla="*/ 140879 w 1744645"/>
              <a:gd name="connsiteY119" fmla="*/ 684902 h 1668851"/>
              <a:gd name="connsiteX120" fmla="*/ 134884 w 1744645"/>
              <a:gd name="connsiteY120" fmla="*/ 700036 h 1668851"/>
              <a:gd name="connsiteX121" fmla="*/ 129038 w 1744645"/>
              <a:gd name="connsiteY121" fmla="*/ 715319 h 1668851"/>
              <a:gd name="connsiteX122" fmla="*/ 123343 w 1744645"/>
              <a:gd name="connsiteY122" fmla="*/ 730603 h 1668851"/>
              <a:gd name="connsiteX123" fmla="*/ 119447 w 1744645"/>
              <a:gd name="connsiteY123" fmla="*/ 741241 h 1668851"/>
              <a:gd name="connsiteX124" fmla="*/ 118997 w 1744645"/>
              <a:gd name="connsiteY124" fmla="*/ 742289 h 1668851"/>
              <a:gd name="connsiteX125" fmla="*/ 117648 w 1744645"/>
              <a:gd name="connsiteY125" fmla="*/ 746035 h 1668851"/>
              <a:gd name="connsiteX126" fmla="*/ 112553 w 1744645"/>
              <a:gd name="connsiteY126" fmla="*/ 760120 h 1668851"/>
              <a:gd name="connsiteX127" fmla="*/ 107607 w 1744645"/>
              <a:gd name="connsiteY127" fmla="*/ 774354 h 1668851"/>
              <a:gd name="connsiteX128" fmla="*/ 102811 w 1744645"/>
              <a:gd name="connsiteY128" fmla="*/ 788590 h 1668851"/>
              <a:gd name="connsiteX129" fmla="*/ 98015 w 1744645"/>
              <a:gd name="connsiteY129" fmla="*/ 802973 h 1668851"/>
              <a:gd name="connsiteX130" fmla="*/ 93669 w 1744645"/>
              <a:gd name="connsiteY130" fmla="*/ 816459 h 1668851"/>
              <a:gd name="connsiteX131" fmla="*/ 89323 w 1744645"/>
              <a:gd name="connsiteY131" fmla="*/ 830095 h 1668851"/>
              <a:gd name="connsiteX132" fmla="*/ 88124 w 1744645"/>
              <a:gd name="connsiteY132" fmla="*/ 833989 h 1668851"/>
              <a:gd name="connsiteX133" fmla="*/ 88124 w 1744645"/>
              <a:gd name="connsiteY133" fmla="*/ 834439 h 1668851"/>
              <a:gd name="connsiteX134" fmla="*/ 88124 w 1744645"/>
              <a:gd name="connsiteY134" fmla="*/ 834889 h 1668851"/>
              <a:gd name="connsiteX135" fmla="*/ 85426 w 1744645"/>
              <a:gd name="connsiteY135" fmla="*/ 843728 h 1668851"/>
              <a:gd name="connsiteX136" fmla="*/ 81380 w 1744645"/>
              <a:gd name="connsiteY136" fmla="*/ 857364 h 1668851"/>
              <a:gd name="connsiteX137" fmla="*/ 77483 w 1744645"/>
              <a:gd name="connsiteY137" fmla="*/ 870400 h 1668851"/>
              <a:gd name="connsiteX138" fmla="*/ 73736 w 1744645"/>
              <a:gd name="connsiteY138" fmla="*/ 883586 h 1668851"/>
              <a:gd name="connsiteX139" fmla="*/ 70139 w 1744645"/>
              <a:gd name="connsiteY139" fmla="*/ 896771 h 1668851"/>
              <a:gd name="connsiteX140" fmla="*/ 66543 w 1744645"/>
              <a:gd name="connsiteY140" fmla="*/ 909957 h 1668851"/>
              <a:gd name="connsiteX141" fmla="*/ 63246 w 1744645"/>
              <a:gd name="connsiteY141" fmla="*/ 922393 h 1668851"/>
              <a:gd name="connsiteX142" fmla="*/ 61447 w 1744645"/>
              <a:gd name="connsiteY142" fmla="*/ 929286 h 1668851"/>
              <a:gd name="connsiteX143" fmla="*/ 61298 w 1744645"/>
              <a:gd name="connsiteY143" fmla="*/ 930184 h 1668851"/>
              <a:gd name="connsiteX144" fmla="*/ 60098 w 1744645"/>
              <a:gd name="connsiteY144" fmla="*/ 934980 h 1668851"/>
              <a:gd name="connsiteX145" fmla="*/ 56951 w 1744645"/>
              <a:gd name="connsiteY145" fmla="*/ 947416 h 1668851"/>
              <a:gd name="connsiteX146" fmla="*/ 53953 w 1744645"/>
              <a:gd name="connsiteY146" fmla="*/ 959852 h 1668851"/>
              <a:gd name="connsiteX147" fmla="*/ 51106 w 1744645"/>
              <a:gd name="connsiteY147" fmla="*/ 972139 h 1668851"/>
              <a:gd name="connsiteX148" fmla="*/ 48259 w 1744645"/>
              <a:gd name="connsiteY148" fmla="*/ 984425 h 1668851"/>
              <a:gd name="connsiteX149" fmla="*/ 45560 w 1744645"/>
              <a:gd name="connsiteY149" fmla="*/ 996713 h 1668851"/>
              <a:gd name="connsiteX150" fmla="*/ 42863 w 1744645"/>
              <a:gd name="connsiteY150" fmla="*/ 1008999 h 1668851"/>
              <a:gd name="connsiteX151" fmla="*/ 40315 w 1744645"/>
              <a:gd name="connsiteY151" fmla="*/ 1020986 h 1668851"/>
              <a:gd name="connsiteX152" fmla="*/ 39266 w 1744645"/>
              <a:gd name="connsiteY152" fmla="*/ 1026380 h 1668851"/>
              <a:gd name="connsiteX153" fmla="*/ 39116 w 1744645"/>
              <a:gd name="connsiteY153" fmla="*/ 1027278 h 1668851"/>
              <a:gd name="connsiteX154" fmla="*/ 37918 w 1744645"/>
              <a:gd name="connsiteY154" fmla="*/ 1033122 h 1668851"/>
              <a:gd name="connsiteX155" fmla="*/ 35519 w 1744645"/>
              <a:gd name="connsiteY155" fmla="*/ 1045260 h 1668851"/>
              <a:gd name="connsiteX156" fmla="*/ 33272 w 1744645"/>
              <a:gd name="connsiteY156" fmla="*/ 1057396 h 1668851"/>
              <a:gd name="connsiteX157" fmla="*/ 31023 w 1744645"/>
              <a:gd name="connsiteY157" fmla="*/ 1069233 h 1668851"/>
              <a:gd name="connsiteX158" fmla="*/ 28925 w 1744645"/>
              <a:gd name="connsiteY158" fmla="*/ 1081071 h 1668851"/>
              <a:gd name="connsiteX159" fmla="*/ 26827 w 1744645"/>
              <a:gd name="connsiteY159" fmla="*/ 1092907 h 1668851"/>
              <a:gd name="connsiteX160" fmla="*/ 24878 w 1744645"/>
              <a:gd name="connsiteY160" fmla="*/ 1104744 h 1668851"/>
              <a:gd name="connsiteX161" fmla="*/ 22931 w 1744645"/>
              <a:gd name="connsiteY161" fmla="*/ 1116582 h 1668851"/>
              <a:gd name="connsiteX162" fmla="*/ 21581 w 1744645"/>
              <a:gd name="connsiteY162" fmla="*/ 1124972 h 1668851"/>
              <a:gd name="connsiteX163" fmla="*/ 21581 w 1744645"/>
              <a:gd name="connsiteY163" fmla="*/ 1125572 h 1668851"/>
              <a:gd name="connsiteX164" fmla="*/ 21131 w 1744645"/>
              <a:gd name="connsiteY164" fmla="*/ 1128418 h 1668851"/>
              <a:gd name="connsiteX165" fmla="*/ 19333 w 1744645"/>
              <a:gd name="connsiteY165" fmla="*/ 1140256 h 1668851"/>
              <a:gd name="connsiteX166" fmla="*/ 17685 w 1744645"/>
              <a:gd name="connsiteY166" fmla="*/ 1152093 h 1668851"/>
              <a:gd name="connsiteX167" fmla="*/ 16036 w 1744645"/>
              <a:gd name="connsiteY167" fmla="*/ 1163929 h 1668851"/>
              <a:gd name="connsiteX168" fmla="*/ 14538 w 1744645"/>
              <a:gd name="connsiteY168" fmla="*/ 1175767 h 1668851"/>
              <a:gd name="connsiteX169" fmla="*/ 13039 w 1744645"/>
              <a:gd name="connsiteY169" fmla="*/ 1187604 h 1668851"/>
              <a:gd name="connsiteX170" fmla="*/ 11690 w 1744645"/>
              <a:gd name="connsiteY170" fmla="*/ 1199440 h 1668851"/>
              <a:gd name="connsiteX171" fmla="*/ 10940 w 1744645"/>
              <a:gd name="connsiteY171" fmla="*/ 1205734 h 1668851"/>
              <a:gd name="connsiteX172" fmla="*/ 10191 w 1744645"/>
              <a:gd name="connsiteY172" fmla="*/ 1212028 h 1668851"/>
              <a:gd name="connsiteX173" fmla="*/ 9592 w 1744645"/>
              <a:gd name="connsiteY173" fmla="*/ 1218320 h 1668851"/>
              <a:gd name="connsiteX174" fmla="*/ 8992 w 1744645"/>
              <a:gd name="connsiteY174" fmla="*/ 1224614 h 1668851"/>
              <a:gd name="connsiteX175" fmla="*/ 8393 w 1744645"/>
              <a:gd name="connsiteY175" fmla="*/ 1230157 h 1668851"/>
              <a:gd name="connsiteX176" fmla="*/ 7794 w 1744645"/>
              <a:gd name="connsiteY176" fmla="*/ 1235701 h 1668851"/>
              <a:gd name="connsiteX177" fmla="*/ 7344 w 1744645"/>
              <a:gd name="connsiteY177" fmla="*/ 1241245 h 1668851"/>
              <a:gd name="connsiteX178" fmla="*/ 6894 w 1744645"/>
              <a:gd name="connsiteY178" fmla="*/ 1246789 h 1668851"/>
              <a:gd name="connsiteX179" fmla="*/ 5845 w 1744645"/>
              <a:gd name="connsiteY179" fmla="*/ 1258777 h 1668851"/>
              <a:gd name="connsiteX180" fmla="*/ 4946 w 1744645"/>
              <a:gd name="connsiteY180" fmla="*/ 1270763 h 1668851"/>
              <a:gd name="connsiteX181" fmla="*/ 4047 w 1744645"/>
              <a:gd name="connsiteY181" fmla="*/ 1282750 h 1668851"/>
              <a:gd name="connsiteX182" fmla="*/ 4047 w 1744645"/>
              <a:gd name="connsiteY182" fmla="*/ 1284248 h 1668851"/>
              <a:gd name="connsiteX183" fmla="*/ 4047 w 1744645"/>
              <a:gd name="connsiteY183" fmla="*/ 1284698 h 1668851"/>
              <a:gd name="connsiteX184" fmla="*/ 4047 w 1744645"/>
              <a:gd name="connsiteY184" fmla="*/ 1285148 h 1668851"/>
              <a:gd name="connsiteX185" fmla="*/ 3447 w 1744645"/>
              <a:gd name="connsiteY185" fmla="*/ 1294736 h 1668851"/>
              <a:gd name="connsiteX186" fmla="*/ 2698 w 1744645"/>
              <a:gd name="connsiteY186" fmla="*/ 1307024 h 1668851"/>
              <a:gd name="connsiteX187" fmla="*/ 2098 w 1744645"/>
              <a:gd name="connsiteY187" fmla="*/ 1319309 h 1668851"/>
              <a:gd name="connsiteX188" fmla="*/ 1498 w 1744645"/>
              <a:gd name="connsiteY188" fmla="*/ 1331597 h 1668851"/>
              <a:gd name="connsiteX189" fmla="*/ 1049 w 1744645"/>
              <a:gd name="connsiteY189" fmla="*/ 1343883 h 1668851"/>
              <a:gd name="connsiteX190" fmla="*/ 1049 w 1744645"/>
              <a:gd name="connsiteY190" fmla="*/ 1344933 h 1668851"/>
              <a:gd name="connsiteX191" fmla="*/ 1049 w 1744645"/>
              <a:gd name="connsiteY191" fmla="*/ 1344933 h 1668851"/>
              <a:gd name="connsiteX192" fmla="*/ 1049 w 1744645"/>
              <a:gd name="connsiteY192" fmla="*/ 1344933 h 1668851"/>
              <a:gd name="connsiteX193" fmla="*/ 599 w 1744645"/>
              <a:gd name="connsiteY193" fmla="*/ 1356320 h 1668851"/>
              <a:gd name="connsiteX194" fmla="*/ 300 w 1744645"/>
              <a:gd name="connsiteY194" fmla="*/ 1368906 h 1668851"/>
              <a:gd name="connsiteX195" fmla="*/ 0 w 1744645"/>
              <a:gd name="connsiteY195" fmla="*/ 1381492 h 1668851"/>
              <a:gd name="connsiteX196" fmla="*/ 0 w 1744645"/>
              <a:gd name="connsiteY196" fmla="*/ 1394078 h 1668851"/>
              <a:gd name="connsiteX197" fmla="*/ 0 w 1744645"/>
              <a:gd name="connsiteY197" fmla="*/ 1404567 h 1668851"/>
              <a:gd name="connsiteX198" fmla="*/ 0 w 1744645"/>
              <a:gd name="connsiteY198" fmla="*/ 1405017 h 1668851"/>
              <a:gd name="connsiteX199" fmla="*/ 0 w 1744645"/>
              <a:gd name="connsiteY199" fmla="*/ 1405315 h 1668851"/>
              <a:gd name="connsiteX200" fmla="*/ 0 w 1744645"/>
              <a:gd name="connsiteY200" fmla="*/ 1406965 h 1668851"/>
              <a:gd name="connsiteX201" fmla="*/ 0 w 1744645"/>
              <a:gd name="connsiteY201" fmla="*/ 1420001 h 1668851"/>
              <a:gd name="connsiteX202" fmla="*/ 0 w 1744645"/>
              <a:gd name="connsiteY202" fmla="*/ 1433037 h 1668851"/>
              <a:gd name="connsiteX203" fmla="*/ 150 w 1744645"/>
              <a:gd name="connsiteY203" fmla="*/ 1446072 h 1668851"/>
              <a:gd name="connsiteX204" fmla="*/ 150 w 1744645"/>
              <a:gd name="connsiteY204" fmla="*/ 1450716 h 1668851"/>
              <a:gd name="connsiteX205" fmla="*/ 150 w 1744645"/>
              <a:gd name="connsiteY205" fmla="*/ 1455362 h 1668851"/>
              <a:gd name="connsiteX206" fmla="*/ 150 w 1744645"/>
              <a:gd name="connsiteY206" fmla="*/ 1460006 h 1668851"/>
              <a:gd name="connsiteX207" fmla="*/ 300 w 1744645"/>
              <a:gd name="connsiteY207" fmla="*/ 1464652 h 1668851"/>
              <a:gd name="connsiteX208" fmla="*/ 838743 w 1744645"/>
              <a:gd name="connsiteY208" fmla="*/ 1668851 h 1668851"/>
              <a:gd name="connsiteX209" fmla="*/ 842574 w 1744645"/>
              <a:gd name="connsiteY209" fmla="*/ 1609543 h 1668851"/>
              <a:gd name="connsiteX210" fmla="*/ 842574 w 1744645"/>
              <a:gd name="connsiteY210" fmla="*/ 1608795 h 1668851"/>
              <a:gd name="connsiteX211" fmla="*/ 844222 w 1744645"/>
              <a:gd name="connsiteY211" fmla="*/ 1548110 h 1668851"/>
              <a:gd name="connsiteX212" fmla="*/ 844222 w 1744645"/>
              <a:gd name="connsiteY212" fmla="*/ 1547810 h 1668851"/>
              <a:gd name="connsiteX213" fmla="*/ 847819 w 1744645"/>
              <a:gd name="connsiteY213" fmla="*/ 1486977 h 1668851"/>
              <a:gd name="connsiteX214" fmla="*/ 847819 w 1744645"/>
              <a:gd name="connsiteY214" fmla="*/ 1485928 h 1668851"/>
              <a:gd name="connsiteX215" fmla="*/ 853364 w 1744645"/>
              <a:gd name="connsiteY215" fmla="*/ 1424795 h 1668851"/>
              <a:gd name="connsiteX216" fmla="*/ 866703 w 1744645"/>
              <a:gd name="connsiteY216" fmla="*/ 1323505 h 1668851"/>
              <a:gd name="connsiteX217" fmla="*/ 866703 w 1744645"/>
              <a:gd name="connsiteY217" fmla="*/ 1322757 h 1668851"/>
              <a:gd name="connsiteX218" fmla="*/ 884687 w 1744645"/>
              <a:gd name="connsiteY218" fmla="*/ 1222816 h 1668851"/>
              <a:gd name="connsiteX219" fmla="*/ 884836 w 1744645"/>
              <a:gd name="connsiteY219" fmla="*/ 1221916 h 1668851"/>
              <a:gd name="connsiteX220" fmla="*/ 907467 w 1744645"/>
              <a:gd name="connsiteY220" fmla="*/ 1123474 h 1668851"/>
              <a:gd name="connsiteX221" fmla="*/ 907767 w 1744645"/>
              <a:gd name="connsiteY221" fmla="*/ 1122574 h 1668851"/>
              <a:gd name="connsiteX222" fmla="*/ 934744 w 1744645"/>
              <a:gd name="connsiteY222" fmla="*/ 1026080 h 1668851"/>
              <a:gd name="connsiteX223" fmla="*/ 935044 w 1744645"/>
              <a:gd name="connsiteY223" fmla="*/ 1025180 h 1668851"/>
              <a:gd name="connsiteX224" fmla="*/ 965917 w 1744645"/>
              <a:gd name="connsiteY224" fmla="*/ 931234 h 1668851"/>
              <a:gd name="connsiteX225" fmla="*/ 966366 w 1744645"/>
              <a:gd name="connsiteY225" fmla="*/ 930184 h 1668851"/>
              <a:gd name="connsiteX226" fmla="*/ 1001136 w 1744645"/>
              <a:gd name="connsiteY226" fmla="*/ 839534 h 1668851"/>
              <a:gd name="connsiteX227" fmla="*/ 1001436 w 1744645"/>
              <a:gd name="connsiteY227" fmla="*/ 838785 h 1668851"/>
              <a:gd name="connsiteX228" fmla="*/ 1039353 w 1744645"/>
              <a:gd name="connsiteY228" fmla="*/ 752179 h 1668851"/>
              <a:gd name="connsiteX229" fmla="*/ 1040552 w 1744645"/>
              <a:gd name="connsiteY229" fmla="*/ 749633 h 1668851"/>
              <a:gd name="connsiteX230" fmla="*/ 1080718 w 1744645"/>
              <a:gd name="connsiteY230" fmla="*/ 669319 h 1668851"/>
              <a:gd name="connsiteX231" fmla="*/ 1082966 w 1744645"/>
              <a:gd name="connsiteY231" fmla="*/ 665125 h 1668851"/>
              <a:gd name="connsiteX232" fmla="*/ 1123730 w 1744645"/>
              <a:gd name="connsiteY232" fmla="*/ 593502 h 1668851"/>
              <a:gd name="connsiteX233" fmla="*/ 1133322 w 1744645"/>
              <a:gd name="connsiteY233" fmla="*/ 578069 h 1668851"/>
              <a:gd name="connsiteX234" fmla="*/ 1168692 w 1744645"/>
              <a:gd name="connsiteY234" fmla="*/ 523378 h 1668851"/>
              <a:gd name="connsiteX235" fmla="*/ 1177834 w 1744645"/>
              <a:gd name="connsiteY235" fmla="*/ 509894 h 1668851"/>
              <a:gd name="connsiteX236" fmla="*/ 1221896 w 1744645"/>
              <a:gd name="connsiteY236" fmla="*/ 450258 h 1668851"/>
              <a:gd name="connsiteX237" fmla="*/ 1231938 w 1744645"/>
              <a:gd name="connsiteY237" fmla="*/ 437822 h 1668851"/>
              <a:gd name="connsiteX238" fmla="*/ 1276449 w 1744645"/>
              <a:gd name="connsiteY238" fmla="*/ 385529 h 1668851"/>
              <a:gd name="connsiteX239" fmla="*/ 1279746 w 1744645"/>
              <a:gd name="connsiteY239" fmla="*/ 381933 h 1668851"/>
              <a:gd name="connsiteX240" fmla="*/ 1331751 w 1744645"/>
              <a:gd name="connsiteY240" fmla="*/ 329340 h 1668851"/>
              <a:gd name="connsiteX241" fmla="*/ 1332950 w 1744645"/>
              <a:gd name="connsiteY241" fmla="*/ 328142 h 1668851"/>
              <a:gd name="connsiteX242" fmla="*/ 1388103 w 1744645"/>
              <a:gd name="connsiteY242" fmla="*/ 281093 h 1668851"/>
              <a:gd name="connsiteX243" fmla="*/ 1388702 w 1744645"/>
              <a:gd name="connsiteY243" fmla="*/ 280644 h 1668851"/>
              <a:gd name="connsiteX244" fmla="*/ 1445803 w 1744645"/>
              <a:gd name="connsiteY244" fmla="*/ 240786 h 1668851"/>
              <a:gd name="connsiteX245" fmla="*/ 1446552 w 1744645"/>
              <a:gd name="connsiteY245" fmla="*/ 240337 h 1668851"/>
              <a:gd name="connsiteX246" fmla="*/ 1505152 w 1744645"/>
              <a:gd name="connsiteY246" fmla="*/ 208273 h 1668851"/>
              <a:gd name="connsiteX247" fmla="*/ 1536475 w 1744645"/>
              <a:gd name="connsiteY247" fmla="*/ 194787 h 1668851"/>
              <a:gd name="connsiteX248" fmla="*/ 1537524 w 1744645"/>
              <a:gd name="connsiteY248" fmla="*/ 194338 h 1668851"/>
              <a:gd name="connsiteX249" fmla="*/ 1567947 w 1744645"/>
              <a:gd name="connsiteY249" fmla="*/ 183700 h 1668851"/>
              <a:gd name="connsiteX250" fmla="*/ 1568697 w 1744645"/>
              <a:gd name="connsiteY250" fmla="*/ 183400 h 1668851"/>
              <a:gd name="connsiteX251" fmla="*/ 1599121 w 1744645"/>
              <a:gd name="connsiteY251" fmla="*/ 175158 h 1668851"/>
              <a:gd name="connsiteX252" fmla="*/ 1599121 w 1744645"/>
              <a:gd name="connsiteY252" fmla="*/ 175158 h 1668851"/>
              <a:gd name="connsiteX253" fmla="*/ 1629095 w 1744645"/>
              <a:gd name="connsiteY253" fmla="*/ 169614 h 1668851"/>
              <a:gd name="connsiteX254" fmla="*/ 1629694 w 1744645"/>
              <a:gd name="connsiteY254" fmla="*/ 169614 h 1668851"/>
              <a:gd name="connsiteX255" fmla="*/ 1688144 w 1744645"/>
              <a:gd name="connsiteY255" fmla="*/ 166018 h 1668851"/>
              <a:gd name="connsiteX256" fmla="*/ 1688443 w 1744645"/>
              <a:gd name="connsiteY256" fmla="*/ 166018 h 1668851"/>
              <a:gd name="connsiteX257" fmla="*/ 1744645 w 1744645"/>
              <a:gd name="connsiteY257" fmla="*/ 172162 h 1668851"/>
              <a:gd name="connsiteX258" fmla="*/ 1743745 w 1744645"/>
              <a:gd name="connsiteY258" fmla="*/ 172162 h 1668851"/>
              <a:gd name="connsiteX259" fmla="*/ 1743895 w 1744645"/>
              <a:gd name="connsiteY259" fmla="*/ 172162 h 1668851"/>
              <a:gd name="connsiteX260" fmla="*/ 1742846 w 1744645"/>
              <a:gd name="connsiteY260" fmla="*/ 172312 h 1668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</a:cxnLst>
            <a:rect l="l" t="t" r="r" b="b"/>
            <a:pathLst>
              <a:path w="1744645" h="1668851">
                <a:moveTo>
                  <a:pt x="1742846" y="172312"/>
                </a:moveTo>
                <a:lnTo>
                  <a:pt x="1743596" y="172312"/>
                </a:lnTo>
                <a:lnTo>
                  <a:pt x="1410733" y="105784"/>
                </a:lnTo>
                <a:lnTo>
                  <a:pt x="912113" y="5994"/>
                </a:lnTo>
                <a:lnTo>
                  <a:pt x="912113" y="5994"/>
                </a:lnTo>
                <a:lnTo>
                  <a:pt x="911364" y="5994"/>
                </a:lnTo>
                <a:lnTo>
                  <a:pt x="910615" y="5994"/>
                </a:lnTo>
                <a:lnTo>
                  <a:pt x="909865" y="5994"/>
                </a:lnTo>
                <a:lnTo>
                  <a:pt x="909115" y="5994"/>
                </a:lnTo>
                <a:cubicBezTo>
                  <a:pt x="907018" y="5544"/>
                  <a:pt x="904769" y="5244"/>
                  <a:pt x="902671" y="4794"/>
                </a:cubicBezTo>
                <a:cubicBezTo>
                  <a:pt x="900574" y="4494"/>
                  <a:pt x="898325" y="4046"/>
                  <a:pt x="896227" y="3746"/>
                </a:cubicBezTo>
                <a:lnTo>
                  <a:pt x="889782" y="2846"/>
                </a:lnTo>
                <a:cubicBezTo>
                  <a:pt x="887684" y="2546"/>
                  <a:pt x="885436" y="2248"/>
                  <a:pt x="883188" y="2098"/>
                </a:cubicBezTo>
                <a:cubicBezTo>
                  <a:pt x="881090" y="1798"/>
                  <a:pt x="878842" y="1648"/>
                  <a:pt x="876744" y="1348"/>
                </a:cubicBezTo>
                <a:cubicBezTo>
                  <a:pt x="874645" y="1198"/>
                  <a:pt x="872398" y="898"/>
                  <a:pt x="870299" y="748"/>
                </a:cubicBezTo>
                <a:lnTo>
                  <a:pt x="863705" y="300"/>
                </a:lnTo>
                <a:cubicBezTo>
                  <a:pt x="861457" y="300"/>
                  <a:pt x="859359" y="0"/>
                  <a:pt x="857111" y="0"/>
                </a:cubicBezTo>
                <a:lnTo>
                  <a:pt x="853963" y="0"/>
                </a:lnTo>
                <a:lnTo>
                  <a:pt x="853814" y="0"/>
                </a:lnTo>
                <a:lnTo>
                  <a:pt x="853664" y="0"/>
                </a:lnTo>
                <a:lnTo>
                  <a:pt x="850666" y="0"/>
                </a:lnTo>
                <a:lnTo>
                  <a:pt x="844072" y="0"/>
                </a:lnTo>
                <a:lnTo>
                  <a:pt x="837478" y="0"/>
                </a:lnTo>
                <a:lnTo>
                  <a:pt x="830883" y="0"/>
                </a:lnTo>
                <a:cubicBezTo>
                  <a:pt x="828635" y="0"/>
                  <a:pt x="826387" y="150"/>
                  <a:pt x="824289" y="300"/>
                </a:cubicBezTo>
                <a:cubicBezTo>
                  <a:pt x="822041" y="300"/>
                  <a:pt x="819793" y="598"/>
                  <a:pt x="817545" y="748"/>
                </a:cubicBezTo>
                <a:cubicBezTo>
                  <a:pt x="815297" y="748"/>
                  <a:pt x="813049" y="1048"/>
                  <a:pt x="810800" y="1198"/>
                </a:cubicBezTo>
                <a:cubicBezTo>
                  <a:pt x="808553" y="1348"/>
                  <a:pt x="806304" y="1648"/>
                  <a:pt x="804057" y="1798"/>
                </a:cubicBezTo>
                <a:cubicBezTo>
                  <a:pt x="801808" y="2098"/>
                  <a:pt x="799411" y="2248"/>
                  <a:pt x="797162" y="2546"/>
                </a:cubicBezTo>
                <a:cubicBezTo>
                  <a:pt x="795963" y="2546"/>
                  <a:pt x="794615" y="2846"/>
                  <a:pt x="793416" y="2996"/>
                </a:cubicBezTo>
                <a:lnTo>
                  <a:pt x="793266" y="2996"/>
                </a:lnTo>
                <a:lnTo>
                  <a:pt x="792966" y="2996"/>
                </a:lnTo>
                <a:cubicBezTo>
                  <a:pt x="792066" y="2996"/>
                  <a:pt x="791167" y="3146"/>
                  <a:pt x="790418" y="3296"/>
                </a:cubicBezTo>
                <a:cubicBezTo>
                  <a:pt x="788171" y="3596"/>
                  <a:pt x="785772" y="3896"/>
                  <a:pt x="783525" y="4344"/>
                </a:cubicBezTo>
                <a:cubicBezTo>
                  <a:pt x="781276" y="4644"/>
                  <a:pt x="778879" y="5094"/>
                  <a:pt x="776630" y="5544"/>
                </a:cubicBezTo>
                <a:lnTo>
                  <a:pt x="769586" y="6892"/>
                </a:lnTo>
                <a:lnTo>
                  <a:pt x="762542" y="8240"/>
                </a:lnTo>
                <a:lnTo>
                  <a:pt x="762542" y="8240"/>
                </a:lnTo>
                <a:lnTo>
                  <a:pt x="762392" y="8240"/>
                </a:lnTo>
                <a:cubicBezTo>
                  <a:pt x="760145" y="8690"/>
                  <a:pt x="757896" y="9140"/>
                  <a:pt x="755648" y="9740"/>
                </a:cubicBezTo>
                <a:cubicBezTo>
                  <a:pt x="753250" y="10338"/>
                  <a:pt x="750852" y="10788"/>
                  <a:pt x="748454" y="11388"/>
                </a:cubicBezTo>
                <a:lnTo>
                  <a:pt x="741111" y="13186"/>
                </a:lnTo>
                <a:cubicBezTo>
                  <a:pt x="738712" y="13784"/>
                  <a:pt x="736165" y="14534"/>
                  <a:pt x="733767" y="15134"/>
                </a:cubicBezTo>
                <a:cubicBezTo>
                  <a:pt x="732868" y="15434"/>
                  <a:pt x="732118" y="15582"/>
                  <a:pt x="731219" y="15882"/>
                </a:cubicBezTo>
                <a:lnTo>
                  <a:pt x="730770" y="15882"/>
                </a:lnTo>
                <a:lnTo>
                  <a:pt x="730320" y="15882"/>
                </a:lnTo>
                <a:cubicBezTo>
                  <a:pt x="728971" y="16332"/>
                  <a:pt x="727622" y="16632"/>
                  <a:pt x="726274" y="17082"/>
                </a:cubicBezTo>
                <a:lnTo>
                  <a:pt x="718930" y="19328"/>
                </a:lnTo>
                <a:cubicBezTo>
                  <a:pt x="716382" y="20078"/>
                  <a:pt x="713684" y="20977"/>
                  <a:pt x="711137" y="21876"/>
                </a:cubicBezTo>
                <a:lnTo>
                  <a:pt x="703343" y="24573"/>
                </a:lnTo>
                <a:cubicBezTo>
                  <a:pt x="701995" y="25022"/>
                  <a:pt x="700496" y="25621"/>
                  <a:pt x="699147" y="26071"/>
                </a:cubicBezTo>
                <a:cubicBezTo>
                  <a:pt x="698847" y="26071"/>
                  <a:pt x="698547" y="26221"/>
                  <a:pt x="698248" y="26371"/>
                </a:cubicBezTo>
                <a:cubicBezTo>
                  <a:pt x="697349" y="26671"/>
                  <a:pt x="696450" y="26969"/>
                  <a:pt x="695550" y="27419"/>
                </a:cubicBezTo>
                <a:cubicBezTo>
                  <a:pt x="692852" y="28469"/>
                  <a:pt x="690305" y="29367"/>
                  <a:pt x="687607" y="30417"/>
                </a:cubicBezTo>
                <a:cubicBezTo>
                  <a:pt x="685809" y="31165"/>
                  <a:pt x="684010" y="31765"/>
                  <a:pt x="682212" y="32513"/>
                </a:cubicBezTo>
                <a:lnTo>
                  <a:pt x="676816" y="34761"/>
                </a:lnTo>
                <a:lnTo>
                  <a:pt x="671421" y="37009"/>
                </a:lnTo>
                <a:cubicBezTo>
                  <a:pt x="669622" y="37759"/>
                  <a:pt x="667824" y="38507"/>
                  <a:pt x="666026" y="39407"/>
                </a:cubicBezTo>
                <a:cubicBezTo>
                  <a:pt x="665126" y="39855"/>
                  <a:pt x="664077" y="40305"/>
                  <a:pt x="663178" y="40755"/>
                </a:cubicBezTo>
                <a:cubicBezTo>
                  <a:pt x="662279" y="41205"/>
                  <a:pt x="661230" y="41655"/>
                  <a:pt x="660330" y="42103"/>
                </a:cubicBezTo>
                <a:cubicBezTo>
                  <a:pt x="659431" y="42553"/>
                  <a:pt x="658382" y="43003"/>
                  <a:pt x="657483" y="43453"/>
                </a:cubicBezTo>
                <a:cubicBezTo>
                  <a:pt x="656584" y="43901"/>
                  <a:pt x="655534" y="44351"/>
                  <a:pt x="654635" y="44801"/>
                </a:cubicBezTo>
                <a:lnTo>
                  <a:pt x="645942" y="48997"/>
                </a:lnTo>
                <a:cubicBezTo>
                  <a:pt x="643095" y="50495"/>
                  <a:pt x="640098" y="51843"/>
                  <a:pt x="637251" y="53341"/>
                </a:cubicBezTo>
                <a:lnTo>
                  <a:pt x="628558" y="57837"/>
                </a:lnTo>
                <a:lnTo>
                  <a:pt x="619865" y="62481"/>
                </a:lnTo>
                <a:cubicBezTo>
                  <a:pt x="616568" y="64279"/>
                  <a:pt x="613421" y="66077"/>
                  <a:pt x="610124" y="68025"/>
                </a:cubicBezTo>
                <a:cubicBezTo>
                  <a:pt x="608775" y="68774"/>
                  <a:pt x="607576" y="69524"/>
                  <a:pt x="606227" y="70272"/>
                </a:cubicBezTo>
                <a:cubicBezTo>
                  <a:pt x="605927" y="70422"/>
                  <a:pt x="605627" y="70572"/>
                  <a:pt x="605478" y="70722"/>
                </a:cubicBezTo>
                <a:cubicBezTo>
                  <a:pt x="603829" y="71770"/>
                  <a:pt x="602180" y="72670"/>
                  <a:pt x="600382" y="73718"/>
                </a:cubicBezTo>
                <a:cubicBezTo>
                  <a:pt x="597234" y="75666"/>
                  <a:pt x="593938" y="77614"/>
                  <a:pt x="590640" y="79712"/>
                </a:cubicBezTo>
                <a:cubicBezTo>
                  <a:pt x="587343" y="81810"/>
                  <a:pt x="584196" y="83758"/>
                  <a:pt x="581049" y="85856"/>
                </a:cubicBezTo>
                <a:lnTo>
                  <a:pt x="570108" y="93048"/>
                </a:lnTo>
                <a:cubicBezTo>
                  <a:pt x="566511" y="95446"/>
                  <a:pt x="562914" y="97992"/>
                  <a:pt x="559168" y="100540"/>
                </a:cubicBezTo>
                <a:cubicBezTo>
                  <a:pt x="555571" y="103088"/>
                  <a:pt x="551974" y="105634"/>
                  <a:pt x="548377" y="108332"/>
                </a:cubicBezTo>
                <a:cubicBezTo>
                  <a:pt x="547927" y="108631"/>
                  <a:pt x="547478" y="109081"/>
                  <a:pt x="547028" y="109380"/>
                </a:cubicBezTo>
                <a:cubicBezTo>
                  <a:pt x="546878" y="109380"/>
                  <a:pt x="546579" y="109680"/>
                  <a:pt x="546429" y="109830"/>
                </a:cubicBezTo>
                <a:cubicBezTo>
                  <a:pt x="543431" y="111927"/>
                  <a:pt x="540584" y="114175"/>
                  <a:pt x="537586" y="116423"/>
                </a:cubicBezTo>
                <a:cubicBezTo>
                  <a:pt x="533240" y="119719"/>
                  <a:pt x="528893" y="123165"/>
                  <a:pt x="524548" y="126611"/>
                </a:cubicBezTo>
                <a:cubicBezTo>
                  <a:pt x="520202" y="130057"/>
                  <a:pt x="515855" y="133503"/>
                  <a:pt x="511509" y="137101"/>
                </a:cubicBezTo>
                <a:cubicBezTo>
                  <a:pt x="507163" y="140697"/>
                  <a:pt x="502816" y="144293"/>
                  <a:pt x="498620" y="148039"/>
                </a:cubicBezTo>
                <a:cubicBezTo>
                  <a:pt x="495773" y="150435"/>
                  <a:pt x="492925" y="152983"/>
                  <a:pt x="490077" y="155530"/>
                </a:cubicBezTo>
                <a:cubicBezTo>
                  <a:pt x="489627" y="155830"/>
                  <a:pt x="489178" y="156278"/>
                  <a:pt x="488878" y="156578"/>
                </a:cubicBezTo>
                <a:cubicBezTo>
                  <a:pt x="487829" y="157478"/>
                  <a:pt x="486930" y="158376"/>
                  <a:pt x="485881" y="159276"/>
                </a:cubicBezTo>
                <a:cubicBezTo>
                  <a:pt x="479137" y="165270"/>
                  <a:pt x="472393" y="171562"/>
                  <a:pt x="465798" y="177856"/>
                </a:cubicBezTo>
                <a:cubicBezTo>
                  <a:pt x="459204" y="184148"/>
                  <a:pt x="452460" y="190592"/>
                  <a:pt x="445865" y="197334"/>
                </a:cubicBezTo>
                <a:cubicBezTo>
                  <a:pt x="442569" y="200781"/>
                  <a:pt x="439121" y="204227"/>
                  <a:pt x="435824" y="207673"/>
                </a:cubicBezTo>
                <a:lnTo>
                  <a:pt x="434026" y="209471"/>
                </a:lnTo>
                <a:cubicBezTo>
                  <a:pt x="433576" y="210071"/>
                  <a:pt x="432977" y="210669"/>
                  <a:pt x="432527" y="211269"/>
                </a:cubicBezTo>
                <a:cubicBezTo>
                  <a:pt x="430429" y="213367"/>
                  <a:pt x="428331" y="215465"/>
                  <a:pt x="426382" y="217713"/>
                </a:cubicBezTo>
                <a:cubicBezTo>
                  <a:pt x="419938" y="224605"/>
                  <a:pt x="413494" y="231647"/>
                  <a:pt x="407048" y="238839"/>
                </a:cubicBezTo>
                <a:cubicBezTo>
                  <a:pt x="400455" y="246330"/>
                  <a:pt x="393861" y="254272"/>
                  <a:pt x="387415" y="262064"/>
                </a:cubicBezTo>
                <a:cubicBezTo>
                  <a:pt x="383969" y="266110"/>
                  <a:pt x="380522" y="270006"/>
                  <a:pt x="377224" y="274050"/>
                </a:cubicBezTo>
                <a:cubicBezTo>
                  <a:pt x="375426" y="276298"/>
                  <a:pt x="373478" y="278396"/>
                  <a:pt x="371529" y="280644"/>
                </a:cubicBezTo>
                <a:cubicBezTo>
                  <a:pt x="359840" y="295027"/>
                  <a:pt x="348449" y="310011"/>
                  <a:pt x="337059" y="325295"/>
                </a:cubicBezTo>
                <a:cubicBezTo>
                  <a:pt x="335411" y="327542"/>
                  <a:pt x="333912" y="329790"/>
                  <a:pt x="332413" y="332036"/>
                </a:cubicBezTo>
                <a:cubicBezTo>
                  <a:pt x="329266" y="336382"/>
                  <a:pt x="326269" y="340878"/>
                  <a:pt x="323121" y="345222"/>
                </a:cubicBezTo>
                <a:cubicBezTo>
                  <a:pt x="316677" y="354364"/>
                  <a:pt x="310083" y="363204"/>
                  <a:pt x="303788" y="372643"/>
                </a:cubicBezTo>
                <a:cubicBezTo>
                  <a:pt x="298093" y="381033"/>
                  <a:pt x="292698" y="389875"/>
                  <a:pt x="287152" y="398415"/>
                </a:cubicBezTo>
                <a:cubicBezTo>
                  <a:pt x="284005" y="403359"/>
                  <a:pt x="280708" y="408305"/>
                  <a:pt x="277561" y="413398"/>
                </a:cubicBezTo>
                <a:cubicBezTo>
                  <a:pt x="275612" y="416394"/>
                  <a:pt x="273664" y="419242"/>
                  <a:pt x="271866" y="422388"/>
                </a:cubicBezTo>
                <a:cubicBezTo>
                  <a:pt x="266321" y="431378"/>
                  <a:pt x="260925" y="440520"/>
                  <a:pt x="255529" y="449660"/>
                </a:cubicBezTo>
                <a:cubicBezTo>
                  <a:pt x="250134" y="458799"/>
                  <a:pt x="244739" y="468239"/>
                  <a:pt x="239493" y="477529"/>
                </a:cubicBezTo>
                <a:cubicBezTo>
                  <a:pt x="238444" y="479327"/>
                  <a:pt x="237396" y="481275"/>
                  <a:pt x="236496" y="483073"/>
                </a:cubicBezTo>
                <a:cubicBezTo>
                  <a:pt x="236196" y="483673"/>
                  <a:pt x="235896" y="484121"/>
                  <a:pt x="235597" y="484721"/>
                </a:cubicBezTo>
                <a:cubicBezTo>
                  <a:pt x="235147" y="485471"/>
                  <a:pt x="234847" y="486369"/>
                  <a:pt x="234398" y="487119"/>
                </a:cubicBezTo>
                <a:lnTo>
                  <a:pt x="224057" y="505998"/>
                </a:lnTo>
                <a:cubicBezTo>
                  <a:pt x="218961" y="515586"/>
                  <a:pt x="213866" y="525326"/>
                  <a:pt x="208920" y="535066"/>
                </a:cubicBezTo>
                <a:cubicBezTo>
                  <a:pt x="205473" y="541659"/>
                  <a:pt x="202175" y="548401"/>
                  <a:pt x="198879" y="555143"/>
                </a:cubicBezTo>
                <a:cubicBezTo>
                  <a:pt x="197229" y="558441"/>
                  <a:pt x="195581" y="561887"/>
                  <a:pt x="193933" y="565183"/>
                </a:cubicBezTo>
                <a:cubicBezTo>
                  <a:pt x="193483" y="566083"/>
                  <a:pt x="193184" y="566831"/>
                  <a:pt x="192734" y="567731"/>
                </a:cubicBezTo>
                <a:cubicBezTo>
                  <a:pt x="191535" y="570277"/>
                  <a:pt x="190186" y="572825"/>
                  <a:pt x="188987" y="575521"/>
                </a:cubicBezTo>
                <a:cubicBezTo>
                  <a:pt x="185690" y="582414"/>
                  <a:pt x="182542" y="589156"/>
                  <a:pt x="179396" y="596050"/>
                </a:cubicBezTo>
                <a:cubicBezTo>
                  <a:pt x="176248" y="602942"/>
                  <a:pt x="173101" y="609834"/>
                  <a:pt x="169954" y="616876"/>
                </a:cubicBezTo>
                <a:cubicBezTo>
                  <a:pt x="167405" y="622420"/>
                  <a:pt x="165008" y="628114"/>
                  <a:pt x="162460" y="633657"/>
                </a:cubicBezTo>
                <a:cubicBezTo>
                  <a:pt x="160062" y="639351"/>
                  <a:pt x="157514" y="644895"/>
                  <a:pt x="155116" y="650589"/>
                </a:cubicBezTo>
                <a:cubicBezTo>
                  <a:pt x="154967" y="651039"/>
                  <a:pt x="154667" y="651639"/>
                  <a:pt x="154517" y="652089"/>
                </a:cubicBezTo>
                <a:cubicBezTo>
                  <a:pt x="154517" y="652239"/>
                  <a:pt x="154367" y="652537"/>
                  <a:pt x="154217" y="652687"/>
                </a:cubicBezTo>
                <a:cubicBezTo>
                  <a:pt x="152119" y="657633"/>
                  <a:pt x="150021" y="662727"/>
                  <a:pt x="147922" y="667671"/>
                </a:cubicBezTo>
                <a:cubicBezTo>
                  <a:pt x="145525" y="673364"/>
                  <a:pt x="143276" y="679208"/>
                  <a:pt x="140879" y="684902"/>
                </a:cubicBezTo>
                <a:cubicBezTo>
                  <a:pt x="138930" y="689996"/>
                  <a:pt x="136832" y="694942"/>
                  <a:pt x="134884" y="700036"/>
                </a:cubicBezTo>
                <a:lnTo>
                  <a:pt x="129038" y="715319"/>
                </a:lnTo>
                <a:cubicBezTo>
                  <a:pt x="127090" y="720413"/>
                  <a:pt x="125142" y="725507"/>
                  <a:pt x="123343" y="730603"/>
                </a:cubicBezTo>
                <a:cubicBezTo>
                  <a:pt x="121995" y="734199"/>
                  <a:pt x="120796" y="737645"/>
                  <a:pt x="119447" y="741241"/>
                </a:cubicBezTo>
                <a:cubicBezTo>
                  <a:pt x="119447" y="741541"/>
                  <a:pt x="119147" y="741991"/>
                  <a:pt x="118997" y="742289"/>
                </a:cubicBezTo>
                <a:cubicBezTo>
                  <a:pt x="118547" y="743489"/>
                  <a:pt x="118098" y="744837"/>
                  <a:pt x="117648" y="746035"/>
                </a:cubicBezTo>
                <a:cubicBezTo>
                  <a:pt x="116000" y="750681"/>
                  <a:pt x="114201" y="755475"/>
                  <a:pt x="112553" y="760120"/>
                </a:cubicBezTo>
                <a:cubicBezTo>
                  <a:pt x="110905" y="764764"/>
                  <a:pt x="109255" y="769560"/>
                  <a:pt x="107607" y="774354"/>
                </a:cubicBezTo>
                <a:cubicBezTo>
                  <a:pt x="105959" y="779150"/>
                  <a:pt x="104310" y="783794"/>
                  <a:pt x="102811" y="788590"/>
                </a:cubicBezTo>
                <a:cubicBezTo>
                  <a:pt x="101163" y="793384"/>
                  <a:pt x="99664" y="798179"/>
                  <a:pt x="98015" y="802973"/>
                </a:cubicBezTo>
                <a:cubicBezTo>
                  <a:pt x="96517" y="807469"/>
                  <a:pt x="95018" y="811963"/>
                  <a:pt x="93669" y="816459"/>
                </a:cubicBezTo>
                <a:cubicBezTo>
                  <a:pt x="92171" y="820953"/>
                  <a:pt x="90822" y="825449"/>
                  <a:pt x="89323" y="830095"/>
                </a:cubicBezTo>
                <a:cubicBezTo>
                  <a:pt x="88873" y="831443"/>
                  <a:pt x="88573" y="832641"/>
                  <a:pt x="88124" y="833989"/>
                </a:cubicBezTo>
                <a:lnTo>
                  <a:pt x="88124" y="834439"/>
                </a:lnTo>
                <a:lnTo>
                  <a:pt x="88124" y="834889"/>
                </a:lnTo>
                <a:cubicBezTo>
                  <a:pt x="87225" y="837885"/>
                  <a:pt x="86326" y="840882"/>
                  <a:pt x="85426" y="843728"/>
                </a:cubicBezTo>
                <a:cubicBezTo>
                  <a:pt x="84077" y="848224"/>
                  <a:pt x="82729" y="852868"/>
                  <a:pt x="81380" y="857364"/>
                </a:cubicBezTo>
                <a:cubicBezTo>
                  <a:pt x="80031" y="861710"/>
                  <a:pt x="78832" y="866054"/>
                  <a:pt x="77483" y="870400"/>
                </a:cubicBezTo>
                <a:cubicBezTo>
                  <a:pt x="76285" y="874746"/>
                  <a:pt x="74935" y="879090"/>
                  <a:pt x="73736" y="883586"/>
                </a:cubicBezTo>
                <a:cubicBezTo>
                  <a:pt x="72538" y="887931"/>
                  <a:pt x="71339" y="892275"/>
                  <a:pt x="70139" y="896771"/>
                </a:cubicBezTo>
                <a:cubicBezTo>
                  <a:pt x="68940" y="901117"/>
                  <a:pt x="67742" y="905611"/>
                  <a:pt x="66543" y="909957"/>
                </a:cubicBezTo>
                <a:cubicBezTo>
                  <a:pt x="65493" y="914153"/>
                  <a:pt x="64294" y="918199"/>
                  <a:pt x="63246" y="922393"/>
                </a:cubicBezTo>
                <a:cubicBezTo>
                  <a:pt x="62646" y="924641"/>
                  <a:pt x="62047" y="926888"/>
                  <a:pt x="61447" y="929286"/>
                </a:cubicBezTo>
                <a:cubicBezTo>
                  <a:pt x="61447" y="929585"/>
                  <a:pt x="61447" y="929884"/>
                  <a:pt x="61298" y="930184"/>
                </a:cubicBezTo>
                <a:cubicBezTo>
                  <a:pt x="60847" y="931832"/>
                  <a:pt x="60547" y="933330"/>
                  <a:pt x="60098" y="934980"/>
                </a:cubicBezTo>
                <a:cubicBezTo>
                  <a:pt x="59049" y="939174"/>
                  <a:pt x="58000" y="943220"/>
                  <a:pt x="56951" y="947416"/>
                </a:cubicBezTo>
                <a:cubicBezTo>
                  <a:pt x="55901" y="951612"/>
                  <a:pt x="54852" y="955806"/>
                  <a:pt x="53953" y="959852"/>
                </a:cubicBezTo>
                <a:cubicBezTo>
                  <a:pt x="52905" y="963898"/>
                  <a:pt x="52006" y="968094"/>
                  <a:pt x="51106" y="972139"/>
                </a:cubicBezTo>
                <a:cubicBezTo>
                  <a:pt x="50206" y="976185"/>
                  <a:pt x="49158" y="980379"/>
                  <a:pt x="48259" y="984425"/>
                </a:cubicBezTo>
                <a:cubicBezTo>
                  <a:pt x="47359" y="988471"/>
                  <a:pt x="46460" y="992667"/>
                  <a:pt x="45560" y="996713"/>
                </a:cubicBezTo>
                <a:cubicBezTo>
                  <a:pt x="44661" y="1000757"/>
                  <a:pt x="43762" y="1004953"/>
                  <a:pt x="42863" y="1008999"/>
                </a:cubicBezTo>
                <a:cubicBezTo>
                  <a:pt x="41964" y="1013044"/>
                  <a:pt x="41214" y="1017090"/>
                  <a:pt x="40315" y="1020986"/>
                </a:cubicBezTo>
                <a:cubicBezTo>
                  <a:pt x="40015" y="1022784"/>
                  <a:pt x="39566" y="1024582"/>
                  <a:pt x="39266" y="1026380"/>
                </a:cubicBezTo>
                <a:cubicBezTo>
                  <a:pt x="39266" y="1026680"/>
                  <a:pt x="39266" y="1026978"/>
                  <a:pt x="39116" y="1027278"/>
                </a:cubicBezTo>
                <a:cubicBezTo>
                  <a:pt x="38667" y="1029226"/>
                  <a:pt x="38367" y="1031174"/>
                  <a:pt x="37918" y="1033122"/>
                </a:cubicBezTo>
                <a:cubicBezTo>
                  <a:pt x="37168" y="1037168"/>
                  <a:pt x="36268" y="1041214"/>
                  <a:pt x="35519" y="1045260"/>
                </a:cubicBezTo>
                <a:lnTo>
                  <a:pt x="33272" y="1057396"/>
                </a:lnTo>
                <a:cubicBezTo>
                  <a:pt x="32522" y="1061291"/>
                  <a:pt x="31773" y="1065337"/>
                  <a:pt x="31023" y="1069233"/>
                </a:cubicBezTo>
                <a:cubicBezTo>
                  <a:pt x="30274" y="1073129"/>
                  <a:pt x="29525" y="1077175"/>
                  <a:pt x="28925" y="1081071"/>
                </a:cubicBezTo>
                <a:cubicBezTo>
                  <a:pt x="28326" y="1084965"/>
                  <a:pt x="27577" y="1089011"/>
                  <a:pt x="26827" y="1092907"/>
                </a:cubicBezTo>
                <a:cubicBezTo>
                  <a:pt x="26077" y="1096803"/>
                  <a:pt x="25478" y="1100848"/>
                  <a:pt x="24878" y="1104744"/>
                </a:cubicBezTo>
                <a:cubicBezTo>
                  <a:pt x="24279" y="1108640"/>
                  <a:pt x="23530" y="1112686"/>
                  <a:pt x="22931" y="1116582"/>
                </a:cubicBezTo>
                <a:cubicBezTo>
                  <a:pt x="22481" y="1119428"/>
                  <a:pt x="22031" y="1122126"/>
                  <a:pt x="21581" y="1124972"/>
                </a:cubicBezTo>
                <a:lnTo>
                  <a:pt x="21581" y="1125572"/>
                </a:lnTo>
                <a:cubicBezTo>
                  <a:pt x="21581" y="1126470"/>
                  <a:pt x="21281" y="1127520"/>
                  <a:pt x="21131" y="1128418"/>
                </a:cubicBezTo>
                <a:cubicBezTo>
                  <a:pt x="20532" y="1132314"/>
                  <a:pt x="19933" y="1136360"/>
                  <a:pt x="19333" y="1140256"/>
                </a:cubicBezTo>
                <a:cubicBezTo>
                  <a:pt x="18734" y="1144151"/>
                  <a:pt x="18135" y="1148197"/>
                  <a:pt x="17685" y="1152093"/>
                </a:cubicBezTo>
                <a:cubicBezTo>
                  <a:pt x="17085" y="1155989"/>
                  <a:pt x="16635" y="1160033"/>
                  <a:pt x="16036" y="1163929"/>
                </a:cubicBezTo>
                <a:cubicBezTo>
                  <a:pt x="15437" y="1167825"/>
                  <a:pt x="14987" y="1171871"/>
                  <a:pt x="14538" y="1175767"/>
                </a:cubicBezTo>
                <a:cubicBezTo>
                  <a:pt x="14088" y="1179663"/>
                  <a:pt x="13489" y="1183709"/>
                  <a:pt x="13039" y="1187604"/>
                </a:cubicBezTo>
                <a:cubicBezTo>
                  <a:pt x="12590" y="1191500"/>
                  <a:pt x="12139" y="1195544"/>
                  <a:pt x="11690" y="1199440"/>
                </a:cubicBezTo>
                <a:cubicBezTo>
                  <a:pt x="11390" y="1201538"/>
                  <a:pt x="11240" y="1203636"/>
                  <a:pt x="10940" y="1205734"/>
                </a:cubicBezTo>
                <a:cubicBezTo>
                  <a:pt x="10641" y="1207832"/>
                  <a:pt x="10491" y="1209930"/>
                  <a:pt x="10191" y="1212028"/>
                </a:cubicBezTo>
                <a:cubicBezTo>
                  <a:pt x="10041" y="1214126"/>
                  <a:pt x="9742" y="1216222"/>
                  <a:pt x="9592" y="1218320"/>
                </a:cubicBezTo>
                <a:cubicBezTo>
                  <a:pt x="9442" y="1220418"/>
                  <a:pt x="9142" y="1222516"/>
                  <a:pt x="8992" y="1224614"/>
                </a:cubicBezTo>
                <a:cubicBezTo>
                  <a:pt x="8843" y="1226412"/>
                  <a:pt x="8693" y="1228360"/>
                  <a:pt x="8393" y="1230157"/>
                </a:cubicBezTo>
                <a:cubicBezTo>
                  <a:pt x="8243" y="1231955"/>
                  <a:pt x="8093" y="1233903"/>
                  <a:pt x="7794" y="1235701"/>
                </a:cubicBezTo>
                <a:cubicBezTo>
                  <a:pt x="7644" y="1237499"/>
                  <a:pt x="7494" y="1239447"/>
                  <a:pt x="7344" y="1241245"/>
                </a:cubicBezTo>
                <a:cubicBezTo>
                  <a:pt x="7194" y="1243043"/>
                  <a:pt x="7044" y="1244991"/>
                  <a:pt x="6894" y="1246789"/>
                </a:cubicBezTo>
                <a:cubicBezTo>
                  <a:pt x="6594" y="1250835"/>
                  <a:pt x="6144" y="1254881"/>
                  <a:pt x="5845" y="1258777"/>
                </a:cubicBezTo>
                <a:cubicBezTo>
                  <a:pt x="5545" y="1262823"/>
                  <a:pt x="5245" y="1266867"/>
                  <a:pt x="4946" y="1270763"/>
                </a:cubicBezTo>
                <a:cubicBezTo>
                  <a:pt x="4646" y="1274808"/>
                  <a:pt x="4346" y="1278854"/>
                  <a:pt x="4047" y="1282750"/>
                </a:cubicBezTo>
                <a:lnTo>
                  <a:pt x="4047" y="1284248"/>
                </a:lnTo>
                <a:lnTo>
                  <a:pt x="4047" y="1284698"/>
                </a:lnTo>
                <a:lnTo>
                  <a:pt x="4047" y="1285148"/>
                </a:lnTo>
                <a:cubicBezTo>
                  <a:pt x="3897" y="1288294"/>
                  <a:pt x="3597" y="1291590"/>
                  <a:pt x="3447" y="1294736"/>
                </a:cubicBezTo>
                <a:cubicBezTo>
                  <a:pt x="3148" y="1298782"/>
                  <a:pt x="2998" y="1302978"/>
                  <a:pt x="2698" y="1307024"/>
                </a:cubicBezTo>
                <a:cubicBezTo>
                  <a:pt x="2398" y="1311070"/>
                  <a:pt x="2248" y="1315265"/>
                  <a:pt x="2098" y="1319309"/>
                </a:cubicBezTo>
                <a:cubicBezTo>
                  <a:pt x="1948" y="1323355"/>
                  <a:pt x="1648" y="1327551"/>
                  <a:pt x="1498" y="1331597"/>
                </a:cubicBezTo>
                <a:cubicBezTo>
                  <a:pt x="1349" y="1335643"/>
                  <a:pt x="1199" y="1339687"/>
                  <a:pt x="1049" y="1343883"/>
                </a:cubicBezTo>
                <a:lnTo>
                  <a:pt x="1049" y="1344933"/>
                </a:lnTo>
                <a:lnTo>
                  <a:pt x="1049" y="1344933"/>
                </a:lnTo>
                <a:lnTo>
                  <a:pt x="1049" y="1344933"/>
                </a:lnTo>
                <a:cubicBezTo>
                  <a:pt x="1049" y="1348829"/>
                  <a:pt x="749" y="1352575"/>
                  <a:pt x="599" y="1356320"/>
                </a:cubicBezTo>
                <a:cubicBezTo>
                  <a:pt x="599" y="1360515"/>
                  <a:pt x="300" y="1364710"/>
                  <a:pt x="300" y="1368906"/>
                </a:cubicBezTo>
                <a:cubicBezTo>
                  <a:pt x="300" y="1373102"/>
                  <a:pt x="150" y="1377296"/>
                  <a:pt x="0" y="1381492"/>
                </a:cubicBezTo>
                <a:lnTo>
                  <a:pt x="0" y="1394078"/>
                </a:lnTo>
                <a:lnTo>
                  <a:pt x="0" y="1404567"/>
                </a:lnTo>
                <a:lnTo>
                  <a:pt x="0" y="1405017"/>
                </a:lnTo>
                <a:lnTo>
                  <a:pt x="0" y="1405315"/>
                </a:lnTo>
                <a:lnTo>
                  <a:pt x="0" y="1406965"/>
                </a:lnTo>
                <a:lnTo>
                  <a:pt x="0" y="1420001"/>
                </a:lnTo>
                <a:lnTo>
                  <a:pt x="0" y="1433037"/>
                </a:lnTo>
                <a:cubicBezTo>
                  <a:pt x="0" y="1437381"/>
                  <a:pt x="0" y="1441727"/>
                  <a:pt x="150" y="1446072"/>
                </a:cubicBezTo>
                <a:lnTo>
                  <a:pt x="150" y="1450716"/>
                </a:lnTo>
                <a:lnTo>
                  <a:pt x="150" y="1455362"/>
                </a:lnTo>
                <a:lnTo>
                  <a:pt x="150" y="1460006"/>
                </a:lnTo>
                <a:cubicBezTo>
                  <a:pt x="150" y="1461504"/>
                  <a:pt x="150" y="1463154"/>
                  <a:pt x="300" y="1464652"/>
                </a:cubicBezTo>
                <a:lnTo>
                  <a:pt x="838743" y="1668851"/>
                </a:lnTo>
                <a:cubicBezTo>
                  <a:pt x="838294" y="1648624"/>
                  <a:pt x="842424" y="1629772"/>
                  <a:pt x="842574" y="1609543"/>
                </a:cubicBezTo>
                <a:lnTo>
                  <a:pt x="842574" y="1608795"/>
                </a:lnTo>
                <a:cubicBezTo>
                  <a:pt x="842873" y="1588567"/>
                  <a:pt x="843323" y="1568338"/>
                  <a:pt x="844222" y="1548110"/>
                </a:cubicBezTo>
                <a:lnTo>
                  <a:pt x="844222" y="1547810"/>
                </a:lnTo>
                <a:cubicBezTo>
                  <a:pt x="845121" y="1527583"/>
                  <a:pt x="846320" y="1507205"/>
                  <a:pt x="847819" y="1486977"/>
                </a:cubicBezTo>
                <a:lnTo>
                  <a:pt x="847819" y="1485928"/>
                </a:lnTo>
                <a:cubicBezTo>
                  <a:pt x="849317" y="1465550"/>
                  <a:pt x="851266" y="1445173"/>
                  <a:pt x="853364" y="1424795"/>
                </a:cubicBezTo>
                <a:cubicBezTo>
                  <a:pt x="856961" y="1390932"/>
                  <a:pt x="861457" y="1357219"/>
                  <a:pt x="866703" y="1323505"/>
                </a:cubicBezTo>
                <a:lnTo>
                  <a:pt x="866703" y="1322757"/>
                </a:lnTo>
                <a:cubicBezTo>
                  <a:pt x="871948" y="1289342"/>
                  <a:pt x="877943" y="1255929"/>
                  <a:pt x="884687" y="1222816"/>
                </a:cubicBezTo>
                <a:cubicBezTo>
                  <a:pt x="884687" y="1222516"/>
                  <a:pt x="884687" y="1222216"/>
                  <a:pt x="884836" y="1221916"/>
                </a:cubicBezTo>
                <a:cubicBezTo>
                  <a:pt x="891581" y="1188802"/>
                  <a:pt x="899074" y="1155989"/>
                  <a:pt x="907467" y="1123474"/>
                </a:cubicBezTo>
                <a:cubicBezTo>
                  <a:pt x="907467" y="1123174"/>
                  <a:pt x="907617" y="1122874"/>
                  <a:pt x="907767" y="1122574"/>
                </a:cubicBezTo>
                <a:cubicBezTo>
                  <a:pt x="916010" y="1090061"/>
                  <a:pt x="925003" y="1057845"/>
                  <a:pt x="934744" y="1026080"/>
                </a:cubicBezTo>
                <a:cubicBezTo>
                  <a:pt x="934744" y="1025780"/>
                  <a:pt x="934894" y="1025480"/>
                  <a:pt x="935044" y="1025180"/>
                </a:cubicBezTo>
                <a:cubicBezTo>
                  <a:pt x="944636" y="993415"/>
                  <a:pt x="954977" y="962100"/>
                  <a:pt x="965917" y="931234"/>
                </a:cubicBezTo>
                <a:cubicBezTo>
                  <a:pt x="965917" y="930934"/>
                  <a:pt x="966217" y="930484"/>
                  <a:pt x="966366" y="930184"/>
                </a:cubicBezTo>
                <a:cubicBezTo>
                  <a:pt x="977307" y="899469"/>
                  <a:pt x="988847" y="869202"/>
                  <a:pt x="1001136" y="839534"/>
                </a:cubicBezTo>
                <a:cubicBezTo>
                  <a:pt x="1001136" y="839234"/>
                  <a:pt x="1001286" y="839085"/>
                  <a:pt x="1001436" y="838785"/>
                </a:cubicBezTo>
                <a:cubicBezTo>
                  <a:pt x="1013576" y="809267"/>
                  <a:pt x="1026165" y="780498"/>
                  <a:pt x="1039353" y="752179"/>
                </a:cubicBezTo>
                <a:cubicBezTo>
                  <a:pt x="1039803" y="751281"/>
                  <a:pt x="1040103" y="750531"/>
                  <a:pt x="1040552" y="749633"/>
                </a:cubicBezTo>
                <a:cubicBezTo>
                  <a:pt x="1053441" y="722211"/>
                  <a:pt x="1066780" y="695540"/>
                  <a:pt x="1080718" y="669319"/>
                </a:cubicBezTo>
                <a:cubicBezTo>
                  <a:pt x="1081467" y="667971"/>
                  <a:pt x="1082217" y="666623"/>
                  <a:pt x="1082966" y="665125"/>
                </a:cubicBezTo>
                <a:cubicBezTo>
                  <a:pt x="1096155" y="640551"/>
                  <a:pt x="1109793" y="616726"/>
                  <a:pt x="1123730" y="593502"/>
                </a:cubicBezTo>
                <a:cubicBezTo>
                  <a:pt x="1126878" y="588258"/>
                  <a:pt x="1130026" y="583163"/>
                  <a:pt x="1133322" y="578069"/>
                </a:cubicBezTo>
                <a:cubicBezTo>
                  <a:pt x="1144863" y="559339"/>
                  <a:pt x="1156702" y="541059"/>
                  <a:pt x="1168692" y="523378"/>
                </a:cubicBezTo>
                <a:cubicBezTo>
                  <a:pt x="1171689" y="518884"/>
                  <a:pt x="1174687" y="514238"/>
                  <a:pt x="1177834" y="509894"/>
                </a:cubicBezTo>
                <a:cubicBezTo>
                  <a:pt x="1192221" y="489217"/>
                  <a:pt x="1206909" y="469287"/>
                  <a:pt x="1221896" y="450258"/>
                </a:cubicBezTo>
                <a:cubicBezTo>
                  <a:pt x="1225193" y="446064"/>
                  <a:pt x="1228640" y="442018"/>
                  <a:pt x="1231938" y="437822"/>
                </a:cubicBezTo>
                <a:cubicBezTo>
                  <a:pt x="1246475" y="419692"/>
                  <a:pt x="1261312" y="402161"/>
                  <a:pt x="1276449" y="385529"/>
                </a:cubicBezTo>
                <a:cubicBezTo>
                  <a:pt x="1277498" y="384331"/>
                  <a:pt x="1278697" y="383131"/>
                  <a:pt x="1279746" y="381933"/>
                </a:cubicBezTo>
                <a:cubicBezTo>
                  <a:pt x="1296832" y="363354"/>
                  <a:pt x="1314216" y="345822"/>
                  <a:pt x="1331751" y="329340"/>
                </a:cubicBezTo>
                <a:lnTo>
                  <a:pt x="1332950" y="328142"/>
                </a:lnTo>
                <a:cubicBezTo>
                  <a:pt x="1351085" y="311361"/>
                  <a:pt x="1369369" y="295627"/>
                  <a:pt x="1388103" y="281093"/>
                </a:cubicBezTo>
                <a:cubicBezTo>
                  <a:pt x="1388253" y="280943"/>
                  <a:pt x="1388553" y="280793"/>
                  <a:pt x="1388702" y="280644"/>
                </a:cubicBezTo>
                <a:cubicBezTo>
                  <a:pt x="1407436" y="266110"/>
                  <a:pt x="1426469" y="252774"/>
                  <a:pt x="1445803" y="240786"/>
                </a:cubicBezTo>
                <a:cubicBezTo>
                  <a:pt x="1446102" y="240636"/>
                  <a:pt x="1446252" y="240487"/>
                  <a:pt x="1446552" y="240337"/>
                </a:cubicBezTo>
                <a:cubicBezTo>
                  <a:pt x="1465885" y="228351"/>
                  <a:pt x="1485368" y="217563"/>
                  <a:pt x="1505152" y="208273"/>
                </a:cubicBezTo>
                <a:cubicBezTo>
                  <a:pt x="1515643" y="203327"/>
                  <a:pt x="1526134" y="198833"/>
                  <a:pt x="1536475" y="194787"/>
                </a:cubicBezTo>
                <a:cubicBezTo>
                  <a:pt x="1536774" y="194787"/>
                  <a:pt x="1537074" y="194488"/>
                  <a:pt x="1537524" y="194338"/>
                </a:cubicBezTo>
                <a:cubicBezTo>
                  <a:pt x="1547715" y="190292"/>
                  <a:pt x="1557906" y="186846"/>
                  <a:pt x="1567947" y="183700"/>
                </a:cubicBezTo>
                <a:cubicBezTo>
                  <a:pt x="1568247" y="183700"/>
                  <a:pt x="1568547" y="183550"/>
                  <a:pt x="1568697" y="183400"/>
                </a:cubicBezTo>
                <a:cubicBezTo>
                  <a:pt x="1578888" y="180254"/>
                  <a:pt x="1589080" y="177556"/>
                  <a:pt x="1599121" y="175158"/>
                </a:cubicBezTo>
                <a:lnTo>
                  <a:pt x="1599121" y="175158"/>
                </a:lnTo>
                <a:cubicBezTo>
                  <a:pt x="1609162" y="172910"/>
                  <a:pt x="1619203" y="170962"/>
                  <a:pt x="1629095" y="169614"/>
                </a:cubicBezTo>
                <a:lnTo>
                  <a:pt x="1629694" y="169614"/>
                </a:lnTo>
                <a:cubicBezTo>
                  <a:pt x="1649627" y="166768"/>
                  <a:pt x="1669110" y="165568"/>
                  <a:pt x="1688144" y="166018"/>
                </a:cubicBezTo>
                <a:lnTo>
                  <a:pt x="1688443" y="166018"/>
                </a:lnTo>
                <a:cubicBezTo>
                  <a:pt x="1707627" y="166468"/>
                  <a:pt x="1726361" y="168566"/>
                  <a:pt x="1744645" y="172162"/>
                </a:cubicBezTo>
                <a:lnTo>
                  <a:pt x="1743745" y="172162"/>
                </a:lnTo>
                <a:cubicBezTo>
                  <a:pt x="1743745" y="172162"/>
                  <a:pt x="1743745" y="172012"/>
                  <a:pt x="1743895" y="172162"/>
                </a:cubicBezTo>
                <a:lnTo>
                  <a:pt x="1742846" y="172312"/>
                </a:ln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04160FE-2786-C947-C9C2-70F7B0208F4A}"/>
              </a:ext>
            </a:extLst>
          </p:cNvPr>
          <p:cNvSpPr txBox="1"/>
          <p:nvPr/>
        </p:nvSpPr>
        <p:spPr>
          <a:xfrm>
            <a:off x="4629336" y="3919393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822A01D-BC1A-8F0B-4962-DD9E1DC47CB7}"/>
              </a:ext>
            </a:extLst>
          </p:cNvPr>
          <p:cNvSpPr txBox="1"/>
          <p:nvPr/>
        </p:nvSpPr>
        <p:spPr>
          <a:xfrm>
            <a:off x="6201022" y="3399416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1F0D267-E067-7E13-506D-4474CC2D8E60}"/>
              </a:ext>
            </a:extLst>
          </p:cNvPr>
          <p:cNvSpPr txBox="1"/>
          <p:nvPr/>
        </p:nvSpPr>
        <p:spPr>
          <a:xfrm>
            <a:off x="7422034" y="297468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D53BBA4-0237-8B9A-54EC-0BC7E79872C8}"/>
              </a:ext>
            </a:extLst>
          </p:cNvPr>
          <p:cNvSpPr txBox="1"/>
          <p:nvPr/>
        </p:nvSpPr>
        <p:spPr>
          <a:xfrm>
            <a:off x="8267839" y="2694762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E83EE375-127D-36BB-3949-31E43A17E23E}"/>
              </a:ext>
            </a:extLst>
          </p:cNvPr>
          <p:cNvSpPr/>
          <p:nvPr/>
        </p:nvSpPr>
        <p:spPr>
          <a:xfrm>
            <a:off x="7084601" y="2877951"/>
            <a:ext cx="996630" cy="1264072"/>
          </a:xfrm>
          <a:custGeom>
            <a:avLst/>
            <a:gdLst>
              <a:gd name="connsiteX0" fmla="*/ 597385 w 636051"/>
              <a:gd name="connsiteY0" fmla="*/ 158841 h 806733"/>
              <a:gd name="connsiteX1" fmla="*/ 530992 w 636051"/>
              <a:gd name="connsiteY1" fmla="*/ 51409 h 806733"/>
              <a:gd name="connsiteX2" fmla="*/ 442119 w 636051"/>
              <a:gd name="connsiteY2" fmla="*/ 2112 h 806733"/>
              <a:gd name="connsiteX3" fmla="*/ 336160 w 636051"/>
              <a:gd name="connsiteY3" fmla="*/ 20692 h 806733"/>
              <a:gd name="connsiteX4" fmla="*/ 229003 w 636051"/>
              <a:gd name="connsiteY4" fmla="*/ 107748 h 806733"/>
              <a:gd name="connsiteX5" fmla="*/ 134884 w 636051"/>
              <a:gd name="connsiteY5" fmla="*/ 248893 h 806733"/>
              <a:gd name="connsiteX6" fmla="*/ 60847 w 636051"/>
              <a:gd name="connsiteY6" fmla="*/ 429446 h 806733"/>
              <a:gd name="connsiteX7" fmla="*/ 13789 w 636051"/>
              <a:gd name="connsiteY7" fmla="*/ 633824 h 806733"/>
              <a:gd name="connsiteX8" fmla="*/ 8094 w 636051"/>
              <a:gd name="connsiteY8" fmla="*/ 676977 h 806733"/>
              <a:gd name="connsiteX9" fmla="*/ 3897 w 636051"/>
              <a:gd name="connsiteY9" fmla="*/ 720280 h 806733"/>
              <a:gd name="connsiteX10" fmla="*/ 1199 w 636051"/>
              <a:gd name="connsiteY10" fmla="*/ 763583 h 806733"/>
              <a:gd name="connsiteX11" fmla="*/ 0 w 636051"/>
              <a:gd name="connsiteY11" fmla="*/ 806734 h 806733"/>
              <a:gd name="connsiteX12" fmla="*/ 22031 w 636051"/>
              <a:gd name="connsiteY12" fmla="*/ 794898 h 806733"/>
              <a:gd name="connsiteX13" fmla="*/ 48559 w 636051"/>
              <a:gd name="connsiteY13" fmla="*/ 557706 h 806733"/>
              <a:gd name="connsiteX14" fmla="*/ 117049 w 636051"/>
              <a:gd name="connsiteY14" fmla="*/ 339395 h 806733"/>
              <a:gd name="connsiteX15" fmla="*/ 216413 w 636051"/>
              <a:gd name="connsiteY15" fmla="*/ 165585 h 806733"/>
              <a:gd name="connsiteX16" fmla="*/ 335561 w 636051"/>
              <a:gd name="connsiteY16" fmla="*/ 60849 h 806733"/>
              <a:gd name="connsiteX17" fmla="*/ 445116 w 636051"/>
              <a:gd name="connsiteY17" fmla="*/ 45415 h 806733"/>
              <a:gd name="connsiteX18" fmla="*/ 534289 w 636051"/>
              <a:gd name="connsiteY18" fmla="*/ 107898 h 806733"/>
              <a:gd name="connsiteX19" fmla="*/ 595886 w 636051"/>
              <a:gd name="connsiteY19" fmla="*/ 235557 h 806733"/>
              <a:gd name="connsiteX20" fmla="*/ 623013 w 636051"/>
              <a:gd name="connsiteY20" fmla="*/ 416861 h 806733"/>
              <a:gd name="connsiteX21" fmla="*/ 625261 w 636051"/>
              <a:gd name="connsiteY21" fmla="*/ 391237 h 806733"/>
              <a:gd name="connsiteX22" fmla="*/ 628259 w 636051"/>
              <a:gd name="connsiteY22" fmla="*/ 365766 h 806733"/>
              <a:gd name="connsiteX23" fmla="*/ 631855 w 636051"/>
              <a:gd name="connsiteY23" fmla="*/ 340443 h 806733"/>
              <a:gd name="connsiteX24" fmla="*/ 636051 w 636051"/>
              <a:gd name="connsiteY24" fmla="*/ 315271 h 806733"/>
              <a:gd name="connsiteX25" fmla="*/ 597385 w 636051"/>
              <a:gd name="connsiteY25" fmla="*/ 158841 h 80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36051" h="806733">
                <a:moveTo>
                  <a:pt x="597385" y="158841"/>
                </a:moveTo>
                <a:cubicBezTo>
                  <a:pt x="579551" y="114340"/>
                  <a:pt x="557070" y="77931"/>
                  <a:pt x="530992" y="51409"/>
                </a:cubicBezTo>
                <a:cubicBezTo>
                  <a:pt x="504764" y="24738"/>
                  <a:pt x="474790" y="7656"/>
                  <a:pt x="442119" y="2112"/>
                </a:cubicBezTo>
                <a:cubicBezTo>
                  <a:pt x="409297" y="-3582"/>
                  <a:pt x="373628" y="2112"/>
                  <a:pt x="336160" y="20692"/>
                </a:cubicBezTo>
                <a:cubicBezTo>
                  <a:pt x="298992" y="39122"/>
                  <a:pt x="262874" y="68939"/>
                  <a:pt x="229003" y="107748"/>
                </a:cubicBezTo>
                <a:cubicBezTo>
                  <a:pt x="194982" y="146705"/>
                  <a:pt x="163359" y="194502"/>
                  <a:pt x="134884" y="248893"/>
                </a:cubicBezTo>
                <a:cubicBezTo>
                  <a:pt x="106409" y="303433"/>
                  <a:pt x="81380" y="364418"/>
                  <a:pt x="60847" y="429446"/>
                </a:cubicBezTo>
                <a:cubicBezTo>
                  <a:pt x="40315" y="494475"/>
                  <a:pt x="24279" y="563399"/>
                  <a:pt x="13789" y="633824"/>
                </a:cubicBezTo>
                <a:cubicBezTo>
                  <a:pt x="11690" y="648207"/>
                  <a:pt x="9742" y="662443"/>
                  <a:pt x="8094" y="676977"/>
                </a:cubicBezTo>
                <a:cubicBezTo>
                  <a:pt x="6444" y="691360"/>
                  <a:pt x="5096" y="705744"/>
                  <a:pt x="3897" y="720280"/>
                </a:cubicBezTo>
                <a:cubicBezTo>
                  <a:pt x="2698" y="734663"/>
                  <a:pt x="1798" y="749197"/>
                  <a:pt x="1199" y="763583"/>
                </a:cubicBezTo>
                <a:cubicBezTo>
                  <a:pt x="600" y="777966"/>
                  <a:pt x="150" y="792500"/>
                  <a:pt x="0" y="806734"/>
                </a:cubicBezTo>
                <a:lnTo>
                  <a:pt x="22031" y="794898"/>
                </a:lnTo>
                <a:cubicBezTo>
                  <a:pt x="22631" y="715484"/>
                  <a:pt x="32073" y="635172"/>
                  <a:pt x="48559" y="557706"/>
                </a:cubicBezTo>
                <a:cubicBezTo>
                  <a:pt x="64894" y="480391"/>
                  <a:pt x="88424" y="406221"/>
                  <a:pt x="117049" y="339395"/>
                </a:cubicBezTo>
                <a:cubicBezTo>
                  <a:pt x="145675" y="272718"/>
                  <a:pt x="179396" y="213531"/>
                  <a:pt x="216413" y="165585"/>
                </a:cubicBezTo>
                <a:cubicBezTo>
                  <a:pt x="253432" y="117936"/>
                  <a:pt x="293597" y="81676"/>
                  <a:pt x="335561" y="60849"/>
                </a:cubicBezTo>
                <a:cubicBezTo>
                  <a:pt x="374677" y="41369"/>
                  <a:pt x="411545" y="36875"/>
                  <a:pt x="445116" y="45415"/>
                </a:cubicBezTo>
                <a:cubicBezTo>
                  <a:pt x="478537" y="53955"/>
                  <a:pt x="508661" y="75383"/>
                  <a:pt x="534289" y="107898"/>
                </a:cubicBezTo>
                <a:cubicBezTo>
                  <a:pt x="559768" y="140261"/>
                  <a:pt x="580600" y="183414"/>
                  <a:pt x="595886" y="235557"/>
                </a:cubicBezTo>
                <a:cubicBezTo>
                  <a:pt x="611023" y="287552"/>
                  <a:pt x="620465" y="348684"/>
                  <a:pt x="623013" y="416861"/>
                </a:cubicBezTo>
                <a:cubicBezTo>
                  <a:pt x="623613" y="408319"/>
                  <a:pt x="624512" y="399779"/>
                  <a:pt x="625261" y="391237"/>
                </a:cubicBezTo>
                <a:cubicBezTo>
                  <a:pt x="626160" y="382697"/>
                  <a:pt x="627060" y="374156"/>
                  <a:pt x="628259" y="365766"/>
                </a:cubicBezTo>
                <a:cubicBezTo>
                  <a:pt x="629457" y="357374"/>
                  <a:pt x="630506" y="348834"/>
                  <a:pt x="631855" y="340443"/>
                </a:cubicBezTo>
                <a:cubicBezTo>
                  <a:pt x="633204" y="332053"/>
                  <a:pt x="634553" y="323661"/>
                  <a:pt x="636051" y="315271"/>
                </a:cubicBezTo>
                <a:cubicBezTo>
                  <a:pt x="628408" y="255786"/>
                  <a:pt x="615220" y="203194"/>
                  <a:pt x="597385" y="158841"/>
                </a:cubicBez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DC50A47F-200D-A203-BC8A-6228511AA174}"/>
              </a:ext>
            </a:extLst>
          </p:cNvPr>
          <p:cNvSpPr/>
          <p:nvPr/>
        </p:nvSpPr>
        <p:spPr>
          <a:xfrm>
            <a:off x="5722319" y="3177837"/>
            <a:ext cx="1388434" cy="1695992"/>
          </a:xfrm>
          <a:custGeom>
            <a:avLst/>
            <a:gdLst>
              <a:gd name="connsiteX0" fmla="*/ 876211 w 886101"/>
              <a:gd name="connsiteY0" fmla="*/ 528591 h 1082385"/>
              <a:gd name="connsiteX1" fmla="*/ 880408 w 886101"/>
              <a:gd name="connsiteY1" fmla="*/ 485288 h 1082385"/>
              <a:gd name="connsiteX2" fmla="*/ 886102 w 886101"/>
              <a:gd name="connsiteY2" fmla="*/ 442135 h 1082385"/>
              <a:gd name="connsiteX3" fmla="*/ 833947 w 886101"/>
              <a:gd name="connsiteY3" fmla="*/ 223824 h 1082385"/>
              <a:gd name="connsiteX4" fmla="*/ 740578 w 886101"/>
              <a:gd name="connsiteY4" fmla="*/ 72937 h 1082385"/>
              <a:gd name="connsiteX5" fmla="*/ 613637 w 886101"/>
              <a:gd name="connsiteY5" fmla="*/ 3113 h 1082385"/>
              <a:gd name="connsiteX6" fmla="*/ 461369 w 886101"/>
              <a:gd name="connsiteY6" fmla="*/ 29036 h 1082385"/>
              <a:gd name="connsiteX7" fmla="*/ 312097 w 886101"/>
              <a:gd name="connsiteY7" fmla="*/ 146958 h 1082385"/>
              <a:gd name="connsiteX8" fmla="*/ 181560 w 886101"/>
              <a:gd name="connsiteY8" fmla="*/ 337099 h 1082385"/>
              <a:gd name="connsiteX9" fmla="*/ 79798 w 886101"/>
              <a:gd name="connsiteY9" fmla="*/ 579536 h 1082385"/>
              <a:gd name="connsiteX10" fmla="*/ 16553 w 886101"/>
              <a:gd name="connsiteY10" fmla="*/ 853137 h 1082385"/>
              <a:gd name="connsiteX11" fmla="*/ 12206 w 886101"/>
              <a:gd name="connsiteY11" fmla="*/ 885351 h 1082385"/>
              <a:gd name="connsiteX12" fmla="*/ 8459 w 886101"/>
              <a:gd name="connsiteY12" fmla="*/ 917716 h 1082385"/>
              <a:gd name="connsiteX13" fmla="*/ 5462 w 886101"/>
              <a:gd name="connsiteY13" fmla="*/ 950081 h 1082385"/>
              <a:gd name="connsiteX14" fmla="*/ 3064 w 886101"/>
              <a:gd name="connsiteY14" fmla="*/ 982444 h 1082385"/>
              <a:gd name="connsiteX15" fmla="*/ 1716 w 886101"/>
              <a:gd name="connsiteY15" fmla="*/ 1007468 h 1082385"/>
              <a:gd name="connsiteX16" fmla="*/ 666 w 886101"/>
              <a:gd name="connsiteY16" fmla="*/ 1032491 h 1082385"/>
              <a:gd name="connsiteX17" fmla="*/ 66 w 886101"/>
              <a:gd name="connsiteY17" fmla="*/ 1057513 h 1082385"/>
              <a:gd name="connsiteX18" fmla="*/ 66 w 886101"/>
              <a:gd name="connsiteY18" fmla="*/ 1082386 h 1082385"/>
              <a:gd name="connsiteX19" fmla="*/ 6211 w 886101"/>
              <a:gd name="connsiteY19" fmla="*/ 1079090 h 1082385"/>
              <a:gd name="connsiteX20" fmla="*/ 24345 w 886101"/>
              <a:gd name="connsiteY20" fmla="*/ 1069350 h 1082385"/>
              <a:gd name="connsiteX21" fmla="*/ 24345 w 886101"/>
              <a:gd name="connsiteY21" fmla="*/ 1044179 h 1082385"/>
              <a:gd name="connsiteX22" fmla="*/ 24945 w 886101"/>
              <a:gd name="connsiteY22" fmla="*/ 1018855 h 1082385"/>
              <a:gd name="connsiteX23" fmla="*/ 25995 w 886101"/>
              <a:gd name="connsiteY23" fmla="*/ 993534 h 1082385"/>
              <a:gd name="connsiteX24" fmla="*/ 27493 w 886101"/>
              <a:gd name="connsiteY24" fmla="*/ 968211 h 1082385"/>
              <a:gd name="connsiteX25" fmla="*/ 75901 w 886101"/>
              <a:gd name="connsiteY25" fmla="*/ 674981 h 1082385"/>
              <a:gd name="connsiteX26" fmla="*/ 172718 w 886101"/>
              <a:gd name="connsiteY26" fmla="*/ 409470 h 1082385"/>
              <a:gd name="connsiteX27" fmla="*/ 305353 w 886101"/>
              <a:gd name="connsiteY27" fmla="*/ 199400 h 1082385"/>
              <a:gd name="connsiteX28" fmla="*/ 461219 w 886101"/>
              <a:gd name="connsiteY28" fmla="*/ 70690 h 1082385"/>
              <a:gd name="connsiteX29" fmla="*/ 625777 w 886101"/>
              <a:gd name="connsiteY29" fmla="*/ 50312 h 1082385"/>
              <a:gd name="connsiteX30" fmla="*/ 756913 w 886101"/>
              <a:gd name="connsiteY30" fmla="*/ 147706 h 1082385"/>
              <a:gd name="connsiteX31" fmla="*/ 842940 w 886101"/>
              <a:gd name="connsiteY31" fmla="*/ 342043 h 1082385"/>
              <a:gd name="connsiteX32" fmla="*/ 872464 w 886101"/>
              <a:gd name="connsiteY32" fmla="*/ 614747 h 1082385"/>
              <a:gd name="connsiteX33" fmla="*/ 873663 w 886101"/>
              <a:gd name="connsiteY33" fmla="*/ 571594 h 1082385"/>
              <a:gd name="connsiteX34" fmla="*/ 876361 w 886101"/>
              <a:gd name="connsiteY34" fmla="*/ 528291 h 1082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86101" h="1082385">
                <a:moveTo>
                  <a:pt x="876211" y="528591"/>
                </a:moveTo>
                <a:cubicBezTo>
                  <a:pt x="877410" y="514205"/>
                  <a:pt x="878758" y="499672"/>
                  <a:pt x="880408" y="485288"/>
                </a:cubicBezTo>
                <a:cubicBezTo>
                  <a:pt x="882056" y="470904"/>
                  <a:pt x="884004" y="456519"/>
                  <a:pt x="886102" y="442135"/>
                </a:cubicBezTo>
                <a:cubicBezTo>
                  <a:pt x="876361" y="359275"/>
                  <a:pt x="858526" y="285855"/>
                  <a:pt x="833947" y="223824"/>
                </a:cubicBezTo>
                <a:cubicBezTo>
                  <a:pt x="809219" y="161491"/>
                  <a:pt x="777596" y="110397"/>
                  <a:pt x="740578" y="72937"/>
                </a:cubicBezTo>
                <a:cubicBezTo>
                  <a:pt x="703260" y="35178"/>
                  <a:pt x="660547" y="11205"/>
                  <a:pt x="613637" y="3113"/>
                </a:cubicBezTo>
                <a:cubicBezTo>
                  <a:pt x="566428" y="-5127"/>
                  <a:pt x="515172" y="2815"/>
                  <a:pt x="461369" y="29036"/>
                </a:cubicBezTo>
                <a:cubicBezTo>
                  <a:pt x="409513" y="54358"/>
                  <a:pt x="359157" y="94663"/>
                  <a:pt x="312097" y="146958"/>
                </a:cubicBezTo>
                <a:cubicBezTo>
                  <a:pt x="264738" y="199549"/>
                  <a:pt x="220826" y="263979"/>
                  <a:pt x="181560" y="337099"/>
                </a:cubicBezTo>
                <a:cubicBezTo>
                  <a:pt x="142144" y="410520"/>
                  <a:pt x="107823" y="492480"/>
                  <a:pt x="79798" y="579536"/>
                </a:cubicBezTo>
                <a:cubicBezTo>
                  <a:pt x="51772" y="666890"/>
                  <a:pt x="30190" y="759189"/>
                  <a:pt x="16553" y="853137"/>
                </a:cubicBezTo>
                <a:cubicBezTo>
                  <a:pt x="15053" y="863925"/>
                  <a:pt x="13555" y="874563"/>
                  <a:pt x="12206" y="885351"/>
                </a:cubicBezTo>
                <a:cubicBezTo>
                  <a:pt x="10857" y="896140"/>
                  <a:pt x="9658" y="906928"/>
                  <a:pt x="8459" y="917716"/>
                </a:cubicBezTo>
                <a:cubicBezTo>
                  <a:pt x="7261" y="928504"/>
                  <a:pt x="6361" y="939293"/>
                  <a:pt x="5462" y="950081"/>
                </a:cubicBezTo>
                <a:cubicBezTo>
                  <a:pt x="4563" y="960869"/>
                  <a:pt x="3813" y="971657"/>
                  <a:pt x="3064" y="982444"/>
                </a:cubicBezTo>
                <a:cubicBezTo>
                  <a:pt x="2465" y="990836"/>
                  <a:pt x="2015" y="999078"/>
                  <a:pt x="1716" y="1007468"/>
                </a:cubicBezTo>
                <a:cubicBezTo>
                  <a:pt x="1265" y="1015859"/>
                  <a:pt x="965" y="1024099"/>
                  <a:pt x="666" y="1032491"/>
                </a:cubicBezTo>
                <a:cubicBezTo>
                  <a:pt x="366" y="1040881"/>
                  <a:pt x="216" y="1049123"/>
                  <a:pt x="66" y="1057513"/>
                </a:cubicBezTo>
                <a:cubicBezTo>
                  <a:pt x="66" y="1065904"/>
                  <a:pt x="-83" y="1074146"/>
                  <a:pt x="66" y="1082386"/>
                </a:cubicBezTo>
                <a:lnTo>
                  <a:pt x="6211" y="1079090"/>
                </a:lnTo>
                <a:lnTo>
                  <a:pt x="24345" y="1069350"/>
                </a:lnTo>
                <a:cubicBezTo>
                  <a:pt x="24345" y="1060960"/>
                  <a:pt x="24345" y="1052569"/>
                  <a:pt x="24345" y="1044179"/>
                </a:cubicBezTo>
                <a:cubicBezTo>
                  <a:pt x="24345" y="1035787"/>
                  <a:pt x="24645" y="1027395"/>
                  <a:pt x="24945" y="1018855"/>
                </a:cubicBezTo>
                <a:cubicBezTo>
                  <a:pt x="25245" y="1010316"/>
                  <a:pt x="25544" y="1001924"/>
                  <a:pt x="25995" y="993534"/>
                </a:cubicBezTo>
                <a:cubicBezTo>
                  <a:pt x="26444" y="985142"/>
                  <a:pt x="26894" y="976602"/>
                  <a:pt x="27493" y="968211"/>
                </a:cubicBezTo>
                <a:cubicBezTo>
                  <a:pt x="34237" y="869019"/>
                  <a:pt x="51023" y="769677"/>
                  <a:pt x="75901" y="674981"/>
                </a:cubicBezTo>
                <a:cubicBezTo>
                  <a:pt x="100780" y="580284"/>
                  <a:pt x="133602" y="490382"/>
                  <a:pt x="172718" y="409470"/>
                </a:cubicBezTo>
                <a:cubicBezTo>
                  <a:pt x="211535" y="328858"/>
                  <a:pt x="256496" y="257387"/>
                  <a:pt x="305353" y="199400"/>
                </a:cubicBezTo>
                <a:cubicBezTo>
                  <a:pt x="354061" y="141712"/>
                  <a:pt x="406666" y="97511"/>
                  <a:pt x="461219" y="70690"/>
                </a:cubicBezTo>
                <a:cubicBezTo>
                  <a:pt x="519968" y="41922"/>
                  <a:pt x="575570" y="36228"/>
                  <a:pt x="625777" y="50312"/>
                </a:cubicBezTo>
                <a:cubicBezTo>
                  <a:pt x="675534" y="64248"/>
                  <a:pt x="720046" y="97811"/>
                  <a:pt x="756913" y="147706"/>
                </a:cubicBezTo>
                <a:cubicBezTo>
                  <a:pt x="793632" y="197302"/>
                  <a:pt x="823007" y="263081"/>
                  <a:pt x="842940" y="342043"/>
                </a:cubicBezTo>
                <a:cubicBezTo>
                  <a:pt x="862722" y="420707"/>
                  <a:pt x="873363" y="512557"/>
                  <a:pt x="872464" y="614747"/>
                </a:cubicBezTo>
                <a:cubicBezTo>
                  <a:pt x="872464" y="600361"/>
                  <a:pt x="872914" y="585978"/>
                  <a:pt x="873663" y="571594"/>
                </a:cubicBezTo>
                <a:cubicBezTo>
                  <a:pt x="874412" y="557210"/>
                  <a:pt x="875162" y="542675"/>
                  <a:pt x="876361" y="528291"/>
                </a:cubicBez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CAFD5CDF-A0B1-6ACE-6D68-0475F142A354}"/>
              </a:ext>
            </a:extLst>
          </p:cNvPr>
          <p:cNvSpPr/>
          <p:nvPr/>
        </p:nvSpPr>
        <p:spPr>
          <a:xfrm>
            <a:off x="8060802" y="2587353"/>
            <a:ext cx="734793" cy="945934"/>
          </a:xfrm>
          <a:custGeom>
            <a:avLst/>
            <a:gdLst>
              <a:gd name="connsiteX0" fmla="*/ 448414 w 468946"/>
              <a:gd name="connsiteY0" fmla="*/ 157634 h 603697"/>
              <a:gd name="connsiteX1" fmla="*/ 401054 w 468946"/>
              <a:gd name="connsiteY1" fmla="*/ 54396 h 603697"/>
              <a:gd name="connsiteX2" fmla="*/ 332114 w 468946"/>
              <a:gd name="connsiteY2" fmla="*/ 3602 h 603697"/>
              <a:gd name="connsiteX3" fmla="*/ 247287 w 468946"/>
              <a:gd name="connsiteY3" fmla="*/ 15139 h 603697"/>
              <a:gd name="connsiteX4" fmla="*/ 172651 w 468946"/>
              <a:gd name="connsiteY4" fmla="*/ 75972 h 603697"/>
              <a:gd name="connsiteX5" fmla="*/ 106259 w 468946"/>
              <a:gd name="connsiteY5" fmla="*/ 174266 h 603697"/>
              <a:gd name="connsiteX6" fmla="*/ 52455 w 468946"/>
              <a:gd name="connsiteY6" fmla="*/ 300429 h 603697"/>
              <a:gd name="connsiteX7" fmla="*/ 15736 w 468946"/>
              <a:gd name="connsiteY7" fmla="*/ 444571 h 603697"/>
              <a:gd name="connsiteX8" fmla="*/ 11540 w 468946"/>
              <a:gd name="connsiteY8" fmla="*/ 469743 h 603697"/>
              <a:gd name="connsiteX9" fmla="*/ 7944 w 468946"/>
              <a:gd name="connsiteY9" fmla="*/ 495066 h 603697"/>
              <a:gd name="connsiteX10" fmla="*/ 4946 w 468946"/>
              <a:gd name="connsiteY10" fmla="*/ 520538 h 603697"/>
              <a:gd name="connsiteX11" fmla="*/ 2698 w 468946"/>
              <a:gd name="connsiteY11" fmla="*/ 546159 h 603697"/>
              <a:gd name="connsiteX12" fmla="*/ 1648 w 468946"/>
              <a:gd name="connsiteY12" fmla="*/ 560545 h 603697"/>
              <a:gd name="connsiteX13" fmla="*/ 899 w 468946"/>
              <a:gd name="connsiteY13" fmla="*/ 574928 h 603697"/>
              <a:gd name="connsiteX14" fmla="*/ 300 w 468946"/>
              <a:gd name="connsiteY14" fmla="*/ 589312 h 603697"/>
              <a:gd name="connsiteX15" fmla="*/ 0 w 468946"/>
              <a:gd name="connsiteY15" fmla="*/ 603698 h 603697"/>
              <a:gd name="connsiteX16" fmla="*/ 3298 w 468946"/>
              <a:gd name="connsiteY16" fmla="*/ 601900 h 603697"/>
              <a:gd name="connsiteX17" fmla="*/ 20382 w 468946"/>
              <a:gd name="connsiteY17" fmla="*/ 592758 h 603697"/>
              <a:gd name="connsiteX18" fmla="*/ 20682 w 468946"/>
              <a:gd name="connsiteY18" fmla="*/ 578974 h 603697"/>
              <a:gd name="connsiteX19" fmla="*/ 21282 w 468946"/>
              <a:gd name="connsiteY19" fmla="*/ 565189 h 603697"/>
              <a:gd name="connsiteX20" fmla="*/ 22031 w 468946"/>
              <a:gd name="connsiteY20" fmla="*/ 551405 h 603697"/>
              <a:gd name="connsiteX21" fmla="*/ 23081 w 468946"/>
              <a:gd name="connsiteY21" fmla="*/ 537619 h 603697"/>
              <a:gd name="connsiteX22" fmla="*/ 49907 w 468946"/>
              <a:gd name="connsiteY22" fmla="*/ 378343 h 603697"/>
              <a:gd name="connsiteX23" fmla="*/ 100114 w 468946"/>
              <a:gd name="connsiteY23" fmla="*/ 235098 h 603697"/>
              <a:gd name="connsiteX24" fmla="*/ 167705 w 468946"/>
              <a:gd name="connsiteY24" fmla="*/ 122423 h 603697"/>
              <a:gd name="connsiteX25" fmla="*/ 246538 w 468946"/>
              <a:gd name="connsiteY25" fmla="*/ 53946 h 603697"/>
              <a:gd name="connsiteX26" fmla="*/ 327917 w 468946"/>
              <a:gd name="connsiteY26" fmla="*/ 44207 h 603697"/>
              <a:gd name="connsiteX27" fmla="*/ 392811 w 468946"/>
              <a:gd name="connsiteY27" fmla="*/ 96949 h 603697"/>
              <a:gd name="connsiteX28" fmla="*/ 435524 w 468946"/>
              <a:gd name="connsiteY28" fmla="*/ 201835 h 603697"/>
              <a:gd name="connsiteX29" fmla="*/ 450361 w 468946"/>
              <a:gd name="connsiteY29" fmla="*/ 348975 h 603697"/>
              <a:gd name="connsiteX30" fmla="*/ 468946 w 468946"/>
              <a:gd name="connsiteY30" fmla="*/ 304175 h 603697"/>
              <a:gd name="connsiteX31" fmla="*/ 448414 w 468946"/>
              <a:gd name="connsiteY31" fmla="*/ 157784 h 603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68946" h="603697">
                <a:moveTo>
                  <a:pt x="448414" y="157634"/>
                </a:moveTo>
                <a:cubicBezTo>
                  <a:pt x="436723" y="115529"/>
                  <a:pt x="420687" y="80618"/>
                  <a:pt x="401054" y="54396"/>
                </a:cubicBezTo>
                <a:cubicBezTo>
                  <a:pt x="381271" y="28175"/>
                  <a:pt x="358041" y="10643"/>
                  <a:pt x="332114" y="3602"/>
                </a:cubicBezTo>
                <a:cubicBezTo>
                  <a:pt x="306186" y="-3590"/>
                  <a:pt x="277561" y="-144"/>
                  <a:pt x="247287" y="15139"/>
                </a:cubicBezTo>
                <a:cubicBezTo>
                  <a:pt x="221509" y="28175"/>
                  <a:pt x="196331" y="49002"/>
                  <a:pt x="172651" y="75972"/>
                </a:cubicBezTo>
                <a:cubicBezTo>
                  <a:pt x="148822" y="103093"/>
                  <a:pt x="126491" y="136357"/>
                  <a:pt x="106259" y="174266"/>
                </a:cubicBezTo>
                <a:cubicBezTo>
                  <a:pt x="86026" y="212325"/>
                  <a:pt x="67892" y="254878"/>
                  <a:pt x="52455" y="300429"/>
                </a:cubicBezTo>
                <a:cubicBezTo>
                  <a:pt x="37169" y="346128"/>
                  <a:pt x="24579" y="394675"/>
                  <a:pt x="15736" y="444571"/>
                </a:cubicBezTo>
                <a:cubicBezTo>
                  <a:pt x="14238" y="452961"/>
                  <a:pt x="12889" y="461353"/>
                  <a:pt x="11540" y="469743"/>
                </a:cubicBezTo>
                <a:cubicBezTo>
                  <a:pt x="10191" y="478134"/>
                  <a:pt x="8993" y="486674"/>
                  <a:pt x="7944" y="495066"/>
                </a:cubicBezTo>
                <a:cubicBezTo>
                  <a:pt x="6894" y="503456"/>
                  <a:pt x="5845" y="511998"/>
                  <a:pt x="4946" y="520538"/>
                </a:cubicBezTo>
                <a:cubicBezTo>
                  <a:pt x="4047" y="529077"/>
                  <a:pt x="3298" y="537619"/>
                  <a:pt x="2698" y="546159"/>
                </a:cubicBezTo>
                <a:cubicBezTo>
                  <a:pt x="2398" y="550955"/>
                  <a:pt x="1948" y="555749"/>
                  <a:pt x="1648" y="560545"/>
                </a:cubicBezTo>
                <a:cubicBezTo>
                  <a:pt x="1349" y="565339"/>
                  <a:pt x="1049" y="570134"/>
                  <a:pt x="899" y="574928"/>
                </a:cubicBezTo>
                <a:cubicBezTo>
                  <a:pt x="600" y="579722"/>
                  <a:pt x="450" y="584518"/>
                  <a:pt x="300" y="589312"/>
                </a:cubicBezTo>
                <a:cubicBezTo>
                  <a:pt x="150" y="594108"/>
                  <a:pt x="0" y="598902"/>
                  <a:pt x="0" y="603698"/>
                </a:cubicBezTo>
                <a:lnTo>
                  <a:pt x="3298" y="601900"/>
                </a:lnTo>
                <a:lnTo>
                  <a:pt x="20382" y="592758"/>
                </a:lnTo>
                <a:cubicBezTo>
                  <a:pt x="20382" y="588114"/>
                  <a:pt x="20532" y="583618"/>
                  <a:pt x="20682" y="578974"/>
                </a:cubicBezTo>
                <a:cubicBezTo>
                  <a:pt x="20832" y="574328"/>
                  <a:pt x="20982" y="569684"/>
                  <a:pt x="21282" y="565189"/>
                </a:cubicBezTo>
                <a:cubicBezTo>
                  <a:pt x="21431" y="560545"/>
                  <a:pt x="21731" y="555899"/>
                  <a:pt x="22031" y="551405"/>
                </a:cubicBezTo>
                <a:cubicBezTo>
                  <a:pt x="22331" y="546759"/>
                  <a:pt x="22631" y="542115"/>
                  <a:pt x="23081" y="537619"/>
                </a:cubicBezTo>
                <a:cubicBezTo>
                  <a:pt x="27427" y="483528"/>
                  <a:pt x="36719" y="429588"/>
                  <a:pt x="49907" y="378343"/>
                </a:cubicBezTo>
                <a:cubicBezTo>
                  <a:pt x="63096" y="327098"/>
                  <a:pt x="80181" y="278701"/>
                  <a:pt x="100114" y="235098"/>
                </a:cubicBezTo>
                <a:cubicBezTo>
                  <a:pt x="120047" y="191647"/>
                  <a:pt x="142977" y="153288"/>
                  <a:pt x="167705" y="122423"/>
                </a:cubicBezTo>
                <a:cubicBezTo>
                  <a:pt x="192434" y="91556"/>
                  <a:pt x="218961" y="67882"/>
                  <a:pt x="246538" y="53946"/>
                </a:cubicBezTo>
                <a:cubicBezTo>
                  <a:pt x="275612" y="39113"/>
                  <a:pt x="303039" y="36417"/>
                  <a:pt x="327917" y="44207"/>
                </a:cubicBezTo>
                <a:cubicBezTo>
                  <a:pt x="352646" y="51998"/>
                  <a:pt x="374527" y="70130"/>
                  <a:pt x="392811" y="96949"/>
                </a:cubicBezTo>
                <a:cubicBezTo>
                  <a:pt x="411095" y="123771"/>
                  <a:pt x="425633" y="159132"/>
                  <a:pt x="435524" y="201835"/>
                </a:cubicBezTo>
                <a:cubicBezTo>
                  <a:pt x="445416" y="244240"/>
                  <a:pt x="450661" y="293835"/>
                  <a:pt x="450361" y="348975"/>
                </a:cubicBezTo>
                <a:lnTo>
                  <a:pt x="468946" y="304175"/>
                </a:lnTo>
                <a:cubicBezTo>
                  <a:pt x="467148" y="249034"/>
                  <a:pt x="459953" y="199737"/>
                  <a:pt x="448414" y="157784"/>
                </a:cubicBez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D2A91B1-5431-685D-8B62-F99CBD3FE70D}"/>
              </a:ext>
            </a:extLst>
          </p:cNvPr>
          <p:cNvGrpSpPr/>
          <p:nvPr/>
        </p:nvGrpSpPr>
        <p:grpSpPr>
          <a:xfrm>
            <a:off x="4508266" y="5015128"/>
            <a:ext cx="2926080" cy="1105487"/>
            <a:chOff x="8921977" y="4652338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41B524C-58FF-4CBF-D21D-9B07CD161EC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01 -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0EE791C-BFF3-AE27-AF90-921EEAD9BA4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4A129C9-C93D-D2B5-0C90-858E8C5979C0}"/>
              </a:ext>
            </a:extLst>
          </p:cNvPr>
          <p:cNvGrpSpPr/>
          <p:nvPr/>
        </p:nvGrpSpPr>
        <p:grpSpPr>
          <a:xfrm>
            <a:off x="7691200" y="3833781"/>
            <a:ext cx="2926080" cy="1105487"/>
            <a:chOff x="8921977" y="4652338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7CE04FF-65EB-FC98-3463-8F73B729B55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03 -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7E01016-AFA7-6E6D-CD6B-63F262AC80F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3AFAC90-09AA-9448-4349-30CCC702E752}"/>
              </a:ext>
            </a:extLst>
          </p:cNvPr>
          <p:cNvGrpSpPr/>
          <p:nvPr/>
        </p:nvGrpSpPr>
        <p:grpSpPr>
          <a:xfrm>
            <a:off x="1042976" y="2012437"/>
            <a:ext cx="2926080" cy="1105487"/>
            <a:chOff x="8921977" y="4652338"/>
            <a:chExt cx="2926080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F43502E-4C99-4962-D5C3-050FA20676B7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02 -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1155BBD-51E2-AFFC-D9F3-CB47625A2D9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17E4581-9DFE-88B1-3FC6-C60CFD558AC0}"/>
              </a:ext>
            </a:extLst>
          </p:cNvPr>
          <p:cNvGrpSpPr/>
          <p:nvPr/>
        </p:nvGrpSpPr>
        <p:grpSpPr>
          <a:xfrm>
            <a:off x="4390990" y="1137895"/>
            <a:ext cx="2926080" cy="1105487"/>
            <a:chOff x="8921977" y="4652338"/>
            <a:chExt cx="2926080" cy="11054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F1910F8-4580-4CE8-7916-4FA6823C1F9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04 - 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8228A85-8E57-D89D-5BD3-36671AB8CA3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28" name="Forme libre 27">
            <a:extLst>
              <a:ext uri="{FF2B5EF4-FFF2-40B4-BE49-F238E27FC236}">
                <a16:creationId xmlns:a16="http://schemas.microsoft.com/office/drawing/2014/main" id="{CFE8A384-9EE0-0B56-0348-C162045ABCFA}"/>
              </a:ext>
            </a:extLst>
          </p:cNvPr>
          <p:cNvSpPr/>
          <p:nvPr/>
        </p:nvSpPr>
        <p:spPr>
          <a:xfrm>
            <a:off x="3726528" y="3741211"/>
            <a:ext cx="2019571" cy="2357464"/>
          </a:xfrm>
          <a:custGeom>
            <a:avLst/>
            <a:gdLst>
              <a:gd name="connsiteX0" fmla="*/ 1210362 w 1288894"/>
              <a:gd name="connsiteY0" fmla="*/ 299102 h 1504538"/>
              <a:gd name="connsiteX1" fmla="*/ 1072481 w 1288894"/>
              <a:gd name="connsiteY1" fmla="*/ 96075 h 1504538"/>
              <a:gd name="connsiteX2" fmla="*/ 886042 w 1288894"/>
              <a:gd name="connsiteY2" fmla="*/ 3475 h 1504538"/>
              <a:gd name="connsiteX3" fmla="*/ 662584 w 1288894"/>
              <a:gd name="connsiteY3" fmla="*/ 42432 h 1504538"/>
              <a:gd name="connsiteX4" fmla="*/ 435380 w 1288894"/>
              <a:gd name="connsiteY4" fmla="*/ 218042 h 1504538"/>
              <a:gd name="connsiteX5" fmla="*/ 239649 w 1288894"/>
              <a:gd name="connsiteY5" fmla="*/ 501083 h 1504538"/>
              <a:gd name="connsiteX6" fmla="*/ 92626 w 1288894"/>
              <a:gd name="connsiteY6" fmla="*/ 859791 h 1504538"/>
              <a:gd name="connsiteX7" fmla="*/ 11246 w 1288894"/>
              <a:gd name="connsiteY7" fmla="*/ 1259106 h 1504538"/>
              <a:gd name="connsiteX8" fmla="*/ 5701 w 1288894"/>
              <a:gd name="connsiteY8" fmla="*/ 1320688 h 1504538"/>
              <a:gd name="connsiteX9" fmla="*/ 1955 w 1288894"/>
              <a:gd name="connsiteY9" fmla="*/ 1382271 h 1504538"/>
              <a:gd name="connsiteX10" fmla="*/ 156 w 1288894"/>
              <a:gd name="connsiteY10" fmla="*/ 1443554 h 1504538"/>
              <a:gd name="connsiteX11" fmla="*/ 455 w 1288894"/>
              <a:gd name="connsiteY11" fmla="*/ 1504538 h 1504538"/>
              <a:gd name="connsiteX12" fmla="*/ 28481 w 1288894"/>
              <a:gd name="connsiteY12" fmla="*/ 1489555 h 1504538"/>
              <a:gd name="connsiteX13" fmla="*/ 72843 w 1288894"/>
              <a:gd name="connsiteY13" fmla="*/ 1042441 h 1504538"/>
              <a:gd name="connsiteX14" fmla="*/ 209525 w 1288894"/>
              <a:gd name="connsiteY14" fmla="*/ 625597 h 1504538"/>
              <a:gd name="connsiteX15" fmla="*/ 414698 w 1288894"/>
              <a:gd name="connsiteY15" fmla="*/ 291312 h 1504538"/>
              <a:gd name="connsiteX16" fmla="*/ 663334 w 1288894"/>
              <a:gd name="connsiteY16" fmla="*/ 87233 h 1504538"/>
              <a:gd name="connsiteX17" fmla="*/ 893685 w 1288894"/>
              <a:gd name="connsiteY17" fmla="*/ 51872 h 1504538"/>
              <a:gd name="connsiteX18" fmla="*/ 1081773 w 1288894"/>
              <a:gd name="connsiteY18" fmla="*/ 162301 h 1504538"/>
              <a:gd name="connsiteX19" fmla="*/ 1213359 w 1288894"/>
              <a:gd name="connsiteY19" fmla="*/ 393350 h 1504538"/>
              <a:gd name="connsiteX20" fmla="*/ 1275406 w 1288894"/>
              <a:gd name="connsiteY20" fmla="*/ 723140 h 1504538"/>
              <a:gd name="connsiteX21" fmla="*/ 1277804 w 1288894"/>
              <a:gd name="connsiteY21" fmla="*/ 690775 h 1504538"/>
              <a:gd name="connsiteX22" fmla="*/ 1280801 w 1288894"/>
              <a:gd name="connsiteY22" fmla="*/ 658412 h 1504538"/>
              <a:gd name="connsiteX23" fmla="*/ 1284547 w 1288894"/>
              <a:gd name="connsiteY23" fmla="*/ 626047 h 1504538"/>
              <a:gd name="connsiteX24" fmla="*/ 1288894 w 1288894"/>
              <a:gd name="connsiteY24" fmla="*/ 593831 h 1504538"/>
              <a:gd name="connsiteX25" fmla="*/ 1210511 w 1288894"/>
              <a:gd name="connsiteY25" fmla="*/ 299102 h 150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88894" h="1504538">
                <a:moveTo>
                  <a:pt x="1210362" y="299102"/>
                </a:moveTo>
                <a:cubicBezTo>
                  <a:pt x="1173644" y="214894"/>
                  <a:pt x="1127034" y="146270"/>
                  <a:pt x="1072481" y="96075"/>
                </a:cubicBezTo>
                <a:cubicBezTo>
                  <a:pt x="1017628" y="45430"/>
                  <a:pt x="954683" y="13515"/>
                  <a:pt x="886042" y="3475"/>
                </a:cubicBezTo>
                <a:cubicBezTo>
                  <a:pt x="816802" y="-6713"/>
                  <a:pt x="741566" y="5273"/>
                  <a:pt x="662584" y="42432"/>
                </a:cubicBezTo>
                <a:cubicBezTo>
                  <a:pt x="583153" y="80041"/>
                  <a:pt x="506569" y="140126"/>
                  <a:pt x="435380" y="218042"/>
                </a:cubicBezTo>
                <a:cubicBezTo>
                  <a:pt x="363742" y="296406"/>
                  <a:pt x="297499" y="392452"/>
                  <a:pt x="239649" y="501083"/>
                </a:cubicBezTo>
                <a:cubicBezTo>
                  <a:pt x="181349" y="610163"/>
                  <a:pt x="131592" y="731530"/>
                  <a:pt x="92626" y="859791"/>
                </a:cubicBezTo>
                <a:cubicBezTo>
                  <a:pt x="53660" y="988200"/>
                  <a:pt x="25633" y="1123203"/>
                  <a:pt x="11246" y="1259106"/>
                </a:cubicBezTo>
                <a:cubicBezTo>
                  <a:pt x="8998" y="1279633"/>
                  <a:pt x="7200" y="1300161"/>
                  <a:pt x="5701" y="1320688"/>
                </a:cubicBezTo>
                <a:cubicBezTo>
                  <a:pt x="4202" y="1341216"/>
                  <a:pt x="2854" y="1361744"/>
                  <a:pt x="1955" y="1382271"/>
                </a:cubicBezTo>
                <a:cubicBezTo>
                  <a:pt x="1055" y="1402799"/>
                  <a:pt x="455" y="1423176"/>
                  <a:pt x="156" y="1443554"/>
                </a:cubicBezTo>
                <a:cubicBezTo>
                  <a:pt x="-144" y="1463931"/>
                  <a:pt x="6" y="1484311"/>
                  <a:pt x="455" y="1504538"/>
                </a:cubicBezTo>
                <a:lnTo>
                  <a:pt x="28481" y="1489555"/>
                </a:lnTo>
                <a:cubicBezTo>
                  <a:pt x="25484" y="1341216"/>
                  <a:pt x="41371" y="1189432"/>
                  <a:pt x="72843" y="1042441"/>
                </a:cubicBezTo>
                <a:cubicBezTo>
                  <a:pt x="104316" y="895452"/>
                  <a:pt x="151076" y="753858"/>
                  <a:pt x="209525" y="625597"/>
                </a:cubicBezTo>
                <a:cubicBezTo>
                  <a:pt x="267825" y="497786"/>
                  <a:pt x="337365" y="383910"/>
                  <a:pt x="414698" y="291312"/>
                </a:cubicBezTo>
                <a:cubicBezTo>
                  <a:pt x="491432" y="199462"/>
                  <a:pt x="575509" y="129038"/>
                  <a:pt x="663334" y="87233"/>
                </a:cubicBezTo>
                <a:cubicBezTo>
                  <a:pt x="745163" y="48426"/>
                  <a:pt x="822796" y="37938"/>
                  <a:pt x="893685" y="51872"/>
                </a:cubicBezTo>
                <a:cubicBezTo>
                  <a:pt x="963975" y="65808"/>
                  <a:pt x="1027520" y="103867"/>
                  <a:pt x="1081773" y="162301"/>
                </a:cubicBezTo>
                <a:cubicBezTo>
                  <a:pt x="1135576" y="220288"/>
                  <a:pt x="1180238" y="298504"/>
                  <a:pt x="1213359" y="393350"/>
                </a:cubicBezTo>
                <a:cubicBezTo>
                  <a:pt x="1246181" y="487598"/>
                  <a:pt x="1267762" y="598625"/>
                  <a:pt x="1275406" y="723140"/>
                </a:cubicBezTo>
                <a:cubicBezTo>
                  <a:pt x="1276155" y="712353"/>
                  <a:pt x="1276905" y="701563"/>
                  <a:pt x="1277804" y="690775"/>
                </a:cubicBezTo>
                <a:cubicBezTo>
                  <a:pt x="1278703" y="679987"/>
                  <a:pt x="1279752" y="669200"/>
                  <a:pt x="1280801" y="658412"/>
                </a:cubicBezTo>
                <a:cubicBezTo>
                  <a:pt x="1281850" y="647622"/>
                  <a:pt x="1283199" y="636834"/>
                  <a:pt x="1284547" y="626047"/>
                </a:cubicBezTo>
                <a:cubicBezTo>
                  <a:pt x="1285897" y="615259"/>
                  <a:pt x="1287395" y="604619"/>
                  <a:pt x="1288894" y="593831"/>
                </a:cubicBezTo>
                <a:cubicBezTo>
                  <a:pt x="1273757" y="481904"/>
                  <a:pt x="1246931" y="382712"/>
                  <a:pt x="1210511" y="299102"/>
                </a:cubicBez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5042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9520</TotalTime>
  <Words>338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Arched Path Process – Slide Template</vt:lpstr>
      <vt:lpstr>4-Step Arched Path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Five-Point Radial Star Diagram</dc:title>
  <dc:creator>PresentationGO.com</dc:creator>
  <dc:description>© Copyright PresentationGO.com - Do not distribute or sale without written permission.</dc:description>
  <cp:lastModifiedBy>Christophe Barroche</cp:lastModifiedBy>
  <cp:revision>61</cp:revision>
  <dcterms:created xsi:type="dcterms:W3CDTF">2014-11-26T05:14:11Z</dcterms:created>
  <dcterms:modified xsi:type="dcterms:W3CDTF">2025-10-29T01:03:30Z</dcterms:modified>
  <cp:category>Charts &amp; Diagrams</cp:category>
</cp:coreProperties>
</file>