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435" r:id="rId4"/>
    <p:sldId id="438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89" d="100"/>
          <a:sy n="89" d="100"/>
        </p:scale>
        <p:origin x="76" y="8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4168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FF3529-D552-EBB3-5C6D-FFEFA1C31D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8802C07-9062-CFBE-F7C8-96B6D0BC59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23D772-8326-E6AB-0334-644BBB2F8B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8B6541-48FD-6961-A088-34207E0CD5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8469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5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14.svg"/><Relationship Id="rId4" Type="http://schemas.openxmlformats.org/officeDocument/2006/relationships/image" Target="../media/image11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7994E-D955-4FC0-EB55-09C0A8872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5F233-1840-42BA-19D1-08AB41FB6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5-Step Radial Cylinder Diagram – Slide Template</a:t>
            </a: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5385E848-DC4A-0A0D-13C2-59E1044D046F}"/>
              </a:ext>
            </a:extLst>
          </p:cNvPr>
          <p:cNvGrpSpPr/>
          <p:nvPr/>
        </p:nvGrpSpPr>
        <p:grpSpPr>
          <a:xfrm>
            <a:off x="3784004" y="1297874"/>
            <a:ext cx="4624102" cy="4445710"/>
            <a:chOff x="3784004" y="1297874"/>
            <a:chExt cx="4624102" cy="4445710"/>
          </a:xfrm>
        </p:grpSpPr>
        <p:sp>
          <p:nvSpPr>
            <p:cNvPr id="4" name="Forme libre 3">
              <a:extLst>
                <a:ext uri="{FF2B5EF4-FFF2-40B4-BE49-F238E27FC236}">
                  <a16:creationId xmlns:a16="http://schemas.microsoft.com/office/drawing/2014/main" id="{4F5B2922-DD5D-F365-38A8-691AD5D91D35}"/>
                </a:ext>
              </a:extLst>
            </p:cNvPr>
            <p:cNvSpPr/>
            <p:nvPr/>
          </p:nvSpPr>
          <p:spPr>
            <a:xfrm>
              <a:off x="4989271" y="1736777"/>
              <a:ext cx="1106722" cy="1616755"/>
            </a:xfrm>
            <a:custGeom>
              <a:avLst/>
              <a:gdLst>
                <a:gd name="connsiteX0" fmla="*/ 525797 w 525796"/>
                <a:gd name="connsiteY0" fmla="*/ 805796 h 805795"/>
                <a:gd name="connsiteX1" fmla="*/ 287565 w 525796"/>
                <a:gd name="connsiteY1" fmla="*/ 0 h 805795"/>
                <a:gd name="connsiteX2" fmla="*/ 0 w 525796"/>
                <a:gd name="connsiteY2" fmla="*/ 79532 h 805795"/>
                <a:gd name="connsiteX3" fmla="*/ 525797 w 525796"/>
                <a:gd name="connsiteY3" fmla="*/ 805796 h 805795"/>
                <a:gd name="connsiteX0" fmla="*/ 551594 w 551594"/>
                <a:gd name="connsiteY0" fmla="*/ 805796 h 805796"/>
                <a:gd name="connsiteX1" fmla="*/ 313362 w 551594"/>
                <a:gd name="connsiteY1" fmla="*/ 0 h 805796"/>
                <a:gd name="connsiteX2" fmla="*/ 0 w 551594"/>
                <a:gd name="connsiteY2" fmla="*/ 92430 h 805796"/>
                <a:gd name="connsiteX3" fmla="*/ 551594 w 551594"/>
                <a:gd name="connsiteY3" fmla="*/ 805796 h 805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1594" h="805796">
                  <a:moveTo>
                    <a:pt x="551594" y="805796"/>
                  </a:moveTo>
                  <a:lnTo>
                    <a:pt x="313362" y="0"/>
                  </a:lnTo>
                  <a:lnTo>
                    <a:pt x="0" y="92430"/>
                  </a:lnTo>
                  <a:lnTo>
                    <a:pt x="551594" y="805796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" name="Forme libre 4">
              <a:extLst>
                <a:ext uri="{FF2B5EF4-FFF2-40B4-BE49-F238E27FC236}">
                  <a16:creationId xmlns:a16="http://schemas.microsoft.com/office/drawing/2014/main" id="{22EEF4AC-F2F8-6A5C-255D-F52BE09616C0}"/>
                </a:ext>
              </a:extLst>
            </p:cNvPr>
            <p:cNvSpPr/>
            <p:nvPr/>
          </p:nvSpPr>
          <p:spPr>
            <a:xfrm>
              <a:off x="4687965" y="1896351"/>
              <a:ext cx="1408026" cy="1457181"/>
            </a:xfrm>
            <a:custGeom>
              <a:avLst/>
              <a:gdLst>
                <a:gd name="connsiteX0" fmla="*/ 701765 w 701765"/>
                <a:gd name="connsiteY0" fmla="*/ 726264 h 726264"/>
                <a:gd name="connsiteX1" fmla="*/ 0 w 701765"/>
                <a:gd name="connsiteY1" fmla="*/ 240774 h 726264"/>
                <a:gd name="connsiteX2" fmla="*/ 175969 w 701765"/>
                <a:gd name="connsiteY2" fmla="*/ 0 h 726264"/>
                <a:gd name="connsiteX3" fmla="*/ 701765 w 701765"/>
                <a:gd name="connsiteY3" fmla="*/ 726264 h 726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01765" h="726264">
                  <a:moveTo>
                    <a:pt x="701765" y="726264"/>
                  </a:moveTo>
                  <a:lnTo>
                    <a:pt x="0" y="240774"/>
                  </a:lnTo>
                  <a:lnTo>
                    <a:pt x="175969" y="0"/>
                  </a:lnTo>
                  <a:lnTo>
                    <a:pt x="701765" y="726264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" name="Forme libre 5">
              <a:extLst>
                <a:ext uri="{FF2B5EF4-FFF2-40B4-BE49-F238E27FC236}">
                  <a16:creationId xmlns:a16="http://schemas.microsoft.com/office/drawing/2014/main" id="{2F3E243B-2774-E94A-A86A-CBF27C8204D0}"/>
                </a:ext>
              </a:extLst>
            </p:cNvPr>
            <p:cNvSpPr/>
            <p:nvPr/>
          </p:nvSpPr>
          <p:spPr>
            <a:xfrm>
              <a:off x="6095994" y="1736777"/>
              <a:ext cx="1153074" cy="1616755"/>
            </a:xfrm>
            <a:custGeom>
              <a:avLst/>
              <a:gdLst>
                <a:gd name="connsiteX0" fmla="*/ 0 w 525252"/>
                <a:gd name="connsiteY0" fmla="*/ 805796 h 805795"/>
                <a:gd name="connsiteX1" fmla="*/ 237755 w 525252"/>
                <a:gd name="connsiteY1" fmla="*/ 0 h 805795"/>
                <a:gd name="connsiteX2" fmla="*/ 525252 w 525252"/>
                <a:gd name="connsiteY2" fmla="*/ 79532 h 805795"/>
                <a:gd name="connsiteX3" fmla="*/ 0 w 525252"/>
                <a:gd name="connsiteY3" fmla="*/ 805796 h 805795"/>
                <a:gd name="connsiteX0" fmla="*/ 0 w 574696"/>
                <a:gd name="connsiteY0" fmla="*/ 805796 h 805796"/>
                <a:gd name="connsiteX1" fmla="*/ 237755 w 574696"/>
                <a:gd name="connsiteY1" fmla="*/ 0 h 805796"/>
                <a:gd name="connsiteX2" fmla="*/ 574696 w 574696"/>
                <a:gd name="connsiteY2" fmla="*/ 98880 h 805796"/>
                <a:gd name="connsiteX3" fmla="*/ 0 w 574696"/>
                <a:gd name="connsiteY3" fmla="*/ 805796 h 805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4696" h="805796">
                  <a:moveTo>
                    <a:pt x="0" y="805796"/>
                  </a:moveTo>
                  <a:lnTo>
                    <a:pt x="237755" y="0"/>
                  </a:lnTo>
                  <a:lnTo>
                    <a:pt x="574696" y="98880"/>
                  </a:lnTo>
                  <a:lnTo>
                    <a:pt x="0" y="805796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061D92C2-D34C-BF9B-C814-43DE1C39AFA6}"/>
                </a:ext>
              </a:extLst>
            </p:cNvPr>
            <p:cNvSpPr/>
            <p:nvPr/>
          </p:nvSpPr>
          <p:spPr>
            <a:xfrm>
              <a:off x="4382551" y="3316403"/>
              <a:ext cx="1713443" cy="688071"/>
            </a:xfrm>
            <a:custGeom>
              <a:avLst/>
              <a:gdLst>
                <a:gd name="connsiteX0" fmla="*/ 0 w 1713443"/>
                <a:gd name="connsiteY0" fmla="*/ 0 h 688071"/>
                <a:gd name="connsiteX1" fmla="*/ 1713443 w 1713443"/>
                <a:gd name="connsiteY1" fmla="*/ 37129 h 688071"/>
                <a:gd name="connsiteX2" fmla="*/ 0 w 1713443"/>
                <a:gd name="connsiteY2" fmla="*/ 688071 h 688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13443" h="688071">
                  <a:moveTo>
                    <a:pt x="0" y="0"/>
                  </a:moveTo>
                  <a:lnTo>
                    <a:pt x="1713443" y="37129"/>
                  </a:lnTo>
                  <a:lnTo>
                    <a:pt x="0" y="68807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680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fr-FR"/>
            </a:p>
          </p:txBody>
        </p:sp>
        <p:sp>
          <p:nvSpPr>
            <p:cNvPr id="8" name="Forme libre 7">
              <a:extLst>
                <a:ext uri="{FF2B5EF4-FFF2-40B4-BE49-F238E27FC236}">
                  <a16:creationId xmlns:a16="http://schemas.microsoft.com/office/drawing/2014/main" id="{74FB47BC-B4F0-8BA5-D408-CD9F582304D4}"/>
                </a:ext>
              </a:extLst>
            </p:cNvPr>
            <p:cNvSpPr/>
            <p:nvPr/>
          </p:nvSpPr>
          <p:spPr>
            <a:xfrm>
              <a:off x="5540455" y="3353532"/>
              <a:ext cx="606888" cy="1787303"/>
            </a:xfrm>
            <a:custGeom>
              <a:avLst/>
              <a:gdLst>
                <a:gd name="connsiteX0" fmla="*/ 276678 w 276881"/>
                <a:gd name="connsiteY0" fmla="*/ 892948 h 892947"/>
                <a:gd name="connsiteX1" fmla="*/ 276882 w 276881"/>
                <a:gd name="connsiteY1" fmla="*/ 0 h 892947"/>
                <a:gd name="connsiteX2" fmla="*/ 0 w 276881"/>
                <a:gd name="connsiteY2" fmla="*/ 781509 h 892947"/>
                <a:gd name="connsiteX3" fmla="*/ 276678 w 276881"/>
                <a:gd name="connsiteY3" fmla="*/ 892948 h 892947"/>
                <a:gd name="connsiteX0" fmla="*/ 302475 w 302475"/>
                <a:gd name="connsiteY0" fmla="*/ 890798 h 890798"/>
                <a:gd name="connsiteX1" fmla="*/ 276882 w 302475"/>
                <a:gd name="connsiteY1" fmla="*/ 0 h 890798"/>
                <a:gd name="connsiteX2" fmla="*/ 0 w 302475"/>
                <a:gd name="connsiteY2" fmla="*/ 781509 h 890798"/>
                <a:gd name="connsiteX3" fmla="*/ 302475 w 302475"/>
                <a:gd name="connsiteY3" fmla="*/ 890798 h 890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2475" h="890798">
                  <a:moveTo>
                    <a:pt x="302475" y="890798"/>
                  </a:moveTo>
                  <a:lnTo>
                    <a:pt x="276882" y="0"/>
                  </a:lnTo>
                  <a:lnTo>
                    <a:pt x="0" y="781509"/>
                  </a:lnTo>
                  <a:lnTo>
                    <a:pt x="302475" y="890798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9" name="Forme libre 8">
              <a:extLst>
                <a:ext uri="{FF2B5EF4-FFF2-40B4-BE49-F238E27FC236}">
                  <a16:creationId xmlns:a16="http://schemas.microsoft.com/office/drawing/2014/main" id="{82833C1E-1710-AC2C-D2CF-82CEEC7B1CEF}"/>
                </a:ext>
              </a:extLst>
            </p:cNvPr>
            <p:cNvSpPr/>
            <p:nvPr/>
          </p:nvSpPr>
          <p:spPr>
            <a:xfrm>
              <a:off x="6095993" y="3353532"/>
              <a:ext cx="1739459" cy="974779"/>
            </a:xfrm>
            <a:custGeom>
              <a:avLst/>
              <a:gdLst>
                <a:gd name="connsiteX0" fmla="*/ 854054 w 854053"/>
                <a:gd name="connsiteY0" fmla="*/ 279757 h 485832"/>
                <a:gd name="connsiteX1" fmla="*/ 0 w 854053"/>
                <a:gd name="connsiteY1" fmla="*/ 0 h 485832"/>
                <a:gd name="connsiteX2" fmla="*/ 638482 w 854053"/>
                <a:gd name="connsiteY2" fmla="*/ 485833 h 485832"/>
                <a:gd name="connsiteX3" fmla="*/ 854054 w 854053"/>
                <a:gd name="connsiteY3" fmla="*/ 279757 h 485832"/>
                <a:gd name="connsiteX0" fmla="*/ 866952 w 866952"/>
                <a:gd name="connsiteY0" fmla="*/ 243212 h 485833"/>
                <a:gd name="connsiteX1" fmla="*/ 0 w 866952"/>
                <a:gd name="connsiteY1" fmla="*/ 0 h 485833"/>
                <a:gd name="connsiteX2" fmla="*/ 638482 w 866952"/>
                <a:gd name="connsiteY2" fmla="*/ 485833 h 485833"/>
                <a:gd name="connsiteX3" fmla="*/ 866952 w 866952"/>
                <a:gd name="connsiteY3" fmla="*/ 243212 h 485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6952" h="485833">
                  <a:moveTo>
                    <a:pt x="866952" y="243212"/>
                  </a:moveTo>
                  <a:lnTo>
                    <a:pt x="0" y="0"/>
                  </a:lnTo>
                  <a:lnTo>
                    <a:pt x="638482" y="485833"/>
                  </a:lnTo>
                  <a:lnTo>
                    <a:pt x="866952" y="243212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0" name="Forme libre 9">
              <a:extLst>
                <a:ext uri="{FF2B5EF4-FFF2-40B4-BE49-F238E27FC236}">
                  <a16:creationId xmlns:a16="http://schemas.microsoft.com/office/drawing/2014/main" id="{7B7C070D-C212-C34C-4115-BC3F830218A4}"/>
                </a:ext>
              </a:extLst>
            </p:cNvPr>
            <p:cNvSpPr/>
            <p:nvPr/>
          </p:nvSpPr>
          <p:spPr>
            <a:xfrm>
              <a:off x="6095993" y="1896351"/>
              <a:ext cx="1383450" cy="1457181"/>
            </a:xfrm>
            <a:custGeom>
              <a:avLst/>
              <a:gdLst>
                <a:gd name="connsiteX0" fmla="*/ 525252 w 689516"/>
                <a:gd name="connsiteY0" fmla="*/ 0 h 726264"/>
                <a:gd name="connsiteX1" fmla="*/ 0 w 689516"/>
                <a:gd name="connsiteY1" fmla="*/ 726264 h 726264"/>
                <a:gd name="connsiteX2" fmla="*/ 689517 w 689516"/>
                <a:gd name="connsiteY2" fmla="*/ 248937 h 726264"/>
                <a:gd name="connsiteX3" fmla="*/ 525252 w 689516"/>
                <a:gd name="connsiteY3" fmla="*/ 0 h 726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89516" h="726264">
                  <a:moveTo>
                    <a:pt x="525252" y="0"/>
                  </a:moveTo>
                  <a:lnTo>
                    <a:pt x="0" y="726264"/>
                  </a:lnTo>
                  <a:lnTo>
                    <a:pt x="689517" y="248937"/>
                  </a:lnTo>
                  <a:lnTo>
                    <a:pt x="525252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1" name="Forme libre 10">
              <a:extLst>
                <a:ext uri="{FF2B5EF4-FFF2-40B4-BE49-F238E27FC236}">
                  <a16:creationId xmlns:a16="http://schemas.microsoft.com/office/drawing/2014/main" id="{5C47E666-9E86-64F8-AA42-AEF85E612865}"/>
                </a:ext>
              </a:extLst>
            </p:cNvPr>
            <p:cNvSpPr/>
            <p:nvPr/>
          </p:nvSpPr>
          <p:spPr>
            <a:xfrm>
              <a:off x="6095582" y="3353532"/>
              <a:ext cx="550759" cy="1791615"/>
            </a:xfrm>
            <a:custGeom>
              <a:avLst/>
              <a:gdLst>
                <a:gd name="connsiteX0" fmla="*/ 0 w 274500"/>
                <a:gd name="connsiteY0" fmla="*/ 892948 h 892947"/>
                <a:gd name="connsiteX1" fmla="*/ 204 w 274500"/>
                <a:gd name="connsiteY1" fmla="*/ 0 h 892947"/>
                <a:gd name="connsiteX2" fmla="*/ 274500 w 274500"/>
                <a:gd name="connsiteY2" fmla="*/ 775998 h 892947"/>
                <a:gd name="connsiteX3" fmla="*/ 0 w 274500"/>
                <a:gd name="connsiteY3" fmla="*/ 892948 h 89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4500" h="892947">
                  <a:moveTo>
                    <a:pt x="0" y="892948"/>
                  </a:moveTo>
                  <a:lnTo>
                    <a:pt x="204" y="0"/>
                  </a:lnTo>
                  <a:lnTo>
                    <a:pt x="274500" y="775998"/>
                  </a:lnTo>
                  <a:lnTo>
                    <a:pt x="0" y="892948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2" name="Forme libre 11">
              <a:extLst>
                <a:ext uri="{FF2B5EF4-FFF2-40B4-BE49-F238E27FC236}">
                  <a16:creationId xmlns:a16="http://schemas.microsoft.com/office/drawing/2014/main" id="{0C05DC57-C43E-DC5C-E0DD-0DA7FA938535}"/>
                </a:ext>
              </a:extLst>
            </p:cNvPr>
            <p:cNvSpPr/>
            <p:nvPr/>
          </p:nvSpPr>
          <p:spPr>
            <a:xfrm>
              <a:off x="4382549" y="3353532"/>
              <a:ext cx="1713442" cy="1027192"/>
            </a:xfrm>
            <a:custGeom>
              <a:avLst/>
              <a:gdLst>
                <a:gd name="connsiteX0" fmla="*/ 0 w 853985"/>
                <a:gd name="connsiteY0" fmla="*/ 279757 h 511956"/>
                <a:gd name="connsiteX1" fmla="*/ 853986 w 853985"/>
                <a:gd name="connsiteY1" fmla="*/ 0 h 511956"/>
                <a:gd name="connsiteX2" fmla="*/ 187128 w 853985"/>
                <a:gd name="connsiteY2" fmla="*/ 511957 h 511956"/>
                <a:gd name="connsiteX3" fmla="*/ 0 w 853985"/>
                <a:gd name="connsiteY3" fmla="*/ 279757 h 511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3985" h="511956">
                  <a:moveTo>
                    <a:pt x="0" y="279757"/>
                  </a:moveTo>
                  <a:lnTo>
                    <a:pt x="853986" y="0"/>
                  </a:lnTo>
                  <a:lnTo>
                    <a:pt x="187128" y="511957"/>
                  </a:lnTo>
                  <a:lnTo>
                    <a:pt x="0" y="279757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3" name="Forme libre 12">
              <a:extLst>
                <a:ext uri="{FF2B5EF4-FFF2-40B4-BE49-F238E27FC236}">
                  <a16:creationId xmlns:a16="http://schemas.microsoft.com/office/drawing/2014/main" id="{99CD8E1F-2E10-7651-A7E0-0F906A975483}"/>
                </a:ext>
              </a:extLst>
            </p:cNvPr>
            <p:cNvSpPr/>
            <p:nvPr/>
          </p:nvSpPr>
          <p:spPr>
            <a:xfrm>
              <a:off x="6095993" y="3316403"/>
              <a:ext cx="1713578" cy="598435"/>
            </a:xfrm>
            <a:custGeom>
              <a:avLst/>
              <a:gdLst>
                <a:gd name="connsiteX0" fmla="*/ 0 w 854053"/>
                <a:gd name="connsiteY0" fmla="*/ 18505 h 298262"/>
                <a:gd name="connsiteX1" fmla="*/ 854054 w 854053"/>
                <a:gd name="connsiteY1" fmla="*/ 0 h 298262"/>
                <a:gd name="connsiteX2" fmla="*/ 854054 w 854053"/>
                <a:gd name="connsiteY2" fmla="*/ 298262 h 298262"/>
                <a:gd name="connsiteX3" fmla="*/ 0 w 854053"/>
                <a:gd name="connsiteY3" fmla="*/ 18505 h 298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4053" h="298262">
                  <a:moveTo>
                    <a:pt x="0" y="18505"/>
                  </a:moveTo>
                  <a:lnTo>
                    <a:pt x="854054" y="0"/>
                  </a:lnTo>
                  <a:lnTo>
                    <a:pt x="854054" y="298262"/>
                  </a:lnTo>
                  <a:lnTo>
                    <a:pt x="0" y="18505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5" name="Forme libre 14">
              <a:extLst>
                <a:ext uri="{FF2B5EF4-FFF2-40B4-BE49-F238E27FC236}">
                  <a16:creationId xmlns:a16="http://schemas.microsoft.com/office/drawing/2014/main" id="{72265B40-3E73-34CB-329F-F0037F35B1BB}"/>
                </a:ext>
              </a:extLst>
            </p:cNvPr>
            <p:cNvSpPr/>
            <p:nvPr/>
          </p:nvSpPr>
          <p:spPr>
            <a:xfrm>
              <a:off x="6551317" y="1297916"/>
              <a:ext cx="1197089" cy="1196868"/>
            </a:xfrm>
            <a:custGeom>
              <a:avLst/>
              <a:gdLst>
                <a:gd name="connsiteX0" fmla="*/ 596633 w 596633"/>
                <a:gd name="connsiteY0" fmla="*/ 298261 h 596523"/>
                <a:gd name="connsiteX1" fmla="*/ 298317 w 596633"/>
                <a:gd name="connsiteY1" fmla="*/ 596523 h 596523"/>
                <a:gd name="connsiteX2" fmla="*/ 0 w 596633"/>
                <a:gd name="connsiteY2" fmla="*/ 298261 h 596523"/>
                <a:gd name="connsiteX3" fmla="*/ 298317 w 596633"/>
                <a:gd name="connsiteY3" fmla="*/ -1 h 596523"/>
                <a:gd name="connsiteX4" fmla="*/ 596633 w 596633"/>
                <a:gd name="connsiteY4" fmla="*/ 298261 h 596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6633" h="596523">
                  <a:moveTo>
                    <a:pt x="596633" y="298261"/>
                  </a:moveTo>
                  <a:cubicBezTo>
                    <a:pt x="596633" y="462987"/>
                    <a:pt x="463073" y="596523"/>
                    <a:pt x="298317" y="596523"/>
                  </a:cubicBezTo>
                  <a:cubicBezTo>
                    <a:pt x="133561" y="596523"/>
                    <a:pt x="0" y="462987"/>
                    <a:pt x="0" y="298261"/>
                  </a:cubicBezTo>
                  <a:cubicBezTo>
                    <a:pt x="0" y="133536"/>
                    <a:pt x="133561" y="-1"/>
                    <a:pt x="298317" y="-1"/>
                  </a:cubicBezTo>
                  <a:cubicBezTo>
                    <a:pt x="463072" y="-1"/>
                    <a:pt x="596633" y="133536"/>
                    <a:pt x="596633" y="298261"/>
                  </a:cubicBezTo>
                  <a:close/>
                </a:path>
              </a:pathLst>
            </a:custGeom>
            <a:solidFill>
              <a:schemeClr val="accent1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6" name="Forme libre 15">
              <a:extLst>
                <a:ext uri="{FF2B5EF4-FFF2-40B4-BE49-F238E27FC236}">
                  <a16:creationId xmlns:a16="http://schemas.microsoft.com/office/drawing/2014/main" id="{EF842C05-BB80-1F11-E8AF-E6876AFC5570}"/>
                </a:ext>
              </a:extLst>
            </p:cNvPr>
            <p:cNvSpPr/>
            <p:nvPr/>
          </p:nvSpPr>
          <p:spPr>
            <a:xfrm>
              <a:off x="4442551" y="1297874"/>
              <a:ext cx="1197089" cy="1196868"/>
            </a:xfrm>
            <a:custGeom>
              <a:avLst/>
              <a:gdLst>
                <a:gd name="connsiteX0" fmla="*/ 596633 w 596633"/>
                <a:gd name="connsiteY0" fmla="*/ 298261 h 596523"/>
                <a:gd name="connsiteX1" fmla="*/ 298317 w 596633"/>
                <a:gd name="connsiteY1" fmla="*/ 596524 h 596523"/>
                <a:gd name="connsiteX2" fmla="*/ 0 w 596633"/>
                <a:gd name="connsiteY2" fmla="*/ 298261 h 596523"/>
                <a:gd name="connsiteX3" fmla="*/ 298317 w 596633"/>
                <a:gd name="connsiteY3" fmla="*/ -1 h 596523"/>
                <a:gd name="connsiteX4" fmla="*/ 596633 w 596633"/>
                <a:gd name="connsiteY4" fmla="*/ 298261 h 596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6633" h="596523">
                  <a:moveTo>
                    <a:pt x="596633" y="298261"/>
                  </a:moveTo>
                  <a:cubicBezTo>
                    <a:pt x="596633" y="462987"/>
                    <a:pt x="463072" y="596524"/>
                    <a:pt x="298317" y="596524"/>
                  </a:cubicBezTo>
                  <a:cubicBezTo>
                    <a:pt x="133561" y="596524"/>
                    <a:pt x="0" y="462987"/>
                    <a:pt x="0" y="298261"/>
                  </a:cubicBezTo>
                  <a:cubicBezTo>
                    <a:pt x="0" y="133536"/>
                    <a:pt x="133561" y="-1"/>
                    <a:pt x="298317" y="-1"/>
                  </a:cubicBezTo>
                  <a:cubicBezTo>
                    <a:pt x="463072" y="-1"/>
                    <a:pt x="596633" y="133536"/>
                    <a:pt x="596633" y="298261"/>
                  </a:cubicBezTo>
                  <a:close/>
                </a:path>
              </a:pathLst>
            </a:custGeom>
            <a:solidFill>
              <a:schemeClr val="accent3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7" name="Forme libre 16">
              <a:extLst>
                <a:ext uri="{FF2B5EF4-FFF2-40B4-BE49-F238E27FC236}">
                  <a16:creationId xmlns:a16="http://schemas.microsoft.com/office/drawing/2014/main" id="{3BF83C31-F572-185D-A05B-94D451FF350E}"/>
                </a:ext>
              </a:extLst>
            </p:cNvPr>
            <p:cNvSpPr/>
            <p:nvPr/>
          </p:nvSpPr>
          <p:spPr>
            <a:xfrm>
              <a:off x="3784004" y="3316403"/>
              <a:ext cx="1197089" cy="1196868"/>
            </a:xfrm>
            <a:custGeom>
              <a:avLst/>
              <a:gdLst>
                <a:gd name="connsiteX0" fmla="*/ 596633 w 596633"/>
                <a:gd name="connsiteY0" fmla="*/ 298262 h 596523"/>
                <a:gd name="connsiteX1" fmla="*/ 298317 w 596633"/>
                <a:gd name="connsiteY1" fmla="*/ 596524 h 596523"/>
                <a:gd name="connsiteX2" fmla="*/ 0 w 596633"/>
                <a:gd name="connsiteY2" fmla="*/ 298262 h 596523"/>
                <a:gd name="connsiteX3" fmla="*/ 298317 w 596633"/>
                <a:gd name="connsiteY3" fmla="*/ 0 h 596523"/>
                <a:gd name="connsiteX4" fmla="*/ 596633 w 596633"/>
                <a:gd name="connsiteY4" fmla="*/ 298262 h 596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6633" h="596523">
                  <a:moveTo>
                    <a:pt x="596633" y="298262"/>
                  </a:moveTo>
                  <a:cubicBezTo>
                    <a:pt x="596633" y="462987"/>
                    <a:pt x="463072" y="596524"/>
                    <a:pt x="298317" y="596524"/>
                  </a:cubicBezTo>
                  <a:cubicBezTo>
                    <a:pt x="133561" y="596524"/>
                    <a:pt x="0" y="462987"/>
                    <a:pt x="0" y="298262"/>
                  </a:cubicBezTo>
                  <a:cubicBezTo>
                    <a:pt x="0" y="133537"/>
                    <a:pt x="133561" y="0"/>
                    <a:pt x="298317" y="0"/>
                  </a:cubicBezTo>
                  <a:cubicBezTo>
                    <a:pt x="463072" y="0"/>
                    <a:pt x="596633" y="133537"/>
                    <a:pt x="596633" y="298262"/>
                  </a:cubicBezTo>
                  <a:close/>
                </a:path>
              </a:pathLst>
            </a:custGeom>
            <a:solidFill>
              <a:schemeClr val="accent2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8" name="Forme libre 17">
              <a:extLst>
                <a:ext uri="{FF2B5EF4-FFF2-40B4-BE49-F238E27FC236}">
                  <a16:creationId xmlns:a16="http://schemas.microsoft.com/office/drawing/2014/main" id="{25F2C5FB-A090-3079-11FC-492E3C9FAE4D}"/>
                </a:ext>
              </a:extLst>
            </p:cNvPr>
            <p:cNvSpPr/>
            <p:nvPr/>
          </p:nvSpPr>
          <p:spPr>
            <a:xfrm>
              <a:off x="5497038" y="4546716"/>
              <a:ext cx="1197089" cy="1196868"/>
            </a:xfrm>
            <a:custGeom>
              <a:avLst/>
              <a:gdLst>
                <a:gd name="connsiteX0" fmla="*/ 596633 w 596633"/>
                <a:gd name="connsiteY0" fmla="*/ 298261 h 596523"/>
                <a:gd name="connsiteX1" fmla="*/ 298317 w 596633"/>
                <a:gd name="connsiteY1" fmla="*/ 596523 h 596523"/>
                <a:gd name="connsiteX2" fmla="*/ 0 w 596633"/>
                <a:gd name="connsiteY2" fmla="*/ 298261 h 596523"/>
                <a:gd name="connsiteX3" fmla="*/ 298317 w 596633"/>
                <a:gd name="connsiteY3" fmla="*/ -1 h 596523"/>
                <a:gd name="connsiteX4" fmla="*/ 596633 w 596633"/>
                <a:gd name="connsiteY4" fmla="*/ 298261 h 596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6633" h="596523">
                  <a:moveTo>
                    <a:pt x="596633" y="298261"/>
                  </a:moveTo>
                  <a:cubicBezTo>
                    <a:pt x="596633" y="462987"/>
                    <a:pt x="463072" y="596523"/>
                    <a:pt x="298317" y="596523"/>
                  </a:cubicBezTo>
                  <a:cubicBezTo>
                    <a:pt x="133561" y="596523"/>
                    <a:pt x="0" y="462987"/>
                    <a:pt x="0" y="298261"/>
                  </a:cubicBezTo>
                  <a:cubicBezTo>
                    <a:pt x="0" y="133536"/>
                    <a:pt x="133561" y="-1"/>
                    <a:pt x="298317" y="-1"/>
                  </a:cubicBezTo>
                  <a:cubicBezTo>
                    <a:pt x="463072" y="-1"/>
                    <a:pt x="596633" y="133536"/>
                    <a:pt x="596633" y="298261"/>
                  </a:cubicBezTo>
                  <a:close/>
                </a:path>
              </a:pathLst>
            </a:custGeom>
            <a:solidFill>
              <a:schemeClr val="accent5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9" name="Forme libre 18">
              <a:extLst>
                <a:ext uri="{FF2B5EF4-FFF2-40B4-BE49-F238E27FC236}">
                  <a16:creationId xmlns:a16="http://schemas.microsoft.com/office/drawing/2014/main" id="{A76B66C8-F756-C9EF-4D42-B97825CF12A9}"/>
                </a:ext>
              </a:extLst>
            </p:cNvPr>
            <p:cNvSpPr/>
            <p:nvPr/>
          </p:nvSpPr>
          <p:spPr>
            <a:xfrm>
              <a:off x="7211017" y="3316399"/>
              <a:ext cx="1197089" cy="1196868"/>
            </a:xfrm>
            <a:custGeom>
              <a:avLst/>
              <a:gdLst>
                <a:gd name="connsiteX0" fmla="*/ 596633 w 596633"/>
                <a:gd name="connsiteY0" fmla="*/ 298262 h 596523"/>
                <a:gd name="connsiteX1" fmla="*/ 298316 w 596633"/>
                <a:gd name="connsiteY1" fmla="*/ 596524 h 596523"/>
                <a:gd name="connsiteX2" fmla="*/ -1 w 596633"/>
                <a:gd name="connsiteY2" fmla="*/ 298262 h 596523"/>
                <a:gd name="connsiteX3" fmla="*/ 298316 w 596633"/>
                <a:gd name="connsiteY3" fmla="*/ 0 h 596523"/>
                <a:gd name="connsiteX4" fmla="*/ 596633 w 596633"/>
                <a:gd name="connsiteY4" fmla="*/ 298262 h 596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6633" h="596523">
                  <a:moveTo>
                    <a:pt x="596633" y="298262"/>
                  </a:moveTo>
                  <a:cubicBezTo>
                    <a:pt x="596633" y="462987"/>
                    <a:pt x="463072" y="596524"/>
                    <a:pt x="298316" y="596524"/>
                  </a:cubicBezTo>
                  <a:cubicBezTo>
                    <a:pt x="133561" y="596524"/>
                    <a:pt x="-1" y="462987"/>
                    <a:pt x="-1" y="298262"/>
                  </a:cubicBezTo>
                  <a:cubicBezTo>
                    <a:pt x="-1" y="133537"/>
                    <a:pt x="133560" y="0"/>
                    <a:pt x="298316" y="0"/>
                  </a:cubicBezTo>
                  <a:cubicBezTo>
                    <a:pt x="463072" y="0"/>
                    <a:pt x="596633" y="133537"/>
                    <a:pt x="596633" y="298262"/>
                  </a:cubicBezTo>
                  <a:close/>
                </a:path>
              </a:pathLst>
            </a:custGeom>
            <a:solidFill>
              <a:schemeClr val="accent4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09F11140-9C1D-E066-C7E9-BD41231658E4}"/>
                </a:ext>
              </a:extLst>
            </p:cNvPr>
            <p:cNvSpPr txBox="1"/>
            <p:nvPr/>
          </p:nvSpPr>
          <p:spPr>
            <a:xfrm>
              <a:off x="4584363" y="1456027"/>
              <a:ext cx="367408" cy="30777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400" b="1" dirty="0">
                  <a:solidFill>
                    <a:schemeClr val="bg1"/>
                  </a:solidFill>
                </a:rPr>
                <a:t>05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DD217E31-BEE4-A6A2-E444-277F5825DF6C}"/>
                </a:ext>
              </a:extLst>
            </p:cNvPr>
            <p:cNvSpPr txBox="1"/>
            <p:nvPr/>
          </p:nvSpPr>
          <p:spPr>
            <a:xfrm>
              <a:off x="7211326" y="1456027"/>
              <a:ext cx="367408" cy="30777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400" b="1" dirty="0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BCBA992B-8ACE-35C5-0BCF-1CAA40452730}"/>
                </a:ext>
              </a:extLst>
            </p:cNvPr>
            <p:cNvSpPr txBox="1"/>
            <p:nvPr/>
          </p:nvSpPr>
          <p:spPr>
            <a:xfrm>
              <a:off x="7986241" y="3920257"/>
              <a:ext cx="367408" cy="30777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400" b="1" dirty="0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3BC63528-6DF3-04B9-53F4-625BE9160E5E}"/>
                </a:ext>
              </a:extLst>
            </p:cNvPr>
            <p:cNvSpPr txBox="1"/>
            <p:nvPr/>
          </p:nvSpPr>
          <p:spPr>
            <a:xfrm>
              <a:off x="3832696" y="3920257"/>
              <a:ext cx="367408" cy="30777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400" b="1" dirty="0">
                  <a:solidFill>
                    <a:schemeClr val="bg1"/>
                  </a:solidFill>
                </a:rPr>
                <a:t>04</a:t>
              </a: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14D857BC-EF41-A1AC-7535-D996512F8872}"/>
                </a:ext>
              </a:extLst>
            </p:cNvPr>
            <p:cNvSpPr txBox="1"/>
            <p:nvPr/>
          </p:nvSpPr>
          <p:spPr>
            <a:xfrm>
              <a:off x="5912296" y="5369349"/>
              <a:ext cx="367408" cy="30777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400" b="1" dirty="0">
                  <a:solidFill>
                    <a:schemeClr val="bg1"/>
                  </a:solidFill>
                </a:rPr>
                <a:t>03</a:t>
              </a:r>
            </a:p>
          </p:txBody>
        </p:sp>
      </p:grpSp>
      <p:pic>
        <p:nvPicPr>
          <p:cNvPr id="47" name="Graphic 13" descr="Bullseye with solid fill">
            <a:extLst>
              <a:ext uri="{FF2B5EF4-FFF2-40B4-BE49-F238E27FC236}">
                <a16:creationId xmlns:a16="http://schemas.microsoft.com/office/drawing/2014/main" id="{14CA39F1-8018-B2C6-B4AA-1FAA2386D9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87718" y="1704788"/>
            <a:ext cx="606979" cy="60697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8" name="Graphic 14" descr="Database with solid fill">
            <a:extLst>
              <a:ext uri="{FF2B5EF4-FFF2-40B4-BE49-F238E27FC236}">
                <a16:creationId xmlns:a16="http://schemas.microsoft.com/office/drawing/2014/main" id="{40D375D6-5A51-86F4-4100-37B833DC89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92511" y="4662129"/>
            <a:ext cx="606979" cy="60697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9" name="Graphic 15" descr="Gears with solid fill">
            <a:extLst>
              <a:ext uri="{FF2B5EF4-FFF2-40B4-BE49-F238E27FC236}">
                <a16:creationId xmlns:a16="http://schemas.microsoft.com/office/drawing/2014/main" id="{B7789C9B-EA6B-E30D-E1B9-A04801FA735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400675" y="3527044"/>
            <a:ext cx="606979" cy="60697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0" name="Graphic 16" descr="Hourglass 30% with solid fill">
            <a:extLst>
              <a:ext uri="{FF2B5EF4-FFF2-40B4-BE49-F238E27FC236}">
                <a16:creationId xmlns:a16="http://schemas.microsoft.com/office/drawing/2014/main" id="{C19FC09A-0DD3-C89F-6F12-6B7F3985B85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230114" y="3540431"/>
            <a:ext cx="606979" cy="60697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1" name="Graphic 17" descr="Lightbulb with solid fill">
            <a:extLst>
              <a:ext uri="{FF2B5EF4-FFF2-40B4-BE49-F238E27FC236}">
                <a16:creationId xmlns:a16="http://schemas.microsoft.com/office/drawing/2014/main" id="{7608563E-DF77-729D-ECB0-603F19EDA13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800116" y="1659611"/>
            <a:ext cx="606979" cy="60697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41" name="Group 40">
            <a:extLst>
              <a:ext uri="{FF2B5EF4-FFF2-40B4-BE49-F238E27FC236}">
                <a16:creationId xmlns:a16="http://schemas.microsoft.com/office/drawing/2014/main" id="{02124802-34A7-90A9-A18F-57E05C5446AD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2947244"/>
            <a:chExt cx="2926080" cy="129015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6C9059C0-B565-99A2-31F4-EF9BE8B5402D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67701FAC-0F7D-34E5-4356-617AEBF8D9FF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6A4286BF-9FC4-A689-4007-80F50DCF95E9}"/>
              </a:ext>
            </a:extLst>
          </p:cNvPr>
          <p:cNvGrpSpPr/>
          <p:nvPr/>
        </p:nvGrpSpPr>
        <p:grpSpPr>
          <a:xfrm>
            <a:off x="338440" y="2094697"/>
            <a:ext cx="2926080" cy="1290153"/>
            <a:chOff x="332936" y="2947244"/>
            <a:chExt cx="2926080" cy="1290153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2F1E3BF2-1124-63C5-5DFB-5CF8945478EC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295E434-1E5D-85CF-96A0-C4E3E3401C44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157296DD-DDB7-D3D3-2641-EB0772D4AEEC}"/>
              </a:ext>
            </a:extLst>
          </p:cNvPr>
          <p:cNvGrpSpPr/>
          <p:nvPr/>
        </p:nvGrpSpPr>
        <p:grpSpPr>
          <a:xfrm>
            <a:off x="338440" y="3799791"/>
            <a:ext cx="2926080" cy="1290153"/>
            <a:chOff x="332936" y="4652338"/>
            <a:chExt cx="2926080" cy="1290153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6E4A4B15-5CD2-8558-5BA7-4DB55F8483E2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ABDD3DB0-73DE-0883-14F8-878A362E6910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ACCD8142-9A48-E243-E7DE-6780365D4E1D}"/>
              </a:ext>
            </a:extLst>
          </p:cNvPr>
          <p:cNvGrpSpPr/>
          <p:nvPr/>
        </p:nvGrpSpPr>
        <p:grpSpPr>
          <a:xfrm>
            <a:off x="8490107" y="1242150"/>
            <a:ext cx="2926080" cy="1290153"/>
            <a:chOff x="8921977" y="1242150"/>
            <a:chExt cx="2926080" cy="129015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50CE194F-17DB-BF08-0E79-3CA736A84555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9B185BE0-53F8-3020-FAEC-BE1D347D2D34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C050B5F7-DC17-246B-CD30-CABBD51CEAA2}"/>
              </a:ext>
            </a:extLst>
          </p:cNvPr>
          <p:cNvGrpSpPr/>
          <p:nvPr/>
        </p:nvGrpSpPr>
        <p:grpSpPr>
          <a:xfrm>
            <a:off x="8490107" y="4652338"/>
            <a:ext cx="2926080" cy="1290153"/>
            <a:chOff x="332936" y="4652338"/>
            <a:chExt cx="2926080" cy="1290153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405CD935-E456-74C0-524E-6A214F7E86BE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D463DD0D-CEAF-FE1C-D7E4-91B0512D49F9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750994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8D5FC4-203C-C424-F126-4F124F8819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1EBBB9-94D2-0895-3D7D-923AC2BEC2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5-Step Radial Cylinder Diagram – Slide Template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42D7B0D-8A1F-2693-51F9-82E5BDBAF06C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2947244"/>
            <a:chExt cx="2926080" cy="129015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ADEA259F-5216-DBBB-5067-04901B9BA255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ED6F97A5-09B0-2BB5-671C-50594E646AC1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086583B1-DC9E-4356-CAB5-58044DAC14AF}"/>
              </a:ext>
            </a:extLst>
          </p:cNvPr>
          <p:cNvGrpSpPr/>
          <p:nvPr/>
        </p:nvGrpSpPr>
        <p:grpSpPr>
          <a:xfrm>
            <a:off x="338440" y="2094697"/>
            <a:ext cx="2926080" cy="1290153"/>
            <a:chOff x="332936" y="2947244"/>
            <a:chExt cx="2926080" cy="1290153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CC90F6FD-C4F3-C9BF-5BAF-09C6F4886541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4C4A8FA3-B4CB-A659-55EF-B6AAEC2CF43B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6ECFC1F4-C242-AC4B-751F-1FA1D914E87D}"/>
              </a:ext>
            </a:extLst>
          </p:cNvPr>
          <p:cNvGrpSpPr/>
          <p:nvPr/>
        </p:nvGrpSpPr>
        <p:grpSpPr>
          <a:xfrm>
            <a:off x="338440" y="3799791"/>
            <a:ext cx="2926080" cy="1290153"/>
            <a:chOff x="332936" y="4652338"/>
            <a:chExt cx="2926080" cy="1290153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3F3CBE84-D8B3-C612-C393-FCFF4ABD9FF2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50164229-C8BA-D4C4-6C75-AE439AFA72DD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69C5E04F-8DFB-9C0C-70E6-52F82C8D42BC}"/>
              </a:ext>
            </a:extLst>
          </p:cNvPr>
          <p:cNvGrpSpPr/>
          <p:nvPr/>
        </p:nvGrpSpPr>
        <p:grpSpPr>
          <a:xfrm>
            <a:off x="8490107" y="1242150"/>
            <a:ext cx="2926080" cy="1290153"/>
            <a:chOff x="8921977" y="1242150"/>
            <a:chExt cx="2926080" cy="129015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3E24D511-338D-A642-84AF-BDC370DBBD0C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5948D22E-6219-29A7-8A3E-DDAF438EA16D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E4F70D96-AA4B-658D-43F8-A7E29C26AFD0}"/>
              </a:ext>
            </a:extLst>
          </p:cNvPr>
          <p:cNvGrpSpPr/>
          <p:nvPr/>
        </p:nvGrpSpPr>
        <p:grpSpPr>
          <a:xfrm>
            <a:off x="8490107" y="4652338"/>
            <a:ext cx="2926080" cy="1290153"/>
            <a:chOff x="332936" y="4652338"/>
            <a:chExt cx="2926080" cy="1290153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77B2D25C-13F7-B563-324A-5502B0FA1A39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AF89475B-18D4-A8EE-601D-4E808F558C3E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2935001F-2157-65F0-95B2-6079ED63C5C3}"/>
              </a:ext>
            </a:extLst>
          </p:cNvPr>
          <p:cNvGrpSpPr/>
          <p:nvPr/>
        </p:nvGrpSpPr>
        <p:grpSpPr>
          <a:xfrm>
            <a:off x="3784004" y="1297874"/>
            <a:ext cx="4624102" cy="4445710"/>
            <a:chOff x="3784004" y="1297874"/>
            <a:chExt cx="4624102" cy="4445710"/>
          </a:xfrm>
        </p:grpSpPr>
        <p:sp>
          <p:nvSpPr>
            <p:cNvPr id="20" name="Forme libre 3">
              <a:extLst>
                <a:ext uri="{FF2B5EF4-FFF2-40B4-BE49-F238E27FC236}">
                  <a16:creationId xmlns:a16="http://schemas.microsoft.com/office/drawing/2014/main" id="{FE6C7261-6984-2ED0-7CD0-BE9FD3FA1B67}"/>
                </a:ext>
              </a:extLst>
            </p:cNvPr>
            <p:cNvSpPr/>
            <p:nvPr/>
          </p:nvSpPr>
          <p:spPr>
            <a:xfrm>
              <a:off x="4989271" y="1736777"/>
              <a:ext cx="1106722" cy="1616755"/>
            </a:xfrm>
            <a:custGeom>
              <a:avLst/>
              <a:gdLst>
                <a:gd name="connsiteX0" fmla="*/ 525797 w 525796"/>
                <a:gd name="connsiteY0" fmla="*/ 805796 h 805795"/>
                <a:gd name="connsiteX1" fmla="*/ 287565 w 525796"/>
                <a:gd name="connsiteY1" fmla="*/ 0 h 805795"/>
                <a:gd name="connsiteX2" fmla="*/ 0 w 525796"/>
                <a:gd name="connsiteY2" fmla="*/ 79532 h 805795"/>
                <a:gd name="connsiteX3" fmla="*/ 525797 w 525796"/>
                <a:gd name="connsiteY3" fmla="*/ 805796 h 805795"/>
                <a:gd name="connsiteX0" fmla="*/ 551594 w 551594"/>
                <a:gd name="connsiteY0" fmla="*/ 805796 h 805796"/>
                <a:gd name="connsiteX1" fmla="*/ 313362 w 551594"/>
                <a:gd name="connsiteY1" fmla="*/ 0 h 805796"/>
                <a:gd name="connsiteX2" fmla="*/ 0 w 551594"/>
                <a:gd name="connsiteY2" fmla="*/ 92430 h 805796"/>
                <a:gd name="connsiteX3" fmla="*/ 551594 w 551594"/>
                <a:gd name="connsiteY3" fmla="*/ 805796 h 805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1594" h="805796">
                  <a:moveTo>
                    <a:pt x="551594" y="805796"/>
                  </a:moveTo>
                  <a:lnTo>
                    <a:pt x="313362" y="0"/>
                  </a:lnTo>
                  <a:lnTo>
                    <a:pt x="0" y="92430"/>
                  </a:lnTo>
                  <a:lnTo>
                    <a:pt x="551594" y="805796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4" name="Forme libre 4">
              <a:extLst>
                <a:ext uri="{FF2B5EF4-FFF2-40B4-BE49-F238E27FC236}">
                  <a16:creationId xmlns:a16="http://schemas.microsoft.com/office/drawing/2014/main" id="{7669D401-F7E7-1F58-28B6-C0108B853848}"/>
                </a:ext>
              </a:extLst>
            </p:cNvPr>
            <p:cNvSpPr/>
            <p:nvPr/>
          </p:nvSpPr>
          <p:spPr>
            <a:xfrm>
              <a:off x="4687965" y="1896351"/>
              <a:ext cx="1408026" cy="1457181"/>
            </a:xfrm>
            <a:custGeom>
              <a:avLst/>
              <a:gdLst>
                <a:gd name="connsiteX0" fmla="*/ 701765 w 701765"/>
                <a:gd name="connsiteY0" fmla="*/ 726264 h 726264"/>
                <a:gd name="connsiteX1" fmla="*/ 0 w 701765"/>
                <a:gd name="connsiteY1" fmla="*/ 240774 h 726264"/>
                <a:gd name="connsiteX2" fmla="*/ 175969 w 701765"/>
                <a:gd name="connsiteY2" fmla="*/ 0 h 726264"/>
                <a:gd name="connsiteX3" fmla="*/ 701765 w 701765"/>
                <a:gd name="connsiteY3" fmla="*/ 726264 h 726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01765" h="726264">
                  <a:moveTo>
                    <a:pt x="701765" y="726264"/>
                  </a:moveTo>
                  <a:lnTo>
                    <a:pt x="0" y="240774"/>
                  </a:lnTo>
                  <a:lnTo>
                    <a:pt x="175969" y="0"/>
                  </a:lnTo>
                  <a:lnTo>
                    <a:pt x="701765" y="726264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5" name="Forme libre 5">
              <a:extLst>
                <a:ext uri="{FF2B5EF4-FFF2-40B4-BE49-F238E27FC236}">
                  <a16:creationId xmlns:a16="http://schemas.microsoft.com/office/drawing/2014/main" id="{62AB6B27-EABE-23CC-9615-B685E2F8A7CA}"/>
                </a:ext>
              </a:extLst>
            </p:cNvPr>
            <p:cNvSpPr/>
            <p:nvPr/>
          </p:nvSpPr>
          <p:spPr>
            <a:xfrm>
              <a:off x="6095994" y="1736777"/>
              <a:ext cx="1153074" cy="1616755"/>
            </a:xfrm>
            <a:custGeom>
              <a:avLst/>
              <a:gdLst>
                <a:gd name="connsiteX0" fmla="*/ 0 w 525252"/>
                <a:gd name="connsiteY0" fmla="*/ 805796 h 805795"/>
                <a:gd name="connsiteX1" fmla="*/ 237755 w 525252"/>
                <a:gd name="connsiteY1" fmla="*/ 0 h 805795"/>
                <a:gd name="connsiteX2" fmla="*/ 525252 w 525252"/>
                <a:gd name="connsiteY2" fmla="*/ 79532 h 805795"/>
                <a:gd name="connsiteX3" fmla="*/ 0 w 525252"/>
                <a:gd name="connsiteY3" fmla="*/ 805796 h 805795"/>
                <a:gd name="connsiteX0" fmla="*/ 0 w 574696"/>
                <a:gd name="connsiteY0" fmla="*/ 805796 h 805796"/>
                <a:gd name="connsiteX1" fmla="*/ 237755 w 574696"/>
                <a:gd name="connsiteY1" fmla="*/ 0 h 805796"/>
                <a:gd name="connsiteX2" fmla="*/ 574696 w 574696"/>
                <a:gd name="connsiteY2" fmla="*/ 98880 h 805796"/>
                <a:gd name="connsiteX3" fmla="*/ 0 w 574696"/>
                <a:gd name="connsiteY3" fmla="*/ 805796 h 805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4696" h="805796">
                  <a:moveTo>
                    <a:pt x="0" y="805796"/>
                  </a:moveTo>
                  <a:lnTo>
                    <a:pt x="237755" y="0"/>
                  </a:lnTo>
                  <a:lnTo>
                    <a:pt x="574696" y="98880"/>
                  </a:lnTo>
                  <a:lnTo>
                    <a:pt x="0" y="805796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4365CB3E-4D86-B814-8425-02781E0FCA8B}"/>
                </a:ext>
              </a:extLst>
            </p:cNvPr>
            <p:cNvSpPr/>
            <p:nvPr/>
          </p:nvSpPr>
          <p:spPr>
            <a:xfrm>
              <a:off x="4382551" y="3316403"/>
              <a:ext cx="1713443" cy="688071"/>
            </a:xfrm>
            <a:custGeom>
              <a:avLst/>
              <a:gdLst>
                <a:gd name="connsiteX0" fmla="*/ 0 w 1713443"/>
                <a:gd name="connsiteY0" fmla="*/ 0 h 688071"/>
                <a:gd name="connsiteX1" fmla="*/ 1713443 w 1713443"/>
                <a:gd name="connsiteY1" fmla="*/ 37129 h 688071"/>
                <a:gd name="connsiteX2" fmla="*/ 0 w 1713443"/>
                <a:gd name="connsiteY2" fmla="*/ 688071 h 688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13443" h="688071">
                  <a:moveTo>
                    <a:pt x="0" y="0"/>
                  </a:moveTo>
                  <a:lnTo>
                    <a:pt x="1713443" y="37129"/>
                  </a:lnTo>
                  <a:lnTo>
                    <a:pt x="0" y="68807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680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fr-FR"/>
            </a:p>
          </p:txBody>
        </p:sp>
        <p:sp>
          <p:nvSpPr>
            <p:cNvPr id="27" name="Forme libre 7">
              <a:extLst>
                <a:ext uri="{FF2B5EF4-FFF2-40B4-BE49-F238E27FC236}">
                  <a16:creationId xmlns:a16="http://schemas.microsoft.com/office/drawing/2014/main" id="{537AB6C9-0580-3809-D1D9-014BE60C3A1D}"/>
                </a:ext>
              </a:extLst>
            </p:cNvPr>
            <p:cNvSpPr/>
            <p:nvPr/>
          </p:nvSpPr>
          <p:spPr>
            <a:xfrm>
              <a:off x="5540455" y="3353532"/>
              <a:ext cx="606888" cy="1787303"/>
            </a:xfrm>
            <a:custGeom>
              <a:avLst/>
              <a:gdLst>
                <a:gd name="connsiteX0" fmla="*/ 276678 w 276881"/>
                <a:gd name="connsiteY0" fmla="*/ 892948 h 892947"/>
                <a:gd name="connsiteX1" fmla="*/ 276882 w 276881"/>
                <a:gd name="connsiteY1" fmla="*/ 0 h 892947"/>
                <a:gd name="connsiteX2" fmla="*/ 0 w 276881"/>
                <a:gd name="connsiteY2" fmla="*/ 781509 h 892947"/>
                <a:gd name="connsiteX3" fmla="*/ 276678 w 276881"/>
                <a:gd name="connsiteY3" fmla="*/ 892948 h 892947"/>
                <a:gd name="connsiteX0" fmla="*/ 302475 w 302475"/>
                <a:gd name="connsiteY0" fmla="*/ 890798 h 890798"/>
                <a:gd name="connsiteX1" fmla="*/ 276882 w 302475"/>
                <a:gd name="connsiteY1" fmla="*/ 0 h 890798"/>
                <a:gd name="connsiteX2" fmla="*/ 0 w 302475"/>
                <a:gd name="connsiteY2" fmla="*/ 781509 h 890798"/>
                <a:gd name="connsiteX3" fmla="*/ 302475 w 302475"/>
                <a:gd name="connsiteY3" fmla="*/ 890798 h 890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2475" h="890798">
                  <a:moveTo>
                    <a:pt x="302475" y="890798"/>
                  </a:moveTo>
                  <a:lnTo>
                    <a:pt x="276882" y="0"/>
                  </a:lnTo>
                  <a:lnTo>
                    <a:pt x="0" y="781509"/>
                  </a:lnTo>
                  <a:lnTo>
                    <a:pt x="302475" y="890798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8" name="Forme libre 8">
              <a:extLst>
                <a:ext uri="{FF2B5EF4-FFF2-40B4-BE49-F238E27FC236}">
                  <a16:creationId xmlns:a16="http://schemas.microsoft.com/office/drawing/2014/main" id="{4896B7B7-296C-8AC3-E6B3-BA0D48655EE6}"/>
                </a:ext>
              </a:extLst>
            </p:cNvPr>
            <p:cNvSpPr/>
            <p:nvPr/>
          </p:nvSpPr>
          <p:spPr>
            <a:xfrm>
              <a:off x="6095993" y="3353532"/>
              <a:ext cx="1739459" cy="974779"/>
            </a:xfrm>
            <a:custGeom>
              <a:avLst/>
              <a:gdLst>
                <a:gd name="connsiteX0" fmla="*/ 854054 w 854053"/>
                <a:gd name="connsiteY0" fmla="*/ 279757 h 485832"/>
                <a:gd name="connsiteX1" fmla="*/ 0 w 854053"/>
                <a:gd name="connsiteY1" fmla="*/ 0 h 485832"/>
                <a:gd name="connsiteX2" fmla="*/ 638482 w 854053"/>
                <a:gd name="connsiteY2" fmla="*/ 485833 h 485832"/>
                <a:gd name="connsiteX3" fmla="*/ 854054 w 854053"/>
                <a:gd name="connsiteY3" fmla="*/ 279757 h 485832"/>
                <a:gd name="connsiteX0" fmla="*/ 866952 w 866952"/>
                <a:gd name="connsiteY0" fmla="*/ 243212 h 485833"/>
                <a:gd name="connsiteX1" fmla="*/ 0 w 866952"/>
                <a:gd name="connsiteY1" fmla="*/ 0 h 485833"/>
                <a:gd name="connsiteX2" fmla="*/ 638482 w 866952"/>
                <a:gd name="connsiteY2" fmla="*/ 485833 h 485833"/>
                <a:gd name="connsiteX3" fmla="*/ 866952 w 866952"/>
                <a:gd name="connsiteY3" fmla="*/ 243212 h 485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6952" h="485833">
                  <a:moveTo>
                    <a:pt x="866952" y="243212"/>
                  </a:moveTo>
                  <a:lnTo>
                    <a:pt x="0" y="0"/>
                  </a:lnTo>
                  <a:lnTo>
                    <a:pt x="638482" y="485833"/>
                  </a:lnTo>
                  <a:lnTo>
                    <a:pt x="866952" y="243212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9" name="Forme libre 9">
              <a:extLst>
                <a:ext uri="{FF2B5EF4-FFF2-40B4-BE49-F238E27FC236}">
                  <a16:creationId xmlns:a16="http://schemas.microsoft.com/office/drawing/2014/main" id="{545AF347-9233-B198-6D1B-24D23433359E}"/>
                </a:ext>
              </a:extLst>
            </p:cNvPr>
            <p:cNvSpPr/>
            <p:nvPr/>
          </p:nvSpPr>
          <p:spPr>
            <a:xfrm>
              <a:off x="6095993" y="1896351"/>
              <a:ext cx="1383450" cy="1457181"/>
            </a:xfrm>
            <a:custGeom>
              <a:avLst/>
              <a:gdLst>
                <a:gd name="connsiteX0" fmla="*/ 525252 w 689516"/>
                <a:gd name="connsiteY0" fmla="*/ 0 h 726264"/>
                <a:gd name="connsiteX1" fmla="*/ 0 w 689516"/>
                <a:gd name="connsiteY1" fmla="*/ 726264 h 726264"/>
                <a:gd name="connsiteX2" fmla="*/ 689517 w 689516"/>
                <a:gd name="connsiteY2" fmla="*/ 248937 h 726264"/>
                <a:gd name="connsiteX3" fmla="*/ 525252 w 689516"/>
                <a:gd name="connsiteY3" fmla="*/ 0 h 726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89516" h="726264">
                  <a:moveTo>
                    <a:pt x="525252" y="0"/>
                  </a:moveTo>
                  <a:lnTo>
                    <a:pt x="0" y="726264"/>
                  </a:lnTo>
                  <a:lnTo>
                    <a:pt x="689517" y="248937"/>
                  </a:lnTo>
                  <a:lnTo>
                    <a:pt x="525252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0" name="Forme libre 10">
              <a:extLst>
                <a:ext uri="{FF2B5EF4-FFF2-40B4-BE49-F238E27FC236}">
                  <a16:creationId xmlns:a16="http://schemas.microsoft.com/office/drawing/2014/main" id="{A3A11622-E5E3-CFA4-3C55-46AC848C94AA}"/>
                </a:ext>
              </a:extLst>
            </p:cNvPr>
            <p:cNvSpPr/>
            <p:nvPr/>
          </p:nvSpPr>
          <p:spPr>
            <a:xfrm>
              <a:off x="6095582" y="3353532"/>
              <a:ext cx="550759" cy="1791615"/>
            </a:xfrm>
            <a:custGeom>
              <a:avLst/>
              <a:gdLst>
                <a:gd name="connsiteX0" fmla="*/ 0 w 274500"/>
                <a:gd name="connsiteY0" fmla="*/ 892948 h 892947"/>
                <a:gd name="connsiteX1" fmla="*/ 204 w 274500"/>
                <a:gd name="connsiteY1" fmla="*/ 0 h 892947"/>
                <a:gd name="connsiteX2" fmla="*/ 274500 w 274500"/>
                <a:gd name="connsiteY2" fmla="*/ 775998 h 892947"/>
                <a:gd name="connsiteX3" fmla="*/ 0 w 274500"/>
                <a:gd name="connsiteY3" fmla="*/ 892948 h 89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4500" h="892947">
                  <a:moveTo>
                    <a:pt x="0" y="892948"/>
                  </a:moveTo>
                  <a:lnTo>
                    <a:pt x="204" y="0"/>
                  </a:lnTo>
                  <a:lnTo>
                    <a:pt x="274500" y="775998"/>
                  </a:lnTo>
                  <a:lnTo>
                    <a:pt x="0" y="892948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1" name="Forme libre 11">
              <a:extLst>
                <a:ext uri="{FF2B5EF4-FFF2-40B4-BE49-F238E27FC236}">
                  <a16:creationId xmlns:a16="http://schemas.microsoft.com/office/drawing/2014/main" id="{75184BD0-D9D1-5730-9A0D-AE906BFF6CDE}"/>
                </a:ext>
              </a:extLst>
            </p:cNvPr>
            <p:cNvSpPr/>
            <p:nvPr/>
          </p:nvSpPr>
          <p:spPr>
            <a:xfrm>
              <a:off x="4382549" y="3353532"/>
              <a:ext cx="1713442" cy="1027192"/>
            </a:xfrm>
            <a:custGeom>
              <a:avLst/>
              <a:gdLst>
                <a:gd name="connsiteX0" fmla="*/ 0 w 853985"/>
                <a:gd name="connsiteY0" fmla="*/ 279757 h 511956"/>
                <a:gd name="connsiteX1" fmla="*/ 853986 w 853985"/>
                <a:gd name="connsiteY1" fmla="*/ 0 h 511956"/>
                <a:gd name="connsiteX2" fmla="*/ 187128 w 853985"/>
                <a:gd name="connsiteY2" fmla="*/ 511957 h 511956"/>
                <a:gd name="connsiteX3" fmla="*/ 0 w 853985"/>
                <a:gd name="connsiteY3" fmla="*/ 279757 h 511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3985" h="511956">
                  <a:moveTo>
                    <a:pt x="0" y="279757"/>
                  </a:moveTo>
                  <a:lnTo>
                    <a:pt x="853986" y="0"/>
                  </a:lnTo>
                  <a:lnTo>
                    <a:pt x="187128" y="511957"/>
                  </a:lnTo>
                  <a:lnTo>
                    <a:pt x="0" y="279757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2" name="Forme libre 12">
              <a:extLst>
                <a:ext uri="{FF2B5EF4-FFF2-40B4-BE49-F238E27FC236}">
                  <a16:creationId xmlns:a16="http://schemas.microsoft.com/office/drawing/2014/main" id="{9DB234A3-82F4-CD8B-121A-123887422C6F}"/>
                </a:ext>
              </a:extLst>
            </p:cNvPr>
            <p:cNvSpPr/>
            <p:nvPr/>
          </p:nvSpPr>
          <p:spPr>
            <a:xfrm>
              <a:off x="6095993" y="3316403"/>
              <a:ext cx="1713578" cy="598435"/>
            </a:xfrm>
            <a:custGeom>
              <a:avLst/>
              <a:gdLst>
                <a:gd name="connsiteX0" fmla="*/ 0 w 854053"/>
                <a:gd name="connsiteY0" fmla="*/ 18505 h 298262"/>
                <a:gd name="connsiteX1" fmla="*/ 854054 w 854053"/>
                <a:gd name="connsiteY1" fmla="*/ 0 h 298262"/>
                <a:gd name="connsiteX2" fmla="*/ 854054 w 854053"/>
                <a:gd name="connsiteY2" fmla="*/ 298262 h 298262"/>
                <a:gd name="connsiteX3" fmla="*/ 0 w 854053"/>
                <a:gd name="connsiteY3" fmla="*/ 18505 h 298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4053" h="298262">
                  <a:moveTo>
                    <a:pt x="0" y="18505"/>
                  </a:moveTo>
                  <a:lnTo>
                    <a:pt x="854054" y="0"/>
                  </a:lnTo>
                  <a:lnTo>
                    <a:pt x="854054" y="298262"/>
                  </a:lnTo>
                  <a:lnTo>
                    <a:pt x="0" y="18505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3" name="Forme libre 14">
              <a:extLst>
                <a:ext uri="{FF2B5EF4-FFF2-40B4-BE49-F238E27FC236}">
                  <a16:creationId xmlns:a16="http://schemas.microsoft.com/office/drawing/2014/main" id="{49E2A9D5-DF20-1732-CB7B-CC694632819B}"/>
                </a:ext>
              </a:extLst>
            </p:cNvPr>
            <p:cNvSpPr/>
            <p:nvPr/>
          </p:nvSpPr>
          <p:spPr>
            <a:xfrm>
              <a:off x="6551317" y="1297916"/>
              <a:ext cx="1197089" cy="1196868"/>
            </a:xfrm>
            <a:custGeom>
              <a:avLst/>
              <a:gdLst>
                <a:gd name="connsiteX0" fmla="*/ 596633 w 596633"/>
                <a:gd name="connsiteY0" fmla="*/ 298261 h 596523"/>
                <a:gd name="connsiteX1" fmla="*/ 298317 w 596633"/>
                <a:gd name="connsiteY1" fmla="*/ 596523 h 596523"/>
                <a:gd name="connsiteX2" fmla="*/ 0 w 596633"/>
                <a:gd name="connsiteY2" fmla="*/ 298261 h 596523"/>
                <a:gd name="connsiteX3" fmla="*/ 298317 w 596633"/>
                <a:gd name="connsiteY3" fmla="*/ -1 h 596523"/>
                <a:gd name="connsiteX4" fmla="*/ 596633 w 596633"/>
                <a:gd name="connsiteY4" fmla="*/ 298261 h 596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6633" h="596523">
                  <a:moveTo>
                    <a:pt x="596633" y="298261"/>
                  </a:moveTo>
                  <a:cubicBezTo>
                    <a:pt x="596633" y="462987"/>
                    <a:pt x="463073" y="596523"/>
                    <a:pt x="298317" y="596523"/>
                  </a:cubicBezTo>
                  <a:cubicBezTo>
                    <a:pt x="133561" y="596523"/>
                    <a:pt x="0" y="462987"/>
                    <a:pt x="0" y="298261"/>
                  </a:cubicBezTo>
                  <a:cubicBezTo>
                    <a:pt x="0" y="133536"/>
                    <a:pt x="133561" y="-1"/>
                    <a:pt x="298317" y="-1"/>
                  </a:cubicBezTo>
                  <a:cubicBezTo>
                    <a:pt x="463072" y="-1"/>
                    <a:pt x="596633" y="133536"/>
                    <a:pt x="596633" y="298261"/>
                  </a:cubicBezTo>
                  <a:close/>
                </a:path>
              </a:pathLst>
            </a:custGeom>
            <a:solidFill>
              <a:schemeClr val="accent1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4" name="Forme libre 15">
              <a:extLst>
                <a:ext uri="{FF2B5EF4-FFF2-40B4-BE49-F238E27FC236}">
                  <a16:creationId xmlns:a16="http://schemas.microsoft.com/office/drawing/2014/main" id="{E7F03B72-3F83-1BB0-FA42-55B7B448EBAE}"/>
                </a:ext>
              </a:extLst>
            </p:cNvPr>
            <p:cNvSpPr/>
            <p:nvPr/>
          </p:nvSpPr>
          <p:spPr>
            <a:xfrm>
              <a:off x="4442551" y="1297874"/>
              <a:ext cx="1197089" cy="1196868"/>
            </a:xfrm>
            <a:custGeom>
              <a:avLst/>
              <a:gdLst>
                <a:gd name="connsiteX0" fmla="*/ 596633 w 596633"/>
                <a:gd name="connsiteY0" fmla="*/ 298261 h 596523"/>
                <a:gd name="connsiteX1" fmla="*/ 298317 w 596633"/>
                <a:gd name="connsiteY1" fmla="*/ 596524 h 596523"/>
                <a:gd name="connsiteX2" fmla="*/ 0 w 596633"/>
                <a:gd name="connsiteY2" fmla="*/ 298261 h 596523"/>
                <a:gd name="connsiteX3" fmla="*/ 298317 w 596633"/>
                <a:gd name="connsiteY3" fmla="*/ -1 h 596523"/>
                <a:gd name="connsiteX4" fmla="*/ 596633 w 596633"/>
                <a:gd name="connsiteY4" fmla="*/ 298261 h 596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6633" h="596523">
                  <a:moveTo>
                    <a:pt x="596633" y="298261"/>
                  </a:moveTo>
                  <a:cubicBezTo>
                    <a:pt x="596633" y="462987"/>
                    <a:pt x="463072" y="596524"/>
                    <a:pt x="298317" y="596524"/>
                  </a:cubicBezTo>
                  <a:cubicBezTo>
                    <a:pt x="133561" y="596524"/>
                    <a:pt x="0" y="462987"/>
                    <a:pt x="0" y="298261"/>
                  </a:cubicBezTo>
                  <a:cubicBezTo>
                    <a:pt x="0" y="133536"/>
                    <a:pt x="133561" y="-1"/>
                    <a:pt x="298317" y="-1"/>
                  </a:cubicBezTo>
                  <a:cubicBezTo>
                    <a:pt x="463072" y="-1"/>
                    <a:pt x="596633" y="133536"/>
                    <a:pt x="596633" y="298261"/>
                  </a:cubicBezTo>
                  <a:close/>
                </a:path>
              </a:pathLst>
            </a:custGeom>
            <a:solidFill>
              <a:schemeClr val="accent3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5" name="Forme libre 16">
              <a:extLst>
                <a:ext uri="{FF2B5EF4-FFF2-40B4-BE49-F238E27FC236}">
                  <a16:creationId xmlns:a16="http://schemas.microsoft.com/office/drawing/2014/main" id="{253DAA4F-0180-13DA-F0F0-D05EA7967883}"/>
                </a:ext>
              </a:extLst>
            </p:cNvPr>
            <p:cNvSpPr/>
            <p:nvPr/>
          </p:nvSpPr>
          <p:spPr>
            <a:xfrm>
              <a:off x="3784004" y="3316403"/>
              <a:ext cx="1197089" cy="1196868"/>
            </a:xfrm>
            <a:custGeom>
              <a:avLst/>
              <a:gdLst>
                <a:gd name="connsiteX0" fmla="*/ 596633 w 596633"/>
                <a:gd name="connsiteY0" fmla="*/ 298262 h 596523"/>
                <a:gd name="connsiteX1" fmla="*/ 298317 w 596633"/>
                <a:gd name="connsiteY1" fmla="*/ 596524 h 596523"/>
                <a:gd name="connsiteX2" fmla="*/ 0 w 596633"/>
                <a:gd name="connsiteY2" fmla="*/ 298262 h 596523"/>
                <a:gd name="connsiteX3" fmla="*/ 298317 w 596633"/>
                <a:gd name="connsiteY3" fmla="*/ 0 h 596523"/>
                <a:gd name="connsiteX4" fmla="*/ 596633 w 596633"/>
                <a:gd name="connsiteY4" fmla="*/ 298262 h 596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6633" h="596523">
                  <a:moveTo>
                    <a:pt x="596633" y="298262"/>
                  </a:moveTo>
                  <a:cubicBezTo>
                    <a:pt x="596633" y="462987"/>
                    <a:pt x="463072" y="596524"/>
                    <a:pt x="298317" y="596524"/>
                  </a:cubicBezTo>
                  <a:cubicBezTo>
                    <a:pt x="133561" y="596524"/>
                    <a:pt x="0" y="462987"/>
                    <a:pt x="0" y="298262"/>
                  </a:cubicBezTo>
                  <a:cubicBezTo>
                    <a:pt x="0" y="133537"/>
                    <a:pt x="133561" y="0"/>
                    <a:pt x="298317" y="0"/>
                  </a:cubicBezTo>
                  <a:cubicBezTo>
                    <a:pt x="463072" y="0"/>
                    <a:pt x="596633" y="133537"/>
                    <a:pt x="596633" y="298262"/>
                  </a:cubicBezTo>
                  <a:close/>
                </a:path>
              </a:pathLst>
            </a:custGeom>
            <a:solidFill>
              <a:schemeClr val="accent2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6" name="Forme libre 17">
              <a:extLst>
                <a:ext uri="{FF2B5EF4-FFF2-40B4-BE49-F238E27FC236}">
                  <a16:creationId xmlns:a16="http://schemas.microsoft.com/office/drawing/2014/main" id="{7A2F8B95-9623-9D60-1290-4E6A56BEDE40}"/>
                </a:ext>
              </a:extLst>
            </p:cNvPr>
            <p:cNvSpPr/>
            <p:nvPr/>
          </p:nvSpPr>
          <p:spPr>
            <a:xfrm>
              <a:off x="5497038" y="4546716"/>
              <a:ext cx="1197089" cy="1196868"/>
            </a:xfrm>
            <a:custGeom>
              <a:avLst/>
              <a:gdLst>
                <a:gd name="connsiteX0" fmla="*/ 596633 w 596633"/>
                <a:gd name="connsiteY0" fmla="*/ 298261 h 596523"/>
                <a:gd name="connsiteX1" fmla="*/ 298317 w 596633"/>
                <a:gd name="connsiteY1" fmla="*/ 596523 h 596523"/>
                <a:gd name="connsiteX2" fmla="*/ 0 w 596633"/>
                <a:gd name="connsiteY2" fmla="*/ 298261 h 596523"/>
                <a:gd name="connsiteX3" fmla="*/ 298317 w 596633"/>
                <a:gd name="connsiteY3" fmla="*/ -1 h 596523"/>
                <a:gd name="connsiteX4" fmla="*/ 596633 w 596633"/>
                <a:gd name="connsiteY4" fmla="*/ 298261 h 596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6633" h="596523">
                  <a:moveTo>
                    <a:pt x="596633" y="298261"/>
                  </a:moveTo>
                  <a:cubicBezTo>
                    <a:pt x="596633" y="462987"/>
                    <a:pt x="463072" y="596523"/>
                    <a:pt x="298317" y="596523"/>
                  </a:cubicBezTo>
                  <a:cubicBezTo>
                    <a:pt x="133561" y="596523"/>
                    <a:pt x="0" y="462987"/>
                    <a:pt x="0" y="298261"/>
                  </a:cubicBezTo>
                  <a:cubicBezTo>
                    <a:pt x="0" y="133536"/>
                    <a:pt x="133561" y="-1"/>
                    <a:pt x="298317" y="-1"/>
                  </a:cubicBezTo>
                  <a:cubicBezTo>
                    <a:pt x="463072" y="-1"/>
                    <a:pt x="596633" y="133536"/>
                    <a:pt x="596633" y="298261"/>
                  </a:cubicBezTo>
                  <a:close/>
                </a:path>
              </a:pathLst>
            </a:custGeom>
            <a:solidFill>
              <a:schemeClr val="accent5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7" name="Forme libre 18">
              <a:extLst>
                <a:ext uri="{FF2B5EF4-FFF2-40B4-BE49-F238E27FC236}">
                  <a16:creationId xmlns:a16="http://schemas.microsoft.com/office/drawing/2014/main" id="{6C4948BD-5C08-17C0-AC70-1C697B0B299C}"/>
                </a:ext>
              </a:extLst>
            </p:cNvPr>
            <p:cNvSpPr/>
            <p:nvPr/>
          </p:nvSpPr>
          <p:spPr>
            <a:xfrm>
              <a:off x="7211017" y="3316399"/>
              <a:ext cx="1197089" cy="1196868"/>
            </a:xfrm>
            <a:custGeom>
              <a:avLst/>
              <a:gdLst>
                <a:gd name="connsiteX0" fmla="*/ 596633 w 596633"/>
                <a:gd name="connsiteY0" fmla="*/ 298262 h 596523"/>
                <a:gd name="connsiteX1" fmla="*/ 298316 w 596633"/>
                <a:gd name="connsiteY1" fmla="*/ 596524 h 596523"/>
                <a:gd name="connsiteX2" fmla="*/ -1 w 596633"/>
                <a:gd name="connsiteY2" fmla="*/ 298262 h 596523"/>
                <a:gd name="connsiteX3" fmla="*/ 298316 w 596633"/>
                <a:gd name="connsiteY3" fmla="*/ 0 h 596523"/>
                <a:gd name="connsiteX4" fmla="*/ 596633 w 596633"/>
                <a:gd name="connsiteY4" fmla="*/ 298262 h 596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6633" h="596523">
                  <a:moveTo>
                    <a:pt x="596633" y="298262"/>
                  </a:moveTo>
                  <a:cubicBezTo>
                    <a:pt x="596633" y="462987"/>
                    <a:pt x="463072" y="596524"/>
                    <a:pt x="298316" y="596524"/>
                  </a:cubicBezTo>
                  <a:cubicBezTo>
                    <a:pt x="133561" y="596524"/>
                    <a:pt x="-1" y="462987"/>
                    <a:pt x="-1" y="298262"/>
                  </a:cubicBezTo>
                  <a:cubicBezTo>
                    <a:pt x="-1" y="133537"/>
                    <a:pt x="133560" y="0"/>
                    <a:pt x="298316" y="0"/>
                  </a:cubicBezTo>
                  <a:cubicBezTo>
                    <a:pt x="463072" y="0"/>
                    <a:pt x="596633" y="133537"/>
                    <a:pt x="596633" y="298262"/>
                  </a:cubicBezTo>
                  <a:close/>
                </a:path>
              </a:pathLst>
            </a:custGeom>
            <a:solidFill>
              <a:schemeClr val="accent4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8" name="ZoneTexte 2">
              <a:extLst>
                <a:ext uri="{FF2B5EF4-FFF2-40B4-BE49-F238E27FC236}">
                  <a16:creationId xmlns:a16="http://schemas.microsoft.com/office/drawing/2014/main" id="{BE680EBF-23A3-852D-1431-42443AF66731}"/>
                </a:ext>
              </a:extLst>
            </p:cNvPr>
            <p:cNvSpPr txBox="1"/>
            <p:nvPr/>
          </p:nvSpPr>
          <p:spPr>
            <a:xfrm>
              <a:off x="4584363" y="1456027"/>
              <a:ext cx="367408" cy="30777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400" b="1" dirty="0">
                  <a:solidFill>
                    <a:schemeClr val="bg1"/>
                  </a:solidFill>
                </a:rPr>
                <a:t>05</a:t>
              </a:r>
            </a:p>
          </p:txBody>
        </p:sp>
        <p:sp>
          <p:nvSpPr>
            <p:cNvPr id="40" name="ZoneTexte 13">
              <a:extLst>
                <a:ext uri="{FF2B5EF4-FFF2-40B4-BE49-F238E27FC236}">
                  <a16:creationId xmlns:a16="http://schemas.microsoft.com/office/drawing/2014/main" id="{E2F1E47B-454A-73B1-ECB8-7A628FDF3037}"/>
                </a:ext>
              </a:extLst>
            </p:cNvPr>
            <p:cNvSpPr txBox="1"/>
            <p:nvPr/>
          </p:nvSpPr>
          <p:spPr>
            <a:xfrm>
              <a:off x="7211326" y="1456027"/>
              <a:ext cx="367408" cy="30777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400" b="1" dirty="0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62" name="ZoneTexte 20">
              <a:extLst>
                <a:ext uri="{FF2B5EF4-FFF2-40B4-BE49-F238E27FC236}">
                  <a16:creationId xmlns:a16="http://schemas.microsoft.com/office/drawing/2014/main" id="{5F3061D3-8979-5BD7-4BB3-D5C099455513}"/>
                </a:ext>
              </a:extLst>
            </p:cNvPr>
            <p:cNvSpPr txBox="1"/>
            <p:nvPr/>
          </p:nvSpPr>
          <p:spPr>
            <a:xfrm>
              <a:off x="7986241" y="3920257"/>
              <a:ext cx="367408" cy="30777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400" b="1" dirty="0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63" name="ZoneTexte 21">
              <a:extLst>
                <a:ext uri="{FF2B5EF4-FFF2-40B4-BE49-F238E27FC236}">
                  <a16:creationId xmlns:a16="http://schemas.microsoft.com/office/drawing/2014/main" id="{0531B85B-0CD1-0FB2-7F03-A29896607551}"/>
                </a:ext>
              </a:extLst>
            </p:cNvPr>
            <p:cNvSpPr txBox="1"/>
            <p:nvPr/>
          </p:nvSpPr>
          <p:spPr>
            <a:xfrm>
              <a:off x="3832696" y="3920257"/>
              <a:ext cx="367408" cy="30777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400" b="1" dirty="0">
                  <a:solidFill>
                    <a:schemeClr val="bg1"/>
                  </a:solidFill>
                </a:rPr>
                <a:t>04</a:t>
              </a:r>
            </a:p>
          </p:txBody>
        </p:sp>
        <p:sp>
          <p:nvSpPr>
            <p:cNvPr id="64" name="ZoneTexte 22">
              <a:extLst>
                <a:ext uri="{FF2B5EF4-FFF2-40B4-BE49-F238E27FC236}">
                  <a16:creationId xmlns:a16="http://schemas.microsoft.com/office/drawing/2014/main" id="{6CD9C87C-3F04-EEE6-2ECD-E13C6736A5E1}"/>
                </a:ext>
              </a:extLst>
            </p:cNvPr>
            <p:cNvSpPr txBox="1"/>
            <p:nvPr/>
          </p:nvSpPr>
          <p:spPr>
            <a:xfrm>
              <a:off x="5912296" y="5369349"/>
              <a:ext cx="367408" cy="30777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400" b="1" dirty="0">
                  <a:solidFill>
                    <a:schemeClr val="bg1"/>
                  </a:solidFill>
                </a:rPr>
                <a:t>03</a:t>
              </a:r>
            </a:p>
          </p:txBody>
        </p:sp>
      </p:grpSp>
      <p:pic>
        <p:nvPicPr>
          <p:cNvPr id="65" name="Graphic 13" descr="Bullseye with solid fill">
            <a:extLst>
              <a:ext uri="{FF2B5EF4-FFF2-40B4-BE49-F238E27FC236}">
                <a16:creationId xmlns:a16="http://schemas.microsoft.com/office/drawing/2014/main" id="{DB070B89-DBEC-D78D-95A2-FEE12FADA9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87718" y="1704788"/>
            <a:ext cx="606979" cy="60697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6" name="Graphic 14" descr="Database with solid fill">
            <a:extLst>
              <a:ext uri="{FF2B5EF4-FFF2-40B4-BE49-F238E27FC236}">
                <a16:creationId xmlns:a16="http://schemas.microsoft.com/office/drawing/2014/main" id="{3DC7E02F-B3BD-3B85-F871-926C912D9C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92511" y="4662129"/>
            <a:ext cx="606979" cy="60697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7" name="Graphic 15" descr="Gears with solid fill">
            <a:extLst>
              <a:ext uri="{FF2B5EF4-FFF2-40B4-BE49-F238E27FC236}">
                <a16:creationId xmlns:a16="http://schemas.microsoft.com/office/drawing/2014/main" id="{D2F44C1C-EE7B-B473-93A8-572B6A36FB7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400675" y="3527044"/>
            <a:ext cx="606979" cy="60697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8" name="Graphic 16" descr="Hourglass 30% with solid fill">
            <a:extLst>
              <a:ext uri="{FF2B5EF4-FFF2-40B4-BE49-F238E27FC236}">
                <a16:creationId xmlns:a16="http://schemas.microsoft.com/office/drawing/2014/main" id="{69E21E07-6EFD-F50F-E2F8-0DCD2F15794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230114" y="3540431"/>
            <a:ext cx="606979" cy="60697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9" name="Graphic 17" descr="Lightbulb with solid fill">
            <a:extLst>
              <a:ext uri="{FF2B5EF4-FFF2-40B4-BE49-F238E27FC236}">
                <a16:creationId xmlns:a16="http://schemas.microsoft.com/office/drawing/2014/main" id="{6283C0D7-B79B-2577-E0BD-24A7DD1F658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800116" y="1659611"/>
            <a:ext cx="606979" cy="60697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9690355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9549</TotalTime>
  <Words>474</Words>
  <Application>Microsoft Office PowerPoint</Application>
  <PresentationFormat>Widescreen</PresentationFormat>
  <Paragraphs>39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5-Step Radial Cylinder Diagram – Slide Template</vt:lpstr>
      <vt:lpstr>5-Step Radial Cylinder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5-Step Radial Cylinder Diagram</dc:title>
  <dc:creator>PresentationGO.com</dc:creator>
  <dc:description>© Copyright PresentationGO.com - Do not distribute or sale without written permission.</dc:description>
  <cp:lastModifiedBy>Christophe Barroche</cp:lastModifiedBy>
  <cp:revision>55</cp:revision>
  <dcterms:created xsi:type="dcterms:W3CDTF">2014-11-26T05:14:11Z</dcterms:created>
  <dcterms:modified xsi:type="dcterms:W3CDTF">2025-11-04T18:04:28Z</dcterms:modified>
  <cp:category>Charts &amp; Diagrams</cp:category>
</cp:coreProperties>
</file>