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5" r:id="rId4"/>
    <p:sldId id="38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6" y="8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6FBDC-6B91-FF97-5FB1-C54F42B2D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EA4A9B-C1B9-3E77-D429-8602EC80C1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05524-BF3C-0A87-3725-E16539767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7CE76F-9F52-89DB-9993-9CC0C12311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55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6087F-8722-8A77-AE30-63253933D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7F795A-953E-96D2-6391-E8CD5BC059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EEC708-5429-B142-BB0F-0DAA45933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1E97A-65D6-1694-7F38-92F09FBC2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27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A8BDE-6763-6CFB-DA40-59BE7AF2C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936C3-0465-2B4A-6C63-B0F1132ED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Arched Path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1369C98E-DD9F-02FC-0BE6-A2D7F936C74D}"/>
              </a:ext>
            </a:extLst>
          </p:cNvPr>
          <p:cNvSpPr/>
          <p:nvPr/>
        </p:nvSpPr>
        <p:spPr>
          <a:xfrm>
            <a:off x="7319156" y="815634"/>
            <a:ext cx="2232791" cy="3019495"/>
          </a:xfrm>
          <a:custGeom>
            <a:avLst/>
            <a:gdLst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166894 w 1424971"/>
              <a:gd name="connsiteY5" fmla="*/ 521430 h 1927047"/>
              <a:gd name="connsiteX6" fmla="*/ 608625 w 1424971"/>
              <a:gd name="connsiteY6" fmla="*/ 1868611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166894 w 1424971"/>
              <a:gd name="connsiteY5" fmla="*/ 521430 h 1927047"/>
              <a:gd name="connsiteX6" fmla="*/ 599449 w 1424971"/>
              <a:gd name="connsiteY6" fmla="*/ 1883293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166894 w 1424971"/>
              <a:gd name="connsiteY5" fmla="*/ 521430 h 1927047"/>
              <a:gd name="connsiteX6" fmla="*/ 604955 w 1424971"/>
              <a:gd name="connsiteY6" fmla="*/ 1846591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027424 w 1424971"/>
              <a:gd name="connsiteY5" fmla="*/ 492068 h 1927047"/>
              <a:gd name="connsiteX6" fmla="*/ 604955 w 1424971"/>
              <a:gd name="connsiteY6" fmla="*/ 1846591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4971" h="1927047">
                <a:moveTo>
                  <a:pt x="1424971" y="560389"/>
                </a:moveTo>
                <a:lnTo>
                  <a:pt x="884387" y="0"/>
                </a:lnTo>
                <a:lnTo>
                  <a:pt x="500419" y="225503"/>
                </a:lnTo>
                <a:lnTo>
                  <a:pt x="0" y="313009"/>
                </a:lnTo>
                <a:lnTo>
                  <a:pt x="35669" y="350918"/>
                </a:lnTo>
                <a:lnTo>
                  <a:pt x="1027424" y="492068"/>
                </a:lnTo>
                <a:lnTo>
                  <a:pt x="604955" y="1846591"/>
                </a:lnTo>
                <a:lnTo>
                  <a:pt x="584496" y="1927047"/>
                </a:lnTo>
                <a:lnTo>
                  <a:pt x="617767" y="1912214"/>
                </a:lnTo>
                <a:lnTo>
                  <a:pt x="1191922" y="525326"/>
                </a:lnTo>
                <a:lnTo>
                  <a:pt x="1424971" y="560389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0A0D512D-7073-75D9-8745-389EA7650A63}"/>
              </a:ext>
            </a:extLst>
          </p:cNvPr>
          <p:cNvSpPr/>
          <p:nvPr/>
        </p:nvSpPr>
        <p:spPr>
          <a:xfrm>
            <a:off x="6738223" y="760896"/>
            <a:ext cx="2759519" cy="2987330"/>
          </a:xfrm>
          <a:custGeom>
            <a:avLst/>
            <a:gdLst>
              <a:gd name="connsiteX0" fmla="*/ 1761131 w 1761130"/>
              <a:gd name="connsiteY0" fmla="*/ 560389 h 1906519"/>
              <a:gd name="connsiteX1" fmla="*/ 1220697 w 1761130"/>
              <a:gd name="connsiteY1" fmla="*/ 0 h 1906519"/>
              <a:gd name="connsiteX2" fmla="*/ 371979 w 1761130"/>
              <a:gd name="connsiteY2" fmla="*/ 350918 h 1906519"/>
              <a:gd name="connsiteX3" fmla="*/ 575354 w 1761130"/>
              <a:gd name="connsiteY3" fmla="*/ 381633 h 1906519"/>
              <a:gd name="connsiteX4" fmla="*/ 0 w 1761130"/>
              <a:gd name="connsiteY4" fmla="*/ 1728064 h 1906519"/>
              <a:gd name="connsiteX5" fmla="*/ 980604 w 1761130"/>
              <a:gd name="connsiteY5" fmla="*/ 1906520 h 1906519"/>
              <a:gd name="connsiteX6" fmla="*/ 1551462 w 1761130"/>
              <a:gd name="connsiteY6" fmla="*/ 528774 h 1906519"/>
              <a:gd name="connsiteX7" fmla="*/ 1761131 w 1761130"/>
              <a:gd name="connsiteY7" fmla="*/ 560389 h 190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1130" h="1906519">
                <a:moveTo>
                  <a:pt x="1761131" y="560389"/>
                </a:moveTo>
                <a:lnTo>
                  <a:pt x="1220697" y="0"/>
                </a:lnTo>
                <a:lnTo>
                  <a:pt x="371979" y="350918"/>
                </a:lnTo>
                <a:lnTo>
                  <a:pt x="575354" y="381633"/>
                </a:lnTo>
                <a:lnTo>
                  <a:pt x="0" y="1728064"/>
                </a:lnTo>
                <a:lnTo>
                  <a:pt x="980604" y="1906520"/>
                </a:lnTo>
                <a:lnTo>
                  <a:pt x="1551462" y="528774"/>
                </a:lnTo>
                <a:lnTo>
                  <a:pt x="1761131" y="56038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E523172D-5C5C-D5DA-EB88-FE10DB56EAC1}"/>
              </a:ext>
            </a:extLst>
          </p:cNvPr>
          <p:cNvSpPr/>
          <p:nvPr/>
        </p:nvSpPr>
        <p:spPr>
          <a:xfrm>
            <a:off x="6411419" y="2937592"/>
            <a:ext cx="1826999" cy="899205"/>
          </a:xfrm>
          <a:custGeom>
            <a:avLst/>
            <a:gdLst>
              <a:gd name="connsiteX0" fmla="*/ 1165844 w 1165994"/>
              <a:gd name="connsiteY0" fmla="*/ 559041 h 573874"/>
              <a:gd name="connsiteX1" fmla="*/ 1165844 w 1165994"/>
              <a:gd name="connsiteY1" fmla="*/ 551849 h 573874"/>
              <a:gd name="connsiteX2" fmla="*/ 1165844 w 1165994"/>
              <a:gd name="connsiteY2" fmla="*/ 544805 h 573874"/>
              <a:gd name="connsiteX3" fmla="*/ 1165695 w 1165994"/>
              <a:gd name="connsiteY3" fmla="*/ 537015 h 573874"/>
              <a:gd name="connsiteX4" fmla="*/ 1165395 w 1165994"/>
              <a:gd name="connsiteY4" fmla="*/ 529374 h 573874"/>
              <a:gd name="connsiteX5" fmla="*/ 1165095 w 1165994"/>
              <a:gd name="connsiteY5" fmla="*/ 521732 h 573874"/>
              <a:gd name="connsiteX6" fmla="*/ 1164646 w 1165994"/>
              <a:gd name="connsiteY6" fmla="*/ 514240 h 573874"/>
              <a:gd name="connsiteX7" fmla="*/ 1164196 w 1165994"/>
              <a:gd name="connsiteY7" fmla="*/ 505548 h 573874"/>
              <a:gd name="connsiteX8" fmla="*/ 1163597 w 1165994"/>
              <a:gd name="connsiteY8" fmla="*/ 497008 h 573874"/>
              <a:gd name="connsiteX9" fmla="*/ 1163297 w 1165994"/>
              <a:gd name="connsiteY9" fmla="*/ 492663 h 573874"/>
              <a:gd name="connsiteX10" fmla="*/ 1163297 w 1165994"/>
              <a:gd name="connsiteY10" fmla="*/ 492214 h 573874"/>
              <a:gd name="connsiteX11" fmla="*/ 1162997 w 1165994"/>
              <a:gd name="connsiteY11" fmla="*/ 488469 h 573874"/>
              <a:gd name="connsiteX12" fmla="*/ 1162248 w 1165994"/>
              <a:gd name="connsiteY12" fmla="*/ 480077 h 573874"/>
              <a:gd name="connsiteX13" fmla="*/ 1161199 w 1165994"/>
              <a:gd name="connsiteY13" fmla="*/ 469289 h 573874"/>
              <a:gd name="connsiteX14" fmla="*/ 1160000 w 1165994"/>
              <a:gd name="connsiteY14" fmla="*/ 458649 h 573874"/>
              <a:gd name="connsiteX15" fmla="*/ 1158651 w 1165994"/>
              <a:gd name="connsiteY15" fmla="*/ 448162 h 573874"/>
              <a:gd name="connsiteX16" fmla="*/ 1157152 w 1165994"/>
              <a:gd name="connsiteY16" fmla="*/ 437824 h 573874"/>
              <a:gd name="connsiteX17" fmla="*/ 1155054 w 1165994"/>
              <a:gd name="connsiteY17" fmla="*/ 427034 h 573874"/>
              <a:gd name="connsiteX18" fmla="*/ 1154005 w 1165994"/>
              <a:gd name="connsiteY18" fmla="*/ 418944 h 573874"/>
              <a:gd name="connsiteX19" fmla="*/ 1151157 w 1165994"/>
              <a:gd name="connsiteY19" fmla="*/ 406807 h 573874"/>
              <a:gd name="connsiteX20" fmla="*/ 1141565 w 1165994"/>
              <a:gd name="connsiteY20" fmla="*/ 365002 h 573874"/>
              <a:gd name="connsiteX21" fmla="*/ 1136470 w 1165994"/>
              <a:gd name="connsiteY21" fmla="*/ 346422 h 573874"/>
              <a:gd name="connsiteX22" fmla="*/ 1133472 w 1165994"/>
              <a:gd name="connsiteY22" fmla="*/ 335484 h 573874"/>
              <a:gd name="connsiteX23" fmla="*/ 1121782 w 1165994"/>
              <a:gd name="connsiteY23" fmla="*/ 305517 h 573874"/>
              <a:gd name="connsiteX24" fmla="*/ 1118635 w 1165994"/>
              <a:gd name="connsiteY24" fmla="*/ 296827 h 573874"/>
              <a:gd name="connsiteX25" fmla="*/ 1117736 w 1165994"/>
              <a:gd name="connsiteY25" fmla="*/ 295029 h 573874"/>
              <a:gd name="connsiteX26" fmla="*/ 1096904 w 1165994"/>
              <a:gd name="connsiteY26" fmla="*/ 255472 h 573874"/>
              <a:gd name="connsiteX27" fmla="*/ 1094656 w 1165994"/>
              <a:gd name="connsiteY27" fmla="*/ 252476 h 573874"/>
              <a:gd name="connsiteX28" fmla="*/ 1087762 w 1165994"/>
              <a:gd name="connsiteY28" fmla="*/ 243184 h 573874"/>
              <a:gd name="connsiteX29" fmla="*/ 1067379 w 1165994"/>
              <a:gd name="connsiteY29" fmla="*/ 218313 h 573874"/>
              <a:gd name="connsiteX30" fmla="*/ 1063183 w 1165994"/>
              <a:gd name="connsiteY30" fmla="*/ 213217 h 573874"/>
              <a:gd name="connsiteX31" fmla="*/ 1057638 w 1165994"/>
              <a:gd name="connsiteY31" fmla="*/ 209023 h 573874"/>
              <a:gd name="connsiteX32" fmla="*/ 1048946 w 1165994"/>
              <a:gd name="connsiteY32" fmla="*/ 200781 h 573874"/>
              <a:gd name="connsiteX33" fmla="*/ 1035757 w 1165994"/>
              <a:gd name="connsiteY33" fmla="*/ 192690 h 573874"/>
              <a:gd name="connsiteX34" fmla="*/ 1025865 w 1165994"/>
              <a:gd name="connsiteY34" fmla="*/ 186698 h 573874"/>
              <a:gd name="connsiteX35" fmla="*/ 991695 w 1165994"/>
              <a:gd name="connsiteY35" fmla="*/ 174710 h 573874"/>
              <a:gd name="connsiteX36" fmla="*/ 0 w 1165994"/>
              <a:gd name="connsiteY36" fmla="*/ 0 h 573874"/>
              <a:gd name="connsiteX37" fmla="*/ 35520 w 1165994"/>
              <a:gd name="connsiteY37" fmla="*/ 12138 h 573874"/>
              <a:gd name="connsiteX38" fmla="*/ 45861 w 1165994"/>
              <a:gd name="connsiteY38" fmla="*/ 18131 h 573874"/>
              <a:gd name="connsiteX39" fmla="*/ 68791 w 1165994"/>
              <a:gd name="connsiteY39" fmla="*/ 34463 h 573874"/>
              <a:gd name="connsiteX40" fmla="*/ 78982 w 1165994"/>
              <a:gd name="connsiteY40" fmla="*/ 43753 h 573874"/>
              <a:gd name="connsiteX41" fmla="*/ 100264 w 1165994"/>
              <a:gd name="connsiteY41" fmla="*/ 68326 h 573874"/>
              <a:gd name="connsiteX42" fmla="*/ 107458 w 1165994"/>
              <a:gd name="connsiteY42" fmla="*/ 77466 h 573874"/>
              <a:gd name="connsiteX43" fmla="*/ 131736 w 1165994"/>
              <a:gd name="connsiteY43" fmla="*/ 119569 h 573874"/>
              <a:gd name="connsiteX44" fmla="*/ 136083 w 1165994"/>
              <a:gd name="connsiteY44" fmla="*/ 129759 h 573874"/>
              <a:gd name="connsiteX45" fmla="*/ 151819 w 1165994"/>
              <a:gd name="connsiteY45" fmla="*/ 170364 h 573874"/>
              <a:gd name="connsiteX46" fmla="*/ 157364 w 1165994"/>
              <a:gd name="connsiteY46" fmla="*/ 188645 h 573874"/>
              <a:gd name="connsiteX47" fmla="*/ 167855 w 1165994"/>
              <a:gd name="connsiteY47" fmla="*/ 230001 h 573874"/>
              <a:gd name="connsiteX48" fmla="*/ 172052 w 1165994"/>
              <a:gd name="connsiteY48" fmla="*/ 249928 h 573874"/>
              <a:gd name="connsiteX49" fmla="*/ 181194 w 1165994"/>
              <a:gd name="connsiteY49" fmla="*/ 314357 h 573874"/>
              <a:gd name="connsiteX50" fmla="*/ 181194 w 1165994"/>
              <a:gd name="connsiteY50" fmla="*/ 314807 h 573874"/>
              <a:gd name="connsiteX51" fmla="*/ 185090 w 1165994"/>
              <a:gd name="connsiteY51" fmla="*/ 394371 h 573874"/>
              <a:gd name="connsiteX52" fmla="*/ 1165994 w 1165994"/>
              <a:gd name="connsiteY52" fmla="*/ 573875 h 573874"/>
              <a:gd name="connsiteX53" fmla="*/ 1165994 w 1165994"/>
              <a:gd name="connsiteY53" fmla="*/ 566683 h 573874"/>
              <a:gd name="connsiteX54" fmla="*/ 1165994 w 1165994"/>
              <a:gd name="connsiteY54" fmla="*/ 559491 h 57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65994" h="573874">
                <a:moveTo>
                  <a:pt x="1165844" y="559041"/>
                </a:moveTo>
                <a:cubicBezTo>
                  <a:pt x="1165844" y="556643"/>
                  <a:pt x="1165844" y="554245"/>
                  <a:pt x="1165844" y="551849"/>
                </a:cubicBezTo>
                <a:cubicBezTo>
                  <a:pt x="1165844" y="549451"/>
                  <a:pt x="1165844" y="547053"/>
                  <a:pt x="1165844" y="544805"/>
                </a:cubicBezTo>
                <a:cubicBezTo>
                  <a:pt x="1165844" y="542259"/>
                  <a:pt x="1165844" y="539561"/>
                  <a:pt x="1165695" y="537015"/>
                </a:cubicBezTo>
                <a:cubicBezTo>
                  <a:pt x="1165695" y="534468"/>
                  <a:pt x="1165545" y="531920"/>
                  <a:pt x="1165395" y="529374"/>
                </a:cubicBezTo>
                <a:cubicBezTo>
                  <a:pt x="1165395" y="526826"/>
                  <a:pt x="1165245" y="524278"/>
                  <a:pt x="1165095" y="521732"/>
                </a:cubicBezTo>
                <a:cubicBezTo>
                  <a:pt x="1165095" y="519184"/>
                  <a:pt x="1164795" y="516636"/>
                  <a:pt x="1164646" y="514240"/>
                </a:cubicBezTo>
                <a:cubicBezTo>
                  <a:pt x="1164496" y="511392"/>
                  <a:pt x="1164346" y="508396"/>
                  <a:pt x="1164196" y="505548"/>
                </a:cubicBezTo>
                <a:cubicBezTo>
                  <a:pt x="1164046" y="502702"/>
                  <a:pt x="1163747" y="499854"/>
                  <a:pt x="1163597" y="497008"/>
                </a:cubicBezTo>
                <a:cubicBezTo>
                  <a:pt x="1163597" y="495510"/>
                  <a:pt x="1163446" y="494161"/>
                  <a:pt x="1163297" y="492663"/>
                </a:cubicBezTo>
                <a:cubicBezTo>
                  <a:pt x="1163297" y="492663"/>
                  <a:pt x="1163297" y="492363"/>
                  <a:pt x="1163297" y="492214"/>
                </a:cubicBezTo>
                <a:cubicBezTo>
                  <a:pt x="1163297" y="491015"/>
                  <a:pt x="1163147" y="489667"/>
                  <a:pt x="1162997" y="488469"/>
                </a:cubicBezTo>
                <a:cubicBezTo>
                  <a:pt x="1162697" y="485621"/>
                  <a:pt x="1162547" y="482775"/>
                  <a:pt x="1162248" y="480077"/>
                </a:cubicBezTo>
                <a:cubicBezTo>
                  <a:pt x="1161948" y="476481"/>
                  <a:pt x="1161498" y="472885"/>
                  <a:pt x="1161199" y="469289"/>
                </a:cubicBezTo>
                <a:cubicBezTo>
                  <a:pt x="1160749" y="465693"/>
                  <a:pt x="1160449" y="462097"/>
                  <a:pt x="1160000" y="458649"/>
                </a:cubicBezTo>
                <a:cubicBezTo>
                  <a:pt x="1159550" y="455053"/>
                  <a:pt x="1159101" y="451607"/>
                  <a:pt x="1158651" y="448162"/>
                </a:cubicBezTo>
                <a:cubicBezTo>
                  <a:pt x="1158201" y="444716"/>
                  <a:pt x="1157751" y="441270"/>
                  <a:pt x="1157152" y="437824"/>
                </a:cubicBezTo>
                <a:cubicBezTo>
                  <a:pt x="1156553" y="434078"/>
                  <a:pt x="1155653" y="430630"/>
                  <a:pt x="1155054" y="427034"/>
                </a:cubicBezTo>
                <a:cubicBezTo>
                  <a:pt x="1154604" y="424488"/>
                  <a:pt x="1154455" y="421490"/>
                  <a:pt x="1154005" y="418944"/>
                </a:cubicBezTo>
                <a:cubicBezTo>
                  <a:pt x="1153255" y="414598"/>
                  <a:pt x="1152057" y="411002"/>
                  <a:pt x="1151157" y="406807"/>
                </a:cubicBezTo>
                <a:cubicBezTo>
                  <a:pt x="1148310" y="392273"/>
                  <a:pt x="1145162" y="378337"/>
                  <a:pt x="1141565" y="365002"/>
                </a:cubicBezTo>
                <a:cubicBezTo>
                  <a:pt x="1139917" y="358710"/>
                  <a:pt x="1138268" y="352416"/>
                  <a:pt x="1136470" y="346422"/>
                </a:cubicBezTo>
                <a:cubicBezTo>
                  <a:pt x="1135421" y="342826"/>
                  <a:pt x="1134522" y="338930"/>
                  <a:pt x="1133472" y="335484"/>
                </a:cubicBezTo>
                <a:cubicBezTo>
                  <a:pt x="1129876" y="324846"/>
                  <a:pt x="1125829" y="315257"/>
                  <a:pt x="1121782" y="305517"/>
                </a:cubicBezTo>
                <a:cubicBezTo>
                  <a:pt x="1120584" y="302821"/>
                  <a:pt x="1119834" y="299523"/>
                  <a:pt x="1118635" y="296827"/>
                </a:cubicBezTo>
                <a:cubicBezTo>
                  <a:pt x="1118336" y="296227"/>
                  <a:pt x="1118036" y="295777"/>
                  <a:pt x="1117736" y="295029"/>
                </a:cubicBezTo>
                <a:cubicBezTo>
                  <a:pt x="1111292" y="280793"/>
                  <a:pt x="1104397" y="267460"/>
                  <a:pt x="1096904" y="255472"/>
                </a:cubicBezTo>
                <a:cubicBezTo>
                  <a:pt x="1096155" y="254422"/>
                  <a:pt x="1095406" y="253524"/>
                  <a:pt x="1094656" y="252476"/>
                </a:cubicBezTo>
                <a:cubicBezTo>
                  <a:pt x="1092408" y="249028"/>
                  <a:pt x="1090010" y="246332"/>
                  <a:pt x="1087762" y="243184"/>
                </a:cubicBezTo>
                <a:cubicBezTo>
                  <a:pt x="1081318" y="234045"/>
                  <a:pt x="1074573" y="225805"/>
                  <a:pt x="1067379" y="218313"/>
                </a:cubicBezTo>
                <a:cubicBezTo>
                  <a:pt x="1065881" y="216815"/>
                  <a:pt x="1064682" y="214567"/>
                  <a:pt x="1063183" y="213217"/>
                </a:cubicBezTo>
                <a:cubicBezTo>
                  <a:pt x="1061385" y="211569"/>
                  <a:pt x="1059436" y="210671"/>
                  <a:pt x="1057638" y="209023"/>
                </a:cubicBezTo>
                <a:cubicBezTo>
                  <a:pt x="1054641" y="206325"/>
                  <a:pt x="1051943" y="203179"/>
                  <a:pt x="1048946" y="200781"/>
                </a:cubicBezTo>
                <a:cubicBezTo>
                  <a:pt x="1044749" y="197485"/>
                  <a:pt x="1040103" y="195387"/>
                  <a:pt x="1035757" y="192690"/>
                </a:cubicBezTo>
                <a:cubicBezTo>
                  <a:pt x="1032460" y="190593"/>
                  <a:pt x="1029312" y="188346"/>
                  <a:pt x="1025865" y="186698"/>
                </a:cubicBezTo>
                <a:cubicBezTo>
                  <a:pt x="1014925" y="181154"/>
                  <a:pt x="1003535" y="176808"/>
                  <a:pt x="991695" y="174710"/>
                </a:cubicBezTo>
                <a:cubicBezTo>
                  <a:pt x="661080" y="116423"/>
                  <a:pt x="330615" y="58287"/>
                  <a:pt x="0" y="0"/>
                </a:cubicBezTo>
                <a:cubicBezTo>
                  <a:pt x="12290" y="2248"/>
                  <a:pt x="24129" y="6594"/>
                  <a:pt x="35520" y="12138"/>
                </a:cubicBezTo>
                <a:cubicBezTo>
                  <a:pt x="38966" y="13786"/>
                  <a:pt x="42414" y="16184"/>
                  <a:pt x="45861" y="18131"/>
                </a:cubicBezTo>
                <a:cubicBezTo>
                  <a:pt x="53804" y="22775"/>
                  <a:pt x="61447" y="28169"/>
                  <a:pt x="68791" y="34463"/>
                </a:cubicBezTo>
                <a:cubicBezTo>
                  <a:pt x="72238" y="37459"/>
                  <a:pt x="75685" y="40457"/>
                  <a:pt x="78982" y="43753"/>
                </a:cubicBezTo>
                <a:cubicBezTo>
                  <a:pt x="86476" y="51095"/>
                  <a:pt x="93520" y="59337"/>
                  <a:pt x="100264" y="68326"/>
                </a:cubicBezTo>
                <a:cubicBezTo>
                  <a:pt x="102662" y="71472"/>
                  <a:pt x="105210" y="74170"/>
                  <a:pt x="107458" y="77466"/>
                </a:cubicBezTo>
                <a:cubicBezTo>
                  <a:pt x="116150" y="90202"/>
                  <a:pt x="124393" y="104137"/>
                  <a:pt x="131736" y="119569"/>
                </a:cubicBezTo>
                <a:cubicBezTo>
                  <a:pt x="133235" y="122717"/>
                  <a:pt x="134584" y="126463"/>
                  <a:pt x="136083" y="129759"/>
                </a:cubicBezTo>
                <a:cubicBezTo>
                  <a:pt x="141778" y="142495"/>
                  <a:pt x="147173" y="155980"/>
                  <a:pt x="151819" y="170364"/>
                </a:cubicBezTo>
                <a:cubicBezTo>
                  <a:pt x="153768" y="176208"/>
                  <a:pt x="155566" y="182502"/>
                  <a:pt x="157364" y="188645"/>
                </a:cubicBezTo>
                <a:cubicBezTo>
                  <a:pt x="161261" y="201831"/>
                  <a:pt x="164708" y="215615"/>
                  <a:pt x="167855" y="230001"/>
                </a:cubicBezTo>
                <a:cubicBezTo>
                  <a:pt x="169204" y="236592"/>
                  <a:pt x="170703" y="243036"/>
                  <a:pt x="172052" y="249928"/>
                </a:cubicBezTo>
                <a:cubicBezTo>
                  <a:pt x="175799" y="270456"/>
                  <a:pt x="179096" y="291733"/>
                  <a:pt x="181194" y="314357"/>
                </a:cubicBezTo>
                <a:cubicBezTo>
                  <a:pt x="181194" y="314507"/>
                  <a:pt x="181194" y="314657"/>
                  <a:pt x="181194" y="314807"/>
                </a:cubicBezTo>
                <a:cubicBezTo>
                  <a:pt x="183592" y="340130"/>
                  <a:pt x="184941" y="366800"/>
                  <a:pt x="185090" y="394371"/>
                </a:cubicBezTo>
                <a:lnTo>
                  <a:pt x="1165994" y="573875"/>
                </a:lnTo>
                <a:cubicBezTo>
                  <a:pt x="1165994" y="571477"/>
                  <a:pt x="1165994" y="569079"/>
                  <a:pt x="1165994" y="566683"/>
                </a:cubicBezTo>
                <a:cubicBezTo>
                  <a:pt x="1165994" y="564285"/>
                  <a:pt x="1165994" y="561887"/>
                  <a:pt x="1165994" y="559491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7BD4A88-E527-3A4A-02AF-A851280C810C}"/>
              </a:ext>
            </a:extLst>
          </p:cNvPr>
          <p:cNvSpPr/>
          <p:nvPr/>
        </p:nvSpPr>
        <p:spPr>
          <a:xfrm>
            <a:off x="5763820" y="2860570"/>
            <a:ext cx="2217697" cy="1482327"/>
          </a:xfrm>
          <a:custGeom>
            <a:avLst/>
            <a:gdLst>
              <a:gd name="connsiteX0" fmla="*/ 1064382 w 1414929"/>
              <a:gd name="connsiteY0" fmla="*/ 563537 h 955657"/>
              <a:gd name="connsiteX1" fmla="*/ 1064382 w 1414929"/>
              <a:gd name="connsiteY1" fmla="*/ 563237 h 955657"/>
              <a:gd name="connsiteX2" fmla="*/ 1096754 w 1414929"/>
              <a:gd name="connsiteY2" fmla="*/ 477979 h 955657"/>
              <a:gd name="connsiteX3" fmla="*/ 1096754 w 1414929"/>
              <a:gd name="connsiteY3" fmla="*/ 477679 h 955657"/>
              <a:gd name="connsiteX4" fmla="*/ 1133622 w 1414929"/>
              <a:gd name="connsiteY4" fmla="*/ 400365 h 955657"/>
              <a:gd name="connsiteX5" fmla="*/ 1134372 w 1414929"/>
              <a:gd name="connsiteY5" fmla="*/ 399015 h 955657"/>
              <a:gd name="connsiteX6" fmla="*/ 1173938 w 1414929"/>
              <a:gd name="connsiteY6" fmla="*/ 332938 h 955657"/>
              <a:gd name="connsiteX7" fmla="*/ 1176785 w 1414929"/>
              <a:gd name="connsiteY7" fmla="*/ 328592 h 955657"/>
              <a:gd name="connsiteX8" fmla="*/ 1219648 w 1414929"/>
              <a:gd name="connsiteY8" fmla="*/ 272554 h 955657"/>
              <a:gd name="connsiteX9" fmla="*/ 1220997 w 1414929"/>
              <a:gd name="connsiteY9" fmla="*/ 271056 h 955657"/>
              <a:gd name="connsiteX10" fmla="*/ 1243028 w 1414929"/>
              <a:gd name="connsiteY10" fmla="*/ 247680 h 955657"/>
              <a:gd name="connsiteX11" fmla="*/ 1243927 w 1414929"/>
              <a:gd name="connsiteY11" fmla="*/ 246932 h 955657"/>
              <a:gd name="connsiteX12" fmla="*/ 1267307 w 1414929"/>
              <a:gd name="connsiteY12" fmla="*/ 225955 h 955657"/>
              <a:gd name="connsiteX13" fmla="*/ 1267607 w 1414929"/>
              <a:gd name="connsiteY13" fmla="*/ 225655 h 955657"/>
              <a:gd name="connsiteX14" fmla="*/ 1291886 w 1414929"/>
              <a:gd name="connsiteY14" fmla="*/ 207675 h 955657"/>
              <a:gd name="connsiteX15" fmla="*/ 1292036 w 1414929"/>
              <a:gd name="connsiteY15" fmla="*/ 207675 h 955657"/>
              <a:gd name="connsiteX16" fmla="*/ 1316914 w 1414929"/>
              <a:gd name="connsiteY16" fmla="*/ 193139 h 955657"/>
              <a:gd name="connsiteX17" fmla="*/ 1342542 w 1414929"/>
              <a:gd name="connsiteY17" fmla="*/ 182352 h 955657"/>
              <a:gd name="connsiteX18" fmla="*/ 1342842 w 1414929"/>
              <a:gd name="connsiteY18" fmla="*/ 182352 h 955657"/>
              <a:gd name="connsiteX19" fmla="*/ 1367570 w 1414929"/>
              <a:gd name="connsiteY19" fmla="*/ 175908 h 955657"/>
              <a:gd name="connsiteX20" fmla="*/ 1367570 w 1414929"/>
              <a:gd name="connsiteY20" fmla="*/ 175908 h 955657"/>
              <a:gd name="connsiteX21" fmla="*/ 1391700 w 1414929"/>
              <a:gd name="connsiteY21" fmla="*/ 173662 h 955657"/>
              <a:gd name="connsiteX22" fmla="*/ 1391700 w 1414929"/>
              <a:gd name="connsiteY22" fmla="*/ 173662 h 955657"/>
              <a:gd name="connsiteX23" fmla="*/ 1414930 w 1414929"/>
              <a:gd name="connsiteY23" fmla="*/ 175610 h 955657"/>
              <a:gd name="connsiteX24" fmla="*/ 1414930 w 1414929"/>
              <a:gd name="connsiteY24" fmla="*/ 175610 h 955657"/>
              <a:gd name="connsiteX25" fmla="*/ 1414930 w 1414929"/>
              <a:gd name="connsiteY25" fmla="*/ 175610 h 955657"/>
              <a:gd name="connsiteX26" fmla="*/ 1414930 w 1414929"/>
              <a:gd name="connsiteY26" fmla="*/ 175610 h 955657"/>
              <a:gd name="connsiteX27" fmla="*/ 1414930 w 1414929"/>
              <a:gd name="connsiteY27" fmla="*/ 175610 h 955657"/>
              <a:gd name="connsiteX28" fmla="*/ 594537 w 1414929"/>
              <a:gd name="connsiteY28" fmla="*/ 31915 h 955657"/>
              <a:gd name="connsiteX29" fmla="*/ 423235 w 1414929"/>
              <a:gd name="connsiteY29" fmla="*/ 1948 h 955657"/>
              <a:gd name="connsiteX30" fmla="*/ 423235 w 1414929"/>
              <a:gd name="connsiteY30" fmla="*/ 1948 h 955657"/>
              <a:gd name="connsiteX31" fmla="*/ 423235 w 1414929"/>
              <a:gd name="connsiteY31" fmla="*/ 1948 h 955657"/>
              <a:gd name="connsiteX32" fmla="*/ 423235 w 1414929"/>
              <a:gd name="connsiteY32" fmla="*/ 1948 h 955657"/>
              <a:gd name="connsiteX33" fmla="*/ 423235 w 1414929"/>
              <a:gd name="connsiteY33" fmla="*/ 1948 h 955657"/>
              <a:gd name="connsiteX34" fmla="*/ 420238 w 1414929"/>
              <a:gd name="connsiteY34" fmla="*/ 1500 h 955657"/>
              <a:gd name="connsiteX35" fmla="*/ 417240 w 1414929"/>
              <a:gd name="connsiteY35" fmla="*/ 1050 h 955657"/>
              <a:gd name="connsiteX36" fmla="*/ 414243 w 1414929"/>
              <a:gd name="connsiteY36" fmla="*/ 750 h 955657"/>
              <a:gd name="connsiteX37" fmla="*/ 411245 w 1414929"/>
              <a:gd name="connsiteY37" fmla="*/ 450 h 955657"/>
              <a:gd name="connsiteX38" fmla="*/ 408248 w 1414929"/>
              <a:gd name="connsiteY38" fmla="*/ 150 h 955657"/>
              <a:gd name="connsiteX39" fmla="*/ 405251 w 1414929"/>
              <a:gd name="connsiteY39" fmla="*/ 0 h 955657"/>
              <a:gd name="connsiteX40" fmla="*/ 402253 w 1414929"/>
              <a:gd name="connsiteY40" fmla="*/ 0 h 955657"/>
              <a:gd name="connsiteX41" fmla="*/ 399705 w 1414929"/>
              <a:gd name="connsiteY41" fmla="*/ 0 h 955657"/>
              <a:gd name="connsiteX42" fmla="*/ 399106 w 1414929"/>
              <a:gd name="connsiteY42" fmla="*/ 0 h 955657"/>
              <a:gd name="connsiteX43" fmla="*/ 395959 w 1414929"/>
              <a:gd name="connsiteY43" fmla="*/ 0 h 955657"/>
              <a:gd name="connsiteX44" fmla="*/ 392811 w 1414929"/>
              <a:gd name="connsiteY44" fmla="*/ 0 h 955657"/>
              <a:gd name="connsiteX45" fmla="*/ 389664 w 1414929"/>
              <a:gd name="connsiteY45" fmla="*/ 150 h 955657"/>
              <a:gd name="connsiteX46" fmla="*/ 386517 w 1414929"/>
              <a:gd name="connsiteY46" fmla="*/ 300 h 955657"/>
              <a:gd name="connsiteX47" fmla="*/ 383370 w 1414929"/>
              <a:gd name="connsiteY47" fmla="*/ 600 h 955657"/>
              <a:gd name="connsiteX48" fmla="*/ 380222 w 1414929"/>
              <a:gd name="connsiteY48" fmla="*/ 900 h 955657"/>
              <a:gd name="connsiteX49" fmla="*/ 377075 w 1414929"/>
              <a:gd name="connsiteY49" fmla="*/ 1350 h 955657"/>
              <a:gd name="connsiteX50" fmla="*/ 374677 w 1414929"/>
              <a:gd name="connsiteY50" fmla="*/ 1650 h 955657"/>
              <a:gd name="connsiteX51" fmla="*/ 374677 w 1414929"/>
              <a:gd name="connsiteY51" fmla="*/ 1650 h 955657"/>
              <a:gd name="connsiteX52" fmla="*/ 374677 w 1414929"/>
              <a:gd name="connsiteY52" fmla="*/ 1650 h 955657"/>
              <a:gd name="connsiteX53" fmla="*/ 374078 w 1414929"/>
              <a:gd name="connsiteY53" fmla="*/ 1650 h 955657"/>
              <a:gd name="connsiteX54" fmla="*/ 370780 w 1414929"/>
              <a:gd name="connsiteY54" fmla="*/ 2248 h 955657"/>
              <a:gd name="connsiteX55" fmla="*/ 367483 w 1414929"/>
              <a:gd name="connsiteY55" fmla="*/ 2848 h 955657"/>
              <a:gd name="connsiteX56" fmla="*/ 364186 w 1414929"/>
              <a:gd name="connsiteY56" fmla="*/ 3596 h 955657"/>
              <a:gd name="connsiteX57" fmla="*/ 360889 w 1414929"/>
              <a:gd name="connsiteY57" fmla="*/ 4346 h 955657"/>
              <a:gd name="connsiteX58" fmla="*/ 357442 w 1414929"/>
              <a:gd name="connsiteY58" fmla="*/ 5246 h 955657"/>
              <a:gd name="connsiteX59" fmla="*/ 353995 w 1414929"/>
              <a:gd name="connsiteY59" fmla="*/ 6144 h 955657"/>
              <a:gd name="connsiteX60" fmla="*/ 350548 w 1414929"/>
              <a:gd name="connsiteY60" fmla="*/ 7194 h 955657"/>
              <a:gd name="connsiteX61" fmla="*/ 349049 w 1414929"/>
              <a:gd name="connsiteY61" fmla="*/ 7642 h 955657"/>
              <a:gd name="connsiteX62" fmla="*/ 349049 w 1414929"/>
              <a:gd name="connsiteY62" fmla="*/ 7642 h 955657"/>
              <a:gd name="connsiteX63" fmla="*/ 349049 w 1414929"/>
              <a:gd name="connsiteY63" fmla="*/ 7642 h 955657"/>
              <a:gd name="connsiteX64" fmla="*/ 347400 w 1414929"/>
              <a:gd name="connsiteY64" fmla="*/ 8242 h 955657"/>
              <a:gd name="connsiteX65" fmla="*/ 343803 w 1414929"/>
              <a:gd name="connsiteY65" fmla="*/ 9440 h 955657"/>
              <a:gd name="connsiteX66" fmla="*/ 340207 w 1414929"/>
              <a:gd name="connsiteY66" fmla="*/ 10790 h 955657"/>
              <a:gd name="connsiteX67" fmla="*/ 336460 w 1414929"/>
              <a:gd name="connsiteY67" fmla="*/ 12138 h 955657"/>
              <a:gd name="connsiteX68" fmla="*/ 332713 w 1414929"/>
              <a:gd name="connsiteY68" fmla="*/ 13636 h 955657"/>
              <a:gd name="connsiteX69" fmla="*/ 330165 w 1414929"/>
              <a:gd name="connsiteY69" fmla="*/ 14686 h 955657"/>
              <a:gd name="connsiteX70" fmla="*/ 327618 w 1414929"/>
              <a:gd name="connsiteY70" fmla="*/ 15734 h 955657"/>
              <a:gd name="connsiteX71" fmla="*/ 325070 w 1414929"/>
              <a:gd name="connsiteY71" fmla="*/ 16932 h 955657"/>
              <a:gd name="connsiteX72" fmla="*/ 322522 w 1414929"/>
              <a:gd name="connsiteY72" fmla="*/ 18131 h 955657"/>
              <a:gd name="connsiteX73" fmla="*/ 321173 w 1414929"/>
              <a:gd name="connsiteY73" fmla="*/ 18730 h 955657"/>
              <a:gd name="connsiteX74" fmla="*/ 319824 w 1414929"/>
              <a:gd name="connsiteY74" fmla="*/ 19329 h 955657"/>
              <a:gd name="connsiteX75" fmla="*/ 318475 w 1414929"/>
              <a:gd name="connsiteY75" fmla="*/ 19929 h 955657"/>
              <a:gd name="connsiteX76" fmla="*/ 317127 w 1414929"/>
              <a:gd name="connsiteY76" fmla="*/ 20528 h 955657"/>
              <a:gd name="connsiteX77" fmla="*/ 313080 w 1414929"/>
              <a:gd name="connsiteY77" fmla="*/ 22625 h 955657"/>
              <a:gd name="connsiteX78" fmla="*/ 309033 w 1414929"/>
              <a:gd name="connsiteY78" fmla="*/ 24873 h 955657"/>
              <a:gd name="connsiteX79" fmla="*/ 304987 w 1414929"/>
              <a:gd name="connsiteY79" fmla="*/ 27121 h 955657"/>
              <a:gd name="connsiteX80" fmla="*/ 300941 w 1414929"/>
              <a:gd name="connsiteY80" fmla="*/ 29519 h 955657"/>
              <a:gd name="connsiteX81" fmla="*/ 297044 w 1414929"/>
              <a:gd name="connsiteY81" fmla="*/ 31915 h 955657"/>
              <a:gd name="connsiteX82" fmla="*/ 296894 w 1414929"/>
              <a:gd name="connsiteY82" fmla="*/ 31915 h 955657"/>
              <a:gd name="connsiteX83" fmla="*/ 296444 w 1414929"/>
              <a:gd name="connsiteY83" fmla="*/ 32215 h 955657"/>
              <a:gd name="connsiteX84" fmla="*/ 291948 w 1414929"/>
              <a:gd name="connsiteY84" fmla="*/ 35063 h 955657"/>
              <a:gd name="connsiteX85" fmla="*/ 287452 w 1414929"/>
              <a:gd name="connsiteY85" fmla="*/ 38059 h 955657"/>
              <a:gd name="connsiteX86" fmla="*/ 282956 w 1414929"/>
              <a:gd name="connsiteY86" fmla="*/ 41205 h 955657"/>
              <a:gd name="connsiteX87" fmla="*/ 277860 w 1414929"/>
              <a:gd name="connsiteY87" fmla="*/ 44801 h 955657"/>
              <a:gd name="connsiteX88" fmla="*/ 272765 w 1414929"/>
              <a:gd name="connsiteY88" fmla="*/ 48547 h 955657"/>
              <a:gd name="connsiteX89" fmla="*/ 271716 w 1414929"/>
              <a:gd name="connsiteY89" fmla="*/ 49297 h 955657"/>
              <a:gd name="connsiteX90" fmla="*/ 271416 w 1414929"/>
              <a:gd name="connsiteY90" fmla="*/ 49597 h 955657"/>
              <a:gd name="connsiteX91" fmla="*/ 267669 w 1414929"/>
              <a:gd name="connsiteY91" fmla="*/ 52443 h 955657"/>
              <a:gd name="connsiteX92" fmla="*/ 262723 w 1414929"/>
              <a:gd name="connsiteY92" fmla="*/ 56489 h 955657"/>
              <a:gd name="connsiteX93" fmla="*/ 256579 w 1414929"/>
              <a:gd name="connsiteY93" fmla="*/ 61733 h 955657"/>
              <a:gd name="connsiteX94" fmla="*/ 250434 w 1414929"/>
              <a:gd name="connsiteY94" fmla="*/ 67276 h 955657"/>
              <a:gd name="connsiteX95" fmla="*/ 247437 w 1414929"/>
              <a:gd name="connsiteY95" fmla="*/ 70124 h 955657"/>
              <a:gd name="connsiteX96" fmla="*/ 246688 w 1414929"/>
              <a:gd name="connsiteY96" fmla="*/ 70724 h 955657"/>
              <a:gd name="connsiteX97" fmla="*/ 244290 w 1414929"/>
              <a:gd name="connsiteY97" fmla="*/ 72970 h 955657"/>
              <a:gd name="connsiteX98" fmla="*/ 238145 w 1414929"/>
              <a:gd name="connsiteY98" fmla="*/ 78814 h 955657"/>
              <a:gd name="connsiteX99" fmla="*/ 229002 w 1414929"/>
              <a:gd name="connsiteY99" fmla="*/ 88104 h 955657"/>
              <a:gd name="connsiteX100" fmla="*/ 223907 w 1414929"/>
              <a:gd name="connsiteY100" fmla="*/ 93498 h 955657"/>
              <a:gd name="connsiteX101" fmla="*/ 223008 w 1414929"/>
              <a:gd name="connsiteY101" fmla="*/ 94398 h 955657"/>
              <a:gd name="connsiteX102" fmla="*/ 222708 w 1414929"/>
              <a:gd name="connsiteY102" fmla="*/ 94848 h 955657"/>
              <a:gd name="connsiteX103" fmla="*/ 219861 w 1414929"/>
              <a:gd name="connsiteY103" fmla="*/ 97844 h 955657"/>
              <a:gd name="connsiteX104" fmla="*/ 210868 w 1414929"/>
              <a:gd name="connsiteY104" fmla="*/ 108033 h 955657"/>
              <a:gd name="connsiteX105" fmla="*/ 202026 w 1414929"/>
              <a:gd name="connsiteY105" fmla="*/ 118671 h 955657"/>
              <a:gd name="connsiteX106" fmla="*/ 185240 w 1414929"/>
              <a:gd name="connsiteY106" fmla="*/ 140397 h 955657"/>
              <a:gd name="connsiteX107" fmla="*/ 178796 w 1414929"/>
              <a:gd name="connsiteY107" fmla="*/ 149538 h 955657"/>
              <a:gd name="connsiteX108" fmla="*/ 175799 w 1414929"/>
              <a:gd name="connsiteY108" fmla="*/ 153882 h 955657"/>
              <a:gd name="connsiteX109" fmla="*/ 168905 w 1414929"/>
              <a:gd name="connsiteY109" fmla="*/ 163622 h 955657"/>
              <a:gd name="connsiteX110" fmla="*/ 153168 w 1414929"/>
              <a:gd name="connsiteY110" fmla="*/ 188196 h 955657"/>
              <a:gd name="connsiteX111" fmla="*/ 137881 w 1414929"/>
              <a:gd name="connsiteY111" fmla="*/ 214117 h 955657"/>
              <a:gd name="connsiteX112" fmla="*/ 135483 w 1414929"/>
              <a:gd name="connsiteY112" fmla="*/ 218463 h 955657"/>
              <a:gd name="connsiteX113" fmla="*/ 135184 w 1414929"/>
              <a:gd name="connsiteY113" fmla="*/ 219061 h 955657"/>
              <a:gd name="connsiteX114" fmla="*/ 134734 w 1414929"/>
              <a:gd name="connsiteY114" fmla="*/ 219811 h 955657"/>
              <a:gd name="connsiteX115" fmla="*/ 129938 w 1414929"/>
              <a:gd name="connsiteY115" fmla="*/ 228651 h 955657"/>
              <a:gd name="connsiteX116" fmla="*/ 122145 w 1414929"/>
              <a:gd name="connsiteY116" fmla="*/ 243484 h 955657"/>
              <a:gd name="connsiteX117" fmla="*/ 114501 w 1414929"/>
              <a:gd name="connsiteY117" fmla="*/ 258618 h 955657"/>
              <a:gd name="connsiteX118" fmla="*/ 107008 w 1414929"/>
              <a:gd name="connsiteY118" fmla="*/ 274052 h 955657"/>
              <a:gd name="connsiteX119" fmla="*/ 102212 w 1414929"/>
              <a:gd name="connsiteY119" fmla="*/ 284391 h 955657"/>
              <a:gd name="connsiteX120" fmla="*/ 97566 w 1414929"/>
              <a:gd name="connsiteY120" fmla="*/ 294879 h 955657"/>
              <a:gd name="connsiteX121" fmla="*/ 97416 w 1414929"/>
              <a:gd name="connsiteY121" fmla="*/ 295329 h 955657"/>
              <a:gd name="connsiteX122" fmla="*/ 97416 w 1414929"/>
              <a:gd name="connsiteY122" fmla="*/ 295329 h 955657"/>
              <a:gd name="connsiteX123" fmla="*/ 93070 w 1414929"/>
              <a:gd name="connsiteY123" fmla="*/ 305367 h 955657"/>
              <a:gd name="connsiteX124" fmla="*/ 88574 w 1414929"/>
              <a:gd name="connsiteY124" fmla="*/ 316157 h 955657"/>
              <a:gd name="connsiteX125" fmla="*/ 84977 w 1414929"/>
              <a:gd name="connsiteY125" fmla="*/ 324996 h 955657"/>
              <a:gd name="connsiteX126" fmla="*/ 81380 w 1414929"/>
              <a:gd name="connsiteY126" fmla="*/ 333836 h 955657"/>
              <a:gd name="connsiteX127" fmla="*/ 77933 w 1414929"/>
              <a:gd name="connsiteY127" fmla="*/ 342826 h 955657"/>
              <a:gd name="connsiteX128" fmla="*/ 74486 w 1414929"/>
              <a:gd name="connsiteY128" fmla="*/ 351818 h 955657"/>
              <a:gd name="connsiteX129" fmla="*/ 71489 w 1414929"/>
              <a:gd name="connsiteY129" fmla="*/ 359758 h 955657"/>
              <a:gd name="connsiteX130" fmla="*/ 68641 w 1414929"/>
              <a:gd name="connsiteY130" fmla="*/ 367849 h 955657"/>
              <a:gd name="connsiteX131" fmla="*/ 65793 w 1414929"/>
              <a:gd name="connsiteY131" fmla="*/ 375941 h 955657"/>
              <a:gd name="connsiteX132" fmla="*/ 64744 w 1414929"/>
              <a:gd name="connsiteY132" fmla="*/ 379087 h 955657"/>
              <a:gd name="connsiteX133" fmla="*/ 64744 w 1414929"/>
              <a:gd name="connsiteY133" fmla="*/ 379087 h 955657"/>
              <a:gd name="connsiteX134" fmla="*/ 64744 w 1414929"/>
              <a:gd name="connsiteY134" fmla="*/ 379087 h 955657"/>
              <a:gd name="connsiteX135" fmla="*/ 63096 w 1414929"/>
              <a:gd name="connsiteY135" fmla="*/ 383881 h 955657"/>
              <a:gd name="connsiteX136" fmla="*/ 60548 w 1414929"/>
              <a:gd name="connsiteY136" fmla="*/ 391373 h 955657"/>
              <a:gd name="connsiteX137" fmla="*/ 58150 w 1414929"/>
              <a:gd name="connsiteY137" fmla="*/ 398865 h 955657"/>
              <a:gd name="connsiteX138" fmla="*/ 55752 w 1414929"/>
              <a:gd name="connsiteY138" fmla="*/ 406357 h 955657"/>
              <a:gd name="connsiteX139" fmla="*/ 53354 w 1414929"/>
              <a:gd name="connsiteY139" fmla="*/ 413998 h 955657"/>
              <a:gd name="connsiteX140" fmla="*/ 51256 w 1414929"/>
              <a:gd name="connsiteY140" fmla="*/ 421042 h 955657"/>
              <a:gd name="connsiteX141" fmla="*/ 49158 w 1414929"/>
              <a:gd name="connsiteY141" fmla="*/ 428084 h 955657"/>
              <a:gd name="connsiteX142" fmla="*/ 47060 w 1414929"/>
              <a:gd name="connsiteY142" fmla="*/ 435126 h 955657"/>
              <a:gd name="connsiteX143" fmla="*/ 44961 w 1414929"/>
              <a:gd name="connsiteY143" fmla="*/ 442168 h 955657"/>
              <a:gd name="connsiteX144" fmla="*/ 43013 w 1414929"/>
              <a:gd name="connsiteY144" fmla="*/ 448911 h 955657"/>
              <a:gd name="connsiteX145" fmla="*/ 41214 w 1414929"/>
              <a:gd name="connsiteY145" fmla="*/ 455653 h 955657"/>
              <a:gd name="connsiteX146" fmla="*/ 39416 w 1414929"/>
              <a:gd name="connsiteY146" fmla="*/ 462397 h 955657"/>
              <a:gd name="connsiteX147" fmla="*/ 37917 w 1414929"/>
              <a:gd name="connsiteY147" fmla="*/ 468389 h 955657"/>
              <a:gd name="connsiteX148" fmla="*/ 37917 w 1414929"/>
              <a:gd name="connsiteY148" fmla="*/ 468389 h 955657"/>
              <a:gd name="connsiteX149" fmla="*/ 37768 w 1414929"/>
              <a:gd name="connsiteY149" fmla="*/ 469289 h 955657"/>
              <a:gd name="connsiteX150" fmla="*/ 36119 w 1414929"/>
              <a:gd name="connsiteY150" fmla="*/ 475881 h 955657"/>
              <a:gd name="connsiteX151" fmla="*/ 34471 w 1414929"/>
              <a:gd name="connsiteY151" fmla="*/ 482475 h 955657"/>
              <a:gd name="connsiteX152" fmla="*/ 32822 w 1414929"/>
              <a:gd name="connsiteY152" fmla="*/ 489067 h 955657"/>
              <a:gd name="connsiteX153" fmla="*/ 31173 w 1414929"/>
              <a:gd name="connsiteY153" fmla="*/ 495660 h 955657"/>
              <a:gd name="connsiteX154" fmla="*/ 29675 w 1414929"/>
              <a:gd name="connsiteY154" fmla="*/ 502102 h 955657"/>
              <a:gd name="connsiteX155" fmla="*/ 28176 w 1414929"/>
              <a:gd name="connsiteY155" fmla="*/ 508546 h 955657"/>
              <a:gd name="connsiteX156" fmla="*/ 26677 w 1414929"/>
              <a:gd name="connsiteY156" fmla="*/ 514988 h 955657"/>
              <a:gd name="connsiteX157" fmla="*/ 25328 w 1414929"/>
              <a:gd name="connsiteY157" fmla="*/ 521432 h 955657"/>
              <a:gd name="connsiteX158" fmla="*/ 23979 w 1414929"/>
              <a:gd name="connsiteY158" fmla="*/ 527726 h 955657"/>
              <a:gd name="connsiteX159" fmla="*/ 22631 w 1414929"/>
              <a:gd name="connsiteY159" fmla="*/ 534018 h 955657"/>
              <a:gd name="connsiteX160" fmla="*/ 21431 w 1414929"/>
              <a:gd name="connsiteY160" fmla="*/ 540311 h 955657"/>
              <a:gd name="connsiteX161" fmla="*/ 20233 w 1414929"/>
              <a:gd name="connsiteY161" fmla="*/ 546605 h 955657"/>
              <a:gd name="connsiteX162" fmla="*/ 19483 w 1414929"/>
              <a:gd name="connsiteY162" fmla="*/ 550351 h 955657"/>
              <a:gd name="connsiteX163" fmla="*/ 18734 w 1414929"/>
              <a:gd name="connsiteY163" fmla="*/ 554097 h 955657"/>
              <a:gd name="connsiteX164" fmla="*/ 17985 w 1414929"/>
              <a:gd name="connsiteY164" fmla="*/ 557843 h 955657"/>
              <a:gd name="connsiteX165" fmla="*/ 17235 w 1414929"/>
              <a:gd name="connsiteY165" fmla="*/ 561589 h 955657"/>
              <a:gd name="connsiteX166" fmla="*/ 16785 w 1414929"/>
              <a:gd name="connsiteY166" fmla="*/ 564135 h 955657"/>
              <a:gd name="connsiteX167" fmla="*/ 16336 w 1414929"/>
              <a:gd name="connsiteY167" fmla="*/ 566683 h 955657"/>
              <a:gd name="connsiteX168" fmla="*/ 15886 w 1414929"/>
              <a:gd name="connsiteY168" fmla="*/ 569229 h 955657"/>
              <a:gd name="connsiteX169" fmla="*/ 15437 w 1414929"/>
              <a:gd name="connsiteY169" fmla="*/ 571777 h 955657"/>
              <a:gd name="connsiteX170" fmla="*/ 14388 w 1414929"/>
              <a:gd name="connsiteY170" fmla="*/ 578070 h 955657"/>
              <a:gd name="connsiteX171" fmla="*/ 13339 w 1414929"/>
              <a:gd name="connsiteY171" fmla="*/ 584362 h 955657"/>
              <a:gd name="connsiteX172" fmla="*/ 12290 w 1414929"/>
              <a:gd name="connsiteY172" fmla="*/ 590656 h 955657"/>
              <a:gd name="connsiteX173" fmla="*/ 11840 w 1414929"/>
              <a:gd name="connsiteY173" fmla="*/ 593652 h 955657"/>
              <a:gd name="connsiteX174" fmla="*/ 11840 w 1414929"/>
              <a:gd name="connsiteY174" fmla="*/ 593952 h 955657"/>
              <a:gd name="connsiteX175" fmla="*/ 11840 w 1414929"/>
              <a:gd name="connsiteY175" fmla="*/ 594252 h 955657"/>
              <a:gd name="connsiteX176" fmla="*/ 11390 w 1414929"/>
              <a:gd name="connsiteY176" fmla="*/ 596950 h 955657"/>
              <a:gd name="connsiteX177" fmla="*/ 10491 w 1414929"/>
              <a:gd name="connsiteY177" fmla="*/ 603242 h 955657"/>
              <a:gd name="connsiteX178" fmla="*/ 9592 w 1414929"/>
              <a:gd name="connsiteY178" fmla="*/ 609536 h 955657"/>
              <a:gd name="connsiteX179" fmla="*/ 8693 w 1414929"/>
              <a:gd name="connsiteY179" fmla="*/ 615830 h 955657"/>
              <a:gd name="connsiteX180" fmla="*/ 7943 w 1414929"/>
              <a:gd name="connsiteY180" fmla="*/ 622122 h 955657"/>
              <a:gd name="connsiteX181" fmla="*/ 7494 w 1414929"/>
              <a:gd name="connsiteY181" fmla="*/ 625717 h 955657"/>
              <a:gd name="connsiteX182" fmla="*/ 7494 w 1414929"/>
              <a:gd name="connsiteY182" fmla="*/ 626317 h 955657"/>
              <a:gd name="connsiteX183" fmla="*/ 7494 w 1414929"/>
              <a:gd name="connsiteY183" fmla="*/ 626767 h 955657"/>
              <a:gd name="connsiteX184" fmla="*/ 7494 w 1414929"/>
              <a:gd name="connsiteY184" fmla="*/ 628565 h 955657"/>
              <a:gd name="connsiteX185" fmla="*/ 6444 w 1414929"/>
              <a:gd name="connsiteY185" fmla="*/ 634857 h 955657"/>
              <a:gd name="connsiteX186" fmla="*/ 5695 w 1414929"/>
              <a:gd name="connsiteY186" fmla="*/ 641151 h 955657"/>
              <a:gd name="connsiteX187" fmla="*/ 4946 w 1414929"/>
              <a:gd name="connsiteY187" fmla="*/ 647445 h 955657"/>
              <a:gd name="connsiteX188" fmla="*/ 4346 w 1414929"/>
              <a:gd name="connsiteY188" fmla="*/ 653887 h 955657"/>
              <a:gd name="connsiteX189" fmla="*/ 3897 w 1414929"/>
              <a:gd name="connsiteY189" fmla="*/ 658533 h 955657"/>
              <a:gd name="connsiteX190" fmla="*/ 3897 w 1414929"/>
              <a:gd name="connsiteY190" fmla="*/ 658533 h 955657"/>
              <a:gd name="connsiteX191" fmla="*/ 3897 w 1414929"/>
              <a:gd name="connsiteY191" fmla="*/ 658533 h 955657"/>
              <a:gd name="connsiteX192" fmla="*/ 3897 w 1414929"/>
              <a:gd name="connsiteY192" fmla="*/ 660031 h 955657"/>
              <a:gd name="connsiteX193" fmla="*/ 3297 w 1414929"/>
              <a:gd name="connsiteY193" fmla="*/ 666474 h 955657"/>
              <a:gd name="connsiteX194" fmla="*/ 2698 w 1414929"/>
              <a:gd name="connsiteY194" fmla="*/ 672916 h 955657"/>
              <a:gd name="connsiteX195" fmla="*/ 2248 w 1414929"/>
              <a:gd name="connsiteY195" fmla="*/ 677412 h 955657"/>
              <a:gd name="connsiteX196" fmla="*/ 1948 w 1414929"/>
              <a:gd name="connsiteY196" fmla="*/ 681906 h 955657"/>
              <a:gd name="connsiteX197" fmla="*/ 1649 w 1414929"/>
              <a:gd name="connsiteY197" fmla="*/ 686402 h 955657"/>
              <a:gd name="connsiteX198" fmla="*/ 1349 w 1414929"/>
              <a:gd name="connsiteY198" fmla="*/ 690898 h 955657"/>
              <a:gd name="connsiteX199" fmla="*/ 1349 w 1414929"/>
              <a:gd name="connsiteY199" fmla="*/ 692844 h 955657"/>
              <a:gd name="connsiteX200" fmla="*/ 1349 w 1414929"/>
              <a:gd name="connsiteY200" fmla="*/ 694792 h 955657"/>
              <a:gd name="connsiteX201" fmla="*/ 1349 w 1414929"/>
              <a:gd name="connsiteY201" fmla="*/ 696740 h 955657"/>
              <a:gd name="connsiteX202" fmla="*/ 1349 w 1414929"/>
              <a:gd name="connsiteY202" fmla="*/ 698688 h 955657"/>
              <a:gd name="connsiteX203" fmla="*/ 899 w 1414929"/>
              <a:gd name="connsiteY203" fmla="*/ 705581 h 955657"/>
              <a:gd name="connsiteX204" fmla="*/ 899 w 1414929"/>
              <a:gd name="connsiteY204" fmla="*/ 708278 h 955657"/>
              <a:gd name="connsiteX205" fmla="*/ 899 w 1414929"/>
              <a:gd name="connsiteY205" fmla="*/ 709027 h 955657"/>
              <a:gd name="connsiteX206" fmla="*/ 899 w 1414929"/>
              <a:gd name="connsiteY206" fmla="*/ 709926 h 955657"/>
              <a:gd name="connsiteX207" fmla="*/ 899 w 1414929"/>
              <a:gd name="connsiteY207" fmla="*/ 712473 h 955657"/>
              <a:gd name="connsiteX208" fmla="*/ 600 w 1414929"/>
              <a:gd name="connsiteY208" fmla="*/ 719365 h 955657"/>
              <a:gd name="connsiteX209" fmla="*/ 300 w 1414929"/>
              <a:gd name="connsiteY209" fmla="*/ 726259 h 955657"/>
              <a:gd name="connsiteX210" fmla="*/ 300 w 1414929"/>
              <a:gd name="connsiteY210" fmla="*/ 727157 h 955657"/>
              <a:gd name="connsiteX211" fmla="*/ 300 w 1414929"/>
              <a:gd name="connsiteY211" fmla="*/ 727607 h 955657"/>
              <a:gd name="connsiteX212" fmla="*/ 300 w 1414929"/>
              <a:gd name="connsiteY212" fmla="*/ 728207 h 955657"/>
              <a:gd name="connsiteX213" fmla="*/ 150 w 1414929"/>
              <a:gd name="connsiteY213" fmla="*/ 733301 h 955657"/>
              <a:gd name="connsiteX214" fmla="*/ 0 w 1414929"/>
              <a:gd name="connsiteY214" fmla="*/ 740343 h 955657"/>
              <a:gd name="connsiteX215" fmla="*/ 0 w 1414929"/>
              <a:gd name="connsiteY215" fmla="*/ 745287 h 955657"/>
              <a:gd name="connsiteX216" fmla="*/ 0 w 1414929"/>
              <a:gd name="connsiteY216" fmla="*/ 746037 h 955657"/>
              <a:gd name="connsiteX217" fmla="*/ 0 w 1414929"/>
              <a:gd name="connsiteY217" fmla="*/ 746487 h 955657"/>
              <a:gd name="connsiteX218" fmla="*/ 0 w 1414929"/>
              <a:gd name="connsiteY218" fmla="*/ 747385 h 955657"/>
              <a:gd name="connsiteX219" fmla="*/ 0 w 1414929"/>
              <a:gd name="connsiteY219" fmla="*/ 754428 h 955657"/>
              <a:gd name="connsiteX220" fmla="*/ 0 w 1414929"/>
              <a:gd name="connsiteY220" fmla="*/ 756974 h 955657"/>
              <a:gd name="connsiteX221" fmla="*/ 0 w 1414929"/>
              <a:gd name="connsiteY221" fmla="*/ 759522 h 955657"/>
              <a:gd name="connsiteX222" fmla="*/ 0 w 1414929"/>
              <a:gd name="connsiteY222" fmla="*/ 762070 h 955657"/>
              <a:gd name="connsiteX223" fmla="*/ 0 w 1414929"/>
              <a:gd name="connsiteY223" fmla="*/ 764616 h 955657"/>
              <a:gd name="connsiteX224" fmla="*/ 998439 w 1414929"/>
              <a:gd name="connsiteY224" fmla="*/ 955658 h 955657"/>
              <a:gd name="connsiteX225" fmla="*/ 998888 w 1414929"/>
              <a:gd name="connsiteY225" fmla="*/ 937378 h 955657"/>
              <a:gd name="connsiteX226" fmla="*/ 998888 w 1414929"/>
              <a:gd name="connsiteY226" fmla="*/ 936478 h 955657"/>
              <a:gd name="connsiteX227" fmla="*/ 999638 w 1414929"/>
              <a:gd name="connsiteY227" fmla="*/ 918949 h 955657"/>
              <a:gd name="connsiteX228" fmla="*/ 999638 w 1414929"/>
              <a:gd name="connsiteY228" fmla="*/ 918199 h 955657"/>
              <a:gd name="connsiteX229" fmla="*/ 1000687 w 1414929"/>
              <a:gd name="connsiteY229" fmla="*/ 900669 h 955657"/>
              <a:gd name="connsiteX230" fmla="*/ 1000687 w 1414929"/>
              <a:gd name="connsiteY230" fmla="*/ 899019 h 955657"/>
              <a:gd name="connsiteX231" fmla="*/ 1001886 w 1414929"/>
              <a:gd name="connsiteY231" fmla="*/ 881189 h 955657"/>
              <a:gd name="connsiteX232" fmla="*/ 1004883 w 1414929"/>
              <a:gd name="connsiteY232" fmla="*/ 848226 h 955657"/>
              <a:gd name="connsiteX233" fmla="*/ 1004883 w 1414929"/>
              <a:gd name="connsiteY233" fmla="*/ 847626 h 955657"/>
              <a:gd name="connsiteX234" fmla="*/ 1008630 w 1414929"/>
              <a:gd name="connsiteY234" fmla="*/ 815111 h 955657"/>
              <a:gd name="connsiteX235" fmla="*/ 1008630 w 1414929"/>
              <a:gd name="connsiteY235" fmla="*/ 814661 h 955657"/>
              <a:gd name="connsiteX236" fmla="*/ 1013276 w 1414929"/>
              <a:gd name="connsiteY236" fmla="*/ 782298 h 955657"/>
              <a:gd name="connsiteX237" fmla="*/ 1013276 w 1414929"/>
              <a:gd name="connsiteY237" fmla="*/ 781848 h 955657"/>
              <a:gd name="connsiteX238" fmla="*/ 1018671 w 1414929"/>
              <a:gd name="connsiteY238" fmla="*/ 749483 h 955657"/>
              <a:gd name="connsiteX239" fmla="*/ 1039354 w 1414929"/>
              <a:gd name="connsiteY239" fmla="*/ 653887 h 955657"/>
              <a:gd name="connsiteX240" fmla="*/ 1039354 w 1414929"/>
              <a:gd name="connsiteY240" fmla="*/ 653737 h 955657"/>
              <a:gd name="connsiteX241" fmla="*/ 1066181 w 1414929"/>
              <a:gd name="connsiteY241" fmla="*/ 562637 h 955657"/>
              <a:gd name="connsiteX0" fmla="*/ 1064382 w 1414930"/>
              <a:gd name="connsiteY0" fmla="*/ 563537 h 946024"/>
              <a:gd name="connsiteX1" fmla="*/ 1064382 w 1414930"/>
              <a:gd name="connsiteY1" fmla="*/ 563237 h 946024"/>
              <a:gd name="connsiteX2" fmla="*/ 1096754 w 1414930"/>
              <a:gd name="connsiteY2" fmla="*/ 477979 h 946024"/>
              <a:gd name="connsiteX3" fmla="*/ 1096754 w 1414930"/>
              <a:gd name="connsiteY3" fmla="*/ 477679 h 946024"/>
              <a:gd name="connsiteX4" fmla="*/ 1133622 w 1414930"/>
              <a:gd name="connsiteY4" fmla="*/ 400365 h 946024"/>
              <a:gd name="connsiteX5" fmla="*/ 1134372 w 1414930"/>
              <a:gd name="connsiteY5" fmla="*/ 399015 h 946024"/>
              <a:gd name="connsiteX6" fmla="*/ 1173938 w 1414930"/>
              <a:gd name="connsiteY6" fmla="*/ 332938 h 946024"/>
              <a:gd name="connsiteX7" fmla="*/ 1176785 w 1414930"/>
              <a:gd name="connsiteY7" fmla="*/ 328592 h 946024"/>
              <a:gd name="connsiteX8" fmla="*/ 1219648 w 1414930"/>
              <a:gd name="connsiteY8" fmla="*/ 272554 h 946024"/>
              <a:gd name="connsiteX9" fmla="*/ 1220997 w 1414930"/>
              <a:gd name="connsiteY9" fmla="*/ 271056 h 946024"/>
              <a:gd name="connsiteX10" fmla="*/ 1243028 w 1414930"/>
              <a:gd name="connsiteY10" fmla="*/ 247680 h 946024"/>
              <a:gd name="connsiteX11" fmla="*/ 1243927 w 1414930"/>
              <a:gd name="connsiteY11" fmla="*/ 246932 h 946024"/>
              <a:gd name="connsiteX12" fmla="*/ 1267307 w 1414930"/>
              <a:gd name="connsiteY12" fmla="*/ 225955 h 946024"/>
              <a:gd name="connsiteX13" fmla="*/ 1267607 w 1414930"/>
              <a:gd name="connsiteY13" fmla="*/ 225655 h 946024"/>
              <a:gd name="connsiteX14" fmla="*/ 1291886 w 1414930"/>
              <a:gd name="connsiteY14" fmla="*/ 207675 h 946024"/>
              <a:gd name="connsiteX15" fmla="*/ 1292036 w 1414930"/>
              <a:gd name="connsiteY15" fmla="*/ 207675 h 946024"/>
              <a:gd name="connsiteX16" fmla="*/ 1316914 w 1414930"/>
              <a:gd name="connsiteY16" fmla="*/ 193139 h 946024"/>
              <a:gd name="connsiteX17" fmla="*/ 1342542 w 1414930"/>
              <a:gd name="connsiteY17" fmla="*/ 182352 h 946024"/>
              <a:gd name="connsiteX18" fmla="*/ 1342842 w 1414930"/>
              <a:gd name="connsiteY18" fmla="*/ 182352 h 946024"/>
              <a:gd name="connsiteX19" fmla="*/ 1367570 w 1414930"/>
              <a:gd name="connsiteY19" fmla="*/ 175908 h 946024"/>
              <a:gd name="connsiteX20" fmla="*/ 1367570 w 1414930"/>
              <a:gd name="connsiteY20" fmla="*/ 175908 h 946024"/>
              <a:gd name="connsiteX21" fmla="*/ 1391700 w 1414930"/>
              <a:gd name="connsiteY21" fmla="*/ 173662 h 946024"/>
              <a:gd name="connsiteX22" fmla="*/ 1391700 w 1414930"/>
              <a:gd name="connsiteY22" fmla="*/ 173662 h 946024"/>
              <a:gd name="connsiteX23" fmla="*/ 1414930 w 1414930"/>
              <a:gd name="connsiteY23" fmla="*/ 175610 h 946024"/>
              <a:gd name="connsiteX24" fmla="*/ 1414930 w 1414930"/>
              <a:gd name="connsiteY24" fmla="*/ 175610 h 946024"/>
              <a:gd name="connsiteX25" fmla="*/ 1414930 w 1414930"/>
              <a:gd name="connsiteY25" fmla="*/ 175610 h 946024"/>
              <a:gd name="connsiteX26" fmla="*/ 1414930 w 1414930"/>
              <a:gd name="connsiteY26" fmla="*/ 175610 h 946024"/>
              <a:gd name="connsiteX27" fmla="*/ 1414930 w 1414930"/>
              <a:gd name="connsiteY27" fmla="*/ 175610 h 946024"/>
              <a:gd name="connsiteX28" fmla="*/ 594537 w 1414930"/>
              <a:gd name="connsiteY28" fmla="*/ 31915 h 946024"/>
              <a:gd name="connsiteX29" fmla="*/ 423235 w 1414930"/>
              <a:gd name="connsiteY29" fmla="*/ 1948 h 946024"/>
              <a:gd name="connsiteX30" fmla="*/ 423235 w 1414930"/>
              <a:gd name="connsiteY30" fmla="*/ 1948 h 946024"/>
              <a:gd name="connsiteX31" fmla="*/ 423235 w 1414930"/>
              <a:gd name="connsiteY31" fmla="*/ 1948 h 946024"/>
              <a:gd name="connsiteX32" fmla="*/ 423235 w 1414930"/>
              <a:gd name="connsiteY32" fmla="*/ 1948 h 946024"/>
              <a:gd name="connsiteX33" fmla="*/ 423235 w 1414930"/>
              <a:gd name="connsiteY33" fmla="*/ 1948 h 946024"/>
              <a:gd name="connsiteX34" fmla="*/ 420238 w 1414930"/>
              <a:gd name="connsiteY34" fmla="*/ 1500 h 946024"/>
              <a:gd name="connsiteX35" fmla="*/ 417240 w 1414930"/>
              <a:gd name="connsiteY35" fmla="*/ 1050 h 946024"/>
              <a:gd name="connsiteX36" fmla="*/ 414243 w 1414930"/>
              <a:gd name="connsiteY36" fmla="*/ 750 h 946024"/>
              <a:gd name="connsiteX37" fmla="*/ 411245 w 1414930"/>
              <a:gd name="connsiteY37" fmla="*/ 450 h 946024"/>
              <a:gd name="connsiteX38" fmla="*/ 408248 w 1414930"/>
              <a:gd name="connsiteY38" fmla="*/ 150 h 946024"/>
              <a:gd name="connsiteX39" fmla="*/ 405251 w 1414930"/>
              <a:gd name="connsiteY39" fmla="*/ 0 h 946024"/>
              <a:gd name="connsiteX40" fmla="*/ 402253 w 1414930"/>
              <a:gd name="connsiteY40" fmla="*/ 0 h 946024"/>
              <a:gd name="connsiteX41" fmla="*/ 399705 w 1414930"/>
              <a:gd name="connsiteY41" fmla="*/ 0 h 946024"/>
              <a:gd name="connsiteX42" fmla="*/ 399106 w 1414930"/>
              <a:gd name="connsiteY42" fmla="*/ 0 h 946024"/>
              <a:gd name="connsiteX43" fmla="*/ 395959 w 1414930"/>
              <a:gd name="connsiteY43" fmla="*/ 0 h 946024"/>
              <a:gd name="connsiteX44" fmla="*/ 392811 w 1414930"/>
              <a:gd name="connsiteY44" fmla="*/ 0 h 946024"/>
              <a:gd name="connsiteX45" fmla="*/ 389664 w 1414930"/>
              <a:gd name="connsiteY45" fmla="*/ 150 h 946024"/>
              <a:gd name="connsiteX46" fmla="*/ 386517 w 1414930"/>
              <a:gd name="connsiteY46" fmla="*/ 300 h 946024"/>
              <a:gd name="connsiteX47" fmla="*/ 383370 w 1414930"/>
              <a:gd name="connsiteY47" fmla="*/ 600 h 946024"/>
              <a:gd name="connsiteX48" fmla="*/ 380222 w 1414930"/>
              <a:gd name="connsiteY48" fmla="*/ 900 h 946024"/>
              <a:gd name="connsiteX49" fmla="*/ 377075 w 1414930"/>
              <a:gd name="connsiteY49" fmla="*/ 1350 h 946024"/>
              <a:gd name="connsiteX50" fmla="*/ 374677 w 1414930"/>
              <a:gd name="connsiteY50" fmla="*/ 1650 h 946024"/>
              <a:gd name="connsiteX51" fmla="*/ 374677 w 1414930"/>
              <a:gd name="connsiteY51" fmla="*/ 1650 h 946024"/>
              <a:gd name="connsiteX52" fmla="*/ 374677 w 1414930"/>
              <a:gd name="connsiteY52" fmla="*/ 1650 h 946024"/>
              <a:gd name="connsiteX53" fmla="*/ 374078 w 1414930"/>
              <a:gd name="connsiteY53" fmla="*/ 1650 h 946024"/>
              <a:gd name="connsiteX54" fmla="*/ 370780 w 1414930"/>
              <a:gd name="connsiteY54" fmla="*/ 2248 h 946024"/>
              <a:gd name="connsiteX55" fmla="*/ 367483 w 1414930"/>
              <a:gd name="connsiteY55" fmla="*/ 2848 h 946024"/>
              <a:gd name="connsiteX56" fmla="*/ 364186 w 1414930"/>
              <a:gd name="connsiteY56" fmla="*/ 3596 h 946024"/>
              <a:gd name="connsiteX57" fmla="*/ 360889 w 1414930"/>
              <a:gd name="connsiteY57" fmla="*/ 4346 h 946024"/>
              <a:gd name="connsiteX58" fmla="*/ 357442 w 1414930"/>
              <a:gd name="connsiteY58" fmla="*/ 5246 h 946024"/>
              <a:gd name="connsiteX59" fmla="*/ 353995 w 1414930"/>
              <a:gd name="connsiteY59" fmla="*/ 6144 h 946024"/>
              <a:gd name="connsiteX60" fmla="*/ 350548 w 1414930"/>
              <a:gd name="connsiteY60" fmla="*/ 7194 h 946024"/>
              <a:gd name="connsiteX61" fmla="*/ 349049 w 1414930"/>
              <a:gd name="connsiteY61" fmla="*/ 7642 h 946024"/>
              <a:gd name="connsiteX62" fmla="*/ 349049 w 1414930"/>
              <a:gd name="connsiteY62" fmla="*/ 7642 h 946024"/>
              <a:gd name="connsiteX63" fmla="*/ 349049 w 1414930"/>
              <a:gd name="connsiteY63" fmla="*/ 7642 h 946024"/>
              <a:gd name="connsiteX64" fmla="*/ 347400 w 1414930"/>
              <a:gd name="connsiteY64" fmla="*/ 8242 h 946024"/>
              <a:gd name="connsiteX65" fmla="*/ 343803 w 1414930"/>
              <a:gd name="connsiteY65" fmla="*/ 9440 h 946024"/>
              <a:gd name="connsiteX66" fmla="*/ 340207 w 1414930"/>
              <a:gd name="connsiteY66" fmla="*/ 10790 h 946024"/>
              <a:gd name="connsiteX67" fmla="*/ 336460 w 1414930"/>
              <a:gd name="connsiteY67" fmla="*/ 12138 h 946024"/>
              <a:gd name="connsiteX68" fmla="*/ 332713 w 1414930"/>
              <a:gd name="connsiteY68" fmla="*/ 13636 h 946024"/>
              <a:gd name="connsiteX69" fmla="*/ 330165 w 1414930"/>
              <a:gd name="connsiteY69" fmla="*/ 14686 h 946024"/>
              <a:gd name="connsiteX70" fmla="*/ 327618 w 1414930"/>
              <a:gd name="connsiteY70" fmla="*/ 15734 h 946024"/>
              <a:gd name="connsiteX71" fmla="*/ 325070 w 1414930"/>
              <a:gd name="connsiteY71" fmla="*/ 16932 h 946024"/>
              <a:gd name="connsiteX72" fmla="*/ 322522 w 1414930"/>
              <a:gd name="connsiteY72" fmla="*/ 18131 h 946024"/>
              <a:gd name="connsiteX73" fmla="*/ 321173 w 1414930"/>
              <a:gd name="connsiteY73" fmla="*/ 18730 h 946024"/>
              <a:gd name="connsiteX74" fmla="*/ 319824 w 1414930"/>
              <a:gd name="connsiteY74" fmla="*/ 19329 h 946024"/>
              <a:gd name="connsiteX75" fmla="*/ 318475 w 1414930"/>
              <a:gd name="connsiteY75" fmla="*/ 19929 h 946024"/>
              <a:gd name="connsiteX76" fmla="*/ 317127 w 1414930"/>
              <a:gd name="connsiteY76" fmla="*/ 20528 h 946024"/>
              <a:gd name="connsiteX77" fmla="*/ 313080 w 1414930"/>
              <a:gd name="connsiteY77" fmla="*/ 22625 h 946024"/>
              <a:gd name="connsiteX78" fmla="*/ 309033 w 1414930"/>
              <a:gd name="connsiteY78" fmla="*/ 24873 h 946024"/>
              <a:gd name="connsiteX79" fmla="*/ 304987 w 1414930"/>
              <a:gd name="connsiteY79" fmla="*/ 27121 h 946024"/>
              <a:gd name="connsiteX80" fmla="*/ 300941 w 1414930"/>
              <a:gd name="connsiteY80" fmla="*/ 29519 h 946024"/>
              <a:gd name="connsiteX81" fmla="*/ 297044 w 1414930"/>
              <a:gd name="connsiteY81" fmla="*/ 31915 h 946024"/>
              <a:gd name="connsiteX82" fmla="*/ 296894 w 1414930"/>
              <a:gd name="connsiteY82" fmla="*/ 31915 h 946024"/>
              <a:gd name="connsiteX83" fmla="*/ 296444 w 1414930"/>
              <a:gd name="connsiteY83" fmla="*/ 32215 h 946024"/>
              <a:gd name="connsiteX84" fmla="*/ 291948 w 1414930"/>
              <a:gd name="connsiteY84" fmla="*/ 35063 h 946024"/>
              <a:gd name="connsiteX85" fmla="*/ 287452 w 1414930"/>
              <a:gd name="connsiteY85" fmla="*/ 38059 h 946024"/>
              <a:gd name="connsiteX86" fmla="*/ 282956 w 1414930"/>
              <a:gd name="connsiteY86" fmla="*/ 41205 h 946024"/>
              <a:gd name="connsiteX87" fmla="*/ 277860 w 1414930"/>
              <a:gd name="connsiteY87" fmla="*/ 44801 h 946024"/>
              <a:gd name="connsiteX88" fmla="*/ 272765 w 1414930"/>
              <a:gd name="connsiteY88" fmla="*/ 48547 h 946024"/>
              <a:gd name="connsiteX89" fmla="*/ 271716 w 1414930"/>
              <a:gd name="connsiteY89" fmla="*/ 49297 h 946024"/>
              <a:gd name="connsiteX90" fmla="*/ 271416 w 1414930"/>
              <a:gd name="connsiteY90" fmla="*/ 49597 h 946024"/>
              <a:gd name="connsiteX91" fmla="*/ 267669 w 1414930"/>
              <a:gd name="connsiteY91" fmla="*/ 52443 h 946024"/>
              <a:gd name="connsiteX92" fmla="*/ 262723 w 1414930"/>
              <a:gd name="connsiteY92" fmla="*/ 56489 h 946024"/>
              <a:gd name="connsiteX93" fmla="*/ 256579 w 1414930"/>
              <a:gd name="connsiteY93" fmla="*/ 61733 h 946024"/>
              <a:gd name="connsiteX94" fmla="*/ 250434 w 1414930"/>
              <a:gd name="connsiteY94" fmla="*/ 67276 h 946024"/>
              <a:gd name="connsiteX95" fmla="*/ 247437 w 1414930"/>
              <a:gd name="connsiteY95" fmla="*/ 70124 h 946024"/>
              <a:gd name="connsiteX96" fmla="*/ 246688 w 1414930"/>
              <a:gd name="connsiteY96" fmla="*/ 70724 h 946024"/>
              <a:gd name="connsiteX97" fmla="*/ 244290 w 1414930"/>
              <a:gd name="connsiteY97" fmla="*/ 72970 h 946024"/>
              <a:gd name="connsiteX98" fmla="*/ 238145 w 1414930"/>
              <a:gd name="connsiteY98" fmla="*/ 78814 h 946024"/>
              <a:gd name="connsiteX99" fmla="*/ 229002 w 1414930"/>
              <a:gd name="connsiteY99" fmla="*/ 88104 h 946024"/>
              <a:gd name="connsiteX100" fmla="*/ 223907 w 1414930"/>
              <a:gd name="connsiteY100" fmla="*/ 93498 h 946024"/>
              <a:gd name="connsiteX101" fmla="*/ 223008 w 1414930"/>
              <a:gd name="connsiteY101" fmla="*/ 94398 h 946024"/>
              <a:gd name="connsiteX102" fmla="*/ 222708 w 1414930"/>
              <a:gd name="connsiteY102" fmla="*/ 94848 h 946024"/>
              <a:gd name="connsiteX103" fmla="*/ 219861 w 1414930"/>
              <a:gd name="connsiteY103" fmla="*/ 97844 h 946024"/>
              <a:gd name="connsiteX104" fmla="*/ 210868 w 1414930"/>
              <a:gd name="connsiteY104" fmla="*/ 108033 h 946024"/>
              <a:gd name="connsiteX105" fmla="*/ 202026 w 1414930"/>
              <a:gd name="connsiteY105" fmla="*/ 118671 h 946024"/>
              <a:gd name="connsiteX106" fmla="*/ 185240 w 1414930"/>
              <a:gd name="connsiteY106" fmla="*/ 140397 h 946024"/>
              <a:gd name="connsiteX107" fmla="*/ 178796 w 1414930"/>
              <a:gd name="connsiteY107" fmla="*/ 149538 h 946024"/>
              <a:gd name="connsiteX108" fmla="*/ 175799 w 1414930"/>
              <a:gd name="connsiteY108" fmla="*/ 153882 h 946024"/>
              <a:gd name="connsiteX109" fmla="*/ 168905 w 1414930"/>
              <a:gd name="connsiteY109" fmla="*/ 163622 h 946024"/>
              <a:gd name="connsiteX110" fmla="*/ 153168 w 1414930"/>
              <a:gd name="connsiteY110" fmla="*/ 188196 h 946024"/>
              <a:gd name="connsiteX111" fmla="*/ 137881 w 1414930"/>
              <a:gd name="connsiteY111" fmla="*/ 214117 h 946024"/>
              <a:gd name="connsiteX112" fmla="*/ 135483 w 1414930"/>
              <a:gd name="connsiteY112" fmla="*/ 218463 h 946024"/>
              <a:gd name="connsiteX113" fmla="*/ 135184 w 1414930"/>
              <a:gd name="connsiteY113" fmla="*/ 219061 h 946024"/>
              <a:gd name="connsiteX114" fmla="*/ 134734 w 1414930"/>
              <a:gd name="connsiteY114" fmla="*/ 219811 h 946024"/>
              <a:gd name="connsiteX115" fmla="*/ 129938 w 1414930"/>
              <a:gd name="connsiteY115" fmla="*/ 228651 h 946024"/>
              <a:gd name="connsiteX116" fmla="*/ 122145 w 1414930"/>
              <a:gd name="connsiteY116" fmla="*/ 243484 h 946024"/>
              <a:gd name="connsiteX117" fmla="*/ 114501 w 1414930"/>
              <a:gd name="connsiteY117" fmla="*/ 258618 h 946024"/>
              <a:gd name="connsiteX118" fmla="*/ 107008 w 1414930"/>
              <a:gd name="connsiteY118" fmla="*/ 274052 h 946024"/>
              <a:gd name="connsiteX119" fmla="*/ 102212 w 1414930"/>
              <a:gd name="connsiteY119" fmla="*/ 284391 h 946024"/>
              <a:gd name="connsiteX120" fmla="*/ 97566 w 1414930"/>
              <a:gd name="connsiteY120" fmla="*/ 294879 h 946024"/>
              <a:gd name="connsiteX121" fmla="*/ 97416 w 1414930"/>
              <a:gd name="connsiteY121" fmla="*/ 295329 h 946024"/>
              <a:gd name="connsiteX122" fmla="*/ 97416 w 1414930"/>
              <a:gd name="connsiteY122" fmla="*/ 295329 h 946024"/>
              <a:gd name="connsiteX123" fmla="*/ 93070 w 1414930"/>
              <a:gd name="connsiteY123" fmla="*/ 305367 h 946024"/>
              <a:gd name="connsiteX124" fmla="*/ 88574 w 1414930"/>
              <a:gd name="connsiteY124" fmla="*/ 316157 h 946024"/>
              <a:gd name="connsiteX125" fmla="*/ 84977 w 1414930"/>
              <a:gd name="connsiteY125" fmla="*/ 324996 h 946024"/>
              <a:gd name="connsiteX126" fmla="*/ 81380 w 1414930"/>
              <a:gd name="connsiteY126" fmla="*/ 333836 h 946024"/>
              <a:gd name="connsiteX127" fmla="*/ 77933 w 1414930"/>
              <a:gd name="connsiteY127" fmla="*/ 342826 h 946024"/>
              <a:gd name="connsiteX128" fmla="*/ 74486 w 1414930"/>
              <a:gd name="connsiteY128" fmla="*/ 351818 h 946024"/>
              <a:gd name="connsiteX129" fmla="*/ 71489 w 1414930"/>
              <a:gd name="connsiteY129" fmla="*/ 359758 h 946024"/>
              <a:gd name="connsiteX130" fmla="*/ 68641 w 1414930"/>
              <a:gd name="connsiteY130" fmla="*/ 367849 h 946024"/>
              <a:gd name="connsiteX131" fmla="*/ 65793 w 1414930"/>
              <a:gd name="connsiteY131" fmla="*/ 375941 h 946024"/>
              <a:gd name="connsiteX132" fmla="*/ 64744 w 1414930"/>
              <a:gd name="connsiteY132" fmla="*/ 379087 h 946024"/>
              <a:gd name="connsiteX133" fmla="*/ 64744 w 1414930"/>
              <a:gd name="connsiteY133" fmla="*/ 379087 h 946024"/>
              <a:gd name="connsiteX134" fmla="*/ 64744 w 1414930"/>
              <a:gd name="connsiteY134" fmla="*/ 379087 h 946024"/>
              <a:gd name="connsiteX135" fmla="*/ 63096 w 1414930"/>
              <a:gd name="connsiteY135" fmla="*/ 383881 h 946024"/>
              <a:gd name="connsiteX136" fmla="*/ 60548 w 1414930"/>
              <a:gd name="connsiteY136" fmla="*/ 391373 h 946024"/>
              <a:gd name="connsiteX137" fmla="*/ 58150 w 1414930"/>
              <a:gd name="connsiteY137" fmla="*/ 398865 h 946024"/>
              <a:gd name="connsiteX138" fmla="*/ 55752 w 1414930"/>
              <a:gd name="connsiteY138" fmla="*/ 406357 h 946024"/>
              <a:gd name="connsiteX139" fmla="*/ 53354 w 1414930"/>
              <a:gd name="connsiteY139" fmla="*/ 413998 h 946024"/>
              <a:gd name="connsiteX140" fmla="*/ 51256 w 1414930"/>
              <a:gd name="connsiteY140" fmla="*/ 421042 h 946024"/>
              <a:gd name="connsiteX141" fmla="*/ 49158 w 1414930"/>
              <a:gd name="connsiteY141" fmla="*/ 428084 h 946024"/>
              <a:gd name="connsiteX142" fmla="*/ 47060 w 1414930"/>
              <a:gd name="connsiteY142" fmla="*/ 435126 h 946024"/>
              <a:gd name="connsiteX143" fmla="*/ 44961 w 1414930"/>
              <a:gd name="connsiteY143" fmla="*/ 442168 h 946024"/>
              <a:gd name="connsiteX144" fmla="*/ 43013 w 1414930"/>
              <a:gd name="connsiteY144" fmla="*/ 448911 h 946024"/>
              <a:gd name="connsiteX145" fmla="*/ 41214 w 1414930"/>
              <a:gd name="connsiteY145" fmla="*/ 455653 h 946024"/>
              <a:gd name="connsiteX146" fmla="*/ 39416 w 1414930"/>
              <a:gd name="connsiteY146" fmla="*/ 462397 h 946024"/>
              <a:gd name="connsiteX147" fmla="*/ 37917 w 1414930"/>
              <a:gd name="connsiteY147" fmla="*/ 468389 h 946024"/>
              <a:gd name="connsiteX148" fmla="*/ 37917 w 1414930"/>
              <a:gd name="connsiteY148" fmla="*/ 468389 h 946024"/>
              <a:gd name="connsiteX149" fmla="*/ 37768 w 1414930"/>
              <a:gd name="connsiteY149" fmla="*/ 469289 h 946024"/>
              <a:gd name="connsiteX150" fmla="*/ 36119 w 1414930"/>
              <a:gd name="connsiteY150" fmla="*/ 475881 h 946024"/>
              <a:gd name="connsiteX151" fmla="*/ 34471 w 1414930"/>
              <a:gd name="connsiteY151" fmla="*/ 482475 h 946024"/>
              <a:gd name="connsiteX152" fmla="*/ 32822 w 1414930"/>
              <a:gd name="connsiteY152" fmla="*/ 489067 h 946024"/>
              <a:gd name="connsiteX153" fmla="*/ 31173 w 1414930"/>
              <a:gd name="connsiteY153" fmla="*/ 495660 h 946024"/>
              <a:gd name="connsiteX154" fmla="*/ 29675 w 1414930"/>
              <a:gd name="connsiteY154" fmla="*/ 502102 h 946024"/>
              <a:gd name="connsiteX155" fmla="*/ 28176 w 1414930"/>
              <a:gd name="connsiteY155" fmla="*/ 508546 h 946024"/>
              <a:gd name="connsiteX156" fmla="*/ 26677 w 1414930"/>
              <a:gd name="connsiteY156" fmla="*/ 514988 h 946024"/>
              <a:gd name="connsiteX157" fmla="*/ 25328 w 1414930"/>
              <a:gd name="connsiteY157" fmla="*/ 521432 h 946024"/>
              <a:gd name="connsiteX158" fmla="*/ 23979 w 1414930"/>
              <a:gd name="connsiteY158" fmla="*/ 527726 h 946024"/>
              <a:gd name="connsiteX159" fmla="*/ 22631 w 1414930"/>
              <a:gd name="connsiteY159" fmla="*/ 534018 h 946024"/>
              <a:gd name="connsiteX160" fmla="*/ 21431 w 1414930"/>
              <a:gd name="connsiteY160" fmla="*/ 540311 h 946024"/>
              <a:gd name="connsiteX161" fmla="*/ 20233 w 1414930"/>
              <a:gd name="connsiteY161" fmla="*/ 546605 h 946024"/>
              <a:gd name="connsiteX162" fmla="*/ 19483 w 1414930"/>
              <a:gd name="connsiteY162" fmla="*/ 550351 h 946024"/>
              <a:gd name="connsiteX163" fmla="*/ 18734 w 1414930"/>
              <a:gd name="connsiteY163" fmla="*/ 554097 h 946024"/>
              <a:gd name="connsiteX164" fmla="*/ 17985 w 1414930"/>
              <a:gd name="connsiteY164" fmla="*/ 557843 h 946024"/>
              <a:gd name="connsiteX165" fmla="*/ 17235 w 1414930"/>
              <a:gd name="connsiteY165" fmla="*/ 561589 h 946024"/>
              <a:gd name="connsiteX166" fmla="*/ 16785 w 1414930"/>
              <a:gd name="connsiteY166" fmla="*/ 564135 h 946024"/>
              <a:gd name="connsiteX167" fmla="*/ 16336 w 1414930"/>
              <a:gd name="connsiteY167" fmla="*/ 566683 h 946024"/>
              <a:gd name="connsiteX168" fmla="*/ 15886 w 1414930"/>
              <a:gd name="connsiteY168" fmla="*/ 569229 h 946024"/>
              <a:gd name="connsiteX169" fmla="*/ 15437 w 1414930"/>
              <a:gd name="connsiteY169" fmla="*/ 571777 h 946024"/>
              <a:gd name="connsiteX170" fmla="*/ 14388 w 1414930"/>
              <a:gd name="connsiteY170" fmla="*/ 578070 h 946024"/>
              <a:gd name="connsiteX171" fmla="*/ 13339 w 1414930"/>
              <a:gd name="connsiteY171" fmla="*/ 584362 h 946024"/>
              <a:gd name="connsiteX172" fmla="*/ 12290 w 1414930"/>
              <a:gd name="connsiteY172" fmla="*/ 590656 h 946024"/>
              <a:gd name="connsiteX173" fmla="*/ 11840 w 1414930"/>
              <a:gd name="connsiteY173" fmla="*/ 593652 h 946024"/>
              <a:gd name="connsiteX174" fmla="*/ 11840 w 1414930"/>
              <a:gd name="connsiteY174" fmla="*/ 593952 h 946024"/>
              <a:gd name="connsiteX175" fmla="*/ 11840 w 1414930"/>
              <a:gd name="connsiteY175" fmla="*/ 594252 h 946024"/>
              <a:gd name="connsiteX176" fmla="*/ 11390 w 1414930"/>
              <a:gd name="connsiteY176" fmla="*/ 596950 h 946024"/>
              <a:gd name="connsiteX177" fmla="*/ 10491 w 1414930"/>
              <a:gd name="connsiteY177" fmla="*/ 603242 h 946024"/>
              <a:gd name="connsiteX178" fmla="*/ 9592 w 1414930"/>
              <a:gd name="connsiteY178" fmla="*/ 609536 h 946024"/>
              <a:gd name="connsiteX179" fmla="*/ 8693 w 1414930"/>
              <a:gd name="connsiteY179" fmla="*/ 615830 h 946024"/>
              <a:gd name="connsiteX180" fmla="*/ 7943 w 1414930"/>
              <a:gd name="connsiteY180" fmla="*/ 622122 h 946024"/>
              <a:gd name="connsiteX181" fmla="*/ 7494 w 1414930"/>
              <a:gd name="connsiteY181" fmla="*/ 625717 h 946024"/>
              <a:gd name="connsiteX182" fmla="*/ 7494 w 1414930"/>
              <a:gd name="connsiteY182" fmla="*/ 626317 h 946024"/>
              <a:gd name="connsiteX183" fmla="*/ 7494 w 1414930"/>
              <a:gd name="connsiteY183" fmla="*/ 626767 h 946024"/>
              <a:gd name="connsiteX184" fmla="*/ 7494 w 1414930"/>
              <a:gd name="connsiteY184" fmla="*/ 628565 h 946024"/>
              <a:gd name="connsiteX185" fmla="*/ 6444 w 1414930"/>
              <a:gd name="connsiteY185" fmla="*/ 634857 h 946024"/>
              <a:gd name="connsiteX186" fmla="*/ 5695 w 1414930"/>
              <a:gd name="connsiteY186" fmla="*/ 641151 h 946024"/>
              <a:gd name="connsiteX187" fmla="*/ 4946 w 1414930"/>
              <a:gd name="connsiteY187" fmla="*/ 647445 h 946024"/>
              <a:gd name="connsiteX188" fmla="*/ 4346 w 1414930"/>
              <a:gd name="connsiteY188" fmla="*/ 653887 h 946024"/>
              <a:gd name="connsiteX189" fmla="*/ 3897 w 1414930"/>
              <a:gd name="connsiteY189" fmla="*/ 658533 h 946024"/>
              <a:gd name="connsiteX190" fmla="*/ 3897 w 1414930"/>
              <a:gd name="connsiteY190" fmla="*/ 658533 h 946024"/>
              <a:gd name="connsiteX191" fmla="*/ 3897 w 1414930"/>
              <a:gd name="connsiteY191" fmla="*/ 658533 h 946024"/>
              <a:gd name="connsiteX192" fmla="*/ 3897 w 1414930"/>
              <a:gd name="connsiteY192" fmla="*/ 660031 h 946024"/>
              <a:gd name="connsiteX193" fmla="*/ 3297 w 1414930"/>
              <a:gd name="connsiteY193" fmla="*/ 666474 h 946024"/>
              <a:gd name="connsiteX194" fmla="*/ 2698 w 1414930"/>
              <a:gd name="connsiteY194" fmla="*/ 672916 h 946024"/>
              <a:gd name="connsiteX195" fmla="*/ 2248 w 1414930"/>
              <a:gd name="connsiteY195" fmla="*/ 677412 h 946024"/>
              <a:gd name="connsiteX196" fmla="*/ 1948 w 1414930"/>
              <a:gd name="connsiteY196" fmla="*/ 681906 h 946024"/>
              <a:gd name="connsiteX197" fmla="*/ 1649 w 1414930"/>
              <a:gd name="connsiteY197" fmla="*/ 686402 h 946024"/>
              <a:gd name="connsiteX198" fmla="*/ 1349 w 1414930"/>
              <a:gd name="connsiteY198" fmla="*/ 690898 h 946024"/>
              <a:gd name="connsiteX199" fmla="*/ 1349 w 1414930"/>
              <a:gd name="connsiteY199" fmla="*/ 692844 h 946024"/>
              <a:gd name="connsiteX200" fmla="*/ 1349 w 1414930"/>
              <a:gd name="connsiteY200" fmla="*/ 694792 h 946024"/>
              <a:gd name="connsiteX201" fmla="*/ 1349 w 1414930"/>
              <a:gd name="connsiteY201" fmla="*/ 696740 h 946024"/>
              <a:gd name="connsiteX202" fmla="*/ 1349 w 1414930"/>
              <a:gd name="connsiteY202" fmla="*/ 698688 h 946024"/>
              <a:gd name="connsiteX203" fmla="*/ 899 w 1414930"/>
              <a:gd name="connsiteY203" fmla="*/ 705581 h 946024"/>
              <a:gd name="connsiteX204" fmla="*/ 899 w 1414930"/>
              <a:gd name="connsiteY204" fmla="*/ 708278 h 946024"/>
              <a:gd name="connsiteX205" fmla="*/ 899 w 1414930"/>
              <a:gd name="connsiteY205" fmla="*/ 709027 h 946024"/>
              <a:gd name="connsiteX206" fmla="*/ 899 w 1414930"/>
              <a:gd name="connsiteY206" fmla="*/ 709926 h 946024"/>
              <a:gd name="connsiteX207" fmla="*/ 899 w 1414930"/>
              <a:gd name="connsiteY207" fmla="*/ 712473 h 946024"/>
              <a:gd name="connsiteX208" fmla="*/ 600 w 1414930"/>
              <a:gd name="connsiteY208" fmla="*/ 719365 h 946024"/>
              <a:gd name="connsiteX209" fmla="*/ 300 w 1414930"/>
              <a:gd name="connsiteY209" fmla="*/ 726259 h 946024"/>
              <a:gd name="connsiteX210" fmla="*/ 300 w 1414930"/>
              <a:gd name="connsiteY210" fmla="*/ 727157 h 946024"/>
              <a:gd name="connsiteX211" fmla="*/ 300 w 1414930"/>
              <a:gd name="connsiteY211" fmla="*/ 727607 h 946024"/>
              <a:gd name="connsiteX212" fmla="*/ 300 w 1414930"/>
              <a:gd name="connsiteY212" fmla="*/ 728207 h 946024"/>
              <a:gd name="connsiteX213" fmla="*/ 150 w 1414930"/>
              <a:gd name="connsiteY213" fmla="*/ 733301 h 946024"/>
              <a:gd name="connsiteX214" fmla="*/ 0 w 1414930"/>
              <a:gd name="connsiteY214" fmla="*/ 740343 h 946024"/>
              <a:gd name="connsiteX215" fmla="*/ 0 w 1414930"/>
              <a:gd name="connsiteY215" fmla="*/ 745287 h 946024"/>
              <a:gd name="connsiteX216" fmla="*/ 0 w 1414930"/>
              <a:gd name="connsiteY216" fmla="*/ 746037 h 946024"/>
              <a:gd name="connsiteX217" fmla="*/ 0 w 1414930"/>
              <a:gd name="connsiteY217" fmla="*/ 746487 h 946024"/>
              <a:gd name="connsiteX218" fmla="*/ 0 w 1414930"/>
              <a:gd name="connsiteY218" fmla="*/ 747385 h 946024"/>
              <a:gd name="connsiteX219" fmla="*/ 0 w 1414930"/>
              <a:gd name="connsiteY219" fmla="*/ 754428 h 946024"/>
              <a:gd name="connsiteX220" fmla="*/ 0 w 1414930"/>
              <a:gd name="connsiteY220" fmla="*/ 756974 h 946024"/>
              <a:gd name="connsiteX221" fmla="*/ 0 w 1414930"/>
              <a:gd name="connsiteY221" fmla="*/ 759522 h 946024"/>
              <a:gd name="connsiteX222" fmla="*/ 0 w 1414930"/>
              <a:gd name="connsiteY222" fmla="*/ 762070 h 946024"/>
              <a:gd name="connsiteX223" fmla="*/ 0 w 1414930"/>
              <a:gd name="connsiteY223" fmla="*/ 764616 h 946024"/>
              <a:gd name="connsiteX224" fmla="*/ 998439 w 1414930"/>
              <a:gd name="connsiteY224" fmla="*/ 946024 h 946024"/>
              <a:gd name="connsiteX225" fmla="*/ 998888 w 1414930"/>
              <a:gd name="connsiteY225" fmla="*/ 937378 h 946024"/>
              <a:gd name="connsiteX226" fmla="*/ 998888 w 1414930"/>
              <a:gd name="connsiteY226" fmla="*/ 936478 h 946024"/>
              <a:gd name="connsiteX227" fmla="*/ 999638 w 1414930"/>
              <a:gd name="connsiteY227" fmla="*/ 918949 h 946024"/>
              <a:gd name="connsiteX228" fmla="*/ 999638 w 1414930"/>
              <a:gd name="connsiteY228" fmla="*/ 918199 h 946024"/>
              <a:gd name="connsiteX229" fmla="*/ 1000687 w 1414930"/>
              <a:gd name="connsiteY229" fmla="*/ 900669 h 946024"/>
              <a:gd name="connsiteX230" fmla="*/ 1000687 w 1414930"/>
              <a:gd name="connsiteY230" fmla="*/ 899019 h 946024"/>
              <a:gd name="connsiteX231" fmla="*/ 1001886 w 1414930"/>
              <a:gd name="connsiteY231" fmla="*/ 881189 h 946024"/>
              <a:gd name="connsiteX232" fmla="*/ 1004883 w 1414930"/>
              <a:gd name="connsiteY232" fmla="*/ 848226 h 946024"/>
              <a:gd name="connsiteX233" fmla="*/ 1004883 w 1414930"/>
              <a:gd name="connsiteY233" fmla="*/ 847626 h 946024"/>
              <a:gd name="connsiteX234" fmla="*/ 1008630 w 1414930"/>
              <a:gd name="connsiteY234" fmla="*/ 815111 h 946024"/>
              <a:gd name="connsiteX235" fmla="*/ 1008630 w 1414930"/>
              <a:gd name="connsiteY235" fmla="*/ 814661 h 946024"/>
              <a:gd name="connsiteX236" fmla="*/ 1013276 w 1414930"/>
              <a:gd name="connsiteY236" fmla="*/ 782298 h 946024"/>
              <a:gd name="connsiteX237" fmla="*/ 1013276 w 1414930"/>
              <a:gd name="connsiteY237" fmla="*/ 781848 h 946024"/>
              <a:gd name="connsiteX238" fmla="*/ 1018671 w 1414930"/>
              <a:gd name="connsiteY238" fmla="*/ 749483 h 946024"/>
              <a:gd name="connsiteX239" fmla="*/ 1039354 w 1414930"/>
              <a:gd name="connsiteY239" fmla="*/ 653887 h 946024"/>
              <a:gd name="connsiteX240" fmla="*/ 1039354 w 1414930"/>
              <a:gd name="connsiteY240" fmla="*/ 653737 h 946024"/>
              <a:gd name="connsiteX241" fmla="*/ 1066181 w 1414930"/>
              <a:gd name="connsiteY241" fmla="*/ 562637 h 946024"/>
              <a:gd name="connsiteX242" fmla="*/ 1064382 w 1414930"/>
              <a:gd name="connsiteY242" fmla="*/ 563537 h 946024"/>
              <a:gd name="connsiteX0" fmla="*/ 1064790 w 1415338"/>
              <a:gd name="connsiteY0" fmla="*/ 563537 h 946024"/>
              <a:gd name="connsiteX1" fmla="*/ 1064790 w 1415338"/>
              <a:gd name="connsiteY1" fmla="*/ 563237 h 946024"/>
              <a:gd name="connsiteX2" fmla="*/ 1097162 w 1415338"/>
              <a:gd name="connsiteY2" fmla="*/ 477979 h 946024"/>
              <a:gd name="connsiteX3" fmla="*/ 1097162 w 1415338"/>
              <a:gd name="connsiteY3" fmla="*/ 477679 h 946024"/>
              <a:gd name="connsiteX4" fmla="*/ 1134030 w 1415338"/>
              <a:gd name="connsiteY4" fmla="*/ 400365 h 946024"/>
              <a:gd name="connsiteX5" fmla="*/ 1134780 w 1415338"/>
              <a:gd name="connsiteY5" fmla="*/ 399015 h 946024"/>
              <a:gd name="connsiteX6" fmla="*/ 1174346 w 1415338"/>
              <a:gd name="connsiteY6" fmla="*/ 332938 h 946024"/>
              <a:gd name="connsiteX7" fmla="*/ 1177193 w 1415338"/>
              <a:gd name="connsiteY7" fmla="*/ 328592 h 946024"/>
              <a:gd name="connsiteX8" fmla="*/ 1220056 w 1415338"/>
              <a:gd name="connsiteY8" fmla="*/ 272554 h 946024"/>
              <a:gd name="connsiteX9" fmla="*/ 1221405 w 1415338"/>
              <a:gd name="connsiteY9" fmla="*/ 271056 h 946024"/>
              <a:gd name="connsiteX10" fmla="*/ 1243436 w 1415338"/>
              <a:gd name="connsiteY10" fmla="*/ 247680 h 946024"/>
              <a:gd name="connsiteX11" fmla="*/ 1244335 w 1415338"/>
              <a:gd name="connsiteY11" fmla="*/ 246932 h 946024"/>
              <a:gd name="connsiteX12" fmla="*/ 1267715 w 1415338"/>
              <a:gd name="connsiteY12" fmla="*/ 225955 h 946024"/>
              <a:gd name="connsiteX13" fmla="*/ 1268015 w 1415338"/>
              <a:gd name="connsiteY13" fmla="*/ 225655 h 946024"/>
              <a:gd name="connsiteX14" fmla="*/ 1292294 w 1415338"/>
              <a:gd name="connsiteY14" fmla="*/ 207675 h 946024"/>
              <a:gd name="connsiteX15" fmla="*/ 1292444 w 1415338"/>
              <a:gd name="connsiteY15" fmla="*/ 207675 h 946024"/>
              <a:gd name="connsiteX16" fmla="*/ 1317322 w 1415338"/>
              <a:gd name="connsiteY16" fmla="*/ 193139 h 946024"/>
              <a:gd name="connsiteX17" fmla="*/ 1342950 w 1415338"/>
              <a:gd name="connsiteY17" fmla="*/ 182352 h 946024"/>
              <a:gd name="connsiteX18" fmla="*/ 1343250 w 1415338"/>
              <a:gd name="connsiteY18" fmla="*/ 182352 h 946024"/>
              <a:gd name="connsiteX19" fmla="*/ 1367978 w 1415338"/>
              <a:gd name="connsiteY19" fmla="*/ 175908 h 946024"/>
              <a:gd name="connsiteX20" fmla="*/ 1367978 w 1415338"/>
              <a:gd name="connsiteY20" fmla="*/ 175908 h 946024"/>
              <a:gd name="connsiteX21" fmla="*/ 1392108 w 1415338"/>
              <a:gd name="connsiteY21" fmla="*/ 173662 h 946024"/>
              <a:gd name="connsiteX22" fmla="*/ 1392108 w 1415338"/>
              <a:gd name="connsiteY22" fmla="*/ 173662 h 946024"/>
              <a:gd name="connsiteX23" fmla="*/ 1415338 w 1415338"/>
              <a:gd name="connsiteY23" fmla="*/ 175610 h 946024"/>
              <a:gd name="connsiteX24" fmla="*/ 1415338 w 1415338"/>
              <a:gd name="connsiteY24" fmla="*/ 175610 h 946024"/>
              <a:gd name="connsiteX25" fmla="*/ 1415338 w 1415338"/>
              <a:gd name="connsiteY25" fmla="*/ 175610 h 946024"/>
              <a:gd name="connsiteX26" fmla="*/ 1415338 w 1415338"/>
              <a:gd name="connsiteY26" fmla="*/ 175610 h 946024"/>
              <a:gd name="connsiteX27" fmla="*/ 1415338 w 1415338"/>
              <a:gd name="connsiteY27" fmla="*/ 175610 h 946024"/>
              <a:gd name="connsiteX28" fmla="*/ 594945 w 1415338"/>
              <a:gd name="connsiteY28" fmla="*/ 31915 h 946024"/>
              <a:gd name="connsiteX29" fmla="*/ 423643 w 1415338"/>
              <a:gd name="connsiteY29" fmla="*/ 1948 h 946024"/>
              <a:gd name="connsiteX30" fmla="*/ 423643 w 1415338"/>
              <a:gd name="connsiteY30" fmla="*/ 1948 h 946024"/>
              <a:gd name="connsiteX31" fmla="*/ 423643 w 1415338"/>
              <a:gd name="connsiteY31" fmla="*/ 1948 h 946024"/>
              <a:gd name="connsiteX32" fmla="*/ 423643 w 1415338"/>
              <a:gd name="connsiteY32" fmla="*/ 1948 h 946024"/>
              <a:gd name="connsiteX33" fmla="*/ 423643 w 1415338"/>
              <a:gd name="connsiteY33" fmla="*/ 1948 h 946024"/>
              <a:gd name="connsiteX34" fmla="*/ 420646 w 1415338"/>
              <a:gd name="connsiteY34" fmla="*/ 1500 h 946024"/>
              <a:gd name="connsiteX35" fmla="*/ 417648 w 1415338"/>
              <a:gd name="connsiteY35" fmla="*/ 1050 h 946024"/>
              <a:gd name="connsiteX36" fmla="*/ 414651 w 1415338"/>
              <a:gd name="connsiteY36" fmla="*/ 750 h 946024"/>
              <a:gd name="connsiteX37" fmla="*/ 411653 w 1415338"/>
              <a:gd name="connsiteY37" fmla="*/ 450 h 946024"/>
              <a:gd name="connsiteX38" fmla="*/ 408656 w 1415338"/>
              <a:gd name="connsiteY38" fmla="*/ 150 h 946024"/>
              <a:gd name="connsiteX39" fmla="*/ 405659 w 1415338"/>
              <a:gd name="connsiteY39" fmla="*/ 0 h 946024"/>
              <a:gd name="connsiteX40" fmla="*/ 402661 w 1415338"/>
              <a:gd name="connsiteY40" fmla="*/ 0 h 946024"/>
              <a:gd name="connsiteX41" fmla="*/ 400113 w 1415338"/>
              <a:gd name="connsiteY41" fmla="*/ 0 h 946024"/>
              <a:gd name="connsiteX42" fmla="*/ 399514 w 1415338"/>
              <a:gd name="connsiteY42" fmla="*/ 0 h 946024"/>
              <a:gd name="connsiteX43" fmla="*/ 396367 w 1415338"/>
              <a:gd name="connsiteY43" fmla="*/ 0 h 946024"/>
              <a:gd name="connsiteX44" fmla="*/ 393219 w 1415338"/>
              <a:gd name="connsiteY44" fmla="*/ 0 h 946024"/>
              <a:gd name="connsiteX45" fmla="*/ 390072 w 1415338"/>
              <a:gd name="connsiteY45" fmla="*/ 150 h 946024"/>
              <a:gd name="connsiteX46" fmla="*/ 386925 w 1415338"/>
              <a:gd name="connsiteY46" fmla="*/ 300 h 946024"/>
              <a:gd name="connsiteX47" fmla="*/ 383778 w 1415338"/>
              <a:gd name="connsiteY47" fmla="*/ 600 h 946024"/>
              <a:gd name="connsiteX48" fmla="*/ 380630 w 1415338"/>
              <a:gd name="connsiteY48" fmla="*/ 900 h 946024"/>
              <a:gd name="connsiteX49" fmla="*/ 377483 w 1415338"/>
              <a:gd name="connsiteY49" fmla="*/ 1350 h 946024"/>
              <a:gd name="connsiteX50" fmla="*/ 375085 w 1415338"/>
              <a:gd name="connsiteY50" fmla="*/ 1650 h 946024"/>
              <a:gd name="connsiteX51" fmla="*/ 375085 w 1415338"/>
              <a:gd name="connsiteY51" fmla="*/ 1650 h 946024"/>
              <a:gd name="connsiteX52" fmla="*/ 375085 w 1415338"/>
              <a:gd name="connsiteY52" fmla="*/ 1650 h 946024"/>
              <a:gd name="connsiteX53" fmla="*/ 374486 w 1415338"/>
              <a:gd name="connsiteY53" fmla="*/ 1650 h 946024"/>
              <a:gd name="connsiteX54" fmla="*/ 371188 w 1415338"/>
              <a:gd name="connsiteY54" fmla="*/ 2248 h 946024"/>
              <a:gd name="connsiteX55" fmla="*/ 367891 w 1415338"/>
              <a:gd name="connsiteY55" fmla="*/ 2848 h 946024"/>
              <a:gd name="connsiteX56" fmla="*/ 364594 w 1415338"/>
              <a:gd name="connsiteY56" fmla="*/ 3596 h 946024"/>
              <a:gd name="connsiteX57" fmla="*/ 361297 w 1415338"/>
              <a:gd name="connsiteY57" fmla="*/ 4346 h 946024"/>
              <a:gd name="connsiteX58" fmla="*/ 357850 w 1415338"/>
              <a:gd name="connsiteY58" fmla="*/ 5246 h 946024"/>
              <a:gd name="connsiteX59" fmla="*/ 354403 w 1415338"/>
              <a:gd name="connsiteY59" fmla="*/ 6144 h 946024"/>
              <a:gd name="connsiteX60" fmla="*/ 350956 w 1415338"/>
              <a:gd name="connsiteY60" fmla="*/ 7194 h 946024"/>
              <a:gd name="connsiteX61" fmla="*/ 349457 w 1415338"/>
              <a:gd name="connsiteY61" fmla="*/ 7642 h 946024"/>
              <a:gd name="connsiteX62" fmla="*/ 349457 w 1415338"/>
              <a:gd name="connsiteY62" fmla="*/ 7642 h 946024"/>
              <a:gd name="connsiteX63" fmla="*/ 349457 w 1415338"/>
              <a:gd name="connsiteY63" fmla="*/ 7642 h 946024"/>
              <a:gd name="connsiteX64" fmla="*/ 347808 w 1415338"/>
              <a:gd name="connsiteY64" fmla="*/ 8242 h 946024"/>
              <a:gd name="connsiteX65" fmla="*/ 344211 w 1415338"/>
              <a:gd name="connsiteY65" fmla="*/ 9440 h 946024"/>
              <a:gd name="connsiteX66" fmla="*/ 340615 w 1415338"/>
              <a:gd name="connsiteY66" fmla="*/ 10790 h 946024"/>
              <a:gd name="connsiteX67" fmla="*/ 336868 w 1415338"/>
              <a:gd name="connsiteY67" fmla="*/ 12138 h 946024"/>
              <a:gd name="connsiteX68" fmla="*/ 333121 w 1415338"/>
              <a:gd name="connsiteY68" fmla="*/ 13636 h 946024"/>
              <a:gd name="connsiteX69" fmla="*/ 330573 w 1415338"/>
              <a:gd name="connsiteY69" fmla="*/ 14686 h 946024"/>
              <a:gd name="connsiteX70" fmla="*/ 328026 w 1415338"/>
              <a:gd name="connsiteY70" fmla="*/ 15734 h 946024"/>
              <a:gd name="connsiteX71" fmla="*/ 325478 w 1415338"/>
              <a:gd name="connsiteY71" fmla="*/ 16932 h 946024"/>
              <a:gd name="connsiteX72" fmla="*/ 322930 w 1415338"/>
              <a:gd name="connsiteY72" fmla="*/ 18131 h 946024"/>
              <a:gd name="connsiteX73" fmla="*/ 321581 w 1415338"/>
              <a:gd name="connsiteY73" fmla="*/ 18730 h 946024"/>
              <a:gd name="connsiteX74" fmla="*/ 320232 w 1415338"/>
              <a:gd name="connsiteY74" fmla="*/ 19329 h 946024"/>
              <a:gd name="connsiteX75" fmla="*/ 318883 w 1415338"/>
              <a:gd name="connsiteY75" fmla="*/ 19929 h 946024"/>
              <a:gd name="connsiteX76" fmla="*/ 317535 w 1415338"/>
              <a:gd name="connsiteY76" fmla="*/ 20528 h 946024"/>
              <a:gd name="connsiteX77" fmla="*/ 313488 w 1415338"/>
              <a:gd name="connsiteY77" fmla="*/ 22625 h 946024"/>
              <a:gd name="connsiteX78" fmla="*/ 309441 w 1415338"/>
              <a:gd name="connsiteY78" fmla="*/ 24873 h 946024"/>
              <a:gd name="connsiteX79" fmla="*/ 305395 w 1415338"/>
              <a:gd name="connsiteY79" fmla="*/ 27121 h 946024"/>
              <a:gd name="connsiteX80" fmla="*/ 301349 w 1415338"/>
              <a:gd name="connsiteY80" fmla="*/ 29519 h 946024"/>
              <a:gd name="connsiteX81" fmla="*/ 297452 w 1415338"/>
              <a:gd name="connsiteY81" fmla="*/ 31915 h 946024"/>
              <a:gd name="connsiteX82" fmla="*/ 297302 w 1415338"/>
              <a:gd name="connsiteY82" fmla="*/ 31915 h 946024"/>
              <a:gd name="connsiteX83" fmla="*/ 296852 w 1415338"/>
              <a:gd name="connsiteY83" fmla="*/ 32215 h 946024"/>
              <a:gd name="connsiteX84" fmla="*/ 292356 w 1415338"/>
              <a:gd name="connsiteY84" fmla="*/ 35063 h 946024"/>
              <a:gd name="connsiteX85" fmla="*/ 287860 w 1415338"/>
              <a:gd name="connsiteY85" fmla="*/ 38059 h 946024"/>
              <a:gd name="connsiteX86" fmla="*/ 283364 w 1415338"/>
              <a:gd name="connsiteY86" fmla="*/ 41205 h 946024"/>
              <a:gd name="connsiteX87" fmla="*/ 278268 w 1415338"/>
              <a:gd name="connsiteY87" fmla="*/ 44801 h 946024"/>
              <a:gd name="connsiteX88" fmla="*/ 273173 w 1415338"/>
              <a:gd name="connsiteY88" fmla="*/ 48547 h 946024"/>
              <a:gd name="connsiteX89" fmla="*/ 272124 w 1415338"/>
              <a:gd name="connsiteY89" fmla="*/ 49297 h 946024"/>
              <a:gd name="connsiteX90" fmla="*/ 271824 w 1415338"/>
              <a:gd name="connsiteY90" fmla="*/ 49597 h 946024"/>
              <a:gd name="connsiteX91" fmla="*/ 268077 w 1415338"/>
              <a:gd name="connsiteY91" fmla="*/ 52443 h 946024"/>
              <a:gd name="connsiteX92" fmla="*/ 263131 w 1415338"/>
              <a:gd name="connsiteY92" fmla="*/ 56489 h 946024"/>
              <a:gd name="connsiteX93" fmla="*/ 256987 w 1415338"/>
              <a:gd name="connsiteY93" fmla="*/ 61733 h 946024"/>
              <a:gd name="connsiteX94" fmla="*/ 250842 w 1415338"/>
              <a:gd name="connsiteY94" fmla="*/ 67276 h 946024"/>
              <a:gd name="connsiteX95" fmla="*/ 247845 w 1415338"/>
              <a:gd name="connsiteY95" fmla="*/ 70124 h 946024"/>
              <a:gd name="connsiteX96" fmla="*/ 247096 w 1415338"/>
              <a:gd name="connsiteY96" fmla="*/ 70724 h 946024"/>
              <a:gd name="connsiteX97" fmla="*/ 244698 w 1415338"/>
              <a:gd name="connsiteY97" fmla="*/ 72970 h 946024"/>
              <a:gd name="connsiteX98" fmla="*/ 238553 w 1415338"/>
              <a:gd name="connsiteY98" fmla="*/ 78814 h 946024"/>
              <a:gd name="connsiteX99" fmla="*/ 229410 w 1415338"/>
              <a:gd name="connsiteY99" fmla="*/ 88104 h 946024"/>
              <a:gd name="connsiteX100" fmla="*/ 224315 w 1415338"/>
              <a:gd name="connsiteY100" fmla="*/ 93498 h 946024"/>
              <a:gd name="connsiteX101" fmla="*/ 223416 w 1415338"/>
              <a:gd name="connsiteY101" fmla="*/ 94398 h 946024"/>
              <a:gd name="connsiteX102" fmla="*/ 223116 w 1415338"/>
              <a:gd name="connsiteY102" fmla="*/ 94848 h 946024"/>
              <a:gd name="connsiteX103" fmla="*/ 220269 w 1415338"/>
              <a:gd name="connsiteY103" fmla="*/ 97844 h 946024"/>
              <a:gd name="connsiteX104" fmla="*/ 211276 w 1415338"/>
              <a:gd name="connsiteY104" fmla="*/ 108033 h 946024"/>
              <a:gd name="connsiteX105" fmla="*/ 202434 w 1415338"/>
              <a:gd name="connsiteY105" fmla="*/ 118671 h 946024"/>
              <a:gd name="connsiteX106" fmla="*/ 185648 w 1415338"/>
              <a:gd name="connsiteY106" fmla="*/ 140397 h 946024"/>
              <a:gd name="connsiteX107" fmla="*/ 179204 w 1415338"/>
              <a:gd name="connsiteY107" fmla="*/ 149538 h 946024"/>
              <a:gd name="connsiteX108" fmla="*/ 176207 w 1415338"/>
              <a:gd name="connsiteY108" fmla="*/ 153882 h 946024"/>
              <a:gd name="connsiteX109" fmla="*/ 169313 w 1415338"/>
              <a:gd name="connsiteY109" fmla="*/ 163622 h 946024"/>
              <a:gd name="connsiteX110" fmla="*/ 153576 w 1415338"/>
              <a:gd name="connsiteY110" fmla="*/ 188196 h 946024"/>
              <a:gd name="connsiteX111" fmla="*/ 138289 w 1415338"/>
              <a:gd name="connsiteY111" fmla="*/ 214117 h 946024"/>
              <a:gd name="connsiteX112" fmla="*/ 135891 w 1415338"/>
              <a:gd name="connsiteY112" fmla="*/ 218463 h 946024"/>
              <a:gd name="connsiteX113" fmla="*/ 135592 w 1415338"/>
              <a:gd name="connsiteY113" fmla="*/ 219061 h 946024"/>
              <a:gd name="connsiteX114" fmla="*/ 135142 w 1415338"/>
              <a:gd name="connsiteY114" fmla="*/ 219811 h 946024"/>
              <a:gd name="connsiteX115" fmla="*/ 130346 w 1415338"/>
              <a:gd name="connsiteY115" fmla="*/ 228651 h 946024"/>
              <a:gd name="connsiteX116" fmla="*/ 122553 w 1415338"/>
              <a:gd name="connsiteY116" fmla="*/ 243484 h 946024"/>
              <a:gd name="connsiteX117" fmla="*/ 114909 w 1415338"/>
              <a:gd name="connsiteY117" fmla="*/ 258618 h 946024"/>
              <a:gd name="connsiteX118" fmla="*/ 107416 w 1415338"/>
              <a:gd name="connsiteY118" fmla="*/ 274052 h 946024"/>
              <a:gd name="connsiteX119" fmla="*/ 102620 w 1415338"/>
              <a:gd name="connsiteY119" fmla="*/ 284391 h 946024"/>
              <a:gd name="connsiteX120" fmla="*/ 97974 w 1415338"/>
              <a:gd name="connsiteY120" fmla="*/ 294879 h 946024"/>
              <a:gd name="connsiteX121" fmla="*/ 97824 w 1415338"/>
              <a:gd name="connsiteY121" fmla="*/ 295329 h 946024"/>
              <a:gd name="connsiteX122" fmla="*/ 97824 w 1415338"/>
              <a:gd name="connsiteY122" fmla="*/ 295329 h 946024"/>
              <a:gd name="connsiteX123" fmla="*/ 93478 w 1415338"/>
              <a:gd name="connsiteY123" fmla="*/ 305367 h 946024"/>
              <a:gd name="connsiteX124" fmla="*/ 88982 w 1415338"/>
              <a:gd name="connsiteY124" fmla="*/ 316157 h 946024"/>
              <a:gd name="connsiteX125" fmla="*/ 85385 w 1415338"/>
              <a:gd name="connsiteY125" fmla="*/ 324996 h 946024"/>
              <a:gd name="connsiteX126" fmla="*/ 81788 w 1415338"/>
              <a:gd name="connsiteY126" fmla="*/ 333836 h 946024"/>
              <a:gd name="connsiteX127" fmla="*/ 78341 w 1415338"/>
              <a:gd name="connsiteY127" fmla="*/ 342826 h 946024"/>
              <a:gd name="connsiteX128" fmla="*/ 74894 w 1415338"/>
              <a:gd name="connsiteY128" fmla="*/ 351818 h 946024"/>
              <a:gd name="connsiteX129" fmla="*/ 71897 w 1415338"/>
              <a:gd name="connsiteY129" fmla="*/ 359758 h 946024"/>
              <a:gd name="connsiteX130" fmla="*/ 69049 w 1415338"/>
              <a:gd name="connsiteY130" fmla="*/ 367849 h 946024"/>
              <a:gd name="connsiteX131" fmla="*/ 66201 w 1415338"/>
              <a:gd name="connsiteY131" fmla="*/ 375941 h 946024"/>
              <a:gd name="connsiteX132" fmla="*/ 65152 w 1415338"/>
              <a:gd name="connsiteY132" fmla="*/ 379087 h 946024"/>
              <a:gd name="connsiteX133" fmla="*/ 65152 w 1415338"/>
              <a:gd name="connsiteY133" fmla="*/ 379087 h 946024"/>
              <a:gd name="connsiteX134" fmla="*/ 65152 w 1415338"/>
              <a:gd name="connsiteY134" fmla="*/ 379087 h 946024"/>
              <a:gd name="connsiteX135" fmla="*/ 63504 w 1415338"/>
              <a:gd name="connsiteY135" fmla="*/ 383881 h 946024"/>
              <a:gd name="connsiteX136" fmla="*/ 60956 w 1415338"/>
              <a:gd name="connsiteY136" fmla="*/ 391373 h 946024"/>
              <a:gd name="connsiteX137" fmla="*/ 58558 w 1415338"/>
              <a:gd name="connsiteY137" fmla="*/ 398865 h 946024"/>
              <a:gd name="connsiteX138" fmla="*/ 56160 w 1415338"/>
              <a:gd name="connsiteY138" fmla="*/ 406357 h 946024"/>
              <a:gd name="connsiteX139" fmla="*/ 53762 w 1415338"/>
              <a:gd name="connsiteY139" fmla="*/ 413998 h 946024"/>
              <a:gd name="connsiteX140" fmla="*/ 51664 w 1415338"/>
              <a:gd name="connsiteY140" fmla="*/ 421042 h 946024"/>
              <a:gd name="connsiteX141" fmla="*/ 49566 w 1415338"/>
              <a:gd name="connsiteY141" fmla="*/ 428084 h 946024"/>
              <a:gd name="connsiteX142" fmla="*/ 47468 w 1415338"/>
              <a:gd name="connsiteY142" fmla="*/ 435126 h 946024"/>
              <a:gd name="connsiteX143" fmla="*/ 45369 w 1415338"/>
              <a:gd name="connsiteY143" fmla="*/ 442168 h 946024"/>
              <a:gd name="connsiteX144" fmla="*/ 43421 w 1415338"/>
              <a:gd name="connsiteY144" fmla="*/ 448911 h 946024"/>
              <a:gd name="connsiteX145" fmla="*/ 41622 w 1415338"/>
              <a:gd name="connsiteY145" fmla="*/ 455653 h 946024"/>
              <a:gd name="connsiteX146" fmla="*/ 39824 w 1415338"/>
              <a:gd name="connsiteY146" fmla="*/ 462397 h 946024"/>
              <a:gd name="connsiteX147" fmla="*/ 38325 w 1415338"/>
              <a:gd name="connsiteY147" fmla="*/ 468389 h 946024"/>
              <a:gd name="connsiteX148" fmla="*/ 38325 w 1415338"/>
              <a:gd name="connsiteY148" fmla="*/ 468389 h 946024"/>
              <a:gd name="connsiteX149" fmla="*/ 38176 w 1415338"/>
              <a:gd name="connsiteY149" fmla="*/ 469289 h 946024"/>
              <a:gd name="connsiteX150" fmla="*/ 36527 w 1415338"/>
              <a:gd name="connsiteY150" fmla="*/ 475881 h 946024"/>
              <a:gd name="connsiteX151" fmla="*/ 34879 w 1415338"/>
              <a:gd name="connsiteY151" fmla="*/ 482475 h 946024"/>
              <a:gd name="connsiteX152" fmla="*/ 33230 w 1415338"/>
              <a:gd name="connsiteY152" fmla="*/ 489067 h 946024"/>
              <a:gd name="connsiteX153" fmla="*/ 31581 w 1415338"/>
              <a:gd name="connsiteY153" fmla="*/ 495660 h 946024"/>
              <a:gd name="connsiteX154" fmla="*/ 30083 w 1415338"/>
              <a:gd name="connsiteY154" fmla="*/ 502102 h 946024"/>
              <a:gd name="connsiteX155" fmla="*/ 28584 w 1415338"/>
              <a:gd name="connsiteY155" fmla="*/ 508546 h 946024"/>
              <a:gd name="connsiteX156" fmla="*/ 27085 w 1415338"/>
              <a:gd name="connsiteY156" fmla="*/ 514988 h 946024"/>
              <a:gd name="connsiteX157" fmla="*/ 25736 w 1415338"/>
              <a:gd name="connsiteY157" fmla="*/ 521432 h 946024"/>
              <a:gd name="connsiteX158" fmla="*/ 24387 w 1415338"/>
              <a:gd name="connsiteY158" fmla="*/ 527726 h 946024"/>
              <a:gd name="connsiteX159" fmla="*/ 23039 w 1415338"/>
              <a:gd name="connsiteY159" fmla="*/ 534018 h 946024"/>
              <a:gd name="connsiteX160" fmla="*/ 21839 w 1415338"/>
              <a:gd name="connsiteY160" fmla="*/ 540311 h 946024"/>
              <a:gd name="connsiteX161" fmla="*/ 20641 w 1415338"/>
              <a:gd name="connsiteY161" fmla="*/ 546605 h 946024"/>
              <a:gd name="connsiteX162" fmla="*/ 19891 w 1415338"/>
              <a:gd name="connsiteY162" fmla="*/ 550351 h 946024"/>
              <a:gd name="connsiteX163" fmla="*/ 19142 w 1415338"/>
              <a:gd name="connsiteY163" fmla="*/ 554097 h 946024"/>
              <a:gd name="connsiteX164" fmla="*/ 18393 w 1415338"/>
              <a:gd name="connsiteY164" fmla="*/ 557843 h 946024"/>
              <a:gd name="connsiteX165" fmla="*/ 17643 w 1415338"/>
              <a:gd name="connsiteY165" fmla="*/ 561589 h 946024"/>
              <a:gd name="connsiteX166" fmla="*/ 17193 w 1415338"/>
              <a:gd name="connsiteY166" fmla="*/ 564135 h 946024"/>
              <a:gd name="connsiteX167" fmla="*/ 16744 w 1415338"/>
              <a:gd name="connsiteY167" fmla="*/ 566683 h 946024"/>
              <a:gd name="connsiteX168" fmla="*/ 16294 w 1415338"/>
              <a:gd name="connsiteY168" fmla="*/ 569229 h 946024"/>
              <a:gd name="connsiteX169" fmla="*/ 15845 w 1415338"/>
              <a:gd name="connsiteY169" fmla="*/ 571777 h 946024"/>
              <a:gd name="connsiteX170" fmla="*/ 14796 w 1415338"/>
              <a:gd name="connsiteY170" fmla="*/ 578070 h 946024"/>
              <a:gd name="connsiteX171" fmla="*/ 13747 w 1415338"/>
              <a:gd name="connsiteY171" fmla="*/ 584362 h 946024"/>
              <a:gd name="connsiteX172" fmla="*/ 12698 w 1415338"/>
              <a:gd name="connsiteY172" fmla="*/ 590656 h 946024"/>
              <a:gd name="connsiteX173" fmla="*/ 12248 w 1415338"/>
              <a:gd name="connsiteY173" fmla="*/ 593652 h 946024"/>
              <a:gd name="connsiteX174" fmla="*/ 12248 w 1415338"/>
              <a:gd name="connsiteY174" fmla="*/ 593952 h 946024"/>
              <a:gd name="connsiteX175" fmla="*/ 12248 w 1415338"/>
              <a:gd name="connsiteY175" fmla="*/ 594252 h 946024"/>
              <a:gd name="connsiteX176" fmla="*/ 11798 w 1415338"/>
              <a:gd name="connsiteY176" fmla="*/ 596950 h 946024"/>
              <a:gd name="connsiteX177" fmla="*/ 10899 w 1415338"/>
              <a:gd name="connsiteY177" fmla="*/ 603242 h 946024"/>
              <a:gd name="connsiteX178" fmla="*/ 10000 w 1415338"/>
              <a:gd name="connsiteY178" fmla="*/ 609536 h 946024"/>
              <a:gd name="connsiteX179" fmla="*/ 9101 w 1415338"/>
              <a:gd name="connsiteY179" fmla="*/ 615830 h 946024"/>
              <a:gd name="connsiteX180" fmla="*/ 8351 w 1415338"/>
              <a:gd name="connsiteY180" fmla="*/ 622122 h 946024"/>
              <a:gd name="connsiteX181" fmla="*/ 7902 w 1415338"/>
              <a:gd name="connsiteY181" fmla="*/ 625717 h 946024"/>
              <a:gd name="connsiteX182" fmla="*/ 7902 w 1415338"/>
              <a:gd name="connsiteY182" fmla="*/ 626317 h 946024"/>
              <a:gd name="connsiteX183" fmla="*/ 7902 w 1415338"/>
              <a:gd name="connsiteY183" fmla="*/ 626767 h 946024"/>
              <a:gd name="connsiteX184" fmla="*/ 7902 w 1415338"/>
              <a:gd name="connsiteY184" fmla="*/ 628565 h 946024"/>
              <a:gd name="connsiteX185" fmla="*/ 6852 w 1415338"/>
              <a:gd name="connsiteY185" fmla="*/ 634857 h 946024"/>
              <a:gd name="connsiteX186" fmla="*/ 6103 w 1415338"/>
              <a:gd name="connsiteY186" fmla="*/ 641151 h 946024"/>
              <a:gd name="connsiteX187" fmla="*/ 5354 w 1415338"/>
              <a:gd name="connsiteY187" fmla="*/ 647445 h 946024"/>
              <a:gd name="connsiteX188" fmla="*/ 4754 w 1415338"/>
              <a:gd name="connsiteY188" fmla="*/ 653887 h 946024"/>
              <a:gd name="connsiteX189" fmla="*/ 4305 w 1415338"/>
              <a:gd name="connsiteY189" fmla="*/ 658533 h 946024"/>
              <a:gd name="connsiteX190" fmla="*/ 4305 w 1415338"/>
              <a:gd name="connsiteY190" fmla="*/ 658533 h 946024"/>
              <a:gd name="connsiteX191" fmla="*/ 4305 w 1415338"/>
              <a:gd name="connsiteY191" fmla="*/ 658533 h 946024"/>
              <a:gd name="connsiteX192" fmla="*/ 4305 w 1415338"/>
              <a:gd name="connsiteY192" fmla="*/ 660031 h 946024"/>
              <a:gd name="connsiteX193" fmla="*/ 3705 w 1415338"/>
              <a:gd name="connsiteY193" fmla="*/ 666474 h 946024"/>
              <a:gd name="connsiteX194" fmla="*/ 3106 w 1415338"/>
              <a:gd name="connsiteY194" fmla="*/ 672916 h 946024"/>
              <a:gd name="connsiteX195" fmla="*/ 2656 w 1415338"/>
              <a:gd name="connsiteY195" fmla="*/ 677412 h 946024"/>
              <a:gd name="connsiteX196" fmla="*/ 2356 w 1415338"/>
              <a:gd name="connsiteY196" fmla="*/ 681906 h 946024"/>
              <a:gd name="connsiteX197" fmla="*/ 2057 w 1415338"/>
              <a:gd name="connsiteY197" fmla="*/ 686402 h 946024"/>
              <a:gd name="connsiteX198" fmla="*/ 1757 w 1415338"/>
              <a:gd name="connsiteY198" fmla="*/ 690898 h 946024"/>
              <a:gd name="connsiteX199" fmla="*/ 1757 w 1415338"/>
              <a:gd name="connsiteY199" fmla="*/ 692844 h 946024"/>
              <a:gd name="connsiteX200" fmla="*/ 1757 w 1415338"/>
              <a:gd name="connsiteY200" fmla="*/ 694792 h 946024"/>
              <a:gd name="connsiteX201" fmla="*/ 1757 w 1415338"/>
              <a:gd name="connsiteY201" fmla="*/ 696740 h 946024"/>
              <a:gd name="connsiteX202" fmla="*/ 1757 w 1415338"/>
              <a:gd name="connsiteY202" fmla="*/ 698688 h 946024"/>
              <a:gd name="connsiteX203" fmla="*/ 1307 w 1415338"/>
              <a:gd name="connsiteY203" fmla="*/ 705581 h 946024"/>
              <a:gd name="connsiteX204" fmla="*/ 1307 w 1415338"/>
              <a:gd name="connsiteY204" fmla="*/ 708278 h 946024"/>
              <a:gd name="connsiteX205" fmla="*/ 1307 w 1415338"/>
              <a:gd name="connsiteY205" fmla="*/ 709027 h 946024"/>
              <a:gd name="connsiteX206" fmla="*/ 1307 w 1415338"/>
              <a:gd name="connsiteY206" fmla="*/ 709926 h 946024"/>
              <a:gd name="connsiteX207" fmla="*/ 1307 w 1415338"/>
              <a:gd name="connsiteY207" fmla="*/ 712473 h 946024"/>
              <a:gd name="connsiteX208" fmla="*/ 1008 w 1415338"/>
              <a:gd name="connsiteY208" fmla="*/ 719365 h 946024"/>
              <a:gd name="connsiteX209" fmla="*/ 708 w 1415338"/>
              <a:gd name="connsiteY209" fmla="*/ 726259 h 946024"/>
              <a:gd name="connsiteX210" fmla="*/ 708 w 1415338"/>
              <a:gd name="connsiteY210" fmla="*/ 727157 h 946024"/>
              <a:gd name="connsiteX211" fmla="*/ 708 w 1415338"/>
              <a:gd name="connsiteY211" fmla="*/ 727607 h 946024"/>
              <a:gd name="connsiteX212" fmla="*/ 708 w 1415338"/>
              <a:gd name="connsiteY212" fmla="*/ 728207 h 946024"/>
              <a:gd name="connsiteX213" fmla="*/ 558 w 1415338"/>
              <a:gd name="connsiteY213" fmla="*/ 733301 h 946024"/>
              <a:gd name="connsiteX214" fmla="*/ 408 w 1415338"/>
              <a:gd name="connsiteY214" fmla="*/ 740343 h 946024"/>
              <a:gd name="connsiteX215" fmla="*/ 408 w 1415338"/>
              <a:gd name="connsiteY215" fmla="*/ 745287 h 946024"/>
              <a:gd name="connsiteX216" fmla="*/ 408 w 1415338"/>
              <a:gd name="connsiteY216" fmla="*/ 746037 h 946024"/>
              <a:gd name="connsiteX217" fmla="*/ 408 w 1415338"/>
              <a:gd name="connsiteY217" fmla="*/ 746487 h 946024"/>
              <a:gd name="connsiteX218" fmla="*/ 408 w 1415338"/>
              <a:gd name="connsiteY218" fmla="*/ 747385 h 946024"/>
              <a:gd name="connsiteX219" fmla="*/ 408 w 1415338"/>
              <a:gd name="connsiteY219" fmla="*/ 754428 h 946024"/>
              <a:gd name="connsiteX220" fmla="*/ 408 w 1415338"/>
              <a:gd name="connsiteY220" fmla="*/ 756974 h 946024"/>
              <a:gd name="connsiteX221" fmla="*/ 408 w 1415338"/>
              <a:gd name="connsiteY221" fmla="*/ 759522 h 946024"/>
              <a:gd name="connsiteX222" fmla="*/ 408 w 1415338"/>
              <a:gd name="connsiteY222" fmla="*/ 762070 h 946024"/>
              <a:gd name="connsiteX223" fmla="*/ 5914 w 1415338"/>
              <a:gd name="connsiteY223" fmla="*/ 754981 h 946024"/>
              <a:gd name="connsiteX224" fmla="*/ 998847 w 1415338"/>
              <a:gd name="connsiteY224" fmla="*/ 946024 h 946024"/>
              <a:gd name="connsiteX225" fmla="*/ 999296 w 1415338"/>
              <a:gd name="connsiteY225" fmla="*/ 937378 h 946024"/>
              <a:gd name="connsiteX226" fmla="*/ 999296 w 1415338"/>
              <a:gd name="connsiteY226" fmla="*/ 936478 h 946024"/>
              <a:gd name="connsiteX227" fmla="*/ 1000046 w 1415338"/>
              <a:gd name="connsiteY227" fmla="*/ 918949 h 946024"/>
              <a:gd name="connsiteX228" fmla="*/ 1000046 w 1415338"/>
              <a:gd name="connsiteY228" fmla="*/ 918199 h 946024"/>
              <a:gd name="connsiteX229" fmla="*/ 1001095 w 1415338"/>
              <a:gd name="connsiteY229" fmla="*/ 900669 h 946024"/>
              <a:gd name="connsiteX230" fmla="*/ 1001095 w 1415338"/>
              <a:gd name="connsiteY230" fmla="*/ 899019 h 946024"/>
              <a:gd name="connsiteX231" fmla="*/ 1002294 w 1415338"/>
              <a:gd name="connsiteY231" fmla="*/ 881189 h 946024"/>
              <a:gd name="connsiteX232" fmla="*/ 1005291 w 1415338"/>
              <a:gd name="connsiteY232" fmla="*/ 848226 h 946024"/>
              <a:gd name="connsiteX233" fmla="*/ 1005291 w 1415338"/>
              <a:gd name="connsiteY233" fmla="*/ 847626 h 946024"/>
              <a:gd name="connsiteX234" fmla="*/ 1009038 w 1415338"/>
              <a:gd name="connsiteY234" fmla="*/ 815111 h 946024"/>
              <a:gd name="connsiteX235" fmla="*/ 1009038 w 1415338"/>
              <a:gd name="connsiteY235" fmla="*/ 814661 h 946024"/>
              <a:gd name="connsiteX236" fmla="*/ 1013684 w 1415338"/>
              <a:gd name="connsiteY236" fmla="*/ 782298 h 946024"/>
              <a:gd name="connsiteX237" fmla="*/ 1013684 w 1415338"/>
              <a:gd name="connsiteY237" fmla="*/ 781848 h 946024"/>
              <a:gd name="connsiteX238" fmla="*/ 1019079 w 1415338"/>
              <a:gd name="connsiteY238" fmla="*/ 749483 h 946024"/>
              <a:gd name="connsiteX239" fmla="*/ 1039762 w 1415338"/>
              <a:gd name="connsiteY239" fmla="*/ 653887 h 946024"/>
              <a:gd name="connsiteX240" fmla="*/ 1039762 w 1415338"/>
              <a:gd name="connsiteY240" fmla="*/ 653737 h 946024"/>
              <a:gd name="connsiteX241" fmla="*/ 1066589 w 1415338"/>
              <a:gd name="connsiteY241" fmla="*/ 562637 h 946024"/>
              <a:gd name="connsiteX242" fmla="*/ 1064790 w 1415338"/>
              <a:gd name="connsiteY242" fmla="*/ 563537 h 946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1415338" h="946024">
                <a:moveTo>
                  <a:pt x="1064790" y="563537"/>
                </a:moveTo>
                <a:lnTo>
                  <a:pt x="1064790" y="563237"/>
                </a:lnTo>
                <a:cubicBezTo>
                  <a:pt x="1074681" y="533718"/>
                  <a:pt x="1085472" y="505250"/>
                  <a:pt x="1097162" y="477979"/>
                </a:cubicBezTo>
                <a:lnTo>
                  <a:pt x="1097162" y="477679"/>
                </a:lnTo>
                <a:cubicBezTo>
                  <a:pt x="1108702" y="450559"/>
                  <a:pt x="1120992" y="424788"/>
                  <a:pt x="1134030" y="400365"/>
                </a:cubicBezTo>
                <a:cubicBezTo>
                  <a:pt x="1134330" y="399915"/>
                  <a:pt x="1134480" y="399465"/>
                  <a:pt x="1134780" y="399015"/>
                </a:cubicBezTo>
                <a:cubicBezTo>
                  <a:pt x="1147369" y="375491"/>
                  <a:pt x="1160557" y="353466"/>
                  <a:pt x="1174346" y="332938"/>
                </a:cubicBezTo>
                <a:cubicBezTo>
                  <a:pt x="1175245" y="331438"/>
                  <a:pt x="1176294" y="330090"/>
                  <a:pt x="1177193" y="328592"/>
                </a:cubicBezTo>
                <a:cubicBezTo>
                  <a:pt x="1190981" y="308215"/>
                  <a:pt x="1205369" y="289335"/>
                  <a:pt x="1220056" y="272554"/>
                </a:cubicBezTo>
                <a:cubicBezTo>
                  <a:pt x="1220506" y="272104"/>
                  <a:pt x="1220955" y="271654"/>
                  <a:pt x="1221405" y="271056"/>
                </a:cubicBezTo>
                <a:cubicBezTo>
                  <a:pt x="1228599" y="262814"/>
                  <a:pt x="1236092" y="255022"/>
                  <a:pt x="1243436" y="247680"/>
                </a:cubicBezTo>
                <a:cubicBezTo>
                  <a:pt x="1243736" y="247380"/>
                  <a:pt x="1244035" y="247080"/>
                  <a:pt x="1244335" y="246932"/>
                </a:cubicBezTo>
                <a:cubicBezTo>
                  <a:pt x="1251979" y="239440"/>
                  <a:pt x="1259772" y="232397"/>
                  <a:pt x="1267715" y="225955"/>
                </a:cubicBezTo>
                <a:lnTo>
                  <a:pt x="1268015" y="225655"/>
                </a:lnTo>
                <a:cubicBezTo>
                  <a:pt x="1276108" y="219061"/>
                  <a:pt x="1284201" y="213069"/>
                  <a:pt x="1292294" y="207675"/>
                </a:cubicBezTo>
                <a:lnTo>
                  <a:pt x="1292444" y="207675"/>
                </a:lnTo>
                <a:cubicBezTo>
                  <a:pt x="1300687" y="202279"/>
                  <a:pt x="1308929" y="197335"/>
                  <a:pt x="1317322" y="193139"/>
                </a:cubicBezTo>
                <a:cubicBezTo>
                  <a:pt x="1326015" y="188795"/>
                  <a:pt x="1334407" y="185200"/>
                  <a:pt x="1342950" y="182352"/>
                </a:cubicBezTo>
                <a:lnTo>
                  <a:pt x="1343250" y="182352"/>
                </a:lnTo>
                <a:cubicBezTo>
                  <a:pt x="1351642" y="179506"/>
                  <a:pt x="1359886" y="177408"/>
                  <a:pt x="1367978" y="175908"/>
                </a:cubicBezTo>
                <a:lnTo>
                  <a:pt x="1367978" y="175908"/>
                </a:lnTo>
                <a:cubicBezTo>
                  <a:pt x="1376071" y="174410"/>
                  <a:pt x="1384165" y="173812"/>
                  <a:pt x="1392108" y="173662"/>
                </a:cubicBezTo>
                <a:lnTo>
                  <a:pt x="1392108" y="173662"/>
                </a:lnTo>
                <a:cubicBezTo>
                  <a:pt x="1400051" y="173662"/>
                  <a:pt x="1407694" y="174260"/>
                  <a:pt x="1415338" y="175610"/>
                </a:cubicBezTo>
                <a:lnTo>
                  <a:pt x="1415338" y="175610"/>
                </a:lnTo>
                <a:lnTo>
                  <a:pt x="1415338" y="175610"/>
                </a:lnTo>
                <a:lnTo>
                  <a:pt x="1415338" y="175610"/>
                </a:lnTo>
                <a:lnTo>
                  <a:pt x="1415338" y="175610"/>
                </a:lnTo>
                <a:lnTo>
                  <a:pt x="594945" y="31915"/>
                </a:lnTo>
                <a:lnTo>
                  <a:pt x="423643" y="1948"/>
                </a:lnTo>
                <a:lnTo>
                  <a:pt x="423643" y="1948"/>
                </a:lnTo>
                <a:lnTo>
                  <a:pt x="423643" y="1948"/>
                </a:lnTo>
                <a:lnTo>
                  <a:pt x="423643" y="1948"/>
                </a:lnTo>
                <a:lnTo>
                  <a:pt x="423643" y="1948"/>
                </a:lnTo>
                <a:lnTo>
                  <a:pt x="420646" y="1500"/>
                </a:lnTo>
                <a:lnTo>
                  <a:pt x="417648" y="1050"/>
                </a:lnTo>
                <a:cubicBezTo>
                  <a:pt x="416599" y="900"/>
                  <a:pt x="415550" y="750"/>
                  <a:pt x="414651" y="750"/>
                </a:cubicBezTo>
                <a:cubicBezTo>
                  <a:pt x="413602" y="750"/>
                  <a:pt x="412552" y="600"/>
                  <a:pt x="411653" y="450"/>
                </a:cubicBezTo>
                <a:cubicBezTo>
                  <a:pt x="410604" y="450"/>
                  <a:pt x="409555" y="300"/>
                  <a:pt x="408656" y="150"/>
                </a:cubicBezTo>
                <a:cubicBezTo>
                  <a:pt x="407757" y="0"/>
                  <a:pt x="406558" y="150"/>
                  <a:pt x="405659" y="0"/>
                </a:cubicBezTo>
                <a:lnTo>
                  <a:pt x="402661" y="0"/>
                </a:lnTo>
                <a:lnTo>
                  <a:pt x="400113" y="0"/>
                </a:lnTo>
                <a:lnTo>
                  <a:pt x="399514" y="0"/>
                </a:lnTo>
                <a:lnTo>
                  <a:pt x="396367" y="0"/>
                </a:lnTo>
                <a:lnTo>
                  <a:pt x="393219" y="0"/>
                </a:lnTo>
                <a:cubicBezTo>
                  <a:pt x="392170" y="0"/>
                  <a:pt x="391121" y="0"/>
                  <a:pt x="390072" y="150"/>
                </a:cubicBezTo>
                <a:cubicBezTo>
                  <a:pt x="389023" y="150"/>
                  <a:pt x="387974" y="150"/>
                  <a:pt x="386925" y="300"/>
                </a:cubicBezTo>
                <a:cubicBezTo>
                  <a:pt x="385876" y="300"/>
                  <a:pt x="384826" y="450"/>
                  <a:pt x="383778" y="600"/>
                </a:cubicBezTo>
                <a:cubicBezTo>
                  <a:pt x="382728" y="600"/>
                  <a:pt x="381679" y="900"/>
                  <a:pt x="380630" y="900"/>
                </a:cubicBezTo>
                <a:cubicBezTo>
                  <a:pt x="379581" y="900"/>
                  <a:pt x="378532" y="1200"/>
                  <a:pt x="377483" y="1350"/>
                </a:cubicBezTo>
                <a:cubicBezTo>
                  <a:pt x="376734" y="1350"/>
                  <a:pt x="375834" y="1650"/>
                  <a:pt x="375085" y="1650"/>
                </a:cubicBezTo>
                <a:lnTo>
                  <a:pt x="375085" y="1650"/>
                </a:lnTo>
                <a:lnTo>
                  <a:pt x="375085" y="1650"/>
                </a:lnTo>
                <a:lnTo>
                  <a:pt x="374486" y="1650"/>
                </a:lnTo>
                <a:cubicBezTo>
                  <a:pt x="373436" y="1798"/>
                  <a:pt x="372237" y="1948"/>
                  <a:pt x="371188" y="2248"/>
                </a:cubicBezTo>
                <a:cubicBezTo>
                  <a:pt x="370139" y="2398"/>
                  <a:pt x="368940" y="2698"/>
                  <a:pt x="367891" y="2848"/>
                </a:cubicBezTo>
                <a:cubicBezTo>
                  <a:pt x="366842" y="2998"/>
                  <a:pt x="365643" y="3298"/>
                  <a:pt x="364594" y="3596"/>
                </a:cubicBezTo>
                <a:cubicBezTo>
                  <a:pt x="363545" y="3896"/>
                  <a:pt x="362346" y="4046"/>
                  <a:pt x="361297" y="4346"/>
                </a:cubicBezTo>
                <a:cubicBezTo>
                  <a:pt x="360248" y="4646"/>
                  <a:pt x="359049" y="4946"/>
                  <a:pt x="357850" y="5246"/>
                </a:cubicBezTo>
                <a:cubicBezTo>
                  <a:pt x="356651" y="5544"/>
                  <a:pt x="355602" y="5844"/>
                  <a:pt x="354403" y="6144"/>
                </a:cubicBezTo>
                <a:cubicBezTo>
                  <a:pt x="353204" y="6444"/>
                  <a:pt x="352155" y="6744"/>
                  <a:pt x="350956" y="7194"/>
                </a:cubicBezTo>
                <a:cubicBezTo>
                  <a:pt x="350506" y="7342"/>
                  <a:pt x="349907" y="7492"/>
                  <a:pt x="349457" y="7642"/>
                </a:cubicBezTo>
                <a:lnTo>
                  <a:pt x="349457" y="7642"/>
                </a:lnTo>
                <a:lnTo>
                  <a:pt x="349457" y="7642"/>
                </a:lnTo>
                <a:cubicBezTo>
                  <a:pt x="348857" y="7792"/>
                  <a:pt x="348258" y="7942"/>
                  <a:pt x="347808" y="8242"/>
                </a:cubicBezTo>
                <a:cubicBezTo>
                  <a:pt x="346609" y="8692"/>
                  <a:pt x="345411" y="8992"/>
                  <a:pt x="344211" y="9440"/>
                </a:cubicBezTo>
                <a:lnTo>
                  <a:pt x="340615" y="10790"/>
                </a:lnTo>
                <a:cubicBezTo>
                  <a:pt x="339415" y="11238"/>
                  <a:pt x="338217" y="11688"/>
                  <a:pt x="336868" y="12138"/>
                </a:cubicBezTo>
                <a:cubicBezTo>
                  <a:pt x="335669" y="12588"/>
                  <a:pt x="334470" y="13036"/>
                  <a:pt x="333121" y="13636"/>
                </a:cubicBezTo>
                <a:cubicBezTo>
                  <a:pt x="332372" y="13936"/>
                  <a:pt x="331472" y="14386"/>
                  <a:pt x="330573" y="14686"/>
                </a:cubicBezTo>
                <a:cubicBezTo>
                  <a:pt x="329674" y="14984"/>
                  <a:pt x="328925" y="15434"/>
                  <a:pt x="328026" y="15734"/>
                </a:cubicBezTo>
                <a:cubicBezTo>
                  <a:pt x="327126" y="16034"/>
                  <a:pt x="326377" y="16483"/>
                  <a:pt x="325478" y="16932"/>
                </a:cubicBezTo>
                <a:cubicBezTo>
                  <a:pt x="324578" y="17382"/>
                  <a:pt x="323829" y="17682"/>
                  <a:pt x="322930" y="18131"/>
                </a:cubicBezTo>
                <a:cubicBezTo>
                  <a:pt x="322480" y="18281"/>
                  <a:pt x="322031" y="18580"/>
                  <a:pt x="321581" y="18730"/>
                </a:cubicBezTo>
                <a:lnTo>
                  <a:pt x="320232" y="19329"/>
                </a:lnTo>
                <a:cubicBezTo>
                  <a:pt x="320232" y="19329"/>
                  <a:pt x="319333" y="19779"/>
                  <a:pt x="318883" y="19929"/>
                </a:cubicBezTo>
                <a:cubicBezTo>
                  <a:pt x="318434" y="20079"/>
                  <a:pt x="317984" y="20379"/>
                  <a:pt x="317535" y="20528"/>
                </a:cubicBezTo>
                <a:cubicBezTo>
                  <a:pt x="316186" y="21277"/>
                  <a:pt x="314837" y="21877"/>
                  <a:pt x="313488" y="22625"/>
                </a:cubicBezTo>
                <a:lnTo>
                  <a:pt x="309441" y="24873"/>
                </a:lnTo>
                <a:lnTo>
                  <a:pt x="305395" y="27121"/>
                </a:lnTo>
                <a:cubicBezTo>
                  <a:pt x="304046" y="27871"/>
                  <a:pt x="302697" y="28769"/>
                  <a:pt x="301349" y="29519"/>
                </a:cubicBezTo>
                <a:cubicBezTo>
                  <a:pt x="300000" y="30267"/>
                  <a:pt x="298801" y="31167"/>
                  <a:pt x="297452" y="31915"/>
                </a:cubicBezTo>
                <a:lnTo>
                  <a:pt x="297302" y="31915"/>
                </a:lnTo>
                <a:cubicBezTo>
                  <a:pt x="297302" y="31915"/>
                  <a:pt x="297002" y="32065"/>
                  <a:pt x="296852" y="32215"/>
                </a:cubicBezTo>
                <a:cubicBezTo>
                  <a:pt x="295353" y="33115"/>
                  <a:pt x="293855" y="34163"/>
                  <a:pt x="292356" y="35063"/>
                </a:cubicBezTo>
                <a:cubicBezTo>
                  <a:pt x="290858" y="35961"/>
                  <a:pt x="289359" y="37011"/>
                  <a:pt x="287860" y="38059"/>
                </a:cubicBezTo>
                <a:lnTo>
                  <a:pt x="283364" y="41205"/>
                </a:lnTo>
                <a:cubicBezTo>
                  <a:pt x="281716" y="42405"/>
                  <a:pt x="279917" y="43603"/>
                  <a:pt x="278268" y="44801"/>
                </a:cubicBezTo>
                <a:lnTo>
                  <a:pt x="273173" y="48547"/>
                </a:lnTo>
                <a:cubicBezTo>
                  <a:pt x="272873" y="48847"/>
                  <a:pt x="272423" y="49147"/>
                  <a:pt x="272124" y="49297"/>
                </a:cubicBezTo>
                <a:cubicBezTo>
                  <a:pt x="272124" y="49297"/>
                  <a:pt x="271824" y="49447"/>
                  <a:pt x="271824" y="49597"/>
                </a:cubicBezTo>
                <a:cubicBezTo>
                  <a:pt x="270625" y="50495"/>
                  <a:pt x="269426" y="51545"/>
                  <a:pt x="268077" y="52443"/>
                </a:cubicBezTo>
                <a:lnTo>
                  <a:pt x="263131" y="56489"/>
                </a:lnTo>
                <a:cubicBezTo>
                  <a:pt x="261033" y="58137"/>
                  <a:pt x="258935" y="59935"/>
                  <a:pt x="256987" y="61733"/>
                </a:cubicBezTo>
                <a:cubicBezTo>
                  <a:pt x="255039" y="63531"/>
                  <a:pt x="252790" y="65330"/>
                  <a:pt x="250842" y="67276"/>
                </a:cubicBezTo>
                <a:cubicBezTo>
                  <a:pt x="249793" y="68176"/>
                  <a:pt x="248894" y="69076"/>
                  <a:pt x="247845" y="70124"/>
                </a:cubicBezTo>
                <a:cubicBezTo>
                  <a:pt x="247545" y="70274"/>
                  <a:pt x="247395" y="70574"/>
                  <a:pt x="247096" y="70724"/>
                </a:cubicBezTo>
                <a:cubicBezTo>
                  <a:pt x="246346" y="71472"/>
                  <a:pt x="245447" y="72222"/>
                  <a:pt x="244698" y="72970"/>
                </a:cubicBezTo>
                <a:cubicBezTo>
                  <a:pt x="242599" y="74918"/>
                  <a:pt x="240651" y="76866"/>
                  <a:pt x="238553" y="78814"/>
                </a:cubicBezTo>
                <a:cubicBezTo>
                  <a:pt x="235405" y="81812"/>
                  <a:pt x="232408" y="84958"/>
                  <a:pt x="229410" y="88104"/>
                </a:cubicBezTo>
                <a:cubicBezTo>
                  <a:pt x="227762" y="89902"/>
                  <a:pt x="225964" y="91700"/>
                  <a:pt x="224315" y="93498"/>
                </a:cubicBezTo>
                <a:lnTo>
                  <a:pt x="223416" y="94398"/>
                </a:lnTo>
                <a:cubicBezTo>
                  <a:pt x="223416" y="94398"/>
                  <a:pt x="223116" y="94698"/>
                  <a:pt x="223116" y="94848"/>
                </a:cubicBezTo>
                <a:cubicBezTo>
                  <a:pt x="222217" y="95896"/>
                  <a:pt x="221318" y="96796"/>
                  <a:pt x="220269" y="97844"/>
                </a:cubicBezTo>
                <a:cubicBezTo>
                  <a:pt x="217271" y="101140"/>
                  <a:pt x="214274" y="104587"/>
                  <a:pt x="211276" y="108033"/>
                </a:cubicBezTo>
                <a:cubicBezTo>
                  <a:pt x="208279" y="111479"/>
                  <a:pt x="205281" y="115075"/>
                  <a:pt x="202434" y="118671"/>
                </a:cubicBezTo>
                <a:cubicBezTo>
                  <a:pt x="196739" y="125713"/>
                  <a:pt x="191194" y="132905"/>
                  <a:pt x="185648" y="140397"/>
                </a:cubicBezTo>
                <a:cubicBezTo>
                  <a:pt x="183400" y="143395"/>
                  <a:pt x="181302" y="146541"/>
                  <a:pt x="179204" y="149538"/>
                </a:cubicBezTo>
                <a:cubicBezTo>
                  <a:pt x="178155" y="151036"/>
                  <a:pt x="177256" y="152384"/>
                  <a:pt x="176207" y="153882"/>
                </a:cubicBezTo>
                <a:cubicBezTo>
                  <a:pt x="173959" y="157178"/>
                  <a:pt x="171561" y="160326"/>
                  <a:pt x="169313" y="163622"/>
                </a:cubicBezTo>
                <a:cubicBezTo>
                  <a:pt x="163917" y="171564"/>
                  <a:pt x="158671" y="179804"/>
                  <a:pt x="153576" y="188196"/>
                </a:cubicBezTo>
                <a:cubicBezTo>
                  <a:pt x="148480" y="196585"/>
                  <a:pt x="143385" y="205277"/>
                  <a:pt x="138289" y="214117"/>
                </a:cubicBezTo>
                <a:cubicBezTo>
                  <a:pt x="137540" y="215465"/>
                  <a:pt x="136790" y="216965"/>
                  <a:pt x="135891" y="218463"/>
                </a:cubicBezTo>
                <a:cubicBezTo>
                  <a:pt x="135891" y="218613"/>
                  <a:pt x="135592" y="218913"/>
                  <a:pt x="135592" y="219061"/>
                </a:cubicBezTo>
                <a:cubicBezTo>
                  <a:pt x="135592" y="219361"/>
                  <a:pt x="135292" y="219511"/>
                  <a:pt x="135142" y="219811"/>
                </a:cubicBezTo>
                <a:cubicBezTo>
                  <a:pt x="133493" y="222807"/>
                  <a:pt x="131845" y="225655"/>
                  <a:pt x="130346" y="228651"/>
                </a:cubicBezTo>
                <a:cubicBezTo>
                  <a:pt x="127649" y="233596"/>
                  <a:pt x="125101" y="238540"/>
                  <a:pt x="122553" y="243484"/>
                </a:cubicBezTo>
                <a:cubicBezTo>
                  <a:pt x="120005" y="248430"/>
                  <a:pt x="117457" y="253524"/>
                  <a:pt x="114909" y="258618"/>
                </a:cubicBezTo>
                <a:cubicBezTo>
                  <a:pt x="112361" y="263714"/>
                  <a:pt x="109963" y="268958"/>
                  <a:pt x="107416" y="274052"/>
                </a:cubicBezTo>
                <a:cubicBezTo>
                  <a:pt x="105767" y="277498"/>
                  <a:pt x="104268" y="280943"/>
                  <a:pt x="102620" y="284391"/>
                </a:cubicBezTo>
                <a:cubicBezTo>
                  <a:pt x="100972" y="287837"/>
                  <a:pt x="99473" y="291283"/>
                  <a:pt x="97974" y="294879"/>
                </a:cubicBezTo>
                <a:cubicBezTo>
                  <a:pt x="97974" y="295029"/>
                  <a:pt x="97974" y="295179"/>
                  <a:pt x="97824" y="295329"/>
                </a:cubicBezTo>
                <a:lnTo>
                  <a:pt x="97824" y="295329"/>
                </a:lnTo>
                <a:cubicBezTo>
                  <a:pt x="96325" y="298625"/>
                  <a:pt x="94976" y="301921"/>
                  <a:pt x="93478" y="305367"/>
                </a:cubicBezTo>
                <a:lnTo>
                  <a:pt x="88982" y="316157"/>
                </a:lnTo>
                <a:cubicBezTo>
                  <a:pt x="87783" y="319003"/>
                  <a:pt x="86584" y="321999"/>
                  <a:pt x="85385" y="324996"/>
                </a:cubicBezTo>
                <a:cubicBezTo>
                  <a:pt x="84186" y="327992"/>
                  <a:pt x="82987" y="330840"/>
                  <a:pt x="81788" y="333836"/>
                </a:cubicBezTo>
                <a:cubicBezTo>
                  <a:pt x="80589" y="336834"/>
                  <a:pt x="79540" y="339830"/>
                  <a:pt x="78341" y="342826"/>
                </a:cubicBezTo>
                <a:cubicBezTo>
                  <a:pt x="77142" y="345824"/>
                  <a:pt x="76093" y="348820"/>
                  <a:pt x="74894" y="351818"/>
                </a:cubicBezTo>
                <a:cubicBezTo>
                  <a:pt x="73845" y="354514"/>
                  <a:pt x="72945" y="357212"/>
                  <a:pt x="71897" y="359758"/>
                </a:cubicBezTo>
                <a:cubicBezTo>
                  <a:pt x="70997" y="362455"/>
                  <a:pt x="69948" y="365152"/>
                  <a:pt x="69049" y="367849"/>
                </a:cubicBezTo>
                <a:cubicBezTo>
                  <a:pt x="68150" y="370547"/>
                  <a:pt x="67101" y="373243"/>
                  <a:pt x="66201" y="375941"/>
                </a:cubicBezTo>
                <a:cubicBezTo>
                  <a:pt x="65901" y="376989"/>
                  <a:pt x="65452" y="378039"/>
                  <a:pt x="65152" y="379087"/>
                </a:cubicBezTo>
                <a:lnTo>
                  <a:pt x="65152" y="379087"/>
                </a:lnTo>
                <a:lnTo>
                  <a:pt x="65152" y="379087"/>
                </a:lnTo>
                <a:cubicBezTo>
                  <a:pt x="64553" y="380735"/>
                  <a:pt x="64103" y="382233"/>
                  <a:pt x="63504" y="383881"/>
                </a:cubicBezTo>
                <a:cubicBezTo>
                  <a:pt x="62604" y="386429"/>
                  <a:pt x="61855" y="388827"/>
                  <a:pt x="60956" y="391373"/>
                </a:cubicBezTo>
                <a:cubicBezTo>
                  <a:pt x="60207" y="393921"/>
                  <a:pt x="59307" y="396319"/>
                  <a:pt x="58558" y="398865"/>
                </a:cubicBezTo>
                <a:cubicBezTo>
                  <a:pt x="57809" y="401413"/>
                  <a:pt x="56910" y="403961"/>
                  <a:pt x="56160" y="406357"/>
                </a:cubicBezTo>
                <a:cubicBezTo>
                  <a:pt x="55411" y="408904"/>
                  <a:pt x="54512" y="411452"/>
                  <a:pt x="53762" y="413998"/>
                </a:cubicBezTo>
                <a:cubicBezTo>
                  <a:pt x="53013" y="416396"/>
                  <a:pt x="52264" y="418644"/>
                  <a:pt x="51664" y="421042"/>
                </a:cubicBezTo>
                <a:cubicBezTo>
                  <a:pt x="51064" y="423438"/>
                  <a:pt x="50315" y="425686"/>
                  <a:pt x="49566" y="428084"/>
                </a:cubicBezTo>
                <a:cubicBezTo>
                  <a:pt x="48816" y="430482"/>
                  <a:pt x="48217" y="432728"/>
                  <a:pt x="47468" y="435126"/>
                </a:cubicBezTo>
                <a:cubicBezTo>
                  <a:pt x="46718" y="437524"/>
                  <a:pt x="46119" y="439772"/>
                  <a:pt x="45369" y="442168"/>
                </a:cubicBezTo>
                <a:cubicBezTo>
                  <a:pt x="44770" y="444416"/>
                  <a:pt x="44170" y="446664"/>
                  <a:pt x="43421" y="448911"/>
                </a:cubicBezTo>
                <a:lnTo>
                  <a:pt x="41622" y="455653"/>
                </a:lnTo>
                <a:lnTo>
                  <a:pt x="39824" y="462397"/>
                </a:lnTo>
                <a:cubicBezTo>
                  <a:pt x="39374" y="464343"/>
                  <a:pt x="38775" y="466291"/>
                  <a:pt x="38325" y="468389"/>
                </a:cubicBezTo>
                <a:lnTo>
                  <a:pt x="38325" y="468389"/>
                </a:lnTo>
                <a:cubicBezTo>
                  <a:pt x="38325" y="468389"/>
                  <a:pt x="38325" y="468989"/>
                  <a:pt x="38176" y="469289"/>
                </a:cubicBezTo>
                <a:lnTo>
                  <a:pt x="36527" y="475881"/>
                </a:lnTo>
                <a:cubicBezTo>
                  <a:pt x="35927" y="478129"/>
                  <a:pt x="35478" y="480227"/>
                  <a:pt x="34879" y="482475"/>
                </a:cubicBezTo>
                <a:cubicBezTo>
                  <a:pt x="34279" y="484723"/>
                  <a:pt x="33829" y="486969"/>
                  <a:pt x="33230" y="489067"/>
                </a:cubicBezTo>
                <a:cubicBezTo>
                  <a:pt x="32780" y="491315"/>
                  <a:pt x="32181" y="493562"/>
                  <a:pt x="31581" y="495660"/>
                </a:cubicBezTo>
                <a:cubicBezTo>
                  <a:pt x="31132" y="497758"/>
                  <a:pt x="30532" y="500004"/>
                  <a:pt x="30083" y="502102"/>
                </a:cubicBezTo>
                <a:cubicBezTo>
                  <a:pt x="29633" y="504200"/>
                  <a:pt x="29033" y="506448"/>
                  <a:pt x="28584" y="508546"/>
                </a:cubicBezTo>
                <a:cubicBezTo>
                  <a:pt x="28134" y="510644"/>
                  <a:pt x="27685" y="512892"/>
                  <a:pt x="27085" y="514988"/>
                </a:cubicBezTo>
                <a:cubicBezTo>
                  <a:pt x="26635" y="517086"/>
                  <a:pt x="26186" y="519334"/>
                  <a:pt x="25736" y="521432"/>
                </a:cubicBezTo>
                <a:lnTo>
                  <a:pt x="24387" y="527726"/>
                </a:lnTo>
                <a:lnTo>
                  <a:pt x="23039" y="534018"/>
                </a:lnTo>
                <a:cubicBezTo>
                  <a:pt x="22589" y="536116"/>
                  <a:pt x="22139" y="538213"/>
                  <a:pt x="21839" y="540311"/>
                </a:cubicBezTo>
                <a:cubicBezTo>
                  <a:pt x="21390" y="542409"/>
                  <a:pt x="20940" y="544507"/>
                  <a:pt x="20641" y="546605"/>
                </a:cubicBezTo>
                <a:cubicBezTo>
                  <a:pt x="20341" y="547803"/>
                  <a:pt x="20191" y="549151"/>
                  <a:pt x="19891" y="550351"/>
                </a:cubicBezTo>
                <a:cubicBezTo>
                  <a:pt x="19591" y="551549"/>
                  <a:pt x="19442" y="552897"/>
                  <a:pt x="19142" y="554097"/>
                </a:cubicBezTo>
                <a:cubicBezTo>
                  <a:pt x="18842" y="555295"/>
                  <a:pt x="18692" y="556643"/>
                  <a:pt x="18393" y="557843"/>
                </a:cubicBezTo>
                <a:cubicBezTo>
                  <a:pt x="18093" y="559041"/>
                  <a:pt x="17943" y="560389"/>
                  <a:pt x="17643" y="561589"/>
                </a:cubicBezTo>
                <a:cubicBezTo>
                  <a:pt x="17643" y="562487"/>
                  <a:pt x="17343" y="563237"/>
                  <a:pt x="17193" y="564135"/>
                </a:cubicBezTo>
                <a:cubicBezTo>
                  <a:pt x="17193" y="565035"/>
                  <a:pt x="16894" y="565783"/>
                  <a:pt x="16744" y="566683"/>
                </a:cubicBezTo>
                <a:lnTo>
                  <a:pt x="16294" y="569229"/>
                </a:lnTo>
                <a:cubicBezTo>
                  <a:pt x="16294" y="570129"/>
                  <a:pt x="15995" y="570879"/>
                  <a:pt x="15845" y="571777"/>
                </a:cubicBezTo>
                <a:cubicBezTo>
                  <a:pt x="15545" y="573875"/>
                  <a:pt x="15095" y="575973"/>
                  <a:pt x="14796" y="578070"/>
                </a:cubicBezTo>
                <a:cubicBezTo>
                  <a:pt x="14496" y="580168"/>
                  <a:pt x="14046" y="582266"/>
                  <a:pt x="13747" y="584362"/>
                </a:cubicBezTo>
                <a:cubicBezTo>
                  <a:pt x="13447" y="586460"/>
                  <a:pt x="13147" y="588558"/>
                  <a:pt x="12698" y="590656"/>
                </a:cubicBezTo>
                <a:cubicBezTo>
                  <a:pt x="12698" y="591704"/>
                  <a:pt x="12398" y="592604"/>
                  <a:pt x="12248" y="593652"/>
                </a:cubicBezTo>
                <a:lnTo>
                  <a:pt x="12248" y="593952"/>
                </a:lnTo>
                <a:lnTo>
                  <a:pt x="12248" y="594252"/>
                </a:lnTo>
                <a:cubicBezTo>
                  <a:pt x="12248" y="595152"/>
                  <a:pt x="11948" y="596050"/>
                  <a:pt x="11798" y="596950"/>
                </a:cubicBezTo>
                <a:cubicBezTo>
                  <a:pt x="11499" y="599048"/>
                  <a:pt x="11199" y="601144"/>
                  <a:pt x="10899" y="603242"/>
                </a:cubicBezTo>
                <a:lnTo>
                  <a:pt x="10000" y="609536"/>
                </a:lnTo>
                <a:lnTo>
                  <a:pt x="9101" y="615830"/>
                </a:lnTo>
                <a:cubicBezTo>
                  <a:pt x="8801" y="617926"/>
                  <a:pt x="8501" y="620024"/>
                  <a:pt x="8351" y="622122"/>
                </a:cubicBezTo>
                <a:cubicBezTo>
                  <a:pt x="8202" y="623321"/>
                  <a:pt x="8052" y="624519"/>
                  <a:pt x="7902" y="625717"/>
                </a:cubicBezTo>
                <a:lnTo>
                  <a:pt x="7902" y="626317"/>
                </a:lnTo>
                <a:lnTo>
                  <a:pt x="7902" y="626767"/>
                </a:lnTo>
                <a:lnTo>
                  <a:pt x="7902" y="628565"/>
                </a:lnTo>
                <a:cubicBezTo>
                  <a:pt x="7452" y="630663"/>
                  <a:pt x="7152" y="632761"/>
                  <a:pt x="6852" y="634857"/>
                </a:cubicBezTo>
                <a:cubicBezTo>
                  <a:pt x="6553" y="636955"/>
                  <a:pt x="6403" y="639053"/>
                  <a:pt x="6103" y="641151"/>
                </a:cubicBezTo>
                <a:cubicBezTo>
                  <a:pt x="5804" y="643249"/>
                  <a:pt x="5654" y="645347"/>
                  <a:pt x="5354" y="647445"/>
                </a:cubicBezTo>
                <a:cubicBezTo>
                  <a:pt x="5054" y="649543"/>
                  <a:pt x="4904" y="651789"/>
                  <a:pt x="4754" y="653887"/>
                </a:cubicBezTo>
                <a:cubicBezTo>
                  <a:pt x="4604" y="655385"/>
                  <a:pt x="4455" y="657035"/>
                  <a:pt x="4305" y="658533"/>
                </a:cubicBezTo>
                <a:lnTo>
                  <a:pt x="4305" y="658533"/>
                </a:lnTo>
                <a:lnTo>
                  <a:pt x="4305" y="658533"/>
                </a:lnTo>
                <a:lnTo>
                  <a:pt x="4305" y="660031"/>
                </a:lnTo>
                <a:cubicBezTo>
                  <a:pt x="4155" y="662129"/>
                  <a:pt x="3855" y="664376"/>
                  <a:pt x="3705" y="666474"/>
                </a:cubicBezTo>
                <a:cubicBezTo>
                  <a:pt x="3556" y="668570"/>
                  <a:pt x="3256" y="670818"/>
                  <a:pt x="3106" y="672916"/>
                </a:cubicBezTo>
                <a:cubicBezTo>
                  <a:pt x="3106" y="674414"/>
                  <a:pt x="2806" y="675914"/>
                  <a:pt x="2656" y="677412"/>
                </a:cubicBezTo>
                <a:cubicBezTo>
                  <a:pt x="2656" y="678910"/>
                  <a:pt x="2356" y="680408"/>
                  <a:pt x="2356" y="681906"/>
                </a:cubicBezTo>
                <a:cubicBezTo>
                  <a:pt x="2356" y="683406"/>
                  <a:pt x="2057" y="684904"/>
                  <a:pt x="2057" y="686402"/>
                </a:cubicBezTo>
                <a:cubicBezTo>
                  <a:pt x="2057" y="687900"/>
                  <a:pt x="1757" y="689398"/>
                  <a:pt x="1757" y="690898"/>
                </a:cubicBezTo>
                <a:lnTo>
                  <a:pt x="1757" y="692844"/>
                </a:lnTo>
                <a:lnTo>
                  <a:pt x="1757" y="694792"/>
                </a:lnTo>
                <a:lnTo>
                  <a:pt x="1757" y="696740"/>
                </a:lnTo>
                <a:lnTo>
                  <a:pt x="1757" y="698688"/>
                </a:lnTo>
                <a:cubicBezTo>
                  <a:pt x="1757" y="700936"/>
                  <a:pt x="1457" y="703184"/>
                  <a:pt x="1307" y="705581"/>
                </a:cubicBezTo>
                <a:lnTo>
                  <a:pt x="1307" y="708278"/>
                </a:lnTo>
                <a:lnTo>
                  <a:pt x="1307" y="709027"/>
                </a:lnTo>
                <a:lnTo>
                  <a:pt x="1307" y="709926"/>
                </a:lnTo>
                <a:lnTo>
                  <a:pt x="1307" y="712473"/>
                </a:lnTo>
                <a:cubicBezTo>
                  <a:pt x="1307" y="714721"/>
                  <a:pt x="1008" y="716969"/>
                  <a:pt x="1008" y="719365"/>
                </a:cubicBezTo>
                <a:cubicBezTo>
                  <a:pt x="1008" y="721613"/>
                  <a:pt x="858" y="723861"/>
                  <a:pt x="708" y="726259"/>
                </a:cubicBezTo>
                <a:lnTo>
                  <a:pt x="708" y="727157"/>
                </a:lnTo>
                <a:lnTo>
                  <a:pt x="708" y="727607"/>
                </a:lnTo>
                <a:lnTo>
                  <a:pt x="708" y="728207"/>
                </a:lnTo>
                <a:cubicBezTo>
                  <a:pt x="708" y="729855"/>
                  <a:pt x="708" y="731653"/>
                  <a:pt x="558" y="733301"/>
                </a:cubicBezTo>
                <a:cubicBezTo>
                  <a:pt x="558" y="735699"/>
                  <a:pt x="558" y="737945"/>
                  <a:pt x="408" y="740343"/>
                </a:cubicBezTo>
                <a:lnTo>
                  <a:pt x="408" y="745287"/>
                </a:lnTo>
                <a:lnTo>
                  <a:pt x="408" y="746037"/>
                </a:lnTo>
                <a:lnTo>
                  <a:pt x="408" y="746487"/>
                </a:lnTo>
                <a:lnTo>
                  <a:pt x="408" y="747385"/>
                </a:lnTo>
                <a:lnTo>
                  <a:pt x="408" y="754428"/>
                </a:lnTo>
                <a:lnTo>
                  <a:pt x="408" y="756974"/>
                </a:lnTo>
                <a:lnTo>
                  <a:pt x="408" y="759522"/>
                </a:lnTo>
                <a:cubicBezTo>
                  <a:pt x="408" y="760371"/>
                  <a:pt x="-510" y="762827"/>
                  <a:pt x="408" y="762070"/>
                </a:cubicBezTo>
                <a:cubicBezTo>
                  <a:pt x="1326" y="761313"/>
                  <a:pt x="4079" y="757344"/>
                  <a:pt x="5914" y="754981"/>
                </a:cubicBezTo>
                <a:lnTo>
                  <a:pt x="998847" y="946024"/>
                </a:lnTo>
                <a:cubicBezTo>
                  <a:pt x="998847" y="940030"/>
                  <a:pt x="999147" y="943522"/>
                  <a:pt x="999296" y="937378"/>
                </a:cubicBezTo>
                <a:lnTo>
                  <a:pt x="999296" y="936478"/>
                </a:lnTo>
                <a:cubicBezTo>
                  <a:pt x="999446" y="930636"/>
                  <a:pt x="999746" y="924792"/>
                  <a:pt x="1000046" y="918949"/>
                </a:cubicBezTo>
                <a:lnTo>
                  <a:pt x="1000046" y="918199"/>
                </a:lnTo>
                <a:cubicBezTo>
                  <a:pt x="1000345" y="912355"/>
                  <a:pt x="1000645" y="906511"/>
                  <a:pt x="1001095" y="900669"/>
                </a:cubicBezTo>
                <a:lnTo>
                  <a:pt x="1001095" y="899019"/>
                </a:lnTo>
                <a:cubicBezTo>
                  <a:pt x="1001545" y="893027"/>
                  <a:pt x="1001844" y="887183"/>
                  <a:pt x="1002294" y="881189"/>
                </a:cubicBezTo>
                <a:cubicBezTo>
                  <a:pt x="1003193" y="870252"/>
                  <a:pt x="1004092" y="859314"/>
                  <a:pt x="1005291" y="848226"/>
                </a:cubicBezTo>
                <a:lnTo>
                  <a:pt x="1005291" y="847626"/>
                </a:lnTo>
                <a:cubicBezTo>
                  <a:pt x="1006490" y="836838"/>
                  <a:pt x="1007689" y="825899"/>
                  <a:pt x="1009038" y="815111"/>
                </a:cubicBezTo>
                <a:lnTo>
                  <a:pt x="1009038" y="814661"/>
                </a:lnTo>
                <a:cubicBezTo>
                  <a:pt x="1010387" y="803873"/>
                  <a:pt x="1012035" y="793086"/>
                  <a:pt x="1013684" y="782298"/>
                </a:cubicBezTo>
                <a:lnTo>
                  <a:pt x="1013684" y="781848"/>
                </a:lnTo>
                <a:cubicBezTo>
                  <a:pt x="1015333" y="771060"/>
                  <a:pt x="1017131" y="760122"/>
                  <a:pt x="1019079" y="749483"/>
                </a:cubicBezTo>
                <a:cubicBezTo>
                  <a:pt x="1024924" y="717119"/>
                  <a:pt x="1031818" y="685204"/>
                  <a:pt x="1039762" y="653887"/>
                </a:cubicBezTo>
                <a:lnTo>
                  <a:pt x="1039762" y="653737"/>
                </a:lnTo>
                <a:cubicBezTo>
                  <a:pt x="1047705" y="622571"/>
                  <a:pt x="1056697" y="592154"/>
                  <a:pt x="1066589" y="562637"/>
                </a:cubicBezTo>
                <a:lnTo>
                  <a:pt x="1064790" y="563537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3F42721C-2502-03A7-EC8E-04C8CDF6E342}"/>
              </a:ext>
            </a:extLst>
          </p:cNvPr>
          <p:cNvSpPr/>
          <p:nvPr/>
        </p:nvSpPr>
        <p:spPr>
          <a:xfrm>
            <a:off x="5355337" y="3308207"/>
            <a:ext cx="1967193" cy="1047117"/>
          </a:xfrm>
          <a:custGeom>
            <a:avLst/>
            <a:gdLst>
              <a:gd name="connsiteX0" fmla="*/ 45561 w 1255466"/>
              <a:gd name="connsiteY0" fmla="*/ 14236 h 668272"/>
              <a:gd name="connsiteX1" fmla="*/ 80031 w 1255466"/>
              <a:gd name="connsiteY1" fmla="*/ 34013 h 668272"/>
              <a:gd name="connsiteX2" fmla="*/ 86325 w 1255466"/>
              <a:gd name="connsiteY2" fmla="*/ 38809 h 668272"/>
              <a:gd name="connsiteX3" fmla="*/ 106258 w 1255466"/>
              <a:gd name="connsiteY3" fmla="*/ 56339 h 668272"/>
              <a:gd name="connsiteX4" fmla="*/ 131586 w 1255466"/>
              <a:gd name="connsiteY4" fmla="*/ 83010 h 668272"/>
              <a:gd name="connsiteX5" fmla="*/ 144925 w 1255466"/>
              <a:gd name="connsiteY5" fmla="*/ 99492 h 668272"/>
              <a:gd name="connsiteX6" fmla="*/ 168904 w 1255466"/>
              <a:gd name="connsiteY6" fmla="*/ 136503 h 668272"/>
              <a:gd name="connsiteX7" fmla="*/ 178346 w 1255466"/>
              <a:gd name="connsiteY7" fmla="*/ 152534 h 668272"/>
              <a:gd name="connsiteX8" fmla="*/ 206372 w 1255466"/>
              <a:gd name="connsiteY8" fmla="*/ 215017 h 668272"/>
              <a:gd name="connsiteX9" fmla="*/ 209369 w 1255466"/>
              <a:gd name="connsiteY9" fmla="*/ 224605 h 668272"/>
              <a:gd name="connsiteX10" fmla="*/ 228403 w 1255466"/>
              <a:gd name="connsiteY10" fmla="*/ 287087 h 668272"/>
              <a:gd name="connsiteX11" fmla="*/ 234248 w 1255466"/>
              <a:gd name="connsiteY11" fmla="*/ 313309 h 668272"/>
              <a:gd name="connsiteX12" fmla="*/ 247287 w 1255466"/>
              <a:gd name="connsiteY12" fmla="*/ 381485 h 668272"/>
              <a:gd name="connsiteX13" fmla="*/ 247287 w 1255466"/>
              <a:gd name="connsiteY13" fmla="*/ 382533 h 668272"/>
              <a:gd name="connsiteX14" fmla="*/ 256429 w 1255466"/>
              <a:gd name="connsiteY14" fmla="*/ 478729 h 668272"/>
              <a:gd name="connsiteX15" fmla="*/ 579400 w 1255466"/>
              <a:gd name="connsiteY15" fmla="*/ 540011 h 668272"/>
              <a:gd name="connsiteX16" fmla="*/ 674268 w 1255466"/>
              <a:gd name="connsiteY16" fmla="*/ 557991 h 668272"/>
              <a:gd name="connsiteX17" fmla="*/ 932496 w 1255466"/>
              <a:gd name="connsiteY17" fmla="*/ 606988 h 668272"/>
              <a:gd name="connsiteX18" fmla="*/ 1255467 w 1255466"/>
              <a:gd name="connsiteY18" fmla="*/ 668272 h 668272"/>
              <a:gd name="connsiteX19" fmla="*/ 1255167 w 1255466"/>
              <a:gd name="connsiteY19" fmla="*/ 660481 h 668272"/>
              <a:gd name="connsiteX20" fmla="*/ 1254867 w 1255466"/>
              <a:gd name="connsiteY20" fmla="*/ 652689 h 668272"/>
              <a:gd name="connsiteX21" fmla="*/ 1254418 w 1255466"/>
              <a:gd name="connsiteY21" fmla="*/ 645047 h 668272"/>
              <a:gd name="connsiteX22" fmla="*/ 1253968 w 1255466"/>
              <a:gd name="connsiteY22" fmla="*/ 637405 h 668272"/>
              <a:gd name="connsiteX23" fmla="*/ 1253219 w 1255466"/>
              <a:gd name="connsiteY23" fmla="*/ 625717 h 668272"/>
              <a:gd name="connsiteX24" fmla="*/ 1252320 w 1255466"/>
              <a:gd name="connsiteY24" fmla="*/ 614180 h 668272"/>
              <a:gd name="connsiteX25" fmla="*/ 1251271 w 1255466"/>
              <a:gd name="connsiteY25" fmla="*/ 602794 h 668272"/>
              <a:gd name="connsiteX26" fmla="*/ 1250221 w 1255466"/>
              <a:gd name="connsiteY26" fmla="*/ 591406 h 668272"/>
              <a:gd name="connsiteX27" fmla="*/ 1248573 w 1255466"/>
              <a:gd name="connsiteY27" fmla="*/ 577021 h 668272"/>
              <a:gd name="connsiteX28" fmla="*/ 1247823 w 1255466"/>
              <a:gd name="connsiteY28" fmla="*/ 570579 h 668272"/>
              <a:gd name="connsiteX29" fmla="*/ 1247823 w 1255466"/>
              <a:gd name="connsiteY29" fmla="*/ 569529 h 668272"/>
              <a:gd name="connsiteX30" fmla="*/ 1247074 w 1255466"/>
              <a:gd name="connsiteY30" fmla="*/ 562787 h 668272"/>
              <a:gd name="connsiteX31" fmla="*/ 1245126 w 1255466"/>
              <a:gd name="connsiteY31" fmla="*/ 548851 h 668272"/>
              <a:gd name="connsiteX32" fmla="*/ 1243028 w 1255466"/>
              <a:gd name="connsiteY32" fmla="*/ 535067 h 668272"/>
              <a:gd name="connsiteX33" fmla="*/ 1235984 w 1255466"/>
              <a:gd name="connsiteY33" fmla="*/ 500304 h 668272"/>
              <a:gd name="connsiteX34" fmla="*/ 1232687 w 1255466"/>
              <a:gd name="connsiteY34" fmla="*/ 480977 h 668272"/>
              <a:gd name="connsiteX35" fmla="*/ 1230588 w 1255466"/>
              <a:gd name="connsiteY35" fmla="*/ 473635 h 668272"/>
              <a:gd name="connsiteX36" fmla="*/ 1212904 w 1255466"/>
              <a:gd name="connsiteY36" fmla="*/ 410402 h 668272"/>
              <a:gd name="connsiteX37" fmla="*/ 1210056 w 1255466"/>
              <a:gd name="connsiteY37" fmla="*/ 400663 h 668272"/>
              <a:gd name="connsiteX38" fmla="*/ 1209606 w 1255466"/>
              <a:gd name="connsiteY38" fmla="*/ 399165 h 668272"/>
              <a:gd name="connsiteX39" fmla="*/ 1183679 w 1255466"/>
              <a:gd name="connsiteY39" fmla="*/ 337432 h 668272"/>
              <a:gd name="connsiteX40" fmla="*/ 1181880 w 1255466"/>
              <a:gd name="connsiteY40" fmla="*/ 333236 h 668272"/>
              <a:gd name="connsiteX41" fmla="*/ 1160748 w 1255466"/>
              <a:gd name="connsiteY41" fmla="*/ 296377 h 668272"/>
              <a:gd name="connsiteX42" fmla="*/ 1158651 w 1255466"/>
              <a:gd name="connsiteY42" fmla="*/ 292631 h 668272"/>
              <a:gd name="connsiteX43" fmla="*/ 1155503 w 1255466"/>
              <a:gd name="connsiteY43" fmla="*/ 288585 h 668272"/>
              <a:gd name="connsiteX44" fmla="*/ 1127477 w 1255466"/>
              <a:gd name="connsiteY44" fmla="*/ 252026 h 668272"/>
              <a:gd name="connsiteX45" fmla="*/ 1126278 w 1255466"/>
              <a:gd name="connsiteY45" fmla="*/ 250826 h 668272"/>
              <a:gd name="connsiteX46" fmla="*/ 1107395 w 1255466"/>
              <a:gd name="connsiteY46" fmla="*/ 231948 h 668272"/>
              <a:gd name="connsiteX47" fmla="*/ 1096005 w 1255466"/>
              <a:gd name="connsiteY47" fmla="*/ 222957 h 668272"/>
              <a:gd name="connsiteX48" fmla="*/ 1092407 w 1255466"/>
              <a:gd name="connsiteY48" fmla="*/ 219661 h 668272"/>
              <a:gd name="connsiteX49" fmla="*/ 1090009 w 1255466"/>
              <a:gd name="connsiteY49" fmla="*/ 218163 h 668272"/>
              <a:gd name="connsiteX50" fmla="*/ 1056888 w 1255466"/>
              <a:gd name="connsiteY50" fmla="*/ 198383 h 668272"/>
              <a:gd name="connsiteX51" fmla="*/ 1049994 w 1255466"/>
              <a:gd name="connsiteY51" fmla="*/ 195537 h 668272"/>
              <a:gd name="connsiteX52" fmla="*/ 1013126 w 1255466"/>
              <a:gd name="connsiteY52" fmla="*/ 184000 h 668272"/>
              <a:gd name="connsiteX53" fmla="*/ 1013126 w 1255466"/>
              <a:gd name="connsiteY53" fmla="*/ 184000 h 668272"/>
              <a:gd name="connsiteX54" fmla="*/ 0 w 1255466"/>
              <a:gd name="connsiteY54" fmla="*/ 0 h 668272"/>
              <a:gd name="connsiteX55" fmla="*/ 0 w 1255466"/>
              <a:gd name="connsiteY55" fmla="*/ 0 h 668272"/>
              <a:gd name="connsiteX56" fmla="*/ 0 w 1255466"/>
              <a:gd name="connsiteY56" fmla="*/ 0 h 668272"/>
              <a:gd name="connsiteX57" fmla="*/ 0 w 1255466"/>
              <a:gd name="connsiteY57" fmla="*/ 0 h 668272"/>
              <a:gd name="connsiteX58" fmla="*/ 38367 w 1255466"/>
              <a:gd name="connsiteY58" fmla="*/ 11688 h 668272"/>
              <a:gd name="connsiteX59" fmla="*/ 45411 w 1255466"/>
              <a:gd name="connsiteY59" fmla="*/ 14536 h 66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5466" h="668272">
                <a:moveTo>
                  <a:pt x="45561" y="14236"/>
                </a:moveTo>
                <a:cubicBezTo>
                  <a:pt x="57400" y="19629"/>
                  <a:pt x="68941" y="26221"/>
                  <a:pt x="80031" y="34013"/>
                </a:cubicBezTo>
                <a:cubicBezTo>
                  <a:pt x="82129" y="35511"/>
                  <a:pt x="84227" y="37161"/>
                  <a:pt x="86325" y="38809"/>
                </a:cubicBezTo>
                <a:cubicBezTo>
                  <a:pt x="93220" y="44053"/>
                  <a:pt x="99664" y="50197"/>
                  <a:pt x="106258" y="56339"/>
                </a:cubicBezTo>
                <a:cubicBezTo>
                  <a:pt x="114951" y="64430"/>
                  <a:pt x="123493" y="73270"/>
                  <a:pt x="131586" y="83010"/>
                </a:cubicBezTo>
                <a:cubicBezTo>
                  <a:pt x="136082" y="88404"/>
                  <a:pt x="140579" y="93648"/>
                  <a:pt x="144925" y="99492"/>
                </a:cubicBezTo>
                <a:cubicBezTo>
                  <a:pt x="153317" y="110879"/>
                  <a:pt x="161261" y="123465"/>
                  <a:pt x="168904" y="136503"/>
                </a:cubicBezTo>
                <a:cubicBezTo>
                  <a:pt x="172051" y="141897"/>
                  <a:pt x="175348" y="146841"/>
                  <a:pt x="178346" y="152534"/>
                </a:cubicBezTo>
                <a:cubicBezTo>
                  <a:pt x="188537" y="171864"/>
                  <a:pt x="197979" y="192541"/>
                  <a:pt x="206372" y="215017"/>
                </a:cubicBezTo>
                <a:cubicBezTo>
                  <a:pt x="207571" y="218013"/>
                  <a:pt x="208320" y="221459"/>
                  <a:pt x="209369" y="224605"/>
                </a:cubicBezTo>
                <a:cubicBezTo>
                  <a:pt x="216413" y="244384"/>
                  <a:pt x="222858" y="265212"/>
                  <a:pt x="228403" y="287087"/>
                </a:cubicBezTo>
                <a:cubicBezTo>
                  <a:pt x="230651" y="295629"/>
                  <a:pt x="232300" y="304619"/>
                  <a:pt x="234248" y="313309"/>
                </a:cubicBezTo>
                <a:cubicBezTo>
                  <a:pt x="239194" y="335334"/>
                  <a:pt x="243839" y="357660"/>
                  <a:pt x="247287" y="381485"/>
                </a:cubicBezTo>
                <a:lnTo>
                  <a:pt x="247287" y="382533"/>
                </a:lnTo>
                <a:cubicBezTo>
                  <a:pt x="251783" y="413100"/>
                  <a:pt x="254780" y="445316"/>
                  <a:pt x="256429" y="478729"/>
                </a:cubicBezTo>
                <a:lnTo>
                  <a:pt x="579400" y="540011"/>
                </a:lnTo>
                <a:cubicBezTo>
                  <a:pt x="610873" y="546005"/>
                  <a:pt x="642346" y="551999"/>
                  <a:pt x="674268" y="557991"/>
                </a:cubicBezTo>
                <a:lnTo>
                  <a:pt x="932496" y="606988"/>
                </a:lnTo>
                <a:cubicBezTo>
                  <a:pt x="1046097" y="628565"/>
                  <a:pt x="1156403" y="649543"/>
                  <a:pt x="1255467" y="668272"/>
                </a:cubicBezTo>
                <a:cubicBezTo>
                  <a:pt x="1255467" y="665724"/>
                  <a:pt x="1255317" y="663027"/>
                  <a:pt x="1255167" y="660481"/>
                </a:cubicBezTo>
                <a:cubicBezTo>
                  <a:pt x="1255017" y="657933"/>
                  <a:pt x="1254867" y="655237"/>
                  <a:pt x="1254867" y="652689"/>
                </a:cubicBezTo>
                <a:cubicBezTo>
                  <a:pt x="1254867" y="650141"/>
                  <a:pt x="1254568" y="647595"/>
                  <a:pt x="1254418" y="645047"/>
                </a:cubicBezTo>
                <a:cubicBezTo>
                  <a:pt x="1254418" y="642499"/>
                  <a:pt x="1254118" y="639953"/>
                  <a:pt x="1253968" y="637405"/>
                </a:cubicBezTo>
                <a:cubicBezTo>
                  <a:pt x="1253668" y="633509"/>
                  <a:pt x="1253518" y="629613"/>
                  <a:pt x="1253219" y="625717"/>
                </a:cubicBezTo>
                <a:cubicBezTo>
                  <a:pt x="1252919" y="621822"/>
                  <a:pt x="1252619" y="617926"/>
                  <a:pt x="1252320" y="614180"/>
                </a:cubicBezTo>
                <a:cubicBezTo>
                  <a:pt x="1252020" y="610434"/>
                  <a:pt x="1251720" y="606540"/>
                  <a:pt x="1251271" y="602794"/>
                </a:cubicBezTo>
                <a:cubicBezTo>
                  <a:pt x="1250971" y="599048"/>
                  <a:pt x="1250521" y="595152"/>
                  <a:pt x="1250221" y="591406"/>
                </a:cubicBezTo>
                <a:cubicBezTo>
                  <a:pt x="1249772" y="586610"/>
                  <a:pt x="1249173" y="581816"/>
                  <a:pt x="1248573" y="577021"/>
                </a:cubicBezTo>
                <a:cubicBezTo>
                  <a:pt x="1248273" y="574923"/>
                  <a:pt x="1248123" y="572827"/>
                  <a:pt x="1247823" y="570579"/>
                </a:cubicBezTo>
                <a:cubicBezTo>
                  <a:pt x="1247823" y="570279"/>
                  <a:pt x="1247823" y="569829"/>
                  <a:pt x="1247823" y="569529"/>
                </a:cubicBezTo>
                <a:cubicBezTo>
                  <a:pt x="1247524" y="567283"/>
                  <a:pt x="1247224" y="565035"/>
                  <a:pt x="1247074" y="562787"/>
                </a:cubicBezTo>
                <a:cubicBezTo>
                  <a:pt x="1246475" y="558141"/>
                  <a:pt x="1245875" y="553497"/>
                  <a:pt x="1245126" y="548851"/>
                </a:cubicBezTo>
                <a:cubicBezTo>
                  <a:pt x="1244527" y="544207"/>
                  <a:pt x="1243777" y="539711"/>
                  <a:pt x="1243028" y="535067"/>
                </a:cubicBezTo>
                <a:cubicBezTo>
                  <a:pt x="1241079" y="522930"/>
                  <a:pt x="1238382" y="511842"/>
                  <a:pt x="1235984" y="500304"/>
                </a:cubicBezTo>
                <a:cubicBezTo>
                  <a:pt x="1234785" y="494012"/>
                  <a:pt x="1234035" y="486969"/>
                  <a:pt x="1232687" y="480977"/>
                </a:cubicBezTo>
                <a:cubicBezTo>
                  <a:pt x="1232087" y="478429"/>
                  <a:pt x="1231188" y="476181"/>
                  <a:pt x="1230588" y="473635"/>
                </a:cubicBezTo>
                <a:cubicBezTo>
                  <a:pt x="1225343" y="451458"/>
                  <a:pt x="1219498" y="430332"/>
                  <a:pt x="1212904" y="410402"/>
                </a:cubicBezTo>
                <a:cubicBezTo>
                  <a:pt x="1211854" y="407256"/>
                  <a:pt x="1211105" y="403661"/>
                  <a:pt x="1210056" y="400663"/>
                </a:cubicBezTo>
                <a:cubicBezTo>
                  <a:pt x="1209906" y="400215"/>
                  <a:pt x="1209756" y="399615"/>
                  <a:pt x="1209606" y="399165"/>
                </a:cubicBezTo>
                <a:cubicBezTo>
                  <a:pt x="1201813" y="376989"/>
                  <a:pt x="1192971" y="356462"/>
                  <a:pt x="1183679" y="337432"/>
                </a:cubicBezTo>
                <a:cubicBezTo>
                  <a:pt x="1183080" y="336084"/>
                  <a:pt x="1182630" y="334586"/>
                  <a:pt x="1181880" y="333236"/>
                </a:cubicBezTo>
                <a:cubicBezTo>
                  <a:pt x="1175286" y="320052"/>
                  <a:pt x="1168092" y="307915"/>
                  <a:pt x="1160748" y="296377"/>
                </a:cubicBezTo>
                <a:cubicBezTo>
                  <a:pt x="1159999" y="295179"/>
                  <a:pt x="1159400" y="293831"/>
                  <a:pt x="1158651" y="292631"/>
                </a:cubicBezTo>
                <a:cubicBezTo>
                  <a:pt x="1157601" y="291133"/>
                  <a:pt x="1156552" y="289935"/>
                  <a:pt x="1155503" y="288585"/>
                </a:cubicBezTo>
                <a:cubicBezTo>
                  <a:pt x="1146661" y="275400"/>
                  <a:pt x="1137369" y="262814"/>
                  <a:pt x="1127477" y="252026"/>
                </a:cubicBezTo>
                <a:cubicBezTo>
                  <a:pt x="1127028" y="251576"/>
                  <a:pt x="1126728" y="251276"/>
                  <a:pt x="1126278" y="250826"/>
                </a:cubicBezTo>
                <a:cubicBezTo>
                  <a:pt x="1120134" y="244084"/>
                  <a:pt x="1113839" y="237642"/>
                  <a:pt x="1107395" y="231948"/>
                </a:cubicBezTo>
                <a:cubicBezTo>
                  <a:pt x="1103648" y="228651"/>
                  <a:pt x="1099751" y="225955"/>
                  <a:pt x="1096005" y="222957"/>
                </a:cubicBezTo>
                <a:cubicBezTo>
                  <a:pt x="1094805" y="221909"/>
                  <a:pt x="1093607" y="220561"/>
                  <a:pt x="1092407" y="219661"/>
                </a:cubicBezTo>
                <a:cubicBezTo>
                  <a:pt x="1091658" y="219061"/>
                  <a:pt x="1090759" y="218763"/>
                  <a:pt x="1090009" y="218163"/>
                </a:cubicBezTo>
                <a:cubicBezTo>
                  <a:pt x="1079369" y="210371"/>
                  <a:pt x="1068278" y="203779"/>
                  <a:pt x="1056888" y="198383"/>
                </a:cubicBezTo>
                <a:cubicBezTo>
                  <a:pt x="1054640" y="197335"/>
                  <a:pt x="1052392" y="196437"/>
                  <a:pt x="1049994" y="195537"/>
                </a:cubicBezTo>
                <a:cubicBezTo>
                  <a:pt x="1038004" y="190443"/>
                  <a:pt x="1025865" y="186248"/>
                  <a:pt x="1013126" y="184000"/>
                </a:cubicBezTo>
                <a:cubicBezTo>
                  <a:pt x="1013126" y="184000"/>
                  <a:pt x="1013126" y="184000"/>
                  <a:pt x="1013126" y="1840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cubicBezTo>
                  <a:pt x="13189" y="2398"/>
                  <a:pt x="25927" y="6594"/>
                  <a:pt x="38367" y="11688"/>
                </a:cubicBezTo>
                <a:cubicBezTo>
                  <a:pt x="40765" y="12588"/>
                  <a:pt x="43163" y="13486"/>
                  <a:pt x="45411" y="1453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A602401D-C6E8-FD47-EAAB-695FD845738C}"/>
              </a:ext>
            </a:extLst>
          </p:cNvPr>
          <p:cNvSpPr/>
          <p:nvPr/>
        </p:nvSpPr>
        <p:spPr>
          <a:xfrm>
            <a:off x="4461737" y="3225653"/>
            <a:ext cx="2501075" cy="1907190"/>
          </a:xfrm>
          <a:custGeom>
            <a:avLst/>
            <a:gdLst>
              <a:gd name="connsiteX0" fmla="*/ 1027281 w 1596189"/>
              <a:gd name="connsiteY0" fmla="*/ 83458 h 1229559"/>
              <a:gd name="connsiteX1" fmla="*/ 580666 w 1596189"/>
              <a:gd name="connsiteY1" fmla="*/ 2846 h 1229559"/>
              <a:gd name="connsiteX2" fmla="*/ 579617 w 1596189"/>
              <a:gd name="connsiteY2" fmla="*/ 2698 h 1229559"/>
              <a:gd name="connsiteX3" fmla="*/ 578568 w 1596189"/>
              <a:gd name="connsiteY3" fmla="*/ 2548 h 1229559"/>
              <a:gd name="connsiteX4" fmla="*/ 577518 w 1596189"/>
              <a:gd name="connsiteY4" fmla="*/ 2548 h 1229559"/>
              <a:gd name="connsiteX5" fmla="*/ 576470 w 1596189"/>
              <a:gd name="connsiteY5" fmla="*/ 2248 h 1229559"/>
              <a:gd name="connsiteX6" fmla="*/ 572423 w 1596189"/>
              <a:gd name="connsiteY6" fmla="*/ 1648 h 1229559"/>
              <a:gd name="connsiteX7" fmla="*/ 568226 w 1596189"/>
              <a:gd name="connsiteY7" fmla="*/ 1198 h 1229559"/>
              <a:gd name="connsiteX8" fmla="*/ 564030 w 1596189"/>
              <a:gd name="connsiteY8" fmla="*/ 750 h 1229559"/>
              <a:gd name="connsiteX9" fmla="*/ 559834 w 1596189"/>
              <a:gd name="connsiteY9" fmla="*/ 450 h 1229559"/>
              <a:gd name="connsiteX10" fmla="*/ 555637 w 1596189"/>
              <a:gd name="connsiteY10" fmla="*/ 150 h 1229559"/>
              <a:gd name="connsiteX11" fmla="*/ 551441 w 1596189"/>
              <a:gd name="connsiteY11" fmla="*/ 0 h 1229559"/>
              <a:gd name="connsiteX12" fmla="*/ 547245 w 1596189"/>
              <a:gd name="connsiteY12" fmla="*/ 0 h 1229559"/>
              <a:gd name="connsiteX13" fmla="*/ 546645 w 1596189"/>
              <a:gd name="connsiteY13" fmla="*/ 0 h 1229559"/>
              <a:gd name="connsiteX14" fmla="*/ 543048 w 1596189"/>
              <a:gd name="connsiteY14" fmla="*/ 0 h 1229559"/>
              <a:gd name="connsiteX15" fmla="*/ 538852 w 1596189"/>
              <a:gd name="connsiteY15" fmla="*/ 0 h 1229559"/>
              <a:gd name="connsiteX16" fmla="*/ 534656 w 1596189"/>
              <a:gd name="connsiteY16" fmla="*/ 150 h 1229559"/>
              <a:gd name="connsiteX17" fmla="*/ 530309 w 1596189"/>
              <a:gd name="connsiteY17" fmla="*/ 450 h 1229559"/>
              <a:gd name="connsiteX18" fmla="*/ 525963 w 1596189"/>
              <a:gd name="connsiteY18" fmla="*/ 750 h 1229559"/>
              <a:gd name="connsiteX19" fmla="*/ 521617 w 1596189"/>
              <a:gd name="connsiteY19" fmla="*/ 1198 h 1229559"/>
              <a:gd name="connsiteX20" fmla="*/ 517270 w 1596189"/>
              <a:gd name="connsiteY20" fmla="*/ 1648 h 1229559"/>
              <a:gd name="connsiteX21" fmla="*/ 512775 w 1596189"/>
              <a:gd name="connsiteY21" fmla="*/ 2248 h 1229559"/>
              <a:gd name="connsiteX22" fmla="*/ 511575 w 1596189"/>
              <a:gd name="connsiteY22" fmla="*/ 2398 h 1229559"/>
              <a:gd name="connsiteX23" fmla="*/ 511575 w 1596189"/>
              <a:gd name="connsiteY23" fmla="*/ 2398 h 1229559"/>
              <a:gd name="connsiteX24" fmla="*/ 511575 w 1596189"/>
              <a:gd name="connsiteY24" fmla="*/ 2398 h 1229559"/>
              <a:gd name="connsiteX25" fmla="*/ 508578 w 1596189"/>
              <a:gd name="connsiteY25" fmla="*/ 2846 h 1229559"/>
              <a:gd name="connsiteX26" fmla="*/ 504082 w 1596189"/>
              <a:gd name="connsiteY26" fmla="*/ 3596 h 1229559"/>
              <a:gd name="connsiteX27" fmla="*/ 499586 w 1596189"/>
              <a:gd name="connsiteY27" fmla="*/ 4496 h 1229559"/>
              <a:gd name="connsiteX28" fmla="*/ 495089 w 1596189"/>
              <a:gd name="connsiteY28" fmla="*/ 5544 h 1229559"/>
              <a:gd name="connsiteX29" fmla="*/ 490594 w 1596189"/>
              <a:gd name="connsiteY29" fmla="*/ 6592 h 1229559"/>
              <a:gd name="connsiteX30" fmla="*/ 485948 w 1596189"/>
              <a:gd name="connsiteY30" fmla="*/ 7792 h 1229559"/>
              <a:gd name="connsiteX31" fmla="*/ 481302 w 1596189"/>
              <a:gd name="connsiteY31" fmla="*/ 9140 h 1229559"/>
              <a:gd name="connsiteX32" fmla="*/ 476506 w 1596189"/>
              <a:gd name="connsiteY32" fmla="*/ 10488 h 1229559"/>
              <a:gd name="connsiteX33" fmla="*/ 475456 w 1596189"/>
              <a:gd name="connsiteY33" fmla="*/ 10788 h 1229559"/>
              <a:gd name="connsiteX34" fmla="*/ 475456 w 1596189"/>
              <a:gd name="connsiteY34" fmla="*/ 10788 h 1229559"/>
              <a:gd name="connsiteX35" fmla="*/ 475456 w 1596189"/>
              <a:gd name="connsiteY35" fmla="*/ 10788 h 1229559"/>
              <a:gd name="connsiteX36" fmla="*/ 471860 w 1596189"/>
              <a:gd name="connsiteY36" fmla="*/ 11838 h 1229559"/>
              <a:gd name="connsiteX37" fmla="*/ 466914 w 1596189"/>
              <a:gd name="connsiteY37" fmla="*/ 13486 h 1229559"/>
              <a:gd name="connsiteX38" fmla="*/ 461968 w 1596189"/>
              <a:gd name="connsiteY38" fmla="*/ 15284 h 1229559"/>
              <a:gd name="connsiteX39" fmla="*/ 456873 w 1596189"/>
              <a:gd name="connsiteY39" fmla="*/ 17232 h 1229559"/>
              <a:gd name="connsiteX40" fmla="*/ 451777 w 1596189"/>
              <a:gd name="connsiteY40" fmla="*/ 19180 h 1229559"/>
              <a:gd name="connsiteX41" fmla="*/ 448330 w 1596189"/>
              <a:gd name="connsiteY41" fmla="*/ 20678 h 1229559"/>
              <a:gd name="connsiteX42" fmla="*/ 444883 w 1596189"/>
              <a:gd name="connsiteY42" fmla="*/ 22176 h 1229559"/>
              <a:gd name="connsiteX43" fmla="*/ 441436 w 1596189"/>
              <a:gd name="connsiteY43" fmla="*/ 23674 h 1229559"/>
              <a:gd name="connsiteX44" fmla="*/ 437989 w 1596189"/>
              <a:gd name="connsiteY44" fmla="*/ 25321 h 1229559"/>
              <a:gd name="connsiteX45" fmla="*/ 436190 w 1596189"/>
              <a:gd name="connsiteY45" fmla="*/ 26221 h 1229559"/>
              <a:gd name="connsiteX46" fmla="*/ 434392 w 1596189"/>
              <a:gd name="connsiteY46" fmla="*/ 27121 h 1229559"/>
              <a:gd name="connsiteX47" fmla="*/ 432594 w 1596189"/>
              <a:gd name="connsiteY47" fmla="*/ 28019 h 1229559"/>
              <a:gd name="connsiteX48" fmla="*/ 430795 w 1596189"/>
              <a:gd name="connsiteY48" fmla="*/ 28919 h 1229559"/>
              <a:gd name="connsiteX49" fmla="*/ 425250 w 1596189"/>
              <a:gd name="connsiteY49" fmla="*/ 31765 h 1229559"/>
              <a:gd name="connsiteX50" fmla="*/ 419704 w 1596189"/>
              <a:gd name="connsiteY50" fmla="*/ 34761 h 1229559"/>
              <a:gd name="connsiteX51" fmla="*/ 414159 w 1596189"/>
              <a:gd name="connsiteY51" fmla="*/ 37909 h 1229559"/>
              <a:gd name="connsiteX52" fmla="*/ 408614 w 1596189"/>
              <a:gd name="connsiteY52" fmla="*/ 41055 h 1229559"/>
              <a:gd name="connsiteX53" fmla="*/ 402469 w 1596189"/>
              <a:gd name="connsiteY53" fmla="*/ 44801 h 1229559"/>
              <a:gd name="connsiteX54" fmla="*/ 401570 w 1596189"/>
              <a:gd name="connsiteY54" fmla="*/ 45401 h 1229559"/>
              <a:gd name="connsiteX55" fmla="*/ 401271 w 1596189"/>
              <a:gd name="connsiteY55" fmla="*/ 45701 h 1229559"/>
              <a:gd name="connsiteX56" fmla="*/ 396325 w 1596189"/>
              <a:gd name="connsiteY56" fmla="*/ 48847 h 1229559"/>
              <a:gd name="connsiteX57" fmla="*/ 390180 w 1596189"/>
              <a:gd name="connsiteY57" fmla="*/ 52893 h 1229559"/>
              <a:gd name="connsiteX58" fmla="*/ 384035 w 1596189"/>
              <a:gd name="connsiteY58" fmla="*/ 57089 h 1229559"/>
              <a:gd name="connsiteX59" fmla="*/ 377141 w 1596189"/>
              <a:gd name="connsiteY59" fmla="*/ 62033 h 1229559"/>
              <a:gd name="connsiteX60" fmla="*/ 370247 w 1596189"/>
              <a:gd name="connsiteY60" fmla="*/ 67126 h 1229559"/>
              <a:gd name="connsiteX61" fmla="*/ 365751 w 1596189"/>
              <a:gd name="connsiteY61" fmla="*/ 70572 h 1229559"/>
              <a:gd name="connsiteX62" fmla="*/ 365152 w 1596189"/>
              <a:gd name="connsiteY62" fmla="*/ 71022 h 1229559"/>
              <a:gd name="connsiteX63" fmla="*/ 363353 w 1596189"/>
              <a:gd name="connsiteY63" fmla="*/ 72520 h 1229559"/>
              <a:gd name="connsiteX64" fmla="*/ 356459 w 1596189"/>
              <a:gd name="connsiteY64" fmla="*/ 78064 h 1229559"/>
              <a:gd name="connsiteX65" fmla="*/ 348216 w 1596189"/>
              <a:gd name="connsiteY65" fmla="*/ 84958 h 1229559"/>
              <a:gd name="connsiteX66" fmla="*/ 339974 w 1596189"/>
              <a:gd name="connsiteY66" fmla="*/ 92150 h 1229559"/>
              <a:gd name="connsiteX67" fmla="*/ 331730 w 1596189"/>
              <a:gd name="connsiteY67" fmla="*/ 99492 h 1229559"/>
              <a:gd name="connsiteX68" fmla="*/ 330532 w 1596189"/>
              <a:gd name="connsiteY68" fmla="*/ 100690 h 1229559"/>
              <a:gd name="connsiteX69" fmla="*/ 329932 w 1596189"/>
              <a:gd name="connsiteY69" fmla="*/ 101290 h 1229559"/>
              <a:gd name="connsiteX70" fmla="*/ 323637 w 1596189"/>
              <a:gd name="connsiteY70" fmla="*/ 107133 h 1229559"/>
              <a:gd name="connsiteX71" fmla="*/ 310899 w 1596189"/>
              <a:gd name="connsiteY71" fmla="*/ 119719 h 1229559"/>
              <a:gd name="connsiteX72" fmla="*/ 298309 w 1596189"/>
              <a:gd name="connsiteY72" fmla="*/ 133055 h 1229559"/>
              <a:gd name="connsiteX73" fmla="*/ 296661 w 1596189"/>
              <a:gd name="connsiteY73" fmla="*/ 134853 h 1229559"/>
              <a:gd name="connsiteX74" fmla="*/ 296061 w 1596189"/>
              <a:gd name="connsiteY74" fmla="*/ 135453 h 1229559"/>
              <a:gd name="connsiteX75" fmla="*/ 295162 w 1596189"/>
              <a:gd name="connsiteY75" fmla="*/ 136501 h 1229559"/>
              <a:gd name="connsiteX76" fmla="*/ 285720 w 1596189"/>
              <a:gd name="connsiteY76" fmla="*/ 146991 h 1229559"/>
              <a:gd name="connsiteX77" fmla="*/ 273431 w 1596189"/>
              <a:gd name="connsiteY77" fmla="*/ 161374 h 1229559"/>
              <a:gd name="connsiteX78" fmla="*/ 266687 w 1596189"/>
              <a:gd name="connsiteY78" fmla="*/ 169914 h 1229559"/>
              <a:gd name="connsiteX79" fmla="*/ 258743 w 1596189"/>
              <a:gd name="connsiteY79" fmla="*/ 179954 h 1229559"/>
              <a:gd name="connsiteX80" fmla="*/ 250650 w 1596189"/>
              <a:gd name="connsiteY80" fmla="*/ 190142 h 1229559"/>
              <a:gd name="connsiteX81" fmla="*/ 234314 w 1596189"/>
              <a:gd name="connsiteY81" fmla="*/ 212917 h 1229559"/>
              <a:gd name="connsiteX82" fmla="*/ 230118 w 1596189"/>
              <a:gd name="connsiteY82" fmla="*/ 218761 h 1229559"/>
              <a:gd name="connsiteX83" fmla="*/ 228619 w 1596189"/>
              <a:gd name="connsiteY83" fmla="*/ 220709 h 1229559"/>
              <a:gd name="connsiteX84" fmla="*/ 207188 w 1596189"/>
              <a:gd name="connsiteY84" fmla="*/ 253224 h 1229559"/>
              <a:gd name="connsiteX85" fmla="*/ 203142 w 1596189"/>
              <a:gd name="connsiteY85" fmla="*/ 259966 h 1229559"/>
              <a:gd name="connsiteX86" fmla="*/ 196397 w 1596189"/>
              <a:gd name="connsiteY86" fmla="*/ 271204 h 1229559"/>
              <a:gd name="connsiteX87" fmla="*/ 186656 w 1596189"/>
              <a:gd name="connsiteY87" fmla="*/ 287387 h 1229559"/>
              <a:gd name="connsiteX88" fmla="*/ 175715 w 1596189"/>
              <a:gd name="connsiteY88" fmla="*/ 306865 h 1229559"/>
              <a:gd name="connsiteX89" fmla="*/ 172718 w 1596189"/>
              <a:gd name="connsiteY89" fmla="*/ 312409 h 1229559"/>
              <a:gd name="connsiteX90" fmla="*/ 171819 w 1596189"/>
              <a:gd name="connsiteY90" fmla="*/ 313907 h 1229559"/>
              <a:gd name="connsiteX91" fmla="*/ 171369 w 1596189"/>
              <a:gd name="connsiteY91" fmla="*/ 314807 h 1229559"/>
              <a:gd name="connsiteX92" fmla="*/ 164924 w 1596189"/>
              <a:gd name="connsiteY92" fmla="*/ 326794 h 1229559"/>
              <a:gd name="connsiteX93" fmla="*/ 154434 w 1596189"/>
              <a:gd name="connsiteY93" fmla="*/ 347322 h 1229559"/>
              <a:gd name="connsiteX94" fmla="*/ 144242 w 1596189"/>
              <a:gd name="connsiteY94" fmla="*/ 368148 h 1229559"/>
              <a:gd name="connsiteX95" fmla="*/ 137798 w 1596189"/>
              <a:gd name="connsiteY95" fmla="*/ 381933 h 1229559"/>
              <a:gd name="connsiteX96" fmla="*/ 131503 w 1596189"/>
              <a:gd name="connsiteY96" fmla="*/ 395869 h 1229559"/>
              <a:gd name="connsiteX97" fmla="*/ 125209 w 1596189"/>
              <a:gd name="connsiteY97" fmla="*/ 409953 h 1229559"/>
              <a:gd name="connsiteX98" fmla="*/ 119513 w 1596189"/>
              <a:gd name="connsiteY98" fmla="*/ 423138 h 1229559"/>
              <a:gd name="connsiteX99" fmla="*/ 119513 w 1596189"/>
              <a:gd name="connsiteY99" fmla="*/ 423438 h 1229559"/>
              <a:gd name="connsiteX100" fmla="*/ 119214 w 1596189"/>
              <a:gd name="connsiteY100" fmla="*/ 424188 h 1229559"/>
              <a:gd name="connsiteX101" fmla="*/ 114268 w 1596189"/>
              <a:gd name="connsiteY101" fmla="*/ 436024 h 1229559"/>
              <a:gd name="connsiteX102" fmla="*/ 109472 w 1596189"/>
              <a:gd name="connsiteY102" fmla="*/ 448012 h 1229559"/>
              <a:gd name="connsiteX103" fmla="*/ 104676 w 1596189"/>
              <a:gd name="connsiteY103" fmla="*/ 459997 h 1229559"/>
              <a:gd name="connsiteX104" fmla="*/ 100030 w 1596189"/>
              <a:gd name="connsiteY104" fmla="*/ 472135 h 1229559"/>
              <a:gd name="connsiteX105" fmla="*/ 95984 w 1596189"/>
              <a:gd name="connsiteY105" fmla="*/ 482773 h 1229559"/>
              <a:gd name="connsiteX106" fmla="*/ 92087 w 1596189"/>
              <a:gd name="connsiteY106" fmla="*/ 493561 h 1229559"/>
              <a:gd name="connsiteX107" fmla="*/ 88191 w 1596189"/>
              <a:gd name="connsiteY107" fmla="*/ 504350 h 1229559"/>
              <a:gd name="connsiteX108" fmla="*/ 84444 w 1596189"/>
              <a:gd name="connsiteY108" fmla="*/ 515288 h 1229559"/>
              <a:gd name="connsiteX109" fmla="*/ 80997 w 1596189"/>
              <a:gd name="connsiteY109" fmla="*/ 525328 h 1229559"/>
              <a:gd name="connsiteX110" fmla="*/ 77700 w 1596189"/>
              <a:gd name="connsiteY110" fmla="*/ 535366 h 1229559"/>
              <a:gd name="connsiteX111" fmla="*/ 75302 w 1596189"/>
              <a:gd name="connsiteY111" fmla="*/ 542857 h 1229559"/>
              <a:gd name="connsiteX112" fmla="*/ 75302 w 1596189"/>
              <a:gd name="connsiteY112" fmla="*/ 543007 h 1229559"/>
              <a:gd name="connsiteX113" fmla="*/ 75302 w 1596189"/>
              <a:gd name="connsiteY113" fmla="*/ 543007 h 1229559"/>
              <a:gd name="connsiteX114" fmla="*/ 74552 w 1596189"/>
              <a:gd name="connsiteY114" fmla="*/ 545255 h 1229559"/>
              <a:gd name="connsiteX115" fmla="*/ 71405 w 1596189"/>
              <a:gd name="connsiteY115" fmla="*/ 555443 h 1229559"/>
              <a:gd name="connsiteX116" fmla="*/ 68407 w 1596189"/>
              <a:gd name="connsiteY116" fmla="*/ 564883 h 1229559"/>
              <a:gd name="connsiteX117" fmla="*/ 65560 w 1596189"/>
              <a:gd name="connsiteY117" fmla="*/ 574473 h 1229559"/>
              <a:gd name="connsiteX118" fmla="*/ 62713 w 1596189"/>
              <a:gd name="connsiteY118" fmla="*/ 584062 h 1229559"/>
              <a:gd name="connsiteX119" fmla="*/ 59865 w 1596189"/>
              <a:gd name="connsiteY119" fmla="*/ 593652 h 1229559"/>
              <a:gd name="connsiteX120" fmla="*/ 57317 w 1596189"/>
              <a:gd name="connsiteY120" fmla="*/ 602642 h 1229559"/>
              <a:gd name="connsiteX121" fmla="*/ 54769 w 1596189"/>
              <a:gd name="connsiteY121" fmla="*/ 611632 h 1229559"/>
              <a:gd name="connsiteX122" fmla="*/ 52372 w 1596189"/>
              <a:gd name="connsiteY122" fmla="*/ 620624 h 1229559"/>
              <a:gd name="connsiteX123" fmla="*/ 49974 w 1596189"/>
              <a:gd name="connsiteY123" fmla="*/ 629613 h 1229559"/>
              <a:gd name="connsiteX124" fmla="*/ 47726 w 1596189"/>
              <a:gd name="connsiteY124" fmla="*/ 638453 h 1229559"/>
              <a:gd name="connsiteX125" fmla="*/ 45477 w 1596189"/>
              <a:gd name="connsiteY125" fmla="*/ 647293 h 1229559"/>
              <a:gd name="connsiteX126" fmla="*/ 43379 w 1596189"/>
              <a:gd name="connsiteY126" fmla="*/ 656135 h 1229559"/>
              <a:gd name="connsiteX127" fmla="*/ 41281 w 1596189"/>
              <a:gd name="connsiteY127" fmla="*/ 664975 h 1229559"/>
              <a:gd name="connsiteX128" fmla="*/ 40082 w 1596189"/>
              <a:gd name="connsiteY128" fmla="*/ 669919 h 1229559"/>
              <a:gd name="connsiteX129" fmla="*/ 40082 w 1596189"/>
              <a:gd name="connsiteY129" fmla="*/ 670218 h 1229559"/>
              <a:gd name="connsiteX130" fmla="*/ 39333 w 1596189"/>
              <a:gd name="connsiteY130" fmla="*/ 673514 h 1229559"/>
              <a:gd name="connsiteX131" fmla="*/ 37385 w 1596189"/>
              <a:gd name="connsiteY131" fmla="*/ 682206 h 1229559"/>
              <a:gd name="connsiteX132" fmla="*/ 35436 w 1596189"/>
              <a:gd name="connsiteY132" fmla="*/ 690896 h 1229559"/>
              <a:gd name="connsiteX133" fmla="*/ 33488 w 1596189"/>
              <a:gd name="connsiteY133" fmla="*/ 699586 h 1229559"/>
              <a:gd name="connsiteX134" fmla="*/ 31689 w 1596189"/>
              <a:gd name="connsiteY134" fmla="*/ 707978 h 1229559"/>
              <a:gd name="connsiteX135" fmla="*/ 30041 w 1596189"/>
              <a:gd name="connsiteY135" fmla="*/ 716369 h 1229559"/>
              <a:gd name="connsiteX136" fmla="*/ 28392 w 1596189"/>
              <a:gd name="connsiteY136" fmla="*/ 724759 h 1229559"/>
              <a:gd name="connsiteX137" fmla="*/ 26743 w 1596189"/>
              <a:gd name="connsiteY137" fmla="*/ 733299 h 1229559"/>
              <a:gd name="connsiteX138" fmla="*/ 25245 w 1596189"/>
              <a:gd name="connsiteY138" fmla="*/ 741691 h 1229559"/>
              <a:gd name="connsiteX139" fmla="*/ 23746 w 1596189"/>
              <a:gd name="connsiteY139" fmla="*/ 750083 h 1229559"/>
              <a:gd name="connsiteX140" fmla="*/ 22248 w 1596189"/>
              <a:gd name="connsiteY140" fmla="*/ 758472 h 1229559"/>
              <a:gd name="connsiteX141" fmla="*/ 20749 w 1596189"/>
              <a:gd name="connsiteY141" fmla="*/ 766864 h 1229559"/>
              <a:gd name="connsiteX142" fmla="*/ 19400 w 1596189"/>
              <a:gd name="connsiteY142" fmla="*/ 775254 h 1229559"/>
              <a:gd name="connsiteX143" fmla="*/ 18051 w 1596189"/>
              <a:gd name="connsiteY143" fmla="*/ 783646 h 1229559"/>
              <a:gd name="connsiteX144" fmla="*/ 16702 w 1596189"/>
              <a:gd name="connsiteY144" fmla="*/ 792036 h 1229559"/>
              <a:gd name="connsiteX145" fmla="*/ 15503 w 1596189"/>
              <a:gd name="connsiteY145" fmla="*/ 800427 h 1229559"/>
              <a:gd name="connsiteX146" fmla="*/ 15503 w 1596189"/>
              <a:gd name="connsiteY146" fmla="*/ 801025 h 1229559"/>
              <a:gd name="connsiteX147" fmla="*/ 15503 w 1596189"/>
              <a:gd name="connsiteY147" fmla="*/ 801625 h 1229559"/>
              <a:gd name="connsiteX148" fmla="*/ 15503 w 1596189"/>
              <a:gd name="connsiteY148" fmla="*/ 802225 h 1229559"/>
              <a:gd name="connsiteX149" fmla="*/ 15503 w 1596189"/>
              <a:gd name="connsiteY149" fmla="*/ 802823 h 1229559"/>
              <a:gd name="connsiteX150" fmla="*/ 14304 w 1596189"/>
              <a:gd name="connsiteY150" fmla="*/ 810615 h 1229559"/>
              <a:gd name="connsiteX151" fmla="*/ 13255 w 1596189"/>
              <a:gd name="connsiteY151" fmla="*/ 818407 h 1229559"/>
              <a:gd name="connsiteX152" fmla="*/ 12206 w 1596189"/>
              <a:gd name="connsiteY152" fmla="*/ 826199 h 1229559"/>
              <a:gd name="connsiteX153" fmla="*/ 11157 w 1596189"/>
              <a:gd name="connsiteY153" fmla="*/ 833991 h 1229559"/>
              <a:gd name="connsiteX154" fmla="*/ 10108 w 1596189"/>
              <a:gd name="connsiteY154" fmla="*/ 842380 h 1229559"/>
              <a:gd name="connsiteX155" fmla="*/ 9059 w 1596189"/>
              <a:gd name="connsiteY155" fmla="*/ 850772 h 1229559"/>
              <a:gd name="connsiteX156" fmla="*/ 8310 w 1596189"/>
              <a:gd name="connsiteY156" fmla="*/ 857364 h 1229559"/>
              <a:gd name="connsiteX157" fmla="*/ 8310 w 1596189"/>
              <a:gd name="connsiteY157" fmla="*/ 857364 h 1229559"/>
              <a:gd name="connsiteX158" fmla="*/ 8310 w 1596189"/>
              <a:gd name="connsiteY158" fmla="*/ 857364 h 1229559"/>
              <a:gd name="connsiteX159" fmla="*/ 8160 w 1596189"/>
              <a:gd name="connsiteY159" fmla="*/ 859012 h 1229559"/>
              <a:gd name="connsiteX160" fmla="*/ 7260 w 1596189"/>
              <a:gd name="connsiteY160" fmla="*/ 867404 h 1229559"/>
              <a:gd name="connsiteX161" fmla="*/ 6361 w 1596189"/>
              <a:gd name="connsiteY161" fmla="*/ 875944 h 1229559"/>
              <a:gd name="connsiteX162" fmla="*/ 5612 w 1596189"/>
              <a:gd name="connsiteY162" fmla="*/ 884485 h 1229559"/>
              <a:gd name="connsiteX163" fmla="*/ 4862 w 1596189"/>
              <a:gd name="connsiteY163" fmla="*/ 893025 h 1229559"/>
              <a:gd name="connsiteX164" fmla="*/ 4113 w 1596189"/>
              <a:gd name="connsiteY164" fmla="*/ 901567 h 1229559"/>
              <a:gd name="connsiteX165" fmla="*/ 3514 w 1596189"/>
              <a:gd name="connsiteY165" fmla="*/ 910257 h 1229559"/>
              <a:gd name="connsiteX166" fmla="*/ 3514 w 1596189"/>
              <a:gd name="connsiteY166" fmla="*/ 912205 h 1229559"/>
              <a:gd name="connsiteX167" fmla="*/ 3514 w 1596189"/>
              <a:gd name="connsiteY167" fmla="*/ 912505 h 1229559"/>
              <a:gd name="connsiteX168" fmla="*/ 3514 w 1596189"/>
              <a:gd name="connsiteY168" fmla="*/ 912805 h 1229559"/>
              <a:gd name="connsiteX169" fmla="*/ 3064 w 1596189"/>
              <a:gd name="connsiteY169" fmla="*/ 918947 h 1229559"/>
              <a:gd name="connsiteX170" fmla="*/ 2464 w 1596189"/>
              <a:gd name="connsiteY170" fmla="*/ 927638 h 1229559"/>
              <a:gd name="connsiteX171" fmla="*/ 2015 w 1596189"/>
              <a:gd name="connsiteY171" fmla="*/ 936328 h 1229559"/>
              <a:gd name="connsiteX172" fmla="*/ 1565 w 1596189"/>
              <a:gd name="connsiteY172" fmla="*/ 945318 h 1229559"/>
              <a:gd name="connsiteX173" fmla="*/ 1116 w 1596189"/>
              <a:gd name="connsiteY173" fmla="*/ 954308 h 1229559"/>
              <a:gd name="connsiteX174" fmla="*/ 666 w 1596189"/>
              <a:gd name="connsiteY174" fmla="*/ 963300 h 1229559"/>
              <a:gd name="connsiteX175" fmla="*/ 666 w 1596189"/>
              <a:gd name="connsiteY175" fmla="*/ 967195 h 1229559"/>
              <a:gd name="connsiteX176" fmla="*/ 666 w 1596189"/>
              <a:gd name="connsiteY176" fmla="*/ 967644 h 1229559"/>
              <a:gd name="connsiteX177" fmla="*/ 666 w 1596189"/>
              <a:gd name="connsiteY177" fmla="*/ 968094 h 1229559"/>
              <a:gd name="connsiteX178" fmla="*/ 666 w 1596189"/>
              <a:gd name="connsiteY178" fmla="*/ 972139 h 1229559"/>
              <a:gd name="connsiteX179" fmla="*/ 367 w 1596189"/>
              <a:gd name="connsiteY179" fmla="*/ 981429 h 1229559"/>
              <a:gd name="connsiteX180" fmla="*/ 216 w 1596189"/>
              <a:gd name="connsiteY180" fmla="*/ 990719 h 1229559"/>
              <a:gd name="connsiteX181" fmla="*/ 66 w 1596189"/>
              <a:gd name="connsiteY181" fmla="*/ 1000009 h 1229559"/>
              <a:gd name="connsiteX182" fmla="*/ 66 w 1596189"/>
              <a:gd name="connsiteY182" fmla="*/ 1009299 h 1229559"/>
              <a:gd name="connsiteX183" fmla="*/ 66 w 1596189"/>
              <a:gd name="connsiteY183" fmla="*/ 1012595 h 1229559"/>
              <a:gd name="connsiteX184" fmla="*/ 66 w 1596189"/>
              <a:gd name="connsiteY184" fmla="*/ 1015892 h 1229559"/>
              <a:gd name="connsiteX185" fmla="*/ 66 w 1596189"/>
              <a:gd name="connsiteY185" fmla="*/ 1022634 h 1229559"/>
              <a:gd name="connsiteX186" fmla="*/ 1022035 w 1596189"/>
              <a:gd name="connsiteY186" fmla="*/ 1229559 h 1229559"/>
              <a:gd name="connsiteX187" fmla="*/ 1023534 w 1596189"/>
              <a:gd name="connsiteY187" fmla="*/ 1173819 h 1229559"/>
              <a:gd name="connsiteX188" fmla="*/ 1023534 w 1596189"/>
              <a:gd name="connsiteY188" fmla="*/ 1172921 h 1229559"/>
              <a:gd name="connsiteX189" fmla="*/ 1026981 w 1596189"/>
              <a:gd name="connsiteY189" fmla="*/ 1117480 h 1229559"/>
              <a:gd name="connsiteX190" fmla="*/ 1026981 w 1596189"/>
              <a:gd name="connsiteY190" fmla="*/ 1116882 h 1229559"/>
              <a:gd name="connsiteX191" fmla="*/ 1032376 w 1596189"/>
              <a:gd name="connsiteY191" fmla="*/ 1061141 h 1229559"/>
              <a:gd name="connsiteX192" fmla="*/ 1032376 w 1596189"/>
              <a:gd name="connsiteY192" fmla="*/ 1060693 h 1229559"/>
              <a:gd name="connsiteX193" fmla="*/ 1039720 w 1596189"/>
              <a:gd name="connsiteY193" fmla="*/ 1004953 h 1229559"/>
              <a:gd name="connsiteX194" fmla="*/ 1065198 w 1596189"/>
              <a:gd name="connsiteY194" fmla="*/ 869952 h 1229559"/>
              <a:gd name="connsiteX195" fmla="*/ 1065198 w 1596189"/>
              <a:gd name="connsiteY195" fmla="*/ 869652 h 1229559"/>
              <a:gd name="connsiteX196" fmla="*/ 1100568 w 1596189"/>
              <a:gd name="connsiteY196" fmla="*/ 739893 h 1229559"/>
              <a:gd name="connsiteX197" fmla="*/ 1100568 w 1596189"/>
              <a:gd name="connsiteY197" fmla="*/ 739593 h 1229559"/>
              <a:gd name="connsiteX198" fmla="*/ 1144629 w 1596189"/>
              <a:gd name="connsiteY198" fmla="*/ 617776 h 1229559"/>
              <a:gd name="connsiteX199" fmla="*/ 1144629 w 1596189"/>
              <a:gd name="connsiteY199" fmla="*/ 617476 h 1229559"/>
              <a:gd name="connsiteX200" fmla="*/ 1195885 w 1596189"/>
              <a:gd name="connsiteY200" fmla="*/ 506598 h 1229559"/>
              <a:gd name="connsiteX201" fmla="*/ 1197234 w 1596189"/>
              <a:gd name="connsiteY201" fmla="*/ 504050 h 1229559"/>
              <a:gd name="connsiteX202" fmla="*/ 1220764 w 1596189"/>
              <a:gd name="connsiteY202" fmla="*/ 461647 h 1229559"/>
              <a:gd name="connsiteX203" fmla="*/ 1227358 w 1596189"/>
              <a:gd name="connsiteY203" fmla="*/ 450409 h 1229559"/>
              <a:gd name="connsiteX204" fmla="*/ 1253735 w 1596189"/>
              <a:gd name="connsiteY204" fmla="*/ 408155 h 1229559"/>
              <a:gd name="connsiteX205" fmla="*/ 1257932 w 1596189"/>
              <a:gd name="connsiteY205" fmla="*/ 402011 h 1229559"/>
              <a:gd name="connsiteX206" fmla="*/ 1281911 w 1596189"/>
              <a:gd name="connsiteY206" fmla="*/ 368298 h 1229559"/>
              <a:gd name="connsiteX207" fmla="*/ 1289704 w 1596189"/>
              <a:gd name="connsiteY207" fmla="*/ 357960 h 1229559"/>
              <a:gd name="connsiteX208" fmla="*/ 1317580 w 1596189"/>
              <a:gd name="connsiteY208" fmla="*/ 323647 h 1229559"/>
              <a:gd name="connsiteX209" fmla="*/ 1318929 w 1596189"/>
              <a:gd name="connsiteY209" fmla="*/ 321999 h 1229559"/>
              <a:gd name="connsiteX210" fmla="*/ 1351451 w 1596189"/>
              <a:gd name="connsiteY210" fmla="*/ 287387 h 1229559"/>
              <a:gd name="connsiteX211" fmla="*/ 1352051 w 1596189"/>
              <a:gd name="connsiteY211" fmla="*/ 286787 h 1229559"/>
              <a:gd name="connsiteX212" fmla="*/ 1385921 w 1596189"/>
              <a:gd name="connsiteY212" fmla="*/ 256370 h 1229559"/>
              <a:gd name="connsiteX213" fmla="*/ 1386521 w 1596189"/>
              <a:gd name="connsiteY213" fmla="*/ 255920 h 1229559"/>
              <a:gd name="connsiteX214" fmla="*/ 1421291 w 1596189"/>
              <a:gd name="connsiteY214" fmla="*/ 230299 h 1229559"/>
              <a:gd name="connsiteX215" fmla="*/ 1421590 w 1596189"/>
              <a:gd name="connsiteY215" fmla="*/ 230149 h 1229559"/>
              <a:gd name="connsiteX216" fmla="*/ 1457410 w 1596189"/>
              <a:gd name="connsiteY216" fmla="*/ 209471 h 1229559"/>
              <a:gd name="connsiteX217" fmla="*/ 1493678 w 1596189"/>
              <a:gd name="connsiteY217" fmla="*/ 194338 h 1229559"/>
              <a:gd name="connsiteX218" fmla="*/ 1493978 w 1596189"/>
              <a:gd name="connsiteY218" fmla="*/ 194338 h 1229559"/>
              <a:gd name="connsiteX219" fmla="*/ 1529048 w 1596189"/>
              <a:gd name="connsiteY219" fmla="*/ 185498 h 1229559"/>
              <a:gd name="connsiteX220" fmla="*/ 1529197 w 1596189"/>
              <a:gd name="connsiteY220" fmla="*/ 185498 h 1229559"/>
              <a:gd name="connsiteX221" fmla="*/ 1563218 w 1596189"/>
              <a:gd name="connsiteY221" fmla="*/ 182650 h 1229559"/>
              <a:gd name="connsiteX222" fmla="*/ 1563368 w 1596189"/>
              <a:gd name="connsiteY222" fmla="*/ 182650 h 1229559"/>
              <a:gd name="connsiteX223" fmla="*/ 1596190 w 1596189"/>
              <a:gd name="connsiteY223" fmla="*/ 185648 h 1229559"/>
              <a:gd name="connsiteX224" fmla="*/ 1596190 w 1596189"/>
              <a:gd name="connsiteY224" fmla="*/ 185648 h 1229559"/>
              <a:gd name="connsiteX225" fmla="*/ 1029528 w 1596189"/>
              <a:gd name="connsiteY225" fmla="*/ 83310 h 1229559"/>
              <a:gd name="connsiteX0" fmla="*/ 1027281 w 1596190"/>
              <a:gd name="connsiteY0" fmla="*/ 83458 h 1217172"/>
              <a:gd name="connsiteX1" fmla="*/ 580666 w 1596190"/>
              <a:gd name="connsiteY1" fmla="*/ 2846 h 1217172"/>
              <a:gd name="connsiteX2" fmla="*/ 579617 w 1596190"/>
              <a:gd name="connsiteY2" fmla="*/ 2698 h 1217172"/>
              <a:gd name="connsiteX3" fmla="*/ 578568 w 1596190"/>
              <a:gd name="connsiteY3" fmla="*/ 2548 h 1217172"/>
              <a:gd name="connsiteX4" fmla="*/ 577518 w 1596190"/>
              <a:gd name="connsiteY4" fmla="*/ 2548 h 1217172"/>
              <a:gd name="connsiteX5" fmla="*/ 576470 w 1596190"/>
              <a:gd name="connsiteY5" fmla="*/ 2248 h 1217172"/>
              <a:gd name="connsiteX6" fmla="*/ 572423 w 1596190"/>
              <a:gd name="connsiteY6" fmla="*/ 1648 h 1217172"/>
              <a:gd name="connsiteX7" fmla="*/ 568226 w 1596190"/>
              <a:gd name="connsiteY7" fmla="*/ 1198 h 1217172"/>
              <a:gd name="connsiteX8" fmla="*/ 564030 w 1596190"/>
              <a:gd name="connsiteY8" fmla="*/ 750 h 1217172"/>
              <a:gd name="connsiteX9" fmla="*/ 559834 w 1596190"/>
              <a:gd name="connsiteY9" fmla="*/ 450 h 1217172"/>
              <a:gd name="connsiteX10" fmla="*/ 555637 w 1596190"/>
              <a:gd name="connsiteY10" fmla="*/ 150 h 1217172"/>
              <a:gd name="connsiteX11" fmla="*/ 551441 w 1596190"/>
              <a:gd name="connsiteY11" fmla="*/ 0 h 1217172"/>
              <a:gd name="connsiteX12" fmla="*/ 547245 w 1596190"/>
              <a:gd name="connsiteY12" fmla="*/ 0 h 1217172"/>
              <a:gd name="connsiteX13" fmla="*/ 546645 w 1596190"/>
              <a:gd name="connsiteY13" fmla="*/ 0 h 1217172"/>
              <a:gd name="connsiteX14" fmla="*/ 543048 w 1596190"/>
              <a:gd name="connsiteY14" fmla="*/ 0 h 1217172"/>
              <a:gd name="connsiteX15" fmla="*/ 538852 w 1596190"/>
              <a:gd name="connsiteY15" fmla="*/ 0 h 1217172"/>
              <a:gd name="connsiteX16" fmla="*/ 534656 w 1596190"/>
              <a:gd name="connsiteY16" fmla="*/ 150 h 1217172"/>
              <a:gd name="connsiteX17" fmla="*/ 530309 w 1596190"/>
              <a:gd name="connsiteY17" fmla="*/ 450 h 1217172"/>
              <a:gd name="connsiteX18" fmla="*/ 525963 w 1596190"/>
              <a:gd name="connsiteY18" fmla="*/ 750 h 1217172"/>
              <a:gd name="connsiteX19" fmla="*/ 521617 w 1596190"/>
              <a:gd name="connsiteY19" fmla="*/ 1198 h 1217172"/>
              <a:gd name="connsiteX20" fmla="*/ 517270 w 1596190"/>
              <a:gd name="connsiteY20" fmla="*/ 1648 h 1217172"/>
              <a:gd name="connsiteX21" fmla="*/ 512775 w 1596190"/>
              <a:gd name="connsiteY21" fmla="*/ 2248 h 1217172"/>
              <a:gd name="connsiteX22" fmla="*/ 511575 w 1596190"/>
              <a:gd name="connsiteY22" fmla="*/ 2398 h 1217172"/>
              <a:gd name="connsiteX23" fmla="*/ 511575 w 1596190"/>
              <a:gd name="connsiteY23" fmla="*/ 2398 h 1217172"/>
              <a:gd name="connsiteX24" fmla="*/ 511575 w 1596190"/>
              <a:gd name="connsiteY24" fmla="*/ 2398 h 1217172"/>
              <a:gd name="connsiteX25" fmla="*/ 508578 w 1596190"/>
              <a:gd name="connsiteY25" fmla="*/ 2846 h 1217172"/>
              <a:gd name="connsiteX26" fmla="*/ 504082 w 1596190"/>
              <a:gd name="connsiteY26" fmla="*/ 3596 h 1217172"/>
              <a:gd name="connsiteX27" fmla="*/ 499586 w 1596190"/>
              <a:gd name="connsiteY27" fmla="*/ 4496 h 1217172"/>
              <a:gd name="connsiteX28" fmla="*/ 495089 w 1596190"/>
              <a:gd name="connsiteY28" fmla="*/ 5544 h 1217172"/>
              <a:gd name="connsiteX29" fmla="*/ 490594 w 1596190"/>
              <a:gd name="connsiteY29" fmla="*/ 6592 h 1217172"/>
              <a:gd name="connsiteX30" fmla="*/ 485948 w 1596190"/>
              <a:gd name="connsiteY30" fmla="*/ 7792 h 1217172"/>
              <a:gd name="connsiteX31" fmla="*/ 481302 w 1596190"/>
              <a:gd name="connsiteY31" fmla="*/ 9140 h 1217172"/>
              <a:gd name="connsiteX32" fmla="*/ 476506 w 1596190"/>
              <a:gd name="connsiteY32" fmla="*/ 10488 h 1217172"/>
              <a:gd name="connsiteX33" fmla="*/ 475456 w 1596190"/>
              <a:gd name="connsiteY33" fmla="*/ 10788 h 1217172"/>
              <a:gd name="connsiteX34" fmla="*/ 475456 w 1596190"/>
              <a:gd name="connsiteY34" fmla="*/ 10788 h 1217172"/>
              <a:gd name="connsiteX35" fmla="*/ 475456 w 1596190"/>
              <a:gd name="connsiteY35" fmla="*/ 10788 h 1217172"/>
              <a:gd name="connsiteX36" fmla="*/ 471860 w 1596190"/>
              <a:gd name="connsiteY36" fmla="*/ 11838 h 1217172"/>
              <a:gd name="connsiteX37" fmla="*/ 466914 w 1596190"/>
              <a:gd name="connsiteY37" fmla="*/ 13486 h 1217172"/>
              <a:gd name="connsiteX38" fmla="*/ 461968 w 1596190"/>
              <a:gd name="connsiteY38" fmla="*/ 15284 h 1217172"/>
              <a:gd name="connsiteX39" fmla="*/ 456873 w 1596190"/>
              <a:gd name="connsiteY39" fmla="*/ 17232 h 1217172"/>
              <a:gd name="connsiteX40" fmla="*/ 451777 w 1596190"/>
              <a:gd name="connsiteY40" fmla="*/ 19180 h 1217172"/>
              <a:gd name="connsiteX41" fmla="*/ 448330 w 1596190"/>
              <a:gd name="connsiteY41" fmla="*/ 20678 h 1217172"/>
              <a:gd name="connsiteX42" fmla="*/ 444883 w 1596190"/>
              <a:gd name="connsiteY42" fmla="*/ 22176 h 1217172"/>
              <a:gd name="connsiteX43" fmla="*/ 441436 w 1596190"/>
              <a:gd name="connsiteY43" fmla="*/ 23674 h 1217172"/>
              <a:gd name="connsiteX44" fmla="*/ 437989 w 1596190"/>
              <a:gd name="connsiteY44" fmla="*/ 25321 h 1217172"/>
              <a:gd name="connsiteX45" fmla="*/ 436190 w 1596190"/>
              <a:gd name="connsiteY45" fmla="*/ 26221 h 1217172"/>
              <a:gd name="connsiteX46" fmla="*/ 434392 w 1596190"/>
              <a:gd name="connsiteY46" fmla="*/ 27121 h 1217172"/>
              <a:gd name="connsiteX47" fmla="*/ 432594 w 1596190"/>
              <a:gd name="connsiteY47" fmla="*/ 28019 h 1217172"/>
              <a:gd name="connsiteX48" fmla="*/ 430795 w 1596190"/>
              <a:gd name="connsiteY48" fmla="*/ 28919 h 1217172"/>
              <a:gd name="connsiteX49" fmla="*/ 425250 w 1596190"/>
              <a:gd name="connsiteY49" fmla="*/ 31765 h 1217172"/>
              <a:gd name="connsiteX50" fmla="*/ 419704 w 1596190"/>
              <a:gd name="connsiteY50" fmla="*/ 34761 h 1217172"/>
              <a:gd name="connsiteX51" fmla="*/ 414159 w 1596190"/>
              <a:gd name="connsiteY51" fmla="*/ 37909 h 1217172"/>
              <a:gd name="connsiteX52" fmla="*/ 408614 w 1596190"/>
              <a:gd name="connsiteY52" fmla="*/ 41055 h 1217172"/>
              <a:gd name="connsiteX53" fmla="*/ 402469 w 1596190"/>
              <a:gd name="connsiteY53" fmla="*/ 44801 h 1217172"/>
              <a:gd name="connsiteX54" fmla="*/ 401570 w 1596190"/>
              <a:gd name="connsiteY54" fmla="*/ 45401 h 1217172"/>
              <a:gd name="connsiteX55" fmla="*/ 401271 w 1596190"/>
              <a:gd name="connsiteY55" fmla="*/ 45701 h 1217172"/>
              <a:gd name="connsiteX56" fmla="*/ 396325 w 1596190"/>
              <a:gd name="connsiteY56" fmla="*/ 48847 h 1217172"/>
              <a:gd name="connsiteX57" fmla="*/ 390180 w 1596190"/>
              <a:gd name="connsiteY57" fmla="*/ 52893 h 1217172"/>
              <a:gd name="connsiteX58" fmla="*/ 384035 w 1596190"/>
              <a:gd name="connsiteY58" fmla="*/ 57089 h 1217172"/>
              <a:gd name="connsiteX59" fmla="*/ 377141 w 1596190"/>
              <a:gd name="connsiteY59" fmla="*/ 62033 h 1217172"/>
              <a:gd name="connsiteX60" fmla="*/ 370247 w 1596190"/>
              <a:gd name="connsiteY60" fmla="*/ 67126 h 1217172"/>
              <a:gd name="connsiteX61" fmla="*/ 365751 w 1596190"/>
              <a:gd name="connsiteY61" fmla="*/ 70572 h 1217172"/>
              <a:gd name="connsiteX62" fmla="*/ 365152 w 1596190"/>
              <a:gd name="connsiteY62" fmla="*/ 71022 h 1217172"/>
              <a:gd name="connsiteX63" fmla="*/ 363353 w 1596190"/>
              <a:gd name="connsiteY63" fmla="*/ 72520 h 1217172"/>
              <a:gd name="connsiteX64" fmla="*/ 356459 w 1596190"/>
              <a:gd name="connsiteY64" fmla="*/ 78064 h 1217172"/>
              <a:gd name="connsiteX65" fmla="*/ 348216 w 1596190"/>
              <a:gd name="connsiteY65" fmla="*/ 84958 h 1217172"/>
              <a:gd name="connsiteX66" fmla="*/ 339974 w 1596190"/>
              <a:gd name="connsiteY66" fmla="*/ 92150 h 1217172"/>
              <a:gd name="connsiteX67" fmla="*/ 331730 w 1596190"/>
              <a:gd name="connsiteY67" fmla="*/ 99492 h 1217172"/>
              <a:gd name="connsiteX68" fmla="*/ 330532 w 1596190"/>
              <a:gd name="connsiteY68" fmla="*/ 100690 h 1217172"/>
              <a:gd name="connsiteX69" fmla="*/ 329932 w 1596190"/>
              <a:gd name="connsiteY69" fmla="*/ 101290 h 1217172"/>
              <a:gd name="connsiteX70" fmla="*/ 323637 w 1596190"/>
              <a:gd name="connsiteY70" fmla="*/ 107133 h 1217172"/>
              <a:gd name="connsiteX71" fmla="*/ 310899 w 1596190"/>
              <a:gd name="connsiteY71" fmla="*/ 119719 h 1217172"/>
              <a:gd name="connsiteX72" fmla="*/ 298309 w 1596190"/>
              <a:gd name="connsiteY72" fmla="*/ 133055 h 1217172"/>
              <a:gd name="connsiteX73" fmla="*/ 296661 w 1596190"/>
              <a:gd name="connsiteY73" fmla="*/ 134853 h 1217172"/>
              <a:gd name="connsiteX74" fmla="*/ 296061 w 1596190"/>
              <a:gd name="connsiteY74" fmla="*/ 135453 h 1217172"/>
              <a:gd name="connsiteX75" fmla="*/ 295162 w 1596190"/>
              <a:gd name="connsiteY75" fmla="*/ 136501 h 1217172"/>
              <a:gd name="connsiteX76" fmla="*/ 285720 w 1596190"/>
              <a:gd name="connsiteY76" fmla="*/ 146991 h 1217172"/>
              <a:gd name="connsiteX77" fmla="*/ 273431 w 1596190"/>
              <a:gd name="connsiteY77" fmla="*/ 161374 h 1217172"/>
              <a:gd name="connsiteX78" fmla="*/ 266687 w 1596190"/>
              <a:gd name="connsiteY78" fmla="*/ 169914 h 1217172"/>
              <a:gd name="connsiteX79" fmla="*/ 258743 w 1596190"/>
              <a:gd name="connsiteY79" fmla="*/ 179954 h 1217172"/>
              <a:gd name="connsiteX80" fmla="*/ 250650 w 1596190"/>
              <a:gd name="connsiteY80" fmla="*/ 190142 h 1217172"/>
              <a:gd name="connsiteX81" fmla="*/ 234314 w 1596190"/>
              <a:gd name="connsiteY81" fmla="*/ 212917 h 1217172"/>
              <a:gd name="connsiteX82" fmla="*/ 230118 w 1596190"/>
              <a:gd name="connsiteY82" fmla="*/ 218761 h 1217172"/>
              <a:gd name="connsiteX83" fmla="*/ 228619 w 1596190"/>
              <a:gd name="connsiteY83" fmla="*/ 220709 h 1217172"/>
              <a:gd name="connsiteX84" fmla="*/ 207188 w 1596190"/>
              <a:gd name="connsiteY84" fmla="*/ 253224 h 1217172"/>
              <a:gd name="connsiteX85" fmla="*/ 203142 w 1596190"/>
              <a:gd name="connsiteY85" fmla="*/ 259966 h 1217172"/>
              <a:gd name="connsiteX86" fmla="*/ 196397 w 1596190"/>
              <a:gd name="connsiteY86" fmla="*/ 271204 h 1217172"/>
              <a:gd name="connsiteX87" fmla="*/ 186656 w 1596190"/>
              <a:gd name="connsiteY87" fmla="*/ 287387 h 1217172"/>
              <a:gd name="connsiteX88" fmla="*/ 175715 w 1596190"/>
              <a:gd name="connsiteY88" fmla="*/ 306865 h 1217172"/>
              <a:gd name="connsiteX89" fmla="*/ 172718 w 1596190"/>
              <a:gd name="connsiteY89" fmla="*/ 312409 h 1217172"/>
              <a:gd name="connsiteX90" fmla="*/ 171819 w 1596190"/>
              <a:gd name="connsiteY90" fmla="*/ 313907 h 1217172"/>
              <a:gd name="connsiteX91" fmla="*/ 171369 w 1596190"/>
              <a:gd name="connsiteY91" fmla="*/ 314807 h 1217172"/>
              <a:gd name="connsiteX92" fmla="*/ 164924 w 1596190"/>
              <a:gd name="connsiteY92" fmla="*/ 326794 h 1217172"/>
              <a:gd name="connsiteX93" fmla="*/ 154434 w 1596190"/>
              <a:gd name="connsiteY93" fmla="*/ 347322 h 1217172"/>
              <a:gd name="connsiteX94" fmla="*/ 144242 w 1596190"/>
              <a:gd name="connsiteY94" fmla="*/ 368148 h 1217172"/>
              <a:gd name="connsiteX95" fmla="*/ 137798 w 1596190"/>
              <a:gd name="connsiteY95" fmla="*/ 381933 h 1217172"/>
              <a:gd name="connsiteX96" fmla="*/ 131503 w 1596190"/>
              <a:gd name="connsiteY96" fmla="*/ 395869 h 1217172"/>
              <a:gd name="connsiteX97" fmla="*/ 125209 w 1596190"/>
              <a:gd name="connsiteY97" fmla="*/ 409953 h 1217172"/>
              <a:gd name="connsiteX98" fmla="*/ 119513 w 1596190"/>
              <a:gd name="connsiteY98" fmla="*/ 423138 h 1217172"/>
              <a:gd name="connsiteX99" fmla="*/ 119513 w 1596190"/>
              <a:gd name="connsiteY99" fmla="*/ 423438 h 1217172"/>
              <a:gd name="connsiteX100" fmla="*/ 119214 w 1596190"/>
              <a:gd name="connsiteY100" fmla="*/ 424188 h 1217172"/>
              <a:gd name="connsiteX101" fmla="*/ 114268 w 1596190"/>
              <a:gd name="connsiteY101" fmla="*/ 436024 h 1217172"/>
              <a:gd name="connsiteX102" fmla="*/ 109472 w 1596190"/>
              <a:gd name="connsiteY102" fmla="*/ 448012 h 1217172"/>
              <a:gd name="connsiteX103" fmla="*/ 104676 w 1596190"/>
              <a:gd name="connsiteY103" fmla="*/ 459997 h 1217172"/>
              <a:gd name="connsiteX104" fmla="*/ 100030 w 1596190"/>
              <a:gd name="connsiteY104" fmla="*/ 472135 h 1217172"/>
              <a:gd name="connsiteX105" fmla="*/ 95984 w 1596190"/>
              <a:gd name="connsiteY105" fmla="*/ 482773 h 1217172"/>
              <a:gd name="connsiteX106" fmla="*/ 92087 w 1596190"/>
              <a:gd name="connsiteY106" fmla="*/ 493561 h 1217172"/>
              <a:gd name="connsiteX107" fmla="*/ 88191 w 1596190"/>
              <a:gd name="connsiteY107" fmla="*/ 504350 h 1217172"/>
              <a:gd name="connsiteX108" fmla="*/ 84444 w 1596190"/>
              <a:gd name="connsiteY108" fmla="*/ 515288 h 1217172"/>
              <a:gd name="connsiteX109" fmla="*/ 80997 w 1596190"/>
              <a:gd name="connsiteY109" fmla="*/ 525328 h 1217172"/>
              <a:gd name="connsiteX110" fmla="*/ 77700 w 1596190"/>
              <a:gd name="connsiteY110" fmla="*/ 535366 h 1217172"/>
              <a:gd name="connsiteX111" fmla="*/ 75302 w 1596190"/>
              <a:gd name="connsiteY111" fmla="*/ 542857 h 1217172"/>
              <a:gd name="connsiteX112" fmla="*/ 75302 w 1596190"/>
              <a:gd name="connsiteY112" fmla="*/ 543007 h 1217172"/>
              <a:gd name="connsiteX113" fmla="*/ 75302 w 1596190"/>
              <a:gd name="connsiteY113" fmla="*/ 543007 h 1217172"/>
              <a:gd name="connsiteX114" fmla="*/ 74552 w 1596190"/>
              <a:gd name="connsiteY114" fmla="*/ 545255 h 1217172"/>
              <a:gd name="connsiteX115" fmla="*/ 71405 w 1596190"/>
              <a:gd name="connsiteY115" fmla="*/ 555443 h 1217172"/>
              <a:gd name="connsiteX116" fmla="*/ 68407 w 1596190"/>
              <a:gd name="connsiteY116" fmla="*/ 564883 h 1217172"/>
              <a:gd name="connsiteX117" fmla="*/ 65560 w 1596190"/>
              <a:gd name="connsiteY117" fmla="*/ 574473 h 1217172"/>
              <a:gd name="connsiteX118" fmla="*/ 62713 w 1596190"/>
              <a:gd name="connsiteY118" fmla="*/ 584062 h 1217172"/>
              <a:gd name="connsiteX119" fmla="*/ 59865 w 1596190"/>
              <a:gd name="connsiteY119" fmla="*/ 593652 h 1217172"/>
              <a:gd name="connsiteX120" fmla="*/ 57317 w 1596190"/>
              <a:gd name="connsiteY120" fmla="*/ 602642 h 1217172"/>
              <a:gd name="connsiteX121" fmla="*/ 54769 w 1596190"/>
              <a:gd name="connsiteY121" fmla="*/ 611632 h 1217172"/>
              <a:gd name="connsiteX122" fmla="*/ 52372 w 1596190"/>
              <a:gd name="connsiteY122" fmla="*/ 620624 h 1217172"/>
              <a:gd name="connsiteX123" fmla="*/ 49974 w 1596190"/>
              <a:gd name="connsiteY123" fmla="*/ 629613 h 1217172"/>
              <a:gd name="connsiteX124" fmla="*/ 47726 w 1596190"/>
              <a:gd name="connsiteY124" fmla="*/ 638453 h 1217172"/>
              <a:gd name="connsiteX125" fmla="*/ 45477 w 1596190"/>
              <a:gd name="connsiteY125" fmla="*/ 647293 h 1217172"/>
              <a:gd name="connsiteX126" fmla="*/ 43379 w 1596190"/>
              <a:gd name="connsiteY126" fmla="*/ 656135 h 1217172"/>
              <a:gd name="connsiteX127" fmla="*/ 41281 w 1596190"/>
              <a:gd name="connsiteY127" fmla="*/ 664975 h 1217172"/>
              <a:gd name="connsiteX128" fmla="*/ 40082 w 1596190"/>
              <a:gd name="connsiteY128" fmla="*/ 669919 h 1217172"/>
              <a:gd name="connsiteX129" fmla="*/ 40082 w 1596190"/>
              <a:gd name="connsiteY129" fmla="*/ 670218 h 1217172"/>
              <a:gd name="connsiteX130" fmla="*/ 39333 w 1596190"/>
              <a:gd name="connsiteY130" fmla="*/ 673514 h 1217172"/>
              <a:gd name="connsiteX131" fmla="*/ 37385 w 1596190"/>
              <a:gd name="connsiteY131" fmla="*/ 682206 h 1217172"/>
              <a:gd name="connsiteX132" fmla="*/ 35436 w 1596190"/>
              <a:gd name="connsiteY132" fmla="*/ 690896 h 1217172"/>
              <a:gd name="connsiteX133" fmla="*/ 33488 w 1596190"/>
              <a:gd name="connsiteY133" fmla="*/ 699586 h 1217172"/>
              <a:gd name="connsiteX134" fmla="*/ 31689 w 1596190"/>
              <a:gd name="connsiteY134" fmla="*/ 707978 h 1217172"/>
              <a:gd name="connsiteX135" fmla="*/ 30041 w 1596190"/>
              <a:gd name="connsiteY135" fmla="*/ 716369 h 1217172"/>
              <a:gd name="connsiteX136" fmla="*/ 28392 w 1596190"/>
              <a:gd name="connsiteY136" fmla="*/ 724759 h 1217172"/>
              <a:gd name="connsiteX137" fmla="*/ 26743 w 1596190"/>
              <a:gd name="connsiteY137" fmla="*/ 733299 h 1217172"/>
              <a:gd name="connsiteX138" fmla="*/ 25245 w 1596190"/>
              <a:gd name="connsiteY138" fmla="*/ 741691 h 1217172"/>
              <a:gd name="connsiteX139" fmla="*/ 23746 w 1596190"/>
              <a:gd name="connsiteY139" fmla="*/ 750083 h 1217172"/>
              <a:gd name="connsiteX140" fmla="*/ 22248 w 1596190"/>
              <a:gd name="connsiteY140" fmla="*/ 758472 h 1217172"/>
              <a:gd name="connsiteX141" fmla="*/ 20749 w 1596190"/>
              <a:gd name="connsiteY141" fmla="*/ 766864 h 1217172"/>
              <a:gd name="connsiteX142" fmla="*/ 19400 w 1596190"/>
              <a:gd name="connsiteY142" fmla="*/ 775254 h 1217172"/>
              <a:gd name="connsiteX143" fmla="*/ 18051 w 1596190"/>
              <a:gd name="connsiteY143" fmla="*/ 783646 h 1217172"/>
              <a:gd name="connsiteX144" fmla="*/ 16702 w 1596190"/>
              <a:gd name="connsiteY144" fmla="*/ 792036 h 1217172"/>
              <a:gd name="connsiteX145" fmla="*/ 15503 w 1596190"/>
              <a:gd name="connsiteY145" fmla="*/ 800427 h 1217172"/>
              <a:gd name="connsiteX146" fmla="*/ 15503 w 1596190"/>
              <a:gd name="connsiteY146" fmla="*/ 801025 h 1217172"/>
              <a:gd name="connsiteX147" fmla="*/ 15503 w 1596190"/>
              <a:gd name="connsiteY147" fmla="*/ 801625 h 1217172"/>
              <a:gd name="connsiteX148" fmla="*/ 15503 w 1596190"/>
              <a:gd name="connsiteY148" fmla="*/ 802225 h 1217172"/>
              <a:gd name="connsiteX149" fmla="*/ 15503 w 1596190"/>
              <a:gd name="connsiteY149" fmla="*/ 802823 h 1217172"/>
              <a:gd name="connsiteX150" fmla="*/ 14304 w 1596190"/>
              <a:gd name="connsiteY150" fmla="*/ 810615 h 1217172"/>
              <a:gd name="connsiteX151" fmla="*/ 13255 w 1596190"/>
              <a:gd name="connsiteY151" fmla="*/ 818407 h 1217172"/>
              <a:gd name="connsiteX152" fmla="*/ 12206 w 1596190"/>
              <a:gd name="connsiteY152" fmla="*/ 826199 h 1217172"/>
              <a:gd name="connsiteX153" fmla="*/ 11157 w 1596190"/>
              <a:gd name="connsiteY153" fmla="*/ 833991 h 1217172"/>
              <a:gd name="connsiteX154" fmla="*/ 10108 w 1596190"/>
              <a:gd name="connsiteY154" fmla="*/ 842380 h 1217172"/>
              <a:gd name="connsiteX155" fmla="*/ 9059 w 1596190"/>
              <a:gd name="connsiteY155" fmla="*/ 850772 h 1217172"/>
              <a:gd name="connsiteX156" fmla="*/ 8310 w 1596190"/>
              <a:gd name="connsiteY156" fmla="*/ 857364 h 1217172"/>
              <a:gd name="connsiteX157" fmla="*/ 8310 w 1596190"/>
              <a:gd name="connsiteY157" fmla="*/ 857364 h 1217172"/>
              <a:gd name="connsiteX158" fmla="*/ 8310 w 1596190"/>
              <a:gd name="connsiteY158" fmla="*/ 857364 h 1217172"/>
              <a:gd name="connsiteX159" fmla="*/ 8160 w 1596190"/>
              <a:gd name="connsiteY159" fmla="*/ 859012 h 1217172"/>
              <a:gd name="connsiteX160" fmla="*/ 7260 w 1596190"/>
              <a:gd name="connsiteY160" fmla="*/ 867404 h 1217172"/>
              <a:gd name="connsiteX161" fmla="*/ 6361 w 1596190"/>
              <a:gd name="connsiteY161" fmla="*/ 875944 h 1217172"/>
              <a:gd name="connsiteX162" fmla="*/ 5612 w 1596190"/>
              <a:gd name="connsiteY162" fmla="*/ 884485 h 1217172"/>
              <a:gd name="connsiteX163" fmla="*/ 4862 w 1596190"/>
              <a:gd name="connsiteY163" fmla="*/ 893025 h 1217172"/>
              <a:gd name="connsiteX164" fmla="*/ 4113 w 1596190"/>
              <a:gd name="connsiteY164" fmla="*/ 901567 h 1217172"/>
              <a:gd name="connsiteX165" fmla="*/ 3514 w 1596190"/>
              <a:gd name="connsiteY165" fmla="*/ 910257 h 1217172"/>
              <a:gd name="connsiteX166" fmla="*/ 3514 w 1596190"/>
              <a:gd name="connsiteY166" fmla="*/ 912205 h 1217172"/>
              <a:gd name="connsiteX167" fmla="*/ 3514 w 1596190"/>
              <a:gd name="connsiteY167" fmla="*/ 912505 h 1217172"/>
              <a:gd name="connsiteX168" fmla="*/ 3514 w 1596190"/>
              <a:gd name="connsiteY168" fmla="*/ 912805 h 1217172"/>
              <a:gd name="connsiteX169" fmla="*/ 3064 w 1596190"/>
              <a:gd name="connsiteY169" fmla="*/ 918947 h 1217172"/>
              <a:gd name="connsiteX170" fmla="*/ 2464 w 1596190"/>
              <a:gd name="connsiteY170" fmla="*/ 927638 h 1217172"/>
              <a:gd name="connsiteX171" fmla="*/ 2015 w 1596190"/>
              <a:gd name="connsiteY171" fmla="*/ 936328 h 1217172"/>
              <a:gd name="connsiteX172" fmla="*/ 1565 w 1596190"/>
              <a:gd name="connsiteY172" fmla="*/ 945318 h 1217172"/>
              <a:gd name="connsiteX173" fmla="*/ 1116 w 1596190"/>
              <a:gd name="connsiteY173" fmla="*/ 954308 h 1217172"/>
              <a:gd name="connsiteX174" fmla="*/ 666 w 1596190"/>
              <a:gd name="connsiteY174" fmla="*/ 963300 h 1217172"/>
              <a:gd name="connsiteX175" fmla="*/ 666 w 1596190"/>
              <a:gd name="connsiteY175" fmla="*/ 967195 h 1217172"/>
              <a:gd name="connsiteX176" fmla="*/ 666 w 1596190"/>
              <a:gd name="connsiteY176" fmla="*/ 967644 h 1217172"/>
              <a:gd name="connsiteX177" fmla="*/ 666 w 1596190"/>
              <a:gd name="connsiteY177" fmla="*/ 968094 h 1217172"/>
              <a:gd name="connsiteX178" fmla="*/ 666 w 1596190"/>
              <a:gd name="connsiteY178" fmla="*/ 972139 h 1217172"/>
              <a:gd name="connsiteX179" fmla="*/ 367 w 1596190"/>
              <a:gd name="connsiteY179" fmla="*/ 981429 h 1217172"/>
              <a:gd name="connsiteX180" fmla="*/ 216 w 1596190"/>
              <a:gd name="connsiteY180" fmla="*/ 990719 h 1217172"/>
              <a:gd name="connsiteX181" fmla="*/ 66 w 1596190"/>
              <a:gd name="connsiteY181" fmla="*/ 1000009 h 1217172"/>
              <a:gd name="connsiteX182" fmla="*/ 66 w 1596190"/>
              <a:gd name="connsiteY182" fmla="*/ 1009299 h 1217172"/>
              <a:gd name="connsiteX183" fmla="*/ 66 w 1596190"/>
              <a:gd name="connsiteY183" fmla="*/ 1012595 h 1217172"/>
              <a:gd name="connsiteX184" fmla="*/ 66 w 1596190"/>
              <a:gd name="connsiteY184" fmla="*/ 1015892 h 1217172"/>
              <a:gd name="connsiteX185" fmla="*/ 66 w 1596190"/>
              <a:gd name="connsiteY185" fmla="*/ 1022634 h 1217172"/>
              <a:gd name="connsiteX186" fmla="*/ 1024788 w 1596190"/>
              <a:gd name="connsiteY186" fmla="*/ 1217172 h 1217172"/>
              <a:gd name="connsiteX187" fmla="*/ 1023534 w 1596190"/>
              <a:gd name="connsiteY187" fmla="*/ 1173819 h 1217172"/>
              <a:gd name="connsiteX188" fmla="*/ 1023534 w 1596190"/>
              <a:gd name="connsiteY188" fmla="*/ 1172921 h 1217172"/>
              <a:gd name="connsiteX189" fmla="*/ 1026981 w 1596190"/>
              <a:gd name="connsiteY189" fmla="*/ 1117480 h 1217172"/>
              <a:gd name="connsiteX190" fmla="*/ 1026981 w 1596190"/>
              <a:gd name="connsiteY190" fmla="*/ 1116882 h 1217172"/>
              <a:gd name="connsiteX191" fmla="*/ 1032376 w 1596190"/>
              <a:gd name="connsiteY191" fmla="*/ 1061141 h 1217172"/>
              <a:gd name="connsiteX192" fmla="*/ 1032376 w 1596190"/>
              <a:gd name="connsiteY192" fmla="*/ 1060693 h 1217172"/>
              <a:gd name="connsiteX193" fmla="*/ 1039720 w 1596190"/>
              <a:gd name="connsiteY193" fmla="*/ 1004953 h 1217172"/>
              <a:gd name="connsiteX194" fmla="*/ 1065198 w 1596190"/>
              <a:gd name="connsiteY194" fmla="*/ 869952 h 1217172"/>
              <a:gd name="connsiteX195" fmla="*/ 1065198 w 1596190"/>
              <a:gd name="connsiteY195" fmla="*/ 869652 h 1217172"/>
              <a:gd name="connsiteX196" fmla="*/ 1100568 w 1596190"/>
              <a:gd name="connsiteY196" fmla="*/ 739893 h 1217172"/>
              <a:gd name="connsiteX197" fmla="*/ 1100568 w 1596190"/>
              <a:gd name="connsiteY197" fmla="*/ 739593 h 1217172"/>
              <a:gd name="connsiteX198" fmla="*/ 1144629 w 1596190"/>
              <a:gd name="connsiteY198" fmla="*/ 617776 h 1217172"/>
              <a:gd name="connsiteX199" fmla="*/ 1144629 w 1596190"/>
              <a:gd name="connsiteY199" fmla="*/ 617476 h 1217172"/>
              <a:gd name="connsiteX200" fmla="*/ 1195885 w 1596190"/>
              <a:gd name="connsiteY200" fmla="*/ 506598 h 1217172"/>
              <a:gd name="connsiteX201" fmla="*/ 1197234 w 1596190"/>
              <a:gd name="connsiteY201" fmla="*/ 504050 h 1217172"/>
              <a:gd name="connsiteX202" fmla="*/ 1220764 w 1596190"/>
              <a:gd name="connsiteY202" fmla="*/ 461647 h 1217172"/>
              <a:gd name="connsiteX203" fmla="*/ 1227358 w 1596190"/>
              <a:gd name="connsiteY203" fmla="*/ 450409 h 1217172"/>
              <a:gd name="connsiteX204" fmla="*/ 1253735 w 1596190"/>
              <a:gd name="connsiteY204" fmla="*/ 408155 h 1217172"/>
              <a:gd name="connsiteX205" fmla="*/ 1257932 w 1596190"/>
              <a:gd name="connsiteY205" fmla="*/ 402011 h 1217172"/>
              <a:gd name="connsiteX206" fmla="*/ 1281911 w 1596190"/>
              <a:gd name="connsiteY206" fmla="*/ 368298 h 1217172"/>
              <a:gd name="connsiteX207" fmla="*/ 1289704 w 1596190"/>
              <a:gd name="connsiteY207" fmla="*/ 357960 h 1217172"/>
              <a:gd name="connsiteX208" fmla="*/ 1317580 w 1596190"/>
              <a:gd name="connsiteY208" fmla="*/ 323647 h 1217172"/>
              <a:gd name="connsiteX209" fmla="*/ 1318929 w 1596190"/>
              <a:gd name="connsiteY209" fmla="*/ 321999 h 1217172"/>
              <a:gd name="connsiteX210" fmla="*/ 1351451 w 1596190"/>
              <a:gd name="connsiteY210" fmla="*/ 287387 h 1217172"/>
              <a:gd name="connsiteX211" fmla="*/ 1352051 w 1596190"/>
              <a:gd name="connsiteY211" fmla="*/ 286787 h 1217172"/>
              <a:gd name="connsiteX212" fmla="*/ 1385921 w 1596190"/>
              <a:gd name="connsiteY212" fmla="*/ 256370 h 1217172"/>
              <a:gd name="connsiteX213" fmla="*/ 1386521 w 1596190"/>
              <a:gd name="connsiteY213" fmla="*/ 255920 h 1217172"/>
              <a:gd name="connsiteX214" fmla="*/ 1421291 w 1596190"/>
              <a:gd name="connsiteY214" fmla="*/ 230299 h 1217172"/>
              <a:gd name="connsiteX215" fmla="*/ 1421590 w 1596190"/>
              <a:gd name="connsiteY215" fmla="*/ 230149 h 1217172"/>
              <a:gd name="connsiteX216" fmla="*/ 1457410 w 1596190"/>
              <a:gd name="connsiteY216" fmla="*/ 209471 h 1217172"/>
              <a:gd name="connsiteX217" fmla="*/ 1493678 w 1596190"/>
              <a:gd name="connsiteY217" fmla="*/ 194338 h 1217172"/>
              <a:gd name="connsiteX218" fmla="*/ 1493978 w 1596190"/>
              <a:gd name="connsiteY218" fmla="*/ 194338 h 1217172"/>
              <a:gd name="connsiteX219" fmla="*/ 1529048 w 1596190"/>
              <a:gd name="connsiteY219" fmla="*/ 185498 h 1217172"/>
              <a:gd name="connsiteX220" fmla="*/ 1529197 w 1596190"/>
              <a:gd name="connsiteY220" fmla="*/ 185498 h 1217172"/>
              <a:gd name="connsiteX221" fmla="*/ 1563218 w 1596190"/>
              <a:gd name="connsiteY221" fmla="*/ 182650 h 1217172"/>
              <a:gd name="connsiteX222" fmla="*/ 1563368 w 1596190"/>
              <a:gd name="connsiteY222" fmla="*/ 182650 h 1217172"/>
              <a:gd name="connsiteX223" fmla="*/ 1596190 w 1596190"/>
              <a:gd name="connsiteY223" fmla="*/ 185648 h 1217172"/>
              <a:gd name="connsiteX224" fmla="*/ 1596190 w 1596190"/>
              <a:gd name="connsiteY224" fmla="*/ 185648 h 1217172"/>
              <a:gd name="connsiteX225" fmla="*/ 1029528 w 1596190"/>
              <a:gd name="connsiteY225" fmla="*/ 83310 h 1217172"/>
              <a:gd name="connsiteX226" fmla="*/ 1027281 w 1596190"/>
              <a:gd name="connsiteY226" fmla="*/ 83458 h 1217172"/>
              <a:gd name="connsiteX0" fmla="*/ 1027281 w 1596190"/>
              <a:gd name="connsiteY0" fmla="*/ 83458 h 1217172"/>
              <a:gd name="connsiteX1" fmla="*/ 580666 w 1596190"/>
              <a:gd name="connsiteY1" fmla="*/ 2846 h 1217172"/>
              <a:gd name="connsiteX2" fmla="*/ 579617 w 1596190"/>
              <a:gd name="connsiteY2" fmla="*/ 2698 h 1217172"/>
              <a:gd name="connsiteX3" fmla="*/ 578568 w 1596190"/>
              <a:gd name="connsiteY3" fmla="*/ 2548 h 1217172"/>
              <a:gd name="connsiteX4" fmla="*/ 577518 w 1596190"/>
              <a:gd name="connsiteY4" fmla="*/ 2548 h 1217172"/>
              <a:gd name="connsiteX5" fmla="*/ 576470 w 1596190"/>
              <a:gd name="connsiteY5" fmla="*/ 2248 h 1217172"/>
              <a:gd name="connsiteX6" fmla="*/ 572423 w 1596190"/>
              <a:gd name="connsiteY6" fmla="*/ 1648 h 1217172"/>
              <a:gd name="connsiteX7" fmla="*/ 568226 w 1596190"/>
              <a:gd name="connsiteY7" fmla="*/ 1198 h 1217172"/>
              <a:gd name="connsiteX8" fmla="*/ 564030 w 1596190"/>
              <a:gd name="connsiteY8" fmla="*/ 750 h 1217172"/>
              <a:gd name="connsiteX9" fmla="*/ 559834 w 1596190"/>
              <a:gd name="connsiteY9" fmla="*/ 450 h 1217172"/>
              <a:gd name="connsiteX10" fmla="*/ 555637 w 1596190"/>
              <a:gd name="connsiteY10" fmla="*/ 150 h 1217172"/>
              <a:gd name="connsiteX11" fmla="*/ 551441 w 1596190"/>
              <a:gd name="connsiteY11" fmla="*/ 0 h 1217172"/>
              <a:gd name="connsiteX12" fmla="*/ 547245 w 1596190"/>
              <a:gd name="connsiteY12" fmla="*/ 0 h 1217172"/>
              <a:gd name="connsiteX13" fmla="*/ 546645 w 1596190"/>
              <a:gd name="connsiteY13" fmla="*/ 0 h 1217172"/>
              <a:gd name="connsiteX14" fmla="*/ 543048 w 1596190"/>
              <a:gd name="connsiteY14" fmla="*/ 0 h 1217172"/>
              <a:gd name="connsiteX15" fmla="*/ 538852 w 1596190"/>
              <a:gd name="connsiteY15" fmla="*/ 0 h 1217172"/>
              <a:gd name="connsiteX16" fmla="*/ 534656 w 1596190"/>
              <a:gd name="connsiteY16" fmla="*/ 150 h 1217172"/>
              <a:gd name="connsiteX17" fmla="*/ 530309 w 1596190"/>
              <a:gd name="connsiteY17" fmla="*/ 450 h 1217172"/>
              <a:gd name="connsiteX18" fmla="*/ 525963 w 1596190"/>
              <a:gd name="connsiteY18" fmla="*/ 750 h 1217172"/>
              <a:gd name="connsiteX19" fmla="*/ 521617 w 1596190"/>
              <a:gd name="connsiteY19" fmla="*/ 1198 h 1217172"/>
              <a:gd name="connsiteX20" fmla="*/ 517270 w 1596190"/>
              <a:gd name="connsiteY20" fmla="*/ 1648 h 1217172"/>
              <a:gd name="connsiteX21" fmla="*/ 512775 w 1596190"/>
              <a:gd name="connsiteY21" fmla="*/ 2248 h 1217172"/>
              <a:gd name="connsiteX22" fmla="*/ 511575 w 1596190"/>
              <a:gd name="connsiteY22" fmla="*/ 2398 h 1217172"/>
              <a:gd name="connsiteX23" fmla="*/ 511575 w 1596190"/>
              <a:gd name="connsiteY23" fmla="*/ 2398 h 1217172"/>
              <a:gd name="connsiteX24" fmla="*/ 511575 w 1596190"/>
              <a:gd name="connsiteY24" fmla="*/ 2398 h 1217172"/>
              <a:gd name="connsiteX25" fmla="*/ 508578 w 1596190"/>
              <a:gd name="connsiteY25" fmla="*/ 2846 h 1217172"/>
              <a:gd name="connsiteX26" fmla="*/ 504082 w 1596190"/>
              <a:gd name="connsiteY26" fmla="*/ 3596 h 1217172"/>
              <a:gd name="connsiteX27" fmla="*/ 499586 w 1596190"/>
              <a:gd name="connsiteY27" fmla="*/ 4496 h 1217172"/>
              <a:gd name="connsiteX28" fmla="*/ 495089 w 1596190"/>
              <a:gd name="connsiteY28" fmla="*/ 5544 h 1217172"/>
              <a:gd name="connsiteX29" fmla="*/ 490594 w 1596190"/>
              <a:gd name="connsiteY29" fmla="*/ 6592 h 1217172"/>
              <a:gd name="connsiteX30" fmla="*/ 485948 w 1596190"/>
              <a:gd name="connsiteY30" fmla="*/ 7792 h 1217172"/>
              <a:gd name="connsiteX31" fmla="*/ 481302 w 1596190"/>
              <a:gd name="connsiteY31" fmla="*/ 9140 h 1217172"/>
              <a:gd name="connsiteX32" fmla="*/ 476506 w 1596190"/>
              <a:gd name="connsiteY32" fmla="*/ 10488 h 1217172"/>
              <a:gd name="connsiteX33" fmla="*/ 475456 w 1596190"/>
              <a:gd name="connsiteY33" fmla="*/ 10788 h 1217172"/>
              <a:gd name="connsiteX34" fmla="*/ 475456 w 1596190"/>
              <a:gd name="connsiteY34" fmla="*/ 10788 h 1217172"/>
              <a:gd name="connsiteX35" fmla="*/ 475456 w 1596190"/>
              <a:gd name="connsiteY35" fmla="*/ 10788 h 1217172"/>
              <a:gd name="connsiteX36" fmla="*/ 471860 w 1596190"/>
              <a:gd name="connsiteY36" fmla="*/ 11838 h 1217172"/>
              <a:gd name="connsiteX37" fmla="*/ 466914 w 1596190"/>
              <a:gd name="connsiteY37" fmla="*/ 13486 h 1217172"/>
              <a:gd name="connsiteX38" fmla="*/ 461968 w 1596190"/>
              <a:gd name="connsiteY38" fmla="*/ 15284 h 1217172"/>
              <a:gd name="connsiteX39" fmla="*/ 456873 w 1596190"/>
              <a:gd name="connsiteY39" fmla="*/ 17232 h 1217172"/>
              <a:gd name="connsiteX40" fmla="*/ 451777 w 1596190"/>
              <a:gd name="connsiteY40" fmla="*/ 19180 h 1217172"/>
              <a:gd name="connsiteX41" fmla="*/ 448330 w 1596190"/>
              <a:gd name="connsiteY41" fmla="*/ 20678 h 1217172"/>
              <a:gd name="connsiteX42" fmla="*/ 444883 w 1596190"/>
              <a:gd name="connsiteY42" fmla="*/ 22176 h 1217172"/>
              <a:gd name="connsiteX43" fmla="*/ 441436 w 1596190"/>
              <a:gd name="connsiteY43" fmla="*/ 23674 h 1217172"/>
              <a:gd name="connsiteX44" fmla="*/ 437989 w 1596190"/>
              <a:gd name="connsiteY44" fmla="*/ 25321 h 1217172"/>
              <a:gd name="connsiteX45" fmla="*/ 436190 w 1596190"/>
              <a:gd name="connsiteY45" fmla="*/ 26221 h 1217172"/>
              <a:gd name="connsiteX46" fmla="*/ 434392 w 1596190"/>
              <a:gd name="connsiteY46" fmla="*/ 27121 h 1217172"/>
              <a:gd name="connsiteX47" fmla="*/ 432594 w 1596190"/>
              <a:gd name="connsiteY47" fmla="*/ 28019 h 1217172"/>
              <a:gd name="connsiteX48" fmla="*/ 430795 w 1596190"/>
              <a:gd name="connsiteY48" fmla="*/ 28919 h 1217172"/>
              <a:gd name="connsiteX49" fmla="*/ 425250 w 1596190"/>
              <a:gd name="connsiteY49" fmla="*/ 31765 h 1217172"/>
              <a:gd name="connsiteX50" fmla="*/ 419704 w 1596190"/>
              <a:gd name="connsiteY50" fmla="*/ 34761 h 1217172"/>
              <a:gd name="connsiteX51" fmla="*/ 414159 w 1596190"/>
              <a:gd name="connsiteY51" fmla="*/ 37909 h 1217172"/>
              <a:gd name="connsiteX52" fmla="*/ 408614 w 1596190"/>
              <a:gd name="connsiteY52" fmla="*/ 41055 h 1217172"/>
              <a:gd name="connsiteX53" fmla="*/ 402469 w 1596190"/>
              <a:gd name="connsiteY53" fmla="*/ 44801 h 1217172"/>
              <a:gd name="connsiteX54" fmla="*/ 401570 w 1596190"/>
              <a:gd name="connsiteY54" fmla="*/ 45401 h 1217172"/>
              <a:gd name="connsiteX55" fmla="*/ 401271 w 1596190"/>
              <a:gd name="connsiteY55" fmla="*/ 45701 h 1217172"/>
              <a:gd name="connsiteX56" fmla="*/ 396325 w 1596190"/>
              <a:gd name="connsiteY56" fmla="*/ 48847 h 1217172"/>
              <a:gd name="connsiteX57" fmla="*/ 390180 w 1596190"/>
              <a:gd name="connsiteY57" fmla="*/ 52893 h 1217172"/>
              <a:gd name="connsiteX58" fmla="*/ 384035 w 1596190"/>
              <a:gd name="connsiteY58" fmla="*/ 57089 h 1217172"/>
              <a:gd name="connsiteX59" fmla="*/ 377141 w 1596190"/>
              <a:gd name="connsiteY59" fmla="*/ 62033 h 1217172"/>
              <a:gd name="connsiteX60" fmla="*/ 370247 w 1596190"/>
              <a:gd name="connsiteY60" fmla="*/ 67126 h 1217172"/>
              <a:gd name="connsiteX61" fmla="*/ 365751 w 1596190"/>
              <a:gd name="connsiteY61" fmla="*/ 70572 h 1217172"/>
              <a:gd name="connsiteX62" fmla="*/ 365152 w 1596190"/>
              <a:gd name="connsiteY62" fmla="*/ 71022 h 1217172"/>
              <a:gd name="connsiteX63" fmla="*/ 363353 w 1596190"/>
              <a:gd name="connsiteY63" fmla="*/ 72520 h 1217172"/>
              <a:gd name="connsiteX64" fmla="*/ 356459 w 1596190"/>
              <a:gd name="connsiteY64" fmla="*/ 78064 h 1217172"/>
              <a:gd name="connsiteX65" fmla="*/ 348216 w 1596190"/>
              <a:gd name="connsiteY65" fmla="*/ 84958 h 1217172"/>
              <a:gd name="connsiteX66" fmla="*/ 339974 w 1596190"/>
              <a:gd name="connsiteY66" fmla="*/ 92150 h 1217172"/>
              <a:gd name="connsiteX67" fmla="*/ 331730 w 1596190"/>
              <a:gd name="connsiteY67" fmla="*/ 99492 h 1217172"/>
              <a:gd name="connsiteX68" fmla="*/ 330532 w 1596190"/>
              <a:gd name="connsiteY68" fmla="*/ 100690 h 1217172"/>
              <a:gd name="connsiteX69" fmla="*/ 329932 w 1596190"/>
              <a:gd name="connsiteY69" fmla="*/ 101290 h 1217172"/>
              <a:gd name="connsiteX70" fmla="*/ 323637 w 1596190"/>
              <a:gd name="connsiteY70" fmla="*/ 107133 h 1217172"/>
              <a:gd name="connsiteX71" fmla="*/ 310899 w 1596190"/>
              <a:gd name="connsiteY71" fmla="*/ 119719 h 1217172"/>
              <a:gd name="connsiteX72" fmla="*/ 298309 w 1596190"/>
              <a:gd name="connsiteY72" fmla="*/ 133055 h 1217172"/>
              <a:gd name="connsiteX73" fmla="*/ 296661 w 1596190"/>
              <a:gd name="connsiteY73" fmla="*/ 134853 h 1217172"/>
              <a:gd name="connsiteX74" fmla="*/ 296061 w 1596190"/>
              <a:gd name="connsiteY74" fmla="*/ 135453 h 1217172"/>
              <a:gd name="connsiteX75" fmla="*/ 295162 w 1596190"/>
              <a:gd name="connsiteY75" fmla="*/ 136501 h 1217172"/>
              <a:gd name="connsiteX76" fmla="*/ 285720 w 1596190"/>
              <a:gd name="connsiteY76" fmla="*/ 146991 h 1217172"/>
              <a:gd name="connsiteX77" fmla="*/ 273431 w 1596190"/>
              <a:gd name="connsiteY77" fmla="*/ 161374 h 1217172"/>
              <a:gd name="connsiteX78" fmla="*/ 266687 w 1596190"/>
              <a:gd name="connsiteY78" fmla="*/ 169914 h 1217172"/>
              <a:gd name="connsiteX79" fmla="*/ 258743 w 1596190"/>
              <a:gd name="connsiteY79" fmla="*/ 179954 h 1217172"/>
              <a:gd name="connsiteX80" fmla="*/ 250650 w 1596190"/>
              <a:gd name="connsiteY80" fmla="*/ 190142 h 1217172"/>
              <a:gd name="connsiteX81" fmla="*/ 234314 w 1596190"/>
              <a:gd name="connsiteY81" fmla="*/ 212917 h 1217172"/>
              <a:gd name="connsiteX82" fmla="*/ 230118 w 1596190"/>
              <a:gd name="connsiteY82" fmla="*/ 218761 h 1217172"/>
              <a:gd name="connsiteX83" fmla="*/ 228619 w 1596190"/>
              <a:gd name="connsiteY83" fmla="*/ 220709 h 1217172"/>
              <a:gd name="connsiteX84" fmla="*/ 207188 w 1596190"/>
              <a:gd name="connsiteY84" fmla="*/ 253224 h 1217172"/>
              <a:gd name="connsiteX85" fmla="*/ 203142 w 1596190"/>
              <a:gd name="connsiteY85" fmla="*/ 259966 h 1217172"/>
              <a:gd name="connsiteX86" fmla="*/ 196397 w 1596190"/>
              <a:gd name="connsiteY86" fmla="*/ 271204 h 1217172"/>
              <a:gd name="connsiteX87" fmla="*/ 186656 w 1596190"/>
              <a:gd name="connsiteY87" fmla="*/ 287387 h 1217172"/>
              <a:gd name="connsiteX88" fmla="*/ 175715 w 1596190"/>
              <a:gd name="connsiteY88" fmla="*/ 306865 h 1217172"/>
              <a:gd name="connsiteX89" fmla="*/ 172718 w 1596190"/>
              <a:gd name="connsiteY89" fmla="*/ 312409 h 1217172"/>
              <a:gd name="connsiteX90" fmla="*/ 171819 w 1596190"/>
              <a:gd name="connsiteY90" fmla="*/ 313907 h 1217172"/>
              <a:gd name="connsiteX91" fmla="*/ 171369 w 1596190"/>
              <a:gd name="connsiteY91" fmla="*/ 314807 h 1217172"/>
              <a:gd name="connsiteX92" fmla="*/ 164924 w 1596190"/>
              <a:gd name="connsiteY92" fmla="*/ 326794 h 1217172"/>
              <a:gd name="connsiteX93" fmla="*/ 154434 w 1596190"/>
              <a:gd name="connsiteY93" fmla="*/ 347322 h 1217172"/>
              <a:gd name="connsiteX94" fmla="*/ 144242 w 1596190"/>
              <a:gd name="connsiteY94" fmla="*/ 368148 h 1217172"/>
              <a:gd name="connsiteX95" fmla="*/ 137798 w 1596190"/>
              <a:gd name="connsiteY95" fmla="*/ 381933 h 1217172"/>
              <a:gd name="connsiteX96" fmla="*/ 131503 w 1596190"/>
              <a:gd name="connsiteY96" fmla="*/ 395869 h 1217172"/>
              <a:gd name="connsiteX97" fmla="*/ 125209 w 1596190"/>
              <a:gd name="connsiteY97" fmla="*/ 409953 h 1217172"/>
              <a:gd name="connsiteX98" fmla="*/ 119513 w 1596190"/>
              <a:gd name="connsiteY98" fmla="*/ 423138 h 1217172"/>
              <a:gd name="connsiteX99" fmla="*/ 119513 w 1596190"/>
              <a:gd name="connsiteY99" fmla="*/ 423438 h 1217172"/>
              <a:gd name="connsiteX100" fmla="*/ 119214 w 1596190"/>
              <a:gd name="connsiteY100" fmla="*/ 424188 h 1217172"/>
              <a:gd name="connsiteX101" fmla="*/ 114268 w 1596190"/>
              <a:gd name="connsiteY101" fmla="*/ 436024 h 1217172"/>
              <a:gd name="connsiteX102" fmla="*/ 109472 w 1596190"/>
              <a:gd name="connsiteY102" fmla="*/ 448012 h 1217172"/>
              <a:gd name="connsiteX103" fmla="*/ 104676 w 1596190"/>
              <a:gd name="connsiteY103" fmla="*/ 459997 h 1217172"/>
              <a:gd name="connsiteX104" fmla="*/ 100030 w 1596190"/>
              <a:gd name="connsiteY104" fmla="*/ 472135 h 1217172"/>
              <a:gd name="connsiteX105" fmla="*/ 95984 w 1596190"/>
              <a:gd name="connsiteY105" fmla="*/ 482773 h 1217172"/>
              <a:gd name="connsiteX106" fmla="*/ 92087 w 1596190"/>
              <a:gd name="connsiteY106" fmla="*/ 493561 h 1217172"/>
              <a:gd name="connsiteX107" fmla="*/ 88191 w 1596190"/>
              <a:gd name="connsiteY107" fmla="*/ 504350 h 1217172"/>
              <a:gd name="connsiteX108" fmla="*/ 84444 w 1596190"/>
              <a:gd name="connsiteY108" fmla="*/ 515288 h 1217172"/>
              <a:gd name="connsiteX109" fmla="*/ 80997 w 1596190"/>
              <a:gd name="connsiteY109" fmla="*/ 525328 h 1217172"/>
              <a:gd name="connsiteX110" fmla="*/ 77700 w 1596190"/>
              <a:gd name="connsiteY110" fmla="*/ 535366 h 1217172"/>
              <a:gd name="connsiteX111" fmla="*/ 75302 w 1596190"/>
              <a:gd name="connsiteY111" fmla="*/ 542857 h 1217172"/>
              <a:gd name="connsiteX112" fmla="*/ 75302 w 1596190"/>
              <a:gd name="connsiteY112" fmla="*/ 543007 h 1217172"/>
              <a:gd name="connsiteX113" fmla="*/ 75302 w 1596190"/>
              <a:gd name="connsiteY113" fmla="*/ 543007 h 1217172"/>
              <a:gd name="connsiteX114" fmla="*/ 74552 w 1596190"/>
              <a:gd name="connsiteY114" fmla="*/ 545255 h 1217172"/>
              <a:gd name="connsiteX115" fmla="*/ 71405 w 1596190"/>
              <a:gd name="connsiteY115" fmla="*/ 555443 h 1217172"/>
              <a:gd name="connsiteX116" fmla="*/ 68407 w 1596190"/>
              <a:gd name="connsiteY116" fmla="*/ 564883 h 1217172"/>
              <a:gd name="connsiteX117" fmla="*/ 65560 w 1596190"/>
              <a:gd name="connsiteY117" fmla="*/ 574473 h 1217172"/>
              <a:gd name="connsiteX118" fmla="*/ 62713 w 1596190"/>
              <a:gd name="connsiteY118" fmla="*/ 584062 h 1217172"/>
              <a:gd name="connsiteX119" fmla="*/ 59865 w 1596190"/>
              <a:gd name="connsiteY119" fmla="*/ 593652 h 1217172"/>
              <a:gd name="connsiteX120" fmla="*/ 57317 w 1596190"/>
              <a:gd name="connsiteY120" fmla="*/ 602642 h 1217172"/>
              <a:gd name="connsiteX121" fmla="*/ 54769 w 1596190"/>
              <a:gd name="connsiteY121" fmla="*/ 611632 h 1217172"/>
              <a:gd name="connsiteX122" fmla="*/ 52372 w 1596190"/>
              <a:gd name="connsiteY122" fmla="*/ 620624 h 1217172"/>
              <a:gd name="connsiteX123" fmla="*/ 49974 w 1596190"/>
              <a:gd name="connsiteY123" fmla="*/ 629613 h 1217172"/>
              <a:gd name="connsiteX124" fmla="*/ 47726 w 1596190"/>
              <a:gd name="connsiteY124" fmla="*/ 638453 h 1217172"/>
              <a:gd name="connsiteX125" fmla="*/ 45477 w 1596190"/>
              <a:gd name="connsiteY125" fmla="*/ 647293 h 1217172"/>
              <a:gd name="connsiteX126" fmla="*/ 43379 w 1596190"/>
              <a:gd name="connsiteY126" fmla="*/ 656135 h 1217172"/>
              <a:gd name="connsiteX127" fmla="*/ 41281 w 1596190"/>
              <a:gd name="connsiteY127" fmla="*/ 664975 h 1217172"/>
              <a:gd name="connsiteX128" fmla="*/ 40082 w 1596190"/>
              <a:gd name="connsiteY128" fmla="*/ 669919 h 1217172"/>
              <a:gd name="connsiteX129" fmla="*/ 40082 w 1596190"/>
              <a:gd name="connsiteY129" fmla="*/ 670218 h 1217172"/>
              <a:gd name="connsiteX130" fmla="*/ 39333 w 1596190"/>
              <a:gd name="connsiteY130" fmla="*/ 673514 h 1217172"/>
              <a:gd name="connsiteX131" fmla="*/ 37385 w 1596190"/>
              <a:gd name="connsiteY131" fmla="*/ 682206 h 1217172"/>
              <a:gd name="connsiteX132" fmla="*/ 35436 w 1596190"/>
              <a:gd name="connsiteY132" fmla="*/ 690896 h 1217172"/>
              <a:gd name="connsiteX133" fmla="*/ 33488 w 1596190"/>
              <a:gd name="connsiteY133" fmla="*/ 699586 h 1217172"/>
              <a:gd name="connsiteX134" fmla="*/ 31689 w 1596190"/>
              <a:gd name="connsiteY134" fmla="*/ 707978 h 1217172"/>
              <a:gd name="connsiteX135" fmla="*/ 30041 w 1596190"/>
              <a:gd name="connsiteY135" fmla="*/ 716369 h 1217172"/>
              <a:gd name="connsiteX136" fmla="*/ 28392 w 1596190"/>
              <a:gd name="connsiteY136" fmla="*/ 724759 h 1217172"/>
              <a:gd name="connsiteX137" fmla="*/ 26743 w 1596190"/>
              <a:gd name="connsiteY137" fmla="*/ 733299 h 1217172"/>
              <a:gd name="connsiteX138" fmla="*/ 25245 w 1596190"/>
              <a:gd name="connsiteY138" fmla="*/ 741691 h 1217172"/>
              <a:gd name="connsiteX139" fmla="*/ 23746 w 1596190"/>
              <a:gd name="connsiteY139" fmla="*/ 750083 h 1217172"/>
              <a:gd name="connsiteX140" fmla="*/ 22248 w 1596190"/>
              <a:gd name="connsiteY140" fmla="*/ 758472 h 1217172"/>
              <a:gd name="connsiteX141" fmla="*/ 20749 w 1596190"/>
              <a:gd name="connsiteY141" fmla="*/ 766864 h 1217172"/>
              <a:gd name="connsiteX142" fmla="*/ 19400 w 1596190"/>
              <a:gd name="connsiteY142" fmla="*/ 775254 h 1217172"/>
              <a:gd name="connsiteX143" fmla="*/ 18051 w 1596190"/>
              <a:gd name="connsiteY143" fmla="*/ 783646 h 1217172"/>
              <a:gd name="connsiteX144" fmla="*/ 16702 w 1596190"/>
              <a:gd name="connsiteY144" fmla="*/ 792036 h 1217172"/>
              <a:gd name="connsiteX145" fmla="*/ 15503 w 1596190"/>
              <a:gd name="connsiteY145" fmla="*/ 800427 h 1217172"/>
              <a:gd name="connsiteX146" fmla="*/ 15503 w 1596190"/>
              <a:gd name="connsiteY146" fmla="*/ 801025 h 1217172"/>
              <a:gd name="connsiteX147" fmla="*/ 15503 w 1596190"/>
              <a:gd name="connsiteY147" fmla="*/ 801625 h 1217172"/>
              <a:gd name="connsiteX148" fmla="*/ 15503 w 1596190"/>
              <a:gd name="connsiteY148" fmla="*/ 802225 h 1217172"/>
              <a:gd name="connsiteX149" fmla="*/ 15503 w 1596190"/>
              <a:gd name="connsiteY149" fmla="*/ 802823 h 1217172"/>
              <a:gd name="connsiteX150" fmla="*/ 14304 w 1596190"/>
              <a:gd name="connsiteY150" fmla="*/ 810615 h 1217172"/>
              <a:gd name="connsiteX151" fmla="*/ 13255 w 1596190"/>
              <a:gd name="connsiteY151" fmla="*/ 818407 h 1217172"/>
              <a:gd name="connsiteX152" fmla="*/ 12206 w 1596190"/>
              <a:gd name="connsiteY152" fmla="*/ 826199 h 1217172"/>
              <a:gd name="connsiteX153" fmla="*/ 11157 w 1596190"/>
              <a:gd name="connsiteY153" fmla="*/ 833991 h 1217172"/>
              <a:gd name="connsiteX154" fmla="*/ 10108 w 1596190"/>
              <a:gd name="connsiteY154" fmla="*/ 842380 h 1217172"/>
              <a:gd name="connsiteX155" fmla="*/ 9059 w 1596190"/>
              <a:gd name="connsiteY155" fmla="*/ 850772 h 1217172"/>
              <a:gd name="connsiteX156" fmla="*/ 8310 w 1596190"/>
              <a:gd name="connsiteY156" fmla="*/ 857364 h 1217172"/>
              <a:gd name="connsiteX157" fmla="*/ 8310 w 1596190"/>
              <a:gd name="connsiteY157" fmla="*/ 857364 h 1217172"/>
              <a:gd name="connsiteX158" fmla="*/ 8310 w 1596190"/>
              <a:gd name="connsiteY158" fmla="*/ 857364 h 1217172"/>
              <a:gd name="connsiteX159" fmla="*/ 8160 w 1596190"/>
              <a:gd name="connsiteY159" fmla="*/ 859012 h 1217172"/>
              <a:gd name="connsiteX160" fmla="*/ 7260 w 1596190"/>
              <a:gd name="connsiteY160" fmla="*/ 867404 h 1217172"/>
              <a:gd name="connsiteX161" fmla="*/ 6361 w 1596190"/>
              <a:gd name="connsiteY161" fmla="*/ 875944 h 1217172"/>
              <a:gd name="connsiteX162" fmla="*/ 5612 w 1596190"/>
              <a:gd name="connsiteY162" fmla="*/ 884485 h 1217172"/>
              <a:gd name="connsiteX163" fmla="*/ 4862 w 1596190"/>
              <a:gd name="connsiteY163" fmla="*/ 893025 h 1217172"/>
              <a:gd name="connsiteX164" fmla="*/ 4113 w 1596190"/>
              <a:gd name="connsiteY164" fmla="*/ 901567 h 1217172"/>
              <a:gd name="connsiteX165" fmla="*/ 3514 w 1596190"/>
              <a:gd name="connsiteY165" fmla="*/ 910257 h 1217172"/>
              <a:gd name="connsiteX166" fmla="*/ 3514 w 1596190"/>
              <a:gd name="connsiteY166" fmla="*/ 912205 h 1217172"/>
              <a:gd name="connsiteX167" fmla="*/ 3514 w 1596190"/>
              <a:gd name="connsiteY167" fmla="*/ 912505 h 1217172"/>
              <a:gd name="connsiteX168" fmla="*/ 3514 w 1596190"/>
              <a:gd name="connsiteY168" fmla="*/ 912805 h 1217172"/>
              <a:gd name="connsiteX169" fmla="*/ 3064 w 1596190"/>
              <a:gd name="connsiteY169" fmla="*/ 918947 h 1217172"/>
              <a:gd name="connsiteX170" fmla="*/ 2464 w 1596190"/>
              <a:gd name="connsiteY170" fmla="*/ 927638 h 1217172"/>
              <a:gd name="connsiteX171" fmla="*/ 2015 w 1596190"/>
              <a:gd name="connsiteY171" fmla="*/ 936328 h 1217172"/>
              <a:gd name="connsiteX172" fmla="*/ 1565 w 1596190"/>
              <a:gd name="connsiteY172" fmla="*/ 945318 h 1217172"/>
              <a:gd name="connsiteX173" fmla="*/ 1116 w 1596190"/>
              <a:gd name="connsiteY173" fmla="*/ 954308 h 1217172"/>
              <a:gd name="connsiteX174" fmla="*/ 666 w 1596190"/>
              <a:gd name="connsiteY174" fmla="*/ 963300 h 1217172"/>
              <a:gd name="connsiteX175" fmla="*/ 666 w 1596190"/>
              <a:gd name="connsiteY175" fmla="*/ 967195 h 1217172"/>
              <a:gd name="connsiteX176" fmla="*/ 666 w 1596190"/>
              <a:gd name="connsiteY176" fmla="*/ 967644 h 1217172"/>
              <a:gd name="connsiteX177" fmla="*/ 666 w 1596190"/>
              <a:gd name="connsiteY177" fmla="*/ 968094 h 1217172"/>
              <a:gd name="connsiteX178" fmla="*/ 666 w 1596190"/>
              <a:gd name="connsiteY178" fmla="*/ 972139 h 1217172"/>
              <a:gd name="connsiteX179" fmla="*/ 367 w 1596190"/>
              <a:gd name="connsiteY179" fmla="*/ 981429 h 1217172"/>
              <a:gd name="connsiteX180" fmla="*/ 216 w 1596190"/>
              <a:gd name="connsiteY180" fmla="*/ 990719 h 1217172"/>
              <a:gd name="connsiteX181" fmla="*/ 66 w 1596190"/>
              <a:gd name="connsiteY181" fmla="*/ 1000009 h 1217172"/>
              <a:gd name="connsiteX182" fmla="*/ 66 w 1596190"/>
              <a:gd name="connsiteY182" fmla="*/ 1009299 h 1217172"/>
              <a:gd name="connsiteX183" fmla="*/ 66 w 1596190"/>
              <a:gd name="connsiteY183" fmla="*/ 1012595 h 1217172"/>
              <a:gd name="connsiteX184" fmla="*/ 66 w 1596190"/>
              <a:gd name="connsiteY184" fmla="*/ 1015892 h 1217172"/>
              <a:gd name="connsiteX185" fmla="*/ 1442 w 1596190"/>
              <a:gd name="connsiteY185" fmla="*/ 1011624 h 1217172"/>
              <a:gd name="connsiteX186" fmla="*/ 1024788 w 1596190"/>
              <a:gd name="connsiteY186" fmla="*/ 1217172 h 1217172"/>
              <a:gd name="connsiteX187" fmla="*/ 1023534 w 1596190"/>
              <a:gd name="connsiteY187" fmla="*/ 1173819 h 1217172"/>
              <a:gd name="connsiteX188" fmla="*/ 1023534 w 1596190"/>
              <a:gd name="connsiteY188" fmla="*/ 1172921 h 1217172"/>
              <a:gd name="connsiteX189" fmla="*/ 1026981 w 1596190"/>
              <a:gd name="connsiteY189" fmla="*/ 1117480 h 1217172"/>
              <a:gd name="connsiteX190" fmla="*/ 1026981 w 1596190"/>
              <a:gd name="connsiteY190" fmla="*/ 1116882 h 1217172"/>
              <a:gd name="connsiteX191" fmla="*/ 1032376 w 1596190"/>
              <a:gd name="connsiteY191" fmla="*/ 1061141 h 1217172"/>
              <a:gd name="connsiteX192" fmla="*/ 1032376 w 1596190"/>
              <a:gd name="connsiteY192" fmla="*/ 1060693 h 1217172"/>
              <a:gd name="connsiteX193" fmla="*/ 1039720 w 1596190"/>
              <a:gd name="connsiteY193" fmla="*/ 1004953 h 1217172"/>
              <a:gd name="connsiteX194" fmla="*/ 1065198 w 1596190"/>
              <a:gd name="connsiteY194" fmla="*/ 869952 h 1217172"/>
              <a:gd name="connsiteX195" fmla="*/ 1065198 w 1596190"/>
              <a:gd name="connsiteY195" fmla="*/ 869652 h 1217172"/>
              <a:gd name="connsiteX196" fmla="*/ 1100568 w 1596190"/>
              <a:gd name="connsiteY196" fmla="*/ 739893 h 1217172"/>
              <a:gd name="connsiteX197" fmla="*/ 1100568 w 1596190"/>
              <a:gd name="connsiteY197" fmla="*/ 739593 h 1217172"/>
              <a:gd name="connsiteX198" fmla="*/ 1144629 w 1596190"/>
              <a:gd name="connsiteY198" fmla="*/ 617776 h 1217172"/>
              <a:gd name="connsiteX199" fmla="*/ 1144629 w 1596190"/>
              <a:gd name="connsiteY199" fmla="*/ 617476 h 1217172"/>
              <a:gd name="connsiteX200" fmla="*/ 1195885 w 1596190"/>
              <a:gd name="connsiteY200" fmla="*/ 506598 h 1217172"/>
              <a:gd name="connsiteX201" fmla="*/ 1197234 w 1596190"/>
              <a:gd name="connsiteY201" fmla="*/ 504050 h 1217172"/>
              <a:gd name="connsiteX202" fmla="*/ 1220764 w 1596190"/>
              <a:gd name="connsiteY202" fmla="*/ 461647 h 1217172"/>
              <a:gd name="connsiteX203" fmla="*/ 1227358 w 1596190"/>
              <a:gd name="connsiteY203" fmla="*/ 450409 h 1217172"/>
              <a:gd name="connsiteX204" fmla="*/ 1253735 w 1596190"/>
              <a:gd name="connsiteY204" fmla="*/ 408155 h 1217172"/>
              <a:gd name="connsiteX205" fmla="*/ 1257932 w 1596190"/>
              <a:gd name="connsiteY205" fmla="*/ 402011 h 1217172"/>
              <a:gd name="connsiteX206" fmla="*/ 1281911 w 1596190"/>
              <a:gd name="connsiteY206" fmla="*/ 368298 h 1217172"/>
              <a:gd name="connsiteX207" fmla="*/ 1289704 w 1596190"/>
              <a:gd name="connsiteY207" fmla="*/ 357960 h 1217172"/>
              <a:gd name="connsiteX208" fmla="*/ 1317580 w 1596190"/>
              <a:gd name="connsiteY208" fmla="*/ 323647 h 1217172"/>
              <a:gd name="connsiteX209" fmla="*/ 1318929 w 1596190"/>
              <a:gd name="connsiteY209" fmla="*/ 321999 h 1217172"/>
              <a:gd name="connsiteX210" fmla="*/ 1351451 w 1596190"/>
              <a:gd name="connsiteY210" fmla="*/ 287387 h 1217172"/>
              <a:gd name="connsiteX211" fmla="*/ 1352051 w 1596190"/>
              <a:gd name="connsiteY211" fmla="*/ 286787 h 1217172"/>
              <a:gd name="connsiteX212" fmla="*/ 1385921 w 1596190"/>
              <a:gd name="connsiteY212" fmla="*/ 256370 h 1217172"/>
              <a:gd name="connsiteX213" fmla="*/ 1386521 w 1596190"/>
              <a:gd name="connsiteY213" fmla="*/ 255920 h 1217172"/>
              <a:gd name="connsiteX214" fmla="*/ 1421291 w 1596190"/>
              <a:gd name="connsiteY214" fmla="*/ 230299 h 1217172"/>
              <a:gd name="connsiteX215" fmla="*/ 1421590 w 1596190"/>
              <a:gd name="connsiteY215" fmla="*/ 230149 h 1217172"/>
              <a:gd name="connsiteX216" fmla="*/ 1457410 w 1596190"/>
              <a:gd name="connsiteY216" fmla="*/ 209471 h 1217172"/>
              <a:gd name="connsiteX217" fmla="*/ 1493678 w 1596190"/>
              <a:gd name="connsiteY217" fmla="*/ 194338 h 1217172"/>
              <a:gd name="connsiteX218" fmla="*/ 1493978 w 1596190"/>
              <a:gd name="connsiteY218" fmla="*/ 194338 h 1217172"/>
              <a:gd name="connsiteX219" fmla="*/ 1529048 w 1596190"/>
              <a:gd name="connsiteY219" fmla="*/ 185498 h 1217172"/>
              <a:gd name="connsiteX220" fmla="*/ 1529197 w 1596190"/>
              <a:gd name="connsiteY220" fmla="*/ 185498 h 1217172"/>
              <a:gd name="connsiteX221" fmla="*/ 1563218 w 1596190"/>
              <a:gd name="connsiteY221" fmla="*/ 182650 h 1217172"/>
              <a:gd name="connsiteX222" fmla="*/ 1563368 w 1596190"/>
              <a:gd name="connsiteY222" fmla="*/ 182650 h 1217172"/>
              <a:gd name="connsiteX223" fmla="*/ 1596190 w 1596190"/>
              <a:gd name="connsiteY223" fmla="*/ 185648 h 1217172"/>
              <a:gd name="connsiteX224" fmla="*/ 1596190 w 1596190"/>
              <a:gd name="connsiteY224" fmla="*/ 185648 h 1217172"/>
              <a:gd name="connsiteX225" fmla="*/ 1029528 w 1596190"/>
              <a:gd name="connsiteY225" fmla="*/ 83310 h 1217172"/>
              <a:gd name="connsiteX226" fmla="*/ 1027281 w 1596190"/>
              <a:gd name="connsiteY226" fmla="*/ 83458 h 121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1596190" h="1217172">
                <a:moveTo>
                  <a:pt x="1027281" y="83458"/>
                </a:moveTo>
                <a:lnTo>
                  <a:pt x="580666" y="2846"/>
                </a:lnTo>
                <a:cubicBezTo>
                  <a:pt x="580666" y="2846"/>
                  <a:pt x="579916" y="2846"/>
                  <a:pt x="579617" y="2698"/>
                </a:cubicBezTo>
                <a:cubicBezTo>
                  <a:pt x="579317" y="2548"/>
                  <a:pt x="578867" y="2698"/>
                  <a:pt x="578568" y="2548"/>
                </a:cubicBezTo>
                <a:lnTo>
                  <a:pt x="577518" y="2548"/>
                </a:lnTo>
                <a:cubicBezTo>
                  <a:pt x="577518" y="2548"/>
                  <a:pt x="576769" y="2248"/>
                  <a:pt x="576470" y="2248"/>
                </a:cubicBezTo>
                <a:cubicBezTo>
                  <a:pt x="575120" y="2098"/>
                  <a:pt x="573772" y="1798"/>
                  <a:pt x="572423" y="1648"/>
                </a:cubicBezTo>
                <a:lnTo>
                  <a:pt x="568226" y="1198"/>
                </a:lnTo>
                <a:lnTo>
                  <a:pt x="564030" y="750"/>
                </a:lnTo>
                <a:cubicBezTo>
                  <a:pt x="562681" y="750"/>
                  <a:pt x="561333" y="450"/>
                  <a:pt x="559834" y="450"/>
                </a:cubicBezTo>
                <a:cubicBezTo>
                  <a:pt x="558485" y="450"/>
                  <a:pt x="556986" y="300"/>
                  <a:pt x="555637" y="150"/>
                </a:cubicBezTo>
                <a:cubicBezTo>
                  <a:pt x="554289" y="150"/>
                  <a:pt x="552790" y="150"/>
                  <a:pt x="551441" y="0"/>
                </a:cubicBezTo>
                <a:lnTo>
                  <a:pt x="547245" y="0"/>
                </a:lnTo>
                <a:lnTo>
                  <a:pt x="546645" y="0"/>
                </a:lnTo>
                <a:lnTo>
                  <a:pt x="543048" y="0"/>
                </a:lnTo>
                <a:lnTo>
                  <a:pt x="538852" y="0"/>
                </a:lnTo>
                <a:cubicBezTo>
                  <a:pt x="537503" y="0"/>
                  <a:pt x="536004" y="0"/>
                  <a:pt x="534656" y="150"/>
                </a:cubicBezTo>
                <a:cubicBezTo>
                  <a:pt x="533157" y="150"/>
                  <a:pt x="531808" y="150"/>
                  <a:pt x="530309" y="450"/>
                </a:cubicBezTo>
                <a:cubicBezTo>
                  <a:pt x="528810" y="450"/>
                  <a:pt x="527462" y="600"/>
                  <a:pt x="525963" y="750"/>
                </a:cubicBezTo>
                <a:cubicBezTo>
                  <a:pt x="524464" y="750"/>
                  <a:pt x="522966" y="1048"/>
                  <a:pt x="521617" y="1198"/>
                </a:cubicBezTo>
                <a:cubicBezTo>
                  <a:pt x="520118" y="1198"/>
                  <a:pt x="518619" y="1498"/>
                  <a:pt x="517270" y="1648"/>
                </a:cubicBezTo>
                <a:cubicBezTo>
                  <a:pt x="515772" y="1798"/>
                  <a:pt x="514273" y="2098"/>
                  <a:pt x="512775" y="2248"/>
                </a:cubicBezTo>
                <a:cubicBezTo>
                  <a:pt x="512325" y="2248"/>
                  <a:pt x="512025" y="2248"/>
                  <a:pt x="511575" y="2398"/>
                </a:cubicBezTo>
                <a:lnTo>
                  <a:pt x="511575" y="2398"/>
                </a:lnTo>
                <a:lnTo>
                  <a:pt x="511575" y="2398"/>
                </a:lnTo>
                <a:cubicBezTo>
                  <a:pt x="510526" y="2398"/>
                  <a:pt x="509627" y="2698"/>
                  <a:pt x="508578" y="2846"/>
                </a:cubicBezTo>
                <a:cubicBezTo>
                  <a:pt x="507079" y="3146"/>
                  <a:pt x="505581" y="3296"/>
                  <a:pt x="504082" y="3596"/>
                </a:cubicBezTo>
                <a:lnTo>
                  <a:pt x="499586" y="4496"/>
                </a:lnTo>
                <a:cubicBezTo>
                  <a:pt x="498087" y="4794"/>
                  <a:pt x="496588" y="5094"/>
                  <a:pt x="495089" y="5544"/>
                </a:cubicBezTo>
                <a:cubicBezTo>
                  <a:pt x="493591" y="5844"/>
                  <a:pt x="492092" y="6294"/>
                  <a:pt x="490594" y="6592"/>
                </a:cubicBezTo>
                <a:cubicBezTo>
                  <a:pt x="489095" y="7042"/>
                  <a:pt x="487446" y="7342"/>
                  <a:pt x="485948" y="7792"/>
                </a:cubicBezTo>
                <a:cubicBezTo>
                  <a:pt x="484449" y="8242"/>
                  <a:pt x="482800" y="8690"/>
                  <a:pt x="481302" y="9140"/>
                </a:cubicBezTo>
                <a:cubicBezTo>
                  <a:pt x="479803" y="9590"/>
                  <a:pt x="478154" y="10040"/>
                  <a:pt x="476506" y="10488"/>
                </a:cubicBezTo>
                <a:cubicBezTo>
                  <a:pt x="476206" y="10488"/>
                  <a:pt x="475906" y="10638"/>
                  <a:pt x="475456" y="10788"/>
                </a:cubicBezTo>
                <a:lnTo>
                  <a:pt x="475456" y="10788"/>
                </a:lnTo>
                <a:lnTo>
                  <a:pt x="475456" y="10788"/>
                </a:lnTo>
                <a:cubicBezTo>
                  <a:pt x="474258" y="11088"/>
                  <a:pt x="473058" y="11538"/>
                  <a:pt x="471860" y="11838"/>
                </a:cubicBezTo>
                <a:cubicBezTo>
                  <a:pt x="470211" y="12436"/>
                  <a:pt x="468562" y="12886"/>
                  <a:pt x="466914" y="13486"/>
                </a:cubicBezTo>
                <a:lnTo>
                  <a:pt x="461968" y="15284"/>
                </a:lnTo>
                <a:cubicBezTo>
                  <a:pt x="460320" y="15884"/>
                  <a:pt x="458671" y="16482"/>
                  <a:pt x="456873" y="17232"/>
                </a:cubicBezTo>
                <a:cubicBezTo>
                  <a:pt x="455224" y="17830"/>
                  <a:pt x="453575" y="18580"/>
                  <a:pt x="451777" y="19180"/>
                </a:cubicBezTo>
                <a:cubicBezTo>
                  <a:pt x="450578" y="19629"/>
                  <a:pt x="449529" y="20078"/>
                  <a:pt x="448330" y="20678"/>
                </a:cubicBezTo>
                <a:cubicBezTo>
                  <a:pt x="447131" y="21127"/>
                  <a:pt x="446082" y="21726"/>
                  <a:pt x="444883" y="22176"/>
                </a:cubicBezTo>
                <a:cubicBezTo>
                  <a:pt x="443684" y="22625"/>
                  <a:pt x="442635" y="23225"/>
                  <a:pt x="441436" y="23674"/>
                </a:cubicBezTo>
                <a:cubicBezTo>
                  <a:pt x="440237" y="24123"/>
                  <a:pt x="439188" y="24723"/>
                  <a:pt x="437989" y="25321"/>
                </a:cubicBezTo>
                <a:lnTo>
                  <a:pt x="436190" y="26221"/>
                </a:lnTo>
                <a:lnTo>
                  <a:pt x="434392" y="27121"/>
                </a:lnTo>
                <a:lnTo>
                  <a:pt x="432594" y="28019"/>
                </a:lnTo>
                <a:lnTo>
                  <a:pt x="430795" y="28919"/>
                </a:lnTo>
                <a:cubicBezTo>
                  <a:pt x="428996" y="29817"/>
                  <a:pt x="427048" y="30717"/>
                  <a:pt x="425250" y="31765"/>
                </a:cubicBezTo>
                <a:cubicBezTo>
                  <a:pt x="423451" y="32813"/>
                  <a:pt x="421503" y="33713"/>
                  <a:pt x="419704" y="34761"/>
                </a:cubicBezTo>
                <a:cubicBezTo>
                  <a:pt x="417906" y="35811"/>
                  <a:pt x="415958" y="36859"/>
                  <a:pt x="414159" y="37909"/>
                </a:cubicBezTo>
                <a:cubicBezTo>
                  <a:pt x="412361" y="38957"/>
                  <a:pt x="410413" y="40007"/>
                  <a:pt x="408614" y="41055"/>
                </a:cubicBezTo>
                <a:cubicBezTo>
                  <a:pt x="406516" y="42253"/>
                  <a:pt x="404418" y="43453"/>
                  <a:pt x="402469" y="44801"/>
                </a:cubicBezTo>
                <a:cubicBezTo>
                  <a:pt x="402170" y="44951"/>
                  <a:pt x="401870" y="45251"/>
                  <a:pt x="401570" y="45401"/>
                </a:cubicBezTo>
                <a:cubicBezTo>
                  <a:pt x="401570" y="45401"/>
                  <a:pt x="401271" y="45551"/>
                  <a:pt x="401271" y="45701"/>
                </a:cubicBezTo>
                <a:lnTo>
                  <a:pt x="396325" y="48847"/>
                </a:lnTo>
                <a:cubicBezTo>
                  <a:pt x="394227" y="50195"/>
                  <a:pt x="392128" y="51543"/>
                  <a:pt x="390180" y="52893"/>
                </a:cubicBezTo>
                <a:cubicBezTo>
                  <a:pt x="388082" y="54241"/>
                  <a:pt x="385984" y="55589"/>
                  <a:pt x="384035" y="57089"/>
                </a:cubicBezTo>
                <a:cubicBezTo>
                  <a:pt x="381787" y="58737"/>
                  <a:pt x="379389" y="60385"/>
                  <a:pt x="377141" y="62033"/>
                </a:cubicBezTo>
                <a:lnTo>
                  <a:pt x="370247" y="67126"/>
                </a:lnTo>
                <a:cubicBezTo>
                  <a:pt x="368749" y="68326"/>
                  <a:pt x="367250" y="69374"/>
                  <a:pt x="365751" y="70572"/>
                </a:cubicBezTo>
                <a:cubicBezTo>
                  <a:pt x="365601" y="70572"/>
                  <a:pt x="365301" y="70872"/>
                  <a:pt x="365152" y="71022"/>
                </a:cubicBezTo>
                <a:cubicBezTo>
                  <a:pt x="364552" y="71472"/>
                  <a:pt x="363953" y="71922"/>
                  <a:pt x="363353" y="72520"/>
                </a:cubicBezTo>
                <a:cubicBezTo>
                  <a:pt x="361105" y="74318"/>
                  <a:pt x="358707" y="76116"/>
                  <a:pt x="356459" y="78064"/>
                </a:cubicBezTo>
                <a:cubicBezTo>
                  <a:pt x="353761" y="80312"/>
                  <a:pt x="350914" y="82560"/>
                  <a:pt x="348216" y="84958"/>
                </a:cubicBezTo>
                <a:cubicBezTo>
                  <a:pt x="345519" y="87354"/>
                  <a:pt x="342671" y="89602"/>
                  <a:pt x="339974" y="92150"/>
                </a:cubicBezTo>
                <a:cubicBezTo>
                  <a:pt x="337276" y="94548"/>
                  <a:pt x="334578" y="97094"/>
                  <a:pt x="331730" y="99492"/>
                </a:cubicBezTo>
                <a:cubicBezTo>
                  <a:pt x="331281" y="99942"/>
                  <a:pt x="330831" y="100240"/>
                  <a:pt x="330532" y="100690"/>
                </a:cubicBezTo>
                <a:lnTo>
                  <a:pt x="329932" y="101290"/>
                </a:lnTo>
                <a:lnTo>
                  <a:pt x="323637" y="107133"/>
                </a:lnTo>
                <a:cubicBezTo>
                  <a:pt x="319291" y="111179"/>
                  <a:pt x="315095" y="115523"/>
                  <a:pt x="310899" y="119719"/>
                </a:cubicBezTo>
                <a:cubicBezTo>
                  <a:pt x="306702" y="124065"/>
                  <a:pt x="302506" y="128409"/>
                  <a:pt x="298309" y="133055"/>
                </a:cubicBezTo>
                <a:cubicBezTo>
                  <a:pt x="297710" y="133655"/>
                  <a:pt x="297260" y="134253"/>
                  <a:pt x="296661" y="134853"/>
                </a:cubicBezTo>
                <a:lnTo>
                  <a:pt x="296061" y="135453"/>
                </a:lnTo>
                <a:cubicBezTo>
                  <a:pt x="295762" y="135753"/>
                  <a:pt x="295462" y="136201"/>
                  <a:pt x="295162" y="136501"/>
                </a:cubicBezTo>
                <a:cubicBezTo>
                  <a:pt x="292015" y="139947"/>
                  <a:pt x="288868" y="143393"/>
                  <a:pt x="285720" y="146991"/>
                </a:cubicBezTo>
                <a:cubicBezTo>
                  <a:pt x="281524" y="151634"/>
                  <a:pt x="277477" y="156578"/>
                  <a:pt x="273431" y="161374"/>
                </a:cubicBezTo>
                <a:cubicBezTo>
                  <a:pt x="271183" y="164070"/>
                  <a:pt x="268935" y="167068"/>
                  <a:pt x="266687" y="169914"/>
                </a:cubicBezTo>
                <a:cubicBezTo>
                  <a:pt x="263989" y="173212"/>
                  <a:pt x="261441" y="176508"/>
                  <a:pt x="258743" y="179954"/>
                </a:cubicBezTo>
                <a:cubicBezTo>
                  <a:pt x="256046" y="183400"/>
                  <a:pt x="253348" y="186546"/>
                  <a:pt x="250650" y="190142"/>
                </a:cubicBezTo>
                <a:cubicBezTo>
                  <a:pt x="245105" y="197485"/>
                  <a:pt x="239710" y="205275"/>
                  <a:pt x="234314" y="212917"/>
                </a:cubicBezTo>
                <a:cubicBezTo>
                  <a:pt x="232966" y="214865"/>
                  <a:pt x="231467" y="216813"/>
                  <a:pt x="230118" y="218761"/>
                </a:cubicBezTo>
                <a:cubicBezTo>
                  <a:pt x="229669" y="219511"/>
                  <a:pt x="229069" y="220109"/>
                  <a:pt x="228619" y="220709"/>
                </a:cubicBezTo>
                <a:cubicBezTo>
                  <a:pt x="221426" y="231199"/>
                  <a:pt x="214232" y="242136"/>
                  <a:pt x="207188" y="253224"/>
                </a:cubicBezTo>
                <a:lnTo>
                  <a:pt x="203142" y="259966"/>
                </a:lnTo>
                <a:lnTo>
                  <a:pt x="196397" y="271204"/>
                </a:lnTo>
                <a:cubicBezTo>
                  <a:pt x="193100" y="276598"/>
                  <a:pt x="189803" y="281843"/>
                  <a:pt x="186656" y="287387"/>
                </a:cubicBezTo>
                <a:cubicBezTo>
                  <a:pt x="182909" y="293829"/>
                  <a:pt x="179312" y="300273"/>
                  <a:pt x="175715" y="306865"/>
                </a:cubicBezTo>
                <a:cubicBezTo>
                  <a:pt x="174666" y="308663"/>
                  <a:pt x="173767" y="310611"/>
                  <a:pt x="172718" y="312409"/>
                </a:cubicBezTo>
                <a:cubicBezTo>
                  <a:pt x="172418" y="312859"/>
                  <a:pt x="172118" y="313459"/>
                  <a:pt x="171819" y="313907"/>
                </a:cubicBezTo>
                <a:lnTo>
                  <a:pt x="171369" y="314807"/>
                </a:lnTo>
                <a:cubicBezTo>
                  <a:pt x="169271" y="318853"/>
                  <a:pt x="167023" y="322748"/>
                  <a:pt x="164924" y="326794"/>
                </a:cubicBezTo>
                <a:cubicBezTo>
                  <a:pt x="161328" y="333536"/>
                  <a:pt x="157880" y="340278"/>
                  <a:pt x="154434" y="347322"/>
                </a:cubicBezTo>
                <a:cubicBezTo>
                  <a:pt x="150986" y="354214"/>
                  <a:pt x="147539" y="361256"/>
                  <a:pt x="144242" y="368148"/>
                </a:cubicBezTo>
                <a:cubicBezTo>
                  <a:pt x="141994" y="372643"/>
                  <a:pt x="139896" y="377289"/>
                  <a:pt x="137798" y="381933"/>
                </a:cubicBezTo>
                <a:lnTo>
                  <a:pt x="131503" y="395869"/>
                </a:lnTo>
                <a:cubicBezTo>
                  <a:pt x="129405" y="400513"/>
                  <a:pt x="127307" y="405309"/>
                  <a:pt x="125209" y="409953"/>
                </a:cubicBezTo>
                <a:cubicBezTo>
                  <a:pt x="123260" y="414298"/>
                  <a:pt x="121462" y="418792"/>
                  <a:pt x="119513" y="423138"/>
                </a:cubicBezTo>
                <a:lnTo>
                  <a:pt x="119513" y="423438"/>
                </a:lnTo>
                <a:cubicBezTo>
                  <a:pt x="119513" y="423738"/>
                  <a:pt x="119364" y="423888"/>
                  <a:pt x="119214" y="424188"/>
                </a:cubicBezTo>
                <a:cubicBezTo>
                  <a:pt x="117565" y="428082"/>
                  <a:pt x="115917" y="431978"/>
                  <a:pt x="114268" y="436024"/>
                </a:cubicBezTo>
                <a:cubicBezTo>
                  <a:pt x="112620" y="439920"/>
                  <a:pt x="110971" y="443966"/>
                  <a:pt x="109472" y="448012"/>
                </a:cubicBezTo>
                <a:cubicBezTo>
                  <a:pt x="107824" y="452057"/>
                  <a:pt x="106325" y="455953"/>
                  <a:pt x="104676" y="459997"/>
                </a:cubicBezTo>
                <a:cubicBezTo>
                  <a:pt x="103028" y="464043"/>
                  <a:pt x="101529" y="468089"/>
                  <a:pt x="100030" y="472135"/>
                </a:cubicBezTo>
                <a:cubicBezTo>
                  <a:pt x="98682" y="475731"/>
                  <a:pt x="97333" y="479327"/>
                  <a:pt x="95984" y="482773"/>
                </a:cubicBezTo>
                <a:cubicBezTo>
                  <a:pt x="94635" y="486219"/>
                  <a:pt x="93286" y="489965"/>
                  <a:pt x="92087" y="493561"/>
                </a:cubicBezTo>
                <a:cubicBezTo>
                  <a:pt x="90888" y="497158"/>
                  <a:pt x="89539" y="500754"/>
                  <a:pt x="88191" y="504350"/>
                </a:cubicBezTo>
                <a:cubicBezTo>
                  <a:pt x="86842" y="507946"/>
                  <a:pt x="85643" y="511542"/>
                  <a:pt x="84444" y="515288"/>
                </a:cubicBezTo>
                <a:cubicBezTo>
                  <a:pt x="83245" y="518584"/>
                  <a:pt x="82196" y="521880"/>
                  <a:pt x="80997" y="525328"/>
                </a:cubicBezTo>
                <a:cubicBezTo>
                  <a:pt x="79798" y="528624"/>
                  <a:pt x="78749" y="532070"/>
                  <a:pt x="77700" y="535366"/>
                </a:cubicBezTo>
                <a:cubicBezTo>
                  <a:pt x="76950" y="537913"/>
                  <a:pt x="76051" y="540311"/>
                  <a:pt x="75302" y="542857"/>
                </a:cubicBezTo>
                <a:lnTo>
                  <a:pt x="75302" y="543007"/>
                </a:lnTo>
                <a:lnTo>
                  <a:pt x="75302" y="543007"/>
                </a:lnTo>
                <a:cubicBezTo>
                  <a:pt x="75002" y="543757"/>
                  <a:pt x="74852" y="544505"/>
                  <a:pt x="74552" y="545255"/>
                </a:cubicBezTo>
                <a:cubicBezTo>
                  <a:pt x="73503" y="548701"/>
                  <a:pt x="72454" y="551997"/>
                  <a:pt x="71405" y="555443"/>
                </a:cubicBezTo>
                <a:cubicBezTo>
                  <a:pt x="70356" y="558591"/>
                  <a:pt x="69457" y="561737"/>
                  <a:pt x="68407" y="564883"/>
                </a:cubicBezTo>
                <a:lnTo>
                  <a:pt x="65560" y="574473"/>
                </a:lnTo>
                <a:cubicBezTo>
                  <a:pt x="64661" y="577621"/>
                  <a:pt x="63612" y="580916"/>
                  <a:pt x="62713" y="584062"/>
                </a:cubicBezTo>
                <a:cubicBezTo>
                  <a:pt x="61813" y="587208"/>
                  <a:pt x="60764" y="590506"/>
                  <a:pt x="59865" y="593652"/>
                </a:cubicBezTo>
                <a:cubicBezTo>
                  <a:pt x="58966" y="596648"/>
                  <a:pt x="58216" y="599646"/>
                  <a:pt x="57317" y="602642"/>
                </a:cubicBezTo>
                <a:cubicBezTo>
                  <a:pt x="56418" y="605640"/>
                  <a:pt x="55669" y="608636"/>
                  <a:pt x="54769" y="611632"/>
                </a:cubicBezTo>
                <a:cubicBezTo>
                  <a:pt x="54020" y="614630"/>
                  <a:pt x="53121" y="617626"/>
                  <a:pt x="52372" y="620624"/>
                </a:cubicBezTo>
                <a:cubicBezTo>
                  <a:pt x="51622" y="623620"/>
                  <a:pt x="50723" y="626616"/>
                  <a:pt x="49974" y="629613"/>
                </a:cubicBezTo>
                <a:cubicBezTo>
                  <a:pt x="49224" y="632609"/>
                  <a:pt x="48475" y="635457"/>
                  <a:pt x="47726" y="638453"/>
                </a:cubicBezTo>
                <a:cubicBezTo>
                  <a:pt x="46976" y="641451"/>
                  <a:pt x="46227" y="644297"/>
                  <a:pt x="45477" y="647293"/>
                </a:cubicBezTo>
                <a:cubicBezTo>
                  <a:pt x="44728" y="650291"/>
                  <a:pt x="43979" y="653137"/>
                  <a:pt x="43379" y="656135"/>
                </a:cubicBezTo>
                <a:cubicBezTo>
                  <a:pt x="42630" y="659131"/>
                  <a:pt x="42031" y="661979"/>
                  <a:pt x="41281" y="664975"/>
                </a:cubicBezTo>
                <a:cubicBezTo>
                  <a:pt x="40831" y="666623"/>
                  <a:pt x="40532" y="668271"/>
                  <a:pt x="40082" y="669919"/>
                </a:cubicBezTo>
                <a:lnTo>
                  <a:pt x="40082" y="670218"/>
                </a:lnTo>
                <a:cubicBezTo>
                  <a:pt x="39782" y="671268"/>
                  <a:pt x="39633" y="672466"/>
                  <a:pt x="39333" y="673514"/>
                </a:cubicBezTo>
                <a:cubicBezTo>
                  <a:pt x="38733" y="676362"/>
                  <a:pt x="37984" y="679208"/>
                  <a:pt x="37385" y="682206"/>
                </a:cubicBezTo>
                <a:cubicBezTo>
                  <a:pt x="36785" y="685202"/>
                  <a:pt x="36035" y="688050"/>
                  <a:pt x="35436" y="690896"/>
                </a:cubicBezTo>
                <a:cubicBezTo>
                  <a:pt x="34837" y="693744"/>
                  <a:pt x="34237" y="696740"/>
                  <a:pt x="33488" y="699586"/>
                </a:cubicBezTo>
                <a:cubicBezTo>
                  <a:pt x="32888" y="702434"/>
                  <a:pt x="32289" y="705132"/>
                  <a:pt x="31689" y="707978"/>
                </a:cubicBezTo>
                <a:cubicBezTo>
                  <a:pt x="31090" y="710824"/>
                  <a:pt x="30490" y="713671"/>
                  <a:pt x="30041" y="716369"/>
                </a:cubicBezTo>
                <a:cubicBezTo>
                  <a:pt x="29591" y="719065"/>
                  <a:pt x="28842" y="722061"/>
                  <a:pt x="28392" y="724759"/>
                </a:cubicBezTo>
                <a:cubicBezTo>
                  <a:pt x="27793" y="727607"/>
                  <a:pt x="27343" y="730453"/>
                  <a:pt x="26743" y="733299"/>
                </a:cubicBezTo>
                <a:cubicBezTo>
                  <a:pt x="26144" y="736147"/>
                  <a:pt x="25695" y="738845"/>
                  <a:pt x="25245" y="741691"/>
                </a:cubicBezTo>
                <a:cubicBezTo>
                  <a:pt x="24795" y="744537"/>
                  <a:pt x="24196" y="747235"/>
                  <a:pt x="23746" y="750083"/>
                </a:cubicBezTo>
                <a:cubicBezTo>
                  <a:pt x="23297" y="752929"/>
                  <a:pt x="22697" y="755626"/>
                  <a:pt x="22248" y="758472"/>
                </a:cubicBezTo>
                <a:cubicBezTo>
                  <a:pt x="21798" y="761320"/>
                  <a:pt x="21348" y="764016"/>
                  <a:pt x="20749" y="766864"/>
                </a:cubicBezTo>
                <a:cubicBezTo>
                  <a:pt x="20299" y="769710"/>
                  <a:pt x="19850" y="772408"/>
                  <a:pt x="19400" y="775254"/>
                </a:cubicBezTo>
                <a:cubicBezTo>
                  <a:pt x="18950" y="778102"/>
                  <a:pt x="18501" y="780798"/>
                  <a:pt x="18051" y="783646"/>
                </a:cubicBezTo>
                <a:cubicBezTo>
                  <a:pt x="17602" y="786492"/>
                  <a:pt x="17152" y="789190"/>
                  <a:pt x="16702" y="792036"/>
                </a:cubicBezTo>
                <a:cubicBezTo>
                  <a:pt x="16253" y="794883"/>
                  <a:pt x="15803" y="797580"/>
                  <a:pt x="15503" y="800427"/>
                </a:cubicBezTo>
                <a:lnTo>
                  <a:pt x="15503" y="801025"/>
                </a:lnTo>
                <a:lnTo>
                  <a:pt x="15503" y="801625"/>
                </a:lnTo>
                <a:lnTo>
                  <a:pt x="15503" y="802225"/>
                </a:lnTo>
                <a:lnTo>
                  <a:pt x="15503" y="802823"/>
                </a:lnTo>
                <a:cubicBezTo>
                  <a:pt x="15054" y="805371"/>
                  <a:pt x="14754" y="808069"/>
                  <a:pt x="14304" y="810615"/>
                </a:cubicBezTo>
                <a:cubicBezTo>
                  <a:pt x="14005" y="813163"/>
                  <a:pt x="13555" y="815859"/>
                  <a:pt x="13255" y="818407"/>
                </a:cubicBezTo>
                <a:cubicBezTo>
                  <a:pt x="12956" y="820955"/>
                  <a:pt x="12506" y="823651"/>
                  <a:pt x="12206" y="826199"/>
                </a:cubicBezTo>
                <a:cubicBezTo>
                  <a:pt x="11906" y="828747"/>
                  <a:pt x="11607" y="831443"/>
                  <a:pt x="11157" y="833991"/>
                </a:cubicBezTo>
                <a:cubicBezTo>
                  <a:pt x="10857" y="836837"/>
                  <a:pt x="10408" y="839534"/>
                  <a:pt x="10108" y="842380"/>
                </a:cubicBezTo>
                <a:cubicBezTo>
                  <a:pt x="9808" y="845228"/>
                  <a:pt x="9508" y="848074"/>
                  <a:pt x="9059" y="850772"/>
                </a:cubicBezTo>
                <a:cubicBezTo>
                  <a:pt x="8759" y="853020"/>
                  <a:pt x="8609" y="855116"/>
                  <a:pt x="8310" y="857364"/>
                </a:cubicBezTo>
                <a:lnTo>
                  <a:pt x="8310" y="857364"/>
                </a:lnTo>
                <a:lnTo>
                  <a:pt x="8310" y="857364"/>
                </a:lnTo>
                <a:cubicBezTo>
                  <a:pt x="8310" y="857364"/>
                  <a:pt x="8310" y="858564"/>
                  <a:pt x="8160" y="859012"/>
                </a:cubicBezTo>
                <a:cubicBezTo>
                  <a:pt x="7860" y="861860"/>
                  <a:pt x="7560" y="864706"/>
                  <a:pt x="7260" y="867404"/>
                </a:cubicBezTo>
                <a:lnTo>
                  <a:pt x="6361" y="875944"/>
                </a:lnTo>
                <a:cubicBezTo>
                  <a:pt x="6061" y="878792"/>
                  <a:pt x="5762" y="881638"/>
                  <a:pt x="5612" y="884485"/>
                </a:cubicBezTo>
                <a:cubicBezTo>
                  <a:pt x="5312" y="887331"/>
                  <a:pt x="5162" y="890179"/>
                  <a:pt x="4862" y="893025"/>
                </a:cubicBezTo>
                <a:cubicBezTo>
                  <a:pt x="4563" y="895873"/>
                  <a:pt x="4413" y="898719"/>
                  <a:pt x="4113" y="901567"/>
                </a:cubicBezTo>
                <a:cubicBezTo>
                  <a:pt x="3813" y="904413"/>
                  <a:pt x="3664" y="907411"/>
                  <a:pt x="3514" y="910257"/>
                </a:cubicBezTo>
                <a:lnTo>
                  <a:pt x="3514" y="912205"/>
                </a:lnTo>
                <a:lnTo>
                  <a:pt x="3514" y="912505"/>
                </a:lnTo>
                <a:lnTo>
                  <a:pt x="3514" y="912805"/>
                </a:lnTo>
                <a:cubicBezTo>
                  <a:pt x="3514" y="914903"/>
                  <a:pt x="3214" y="916999"/>
                  <a:pt x="3064" y="918947"/>
                </a:cubicBezTo>
                <a:cubicBezTo>
                  <a:pt x="2914" y="921795"/>
                  <a:pt x="2614" y="924791"/>
                  <a:pt x="2464" y="927638"/>
                </a:cubicBezTo>
                <a:cubicBezTo>
                  <a:pt x="2314" y="930484"/>
                  <a:pt x="2165" y="933482"/>
                  <a:pt x="2015" y="936328"/>
                </a:cubicBezTo>
                <a:lnTo>
                  <a:pt x="1565" y="945318"/>
                </a:lnTo>
                <a:cubicBezTo>
                  <a:pt x="1415" y="948315"/>
                  <a:pt x="1266" y="951311"/>
                  <a:pt x="1116" y="954308"/>
                </a:cubicBezTo>
                <a:cubicBezTo>
                  <a:pt x="1116" y="957306"/>
                  <a:pt x="816" y="960302"/>
                  <a:pt x="666" y="963300"/>
                </a:cubicBezTo>
                <a:lnTo>
                  <a:pt x="666" y="967195"/>
                </a:lnTo>
                <a:lnTo>
                  <a:pt x="666" y="967644"/>
                </a:lnTo>
                <a:lnTo>
                  <a:pt x="666" y="968094"/>
                </a:lnTo>
                <a:lnTo>
                  <a:pt x="666" y="972139"/>
                </a:lnTo>
                <a:cubicBezTo>
                  <a:pt x="666" y="975285"/>
                  <a:pt x="516" y="978283"/>
                  <a:pt x="367" y="981429"/>
                </a:cubicBezTo>
                <a:cubicBezTo>
                  <a:pt x="367" y="984575"/>
                  <a:pt x="216" y="987573"/>
                  <a:pt x="216" y="990719"/>
                </a:cubicBezTo>
                <a:cubicBezTo>
                  <a:pt x="216" y="993865"/>
                  <a:pt x="216" y="996863"/>
                  <a:pt x="66" y="1000009"/>
                </a:cubicBezTo>
                <a:cubicBezTo>
                  <a:pt x="-83" y="1003155"/>
                  <a:pt x="66" y="1006153"/>
                  <a:pt x="66" y="1009299"/>
                </a:cubicBezTo>
                <a:lnTo>
                  <a:pt x="66" y="1012595"/>
                </a:lnTo>
                <a:lnTo>
                  <a:pt x="66" y="1015892"/>
                </a:lnTo>
                <a:lnTo>
                  <a:pt x="1442" y="1011624"/>
                </a:lnTo>
                <a:lnTo>
                  <a:pt x="1024788" y="1217172"/>
                </a:lnTo>
                <a:cubicBezTo>
                  <a:pt x="1024788" y="1198591"/>
                  <a:pt x="1022635" y="1192398"/>
                  <a:pt x="1023534" y="1173819"/>
                </a:cubicBezTo>
                <a:lnTo>
                  <a:pt x="1023534" y="1172921"/>
                </a:lnTo>
                <a:cubicBezTo>
                  <a:pt x="1024433" y="1154491"/>
                  <a:pt x="1025482" y="1135912"/>
                  <a:pt x="1026981" y="1117480"/>
                </a:cubicBezTo>
                <a:lnTo>
                  <a:pt x="1026981" y="1116882"/>
                </a:lnTo>
                <a:cubicBezTo>
                  <a:pt x="1028479" y="1098302"/>
                  <a:pt x="1030278" y="1079723"/>
                  <a:pt x="1032376" y="1061141"/>
                </a:cubicBezTo>
                <a:lnTo>
                  <a:pt x="1032376" y="1060693"/>
                </a:lnTo>
                <a:cubicBezTo>
                  <a:pt x="1034624" y="1042114"/>
                  <a:pt x="1037022" y="1023534"/>
                  <a:pt x="1039720" y="1004953"/>
                </a:cubicBezTo>
                <a:cubicBezTo>
                  <a:pt x="1046464" y="959404"/>
                  <a:pt x="1055007" y="914303"/>
                  <a:pt x="1065198" y="869952"/>
                </a:cubicBezTo>
                <a:lnTo>
                  <a:pt x="1065198" y="869652"/>
                </a:lnTo>
                <a:cubicBezTo>
                  <a:pt x="1075389" y="825449"/>
                  <a:pt x="1087229" y="781996"/>
                  <a:pt x="1100568" y="739893"/>
                </a:cubicBezTo>
                <a:lnTo>
                  <a:pt x="1100568" y="739593"/>
                </a:lnTo>
                <a:cubicBezTo>
                  <a:pt x="1113906" y="697490"/>
                  <a:pt x="1128593" y="656733"/>
                  <a:pt x="1144629" y="617776"/>
                </a:cubicBezTo>
                <a:lnTo>
                  <a:pt x="1144629" y="617476"/>
                </a:lnTo>
                <a:cubicBezTo>
                  <a:pt x="1160516" y="578669"/>
                  <a:pt x="1177751" y="541659"/>
                  <a:pt x="1195885" y="506598"/>
                </a:cubicBezTo>
                <a:cubicBezTo>
                  <a:pt x="1196335" y="505698"/>
                  <a:pt x="1196784" y="504948"/>
                  <a:pt x="1197234" y="504050"/>
                </a:cubicBezTo>
                <a:cubicBezTo>
                  <a:pt x="1204877" y="489517"/>
                  <a:pt x="1212671" y="475431"/>
                  <a:pt x="1220764" y="461647"/>
                </a:cubicBezTo>
                <a:cubicBezTo>
                  <a:pt x="1223012" y="457901"/>
                  <a:pt x="1225110" y="454005"/>
                  <a:pt x="1227358" y="450409"/>
                </a:cubicBezTo>
                <a:cubicBezTo>
                  <a:pt x="1236050" y="435874"/>
                  <a:pt x="1244743" y="421640"/>
                  <a:pt x="1253735" y="408155"/>
                </a:cubicBezTo>
                <a:cubicBezTo>
                  <a:pt x="1255084" y="406057"/>
                  <a:pt x="1256583" y="404109"/>
                  <a:pt x="1257932" y="402011"/>
                </a:cubicBezTo>
                <a:cubicBezTo>
                  <a:pt x="1265725" y="390325"/>
                  <a:pt x="1273818" y="379237"/>
                  <a:pt x="1281911" y="368298"/>
                </a:cubicBezTo>
                <a:cubicBezTo>
                  <a:pt x="1284459" y="364852"/>
                  <a:pt x="1287006" y="361406"/>
                  <a:pt x="1289704" y="357960"/>
                </a:cubicBezTo>
                <a:cubicBezTo>
                  <a:pt x="1298846" y="345972"/>
                  <a:pt x="1308138" y="334434"/>
                  <a:pt x="1317580" y="323647"/>
                </a:cubicBezTo>
                <a:cubicBezTo>
                  <a:pt x="1318030" y="323048"/>
                  <a:pt x="1318479" y="322598"/>
                  <a:pt x="1318929" y="321999"/>
                </a:cubicBezTo>
                <a:cubicBezTo>
                  <a:pt x="1329570" y="309713"/>
                  <a:pt x="1340510" y="298325"/>
                  <a:pt x="1351451" y="287387"/>
                </a:cubicBezTo>
                <a:lnTo>
                  <a:pt x="1352051" y="286787"/>
                </a:lnTo>
                <a:cubicBezTo>
                  <a:pt x="1363141" y="275850"/>
                  <a:pt x="1374531" y="265810"/>
                  <a:pt x="1385921" y="256370"/>
                </a:cubicBezTo>
                <a:cubicBezTo>
                  <a:pt x="1386071" y="256220"/>
                  <a:pt x="1386371" y="256070"/>
                  <a:pt x="1386521" y="255920"/>
                </a:cubicBezTo>
                <a:cubicBezTo>
                  <a:pt x="1398061" y="246630"/>
                  <a:pt x="1409601" y="238090"/>
                  <a:pt x="1421291" y="230299"/>
                </a:cubicBezTo>
                <a:cubicBezTo>
                  <a:pt x="1421291" y="230299"/>
                  <a:pt x="1421440" y="230299"/>
                  <a:pt x="1421590" y="230149"/>
                </a:cubicBezTo>
                <a:cubicBezTo>
                  <a:pt x="1433430" y="222357"/>
                  <a:pt x="1445270" y="215465"/>
                  <a:pt x="1457410" y="209471"/>
                </a:cubicBezTo>
                <a:cubicBezTo>
                  <a:pt x="1469699" y="203327"/>
                  <a:pt x="1481838" y="198383"/>
                  <a:pt x="1493678" y="194338"/>
                </a:cubicBezTo>
                <a:lnTo>
                  <a:pt x="1493978" y="194338"/>
                </a:lnTo>
                <a:cubicBezTo>
                  <a:pt x="1505818" y="190442"/>
                  <a:pt x="1517658" y="187446"/>
                  <a:pt x="1529048" y="185498"/>
                </a:cubicBezTo>
                <a:lnTo>
                  <a:pt x="1529197" y="185498"/>
                </a:lnTo>
                <a:cubicBezTo>
                  <a:pt x="1540738" y="183550"/>
                  <a:pt x="1552128" y="182650"/>
                  <a:pt x="1563218" y="182650"/>
                </a:cubicBezTo>
                <a:lnTo>
                  <a:pt x="1563368" y="182650"/>
                </a:lnTo>
                <a:cubicBezTo>
                  <a:pt x="1574459" y="182650"/>
                  <a:pt x="1585399" y="183700"/>
                  <a:pt x="1596190" y="185648"/>
                </a:cubicBezTo>
                <a:lnTo>
                  <a:pt x="1596190" y="185648"/>
                </a:lnTo>
                <a:lnTo>
                  <a:pt x="1029528" y="83310"/>
                </a:lnTo>
                <a:lnTo>
                  <a:pt x="1027281" y="8345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316DE39C-2AE1-A92C-7D36-1C62EC7551F7}"/>
              </a:ext>
            </a:extLst>
          </p:cNvPr>
          <p:cNvSpPr/>
          <p:nvPr/>
        </p:nvSpPr>
        <p:spPr>
          <a:xfrm>
            <a:off x="3899075" y="3674523"/>
            <a:ext cx="2167038" cy="1473882"/>
          </a:xfrm>
          <a:custGeom>
            <a:avLst/>
            <a:gdLst>
              <a:gd name="connsiteX0" fmla="*/ 1382557 w 1383006"/>
              <a:gd name="connsiteY0" fmla="*/ 910107 h 935128"/>
              <a:gd name="connsiteX1" fmla="*/ 1382557 w 1383006"/>
              <a:gd name="connsiteY1" fmla="*/ 902015 h 935128"/>
              <a:gd name="connsiteX2" fmla="*/ 1382407 w 1383006"/>
              <a:gd name="connsiteY2" fmla="*/ 889429 h 935128"/>
              <a:gd name="connsiteX3" fmla="*/ 1382108 w 1383006"/>
              <a:gd name="connsiteY3" fmla="*/ 876992 h 935128"/>
              <a:gd name="connsiteX4" fmla="*/ 1381808 w 1383006"/>
              <a:gd name="connsiteY4" fmla="*/ 864706 h 935128"/>
              <a:gd name="connsiteX5" fmla="*/ 1381658 w 1383006"/>
              <a:gd name="connsiteY5" fmla="*/ 859312 h 935128"/>
              <a:gd name="connsiteX6" fmla="*/ 1381658 w 1383006"/>
              <a:gd name="connsiteY6" fmla="*/ 858412 h 935128"/>
              <a:gd name="connsiteX7" fmla="*/ 1381359 w 1383006"/>
              <a:gd name="connsiteY7" fmla="*/ 852568 h 935128"/>
              <a:gd name="connsiteX8" fmla="*/ 1380759 w 1383006"/>
              <a:gd name="connsiteY8" fmla="*/ 838635 h 935128"/>
              <a:gd name="connsiteX9" fmla="*/ 1380009 w 1383006"/>
              <a:gd name="connsiteY9" fmla="*/ 824849 h 935128"/>
              <a:gd name="connsiteX10" fmla="*/ 1379110 w 1383006"/>
              <a:gd name="connsiteY10" fmla="*/ 811065 h 935128"/>
              <a:gd name="connsiteX11" fmla="*/ 1378211 w 1383006"/>
              <a:gd name="connsiteY11" fmla="*/ 797430 h 935128"/>
              <a:gd name="connsiteX12" fmla="*/ 1377312 w 1383006"/>
              <a:gd name="connsiteY12" fmla="*/ 787090 h 935128"/>
              <a:gd name="connsiteX13" fmla="*/ 1377312 w 1383006"/>
              <a:gd name="connsiteY13" fmla="*/ 785742 h 935128"/>
              <a:gd name="connsiteX14" fmla="*/ 1377012 w 1383006"/>
              <a:gd name="connsiteY14" fmla="*/ 781846 h 935128"/>
              <a:gd name="connsiteX15" fmla="*/ 1375663 w 1383006"/>
              <a:gd name="connsiteY15" fmla="*/ 766264 h 935128"/>
              <a:gd name="connsiteX16" fmla="*/ 1374165 w 1383006"/>
              <a:gd name="connsiteY16" fmla="*/ 750831 h 935128"/>
              <a:gd name="connsiteX17" fmla="*/ 1372516 w 1383006"/>
              <a:gd name="connsiteY17" fmla="*/ 735697 h 935128"/>
              <a:gd name="connsiteX18" fmla="*/ 1370268 w 1383006"/>
              <a:gd name="connsiteY18" fmla="*/ 717567 h 935128"/>
              <a:gd name="connsiteX19" fmla="*/ 1370268 w 1383006"/>
              <a:gd name="connsiteY19" fmla="*/ 716967 h 935128"/>
              <a:gd name="connsiteX20" fmla="*/ 1370268 w 1383006"/>
              <a:gd name="connsiteY20" fmla="*/ 716667 h 935128"/>
              <a:gd name="connsiteX21" fmla="*/ 1367570 w 1383006"/>
              <a:gd name="connsiteY21" fmla="*/ 697788 h 935128"/>
              <a:gd name="connsiteX22" fmla="*/ 1364723 w 1383006"/>
              <a:gd name="connsiteY22" fmla="*/ 679208 h 935128"/>
              <a:gd name="connsiteX23" fmla="*/ 1361576 w 1383006"/>
              <a:gd name="connsiteY23" fmla="*/ 660929 h 935128"/>
              <a:gd name="connsiteX24" fmla="*/ 1360826 w 1383006"/>
              <a:gd name="connsiteY24" fmla="*/ 657483 h 935128"/>
              <a:gd name="connsiteX25" fmla="*/ 1359927 w 1383006"/>
              <a:gd name="connsiteY25" fmla="*/ 651639 h 935128"/>
              <a:gd name="connsiteX26" fmla="*/ 1342842 w 1383006"/>
              <a:gd name="connsiteY26" fmla="*/ 575521 h 935128"/>
              <a:gd name="connsiteX27" fmla="*/ 1337746 w 1383006"/>
              <a:gd name="connsiteY27" fmla="*/ 557091 h 935128"/>
              <a:gd name="connsiteX28" fmla="*/ 1316614 w 1383006"/>
              <a:gd name="connsiteY28" fmla="*/ 490415 h 935128"/>
              <a:gd name="connsiteX29" fmla="*/ 1314216 w 1383006"/>
              <a:gd name="connsiteY29" fmla="*/ 482923 h 935128"/>
              <a:gd name="connsiteX30" fmla="*/ 1313317 w 1383006"/>
              <a:gd name="connsiteY30" fmla="*/ 480825 h 935128"/>
              <a:gd name="connsiteX31" fmla="*/ 1290837 w 1383006"/>
              <a:gd name="connsiteY31" fmla="*/ 427034 h 935128"/>
              <a:gd name="connsiteX32" fmla="*/ 1284542 w 1383006"/>
              <a:gd name="connsiteY32" fmla="*/ 414746 h 935128"/>
              <a:gd name="connsiteX33" fmla="*/ 1276899 w 1383006"/>
              <a:gd name="connsiteY33" fmla="*/ 399913 h 935128"/>
              <a:gd name="connsiteX34" fmla="*/ 1245725 w 1383006"/>
              <a:gd name="connsiteY34" fmla="*/ 347320 h 935128"/>
              <a:gd name="connsiteX35" fmla="*/ 1243028 w 1383006"/>
              <a:gd name="connsiteY35" fmla="*/ 342826 h 935128"/>
              <a:gd name="connsiteX36" fmla="*/ 1242129 w 1383006"/>
              <a:gd name="connsiteY36" fmla="*/ 341776 h 935128"/>
              <a:gd name="connsiteX37" fmla="*/ 1203612 w 1383006"/>
              <a:gd name="connsiteY37" fmla="*/ 293979 h 935128"/>
              <a:gd name="connsiteX38" fmla="*/ 1193720 w 1383006"/>
              <a:gd name="connsiteY38" fmla="*/ 283640 h 935128"/>
              <a:gd name="connsiteX39" fmla="*/ 1182180 w 1383006"/>
              <a:gd name="connsiteY39" fmla="*/ 271654 h 935128"/>
              <a:gd name="connsiteX40" fmla="*/ 1152955 w 1383006"/>
              <a:gd name="connsiteY40" fmla="*/ 247678 h 935128"/>
              <a:gd name="connsiteX41" fmla="*/ 1150857 w 1383006"/>
              <a:gd name="connsiteY41" fmla="*/ 245880 h 935128"/>
              <a:gd name="connsiteX42" fmla="*/ 1150108 w 1383006"/>
              <a:gd name="connsiteY42" fmla="*/ 245432 h 935128"/>
              <a:gd name="connsiteX43" fmla="*/ 1146661 w 1383006"/>
              <a:gd name="connsiteY43" fmla="*/ 243184 h 935128"/>
              <a:gd name="connsiteX44" fmla="*/ 1119085 w 1383006"/>
              <a:gd name="connsiteY44" fmla="*/ 226103 h 935128"/>
              <a:gd name="connsiteX45" fmla="*/ 1109193 w 1383006"/>
              <a:gd name="connsiteY45" fmla="*/ 221009 h 935128"/>
              <a:gd name="connsiteX46" fmla="*/ 1085364 w 1383006"/>
              <a:gd name="connsiteY46" fmla="*/ 210519 h 935128"/>
              <a:gd name="connsiteX47" fmla="*/ 1075472 w 1383006"/>
              <a:gd name="connsiteY47" fmla="*/ 206773 h 935128"/>
              <a:gd name="connsiteX48" fmla="*/ 1041302 w 1383006"/>
              <a:gd name="connsiteY48" fmla="*/ 197484 h 935128"/>
              <a:gd name="connsiteX49" fmla="*/ 0 w 1383006"/>
              <a:gd name="connsiteY49" fmla="*/ 0 h 935128"/>
              <a:gd name="connsiteX50" fmla="*/ 52455 w 1383006"/>
              <a:gd name="connsiteY50" fmla="*/ 16032 h 935128"/>
              <a:gd name="connsiteX51" fmla="*/ 64744 w 1383006"/>
              <a:gd name="connsiteY51" fmla="*/ 21276 h 935128"/>
              <a:gd name="connsiteX52" fmla="*/ 113302 w 1383006"/>
              <a:gd name="connsiteY52" fmla="*/ 48397 h 935128"/>
              <a:gd name="connsiteX53" fmla="*/ 116000 w 1383006"/>
              <a:gd name="connsiteY53" fmla="*/ 50495 h 935128"/>
              <a:gd name="connsiteX54" fmla="*/ 158563 w 1383006"/>
              <a:gd name="connsiteY54" fmla="*/ 86306 h 935128"/>
              <a:gd name="connsiteX55" fmla="*/ 168904 w 1383006"/>
              <a:gd name="connsiteY55" fmla="*/ 96494 h 935128"/>
              <a:gd name="connsiteX56" fmla="*/ 209219 w 1383006"/>
              <a:gd name="connsiteY56" fmla="*/ 143843 h 935128"/>
              <a:gd name="connsiteX57" fmla="*/ 212966 w 1383006"/>
              <a:gd name="connsiteY57" fmla="*/ 149387 h 935128"/>
              <a:gd name="connsiteX58" fmla="*/ 245638 w 1383006"/>
              <a:gd name="connsiteY58" fmla="*/ 201379 h 935128"/>
              <a:gd name="connsiteX59" fmla="*/ 253731 w 1383006"/>
              <a:gd name="connsiteY59" fmla="*/ 216063 h 935128"/>
              <a:gd name="connsiteX60" fmla="*/ 284305 w 1383006"/>
              <a:gd name="connsiteY60" fmla="*/ 281242 h 935128"/>
              <a:gd name="connsiteX61" fmla="*/ 287902 w 1383006"/>
              <a:gd name="connsiteY61" fmla="*/ 290681 h 935128"/>
              <a:gd name="connsiteX62" fmla="*/ 310532 w 1383006"/>
              <a:gd name="connsiteY62" fmla="*/ 356460 h 935128"/>
              <a:gd name="connsiteX63" fmla="*/ 315927 w 1383006"/>
              <a:gd name="connsiteY63" fmla="*/ 374741 h 935128"/>
              <a:gd name="connsiteX64" fmla="*/ 335411 w 1383006"/>
              <a:gd name="connsiteY64" fmla="*/ 455502 h 935128"/>
              <a:gd name="connsiteX65" fmla="*/ 345752 w 1383006"/>
              <a:gd name="connsiteY65" fmla="*/ 514088 h 935128"/>
              <a:gd name="connsiteX66" fmla="*/ 345752 w 1383006"/>
              <a:gd name="connsiteY66" fmla="*/ 514538 h 935128"/>
              <a:gd name="connsiteX67" fmla="*/ 353995 w 1383006"/>
              <a:gd name="connsiteY67" fmla="*/ 581665 h 935128"/>
              <a:gd name="connsiteX68" fmla="*/ 353995 w 1383006"/>
              <a:gd name="connsiteY68" fmla="*/ 583163 h 935128"/>
              <a:gd name="connsiteX69" fmla="*/ 359090 w 1383006"/>
              <a:gd name="connsiteY69" fmla="*/ 653287 h 935128"/>
              <a:gd name="connsiteX70" fmla="*/ 359090 w 1383006"/>
              <a:gd name="connsiteY70" fmla="*/ 654185 h 935128"/>
              <a:gd name="connsiteX71" fmla="*/ 361039 w 1383006"/>
              <a:gd name="connsiteY71" fmla="*/ 728205 h 935128"/>
              <a:gd name="connsiteX72" fmla="*/ 1383007 w 1383006"/>
              <a:gd name="connsiteY72" fmla="*/ 935128 h 935128"/>
              <a:gd name="connsiteX73" fmla="*/ 1383007 w 1383006"/>
              <a:gd name="connsiteY73" fmla="*/ 926888 h 935128"/>
              <a:gd name="connsiteX74" fmla="*/ 1383007 w 1383006"/>
              <a:gd name="connsiteY74" fmla="*/ 918797 h 935128"/>
              <a:gd name="connsiteX75" fmla="*/ 1383007 w 1383006"/>
              <a:gd name="connsiteY75" fmla="*/ 910705 h 935128"/>
              <a:gd name="connsiteX0" fmla="*/ 1382557 w 1383007"/>
              <a:gd name="connsiteY0" fmla="*/ 910107 h 937881"/>
              <a:gd name="connsiteX1" fmla="*/ 1382557 w 1383007"/>
              <a:gd name="connsiteY1" fmla="*/ 902015 h 937881"/>
              <a:gd name="connsiteX2" fmla="*/ 1382407 w 1383007"/>
              <a:gd name="connsiteY2" fmla="*/ 889429 h 937881"/>
              <a:gd name="connsiteX3" fmla="*/ 1382108 w 1383007"/>
              <a:gd name="connsiteY3" fmla="*/ 876992 h 937881"/>
              <a:gd name="connsiteX4" fmla="*/ 1381808 w 1383007"/>
              <a:gd name="connsiteY4" fmla="*/ 864706 h 937881"/>
              <a:gd name="connsiteX5" fmla="*/ 1381658 w 1383007"/>
              <a:gd name="connsiteY5" fmla="*/ 859312 h 937881"/>
              <a:gd name="connsiteX6" fmla="*/ 1381658 w 1383007"/>
              <a:gd name="connsiteY6" fmla="*/ 858412 h 937881"/>
              <a:gd name="connsiteX7" fmla="*/ 1381359 w 1383007"/>
              <a:gd name="connsiteY7" fmla="*/ 852568 h 937881"/>
              <a:gd name="connsiteX8" fmla="*/ 1380759 w 1383007"/>
              <a:gd name="connsiteY8" fmla="*/ 838635 h 937881"/>
              <a:gd name="connsiteX9" fmla="*/ 1380009 w 1383007"/>
              <a:gd name="connsiteY9" fmla="*/ 824849 h 937881"/>
              <a:gd name="connsiteX10" fmla="*/ 1379110 w 1383007"/>
              <a:gd name="connsiteY10" fmla="*/ 811065 h 937881"/>
              <a:gd name="connsiteX11" fmla="*/ 1378211 w 1383007"/>
              <a:gd name="connsiteY11" fmla="*/ 797430 h 937881"/>
              <a:gd name="connsiteX12" fmla="*/ 1377312 w 1383007"/>
              <a:gd name="connsiteY12" fmla="*/ 787090 h 937881"/>
              <a:gd name="connsiteX13" fmla="*/ 1377312 w 1383007"/>
              <a:gd name="connsiteY13" fmla="*/ 785742 h 937881"/>
              <a:gd name="connsiteX14" fmla="*/ 1377012 w 1383007"/>
              <a:gd name="connsiteY14" fmla="*/ 781846 h 937881"/>
              <a:gd name="connsiteX15" fmla="*/ 1375663 w 1383007"/>
              <a:gd name="connsiteY15" fmla="*/ 766264 h 937881"/>
              <a:gd name="connsiteX16" fmla="*/ 1374165 w 1383007"/>
              <a:gd name="connsiteY16" fmla="*/ 750831 h 937881"/>
              <a:gd name="connsiteX17" fmla="*/ 1372516 w 1383007"/>
              <a:gd name="connsiteY17" fmla="*/ 735697 h 937881"/>
              <a:gd name="connsiteX18" fmla="*/ 1370268 w 1383007"/>
              <a:gd name="connsiteY18" fmla="*/ 717567 h 937881"/>
              <a:gd name="connsiteX19" fmla="*/ 1370268 w 1383007"/>
              <a:gd name="connsiteY19" fmla="*/ 716967 h 937881"/>
              <a:gd name="connsiteX20" fmla="*/ 1370268 w 1383007"/>
              <a:gd name="connsiteY20" fmla="*/ 716667 h 937881"/>
              <a:gd name="connsiteX21" fmla="*/ 1367570 w 1383007"/>
              <a:gd name="connsiteY21" fmla="*/ 697788 h 937881"/>
              <a:gd name="connsiteX22" fmla="*/ 1364723 w 1383007"/>
              <a:gd name="connsiteY22" fmla="*/ 679208 h 937881"/>
              <a:gd name="connsiteX23" fmla="*/ 1361576 w 1383007"/>
              <a:gd name="connsiteY23" fmla="*/ 660929 h 937881"/>
              <a:gd name="connsiteX24" fmla="*/ 1360826 w 1383007"/>
              <a:gd name="connsiteY24" fmla="*/ 657483 h 937881"/>
              <a:gd name="connsiteX25" fmla="*/ 1359927 w 1383007"/>
              <a:gd name="connsiteY25" fmla="*/ 651639 h 937881"/>
              <a:gd name="connsiteX26" fmla="*/ 1342842 w 1383007"/>
              <a:gd name="connsiteY26" fmla="*/ 575521 h 937881"/>
              <a:gd name="connsiteX27" fmla="*/ 1337746 w 1383007"/>
              <a:gd name="connsiteY27" fmla="*/ 557091 h 937881"/>
              <a:gd name="connsiteX28" fmla="*/ 1316614 w 1383007"/>
              <a:gd name="connsiteY28" fmla="*/ 490415 h 937881"/>
              <a:gd name="connsiteX29" fmla="*/ 1314216 w 1383007"/>
              <a:gd name="connsiteY29" fmla="*/ 482923 h 937881"/>
              <a:gd name="connsiteX30" fmla="*/ 1313317 w 1383007"/>
              <a:gd name="connsiteY30" fmla="*/ 480825 h 937881"/>
              <a:gd name="connsiteX31" fmla="*/ 1290837 w 1383007"/>
              <a:gd name="connsiteY31" fmla="*/ 427034 h 937881"/>
              <a:gd name="connsiteX32" fmla="*/ 1284542 w 1383007"/>
              <a:gd name="connsiteY32" fmla="*/ 414746 h 937881"/>
              <a:gd name="connsiteX33" fmla="*/ 1276899 w 1383007"/>
              <a:gd name="connsiteY33" fmla="*/ 399913 h 937881"/>
              <a:gd name="connsiteX34" fmla="*/ 1245725 w 1383007"/>
              <a:gd name="connsiteY34" fmla="*/ 347320 h 937881"/>
              <a:gd name="connsiteX35" fmla="*/ 1243028 w 1383007"/>
              <a:gd name="connsiteY35" fmla="*/ 342826 h 937881"/>
              <a:gd name="connsiteX36" fmla="*/ 1242129 w 1383007"/>
              <a:gd name="connsiteY36" fmla="*/ 341776 h 937881"/>
              <a:gd name="connsiteX37" fmla="*/ 1203612 w 1383007"/>
              <a:gd name="connsiteY37" fmla="*/ 293979 h 937881"/>
              <a:gd name="connsiteX38" fmla="*/ 1193720 w 1383007"/>
              <a:gd name="connsiteY38" fmla="*/ 283640 h 937881"/>
              <a:gd name="connsiteX39" fmla="*/ 1182180 w 1383007"/>
              <a:gd name="connsiteY39" fmla="*/ 271654 h 937881"/>
              <a:gd name="connsiteX40" fmla="*/ 1152955 w 1383007"/>
              <a:gd name="connsiteY40" fmla="*/ 247678 h 937881"/>
              <a:gd name="connsiteX41" fmla="*/ 1150857 w 1383007"/>
              <a:gd name="connsiteY41" fmla="*/ 245880 h 937881"/>
              <a:gd name="connsiteX42" fmla="*/ 1150108 w 1383007"/>
              <a:gd name="connsiteY42" fmla="*/ 245432 h 937881"/>
              <a:gd name="connsiteX43" fmla="*/ 1146661 w 1383007"/>
              <a:gd name="connsiteY43" fmla="*/ 243184 h 937881"/>
              <a:gd name="connsiteX44" fmla="*/ 1119085 w 1383007"/>
              <a:gd name="connsiteY44" fmla="*/ 226103 h 937881"/>
              <a:gd name="connsiteX45" fmla="*/ 1109193 w 1383007"/>
              <a:gd name="connsiteY45" fmla="*/ 221009 h 937881"/>
              <a:gd name="connsiteX46" fmla="*/ 1085364 w 1383007"/>
              <a:gd name="connsiteY46" fmla="*/ 210519 h 937881"/>
              <a:gd name="connsiteX47" fmla="*/ 1075472 w 1383007"/>
              <a:gd name="connsiteY47" fmla="*/ 206773 h 937881"/>
              <a:gd name="connsiteX48" fmla="*/ 1041302 w 1383007"/>
              <a:gd name="connsiteY48" fmla="*/ 197484 h 937881"/>
              <a:gd name="connsiteX49" fmla="*/ 0 w 1383007"/>
              <a:gd name="connsiteY49" fmla="*/ 0 h 937881"/>
              <a:gd name="connsiteX50" fmla="*/ 52455 w 1383007"/>
              <a:gd name="connsiteY50" fmla="*/ 16032 h 937881"/>
              <a:gd name="connsiteX51" fmla="*/ 64744 w 1383007"/>
              <a:gd name="connsiteY51" fmla="*/ 21276 h 937881"/>
              <a:gd name="connsiteX52" fmla="*/ 113302 w 1383007"/>
              <a:gd name="connsiteY52" fmla="*/ 48397 h 937881"/>
              <a:gd name="connsiteX53" fmla="*/ 116000 w 1383007"/>
              <a:gd name="connsiteY53" fmla="*/ 50495 h 937881"/>
              <a:gd name="connsiteX54" fmla="*/ 158563 w 1383007"/>
              <a:gd name="connsiteY54" fmla="*/ 86306 h 937881"/>
              <a:gd name="connsiteX55" fmla="*/ 168904 w 1383007"/>
              <a:gd name="connsiteY55" fmla="*/ 96494 h 937881"/>
              <a:gd name="connsiteX56" fmla="*/ 209219 w 1383007"/>
              <a:gd name="connsiteY56" fmla="*/ 143843 h 937881"/>
              <a:gd name="connsiteX57" fmla="*/ 212966 w 1383007"/>
              <a:gd name="connsiteY57" fmla="*/ 149387 h 937881"/>
              <a:gd name="connsiteX58" fmla="*/ 245638 w 1383007"/>
              <a:gd name="connsiteY58" fmla="*/ 201379 h 937881"/>
              <a:gd name="connsiteX59" fmla="*/ 253731 w 1383007"/>
              <a:gd name="connsiteY59" fmla="*/ 216063 h 937881"/>
              <a:gd name="connsiteX60" fmla="*/ 284305 w 1383007"/>
              <a:gd name="connsiteY60" fmla="*/ 281242 h 937881"/>
              <a:gd name="connsiteX61" fmla="*/ 287902 w 1383007"/>
              <a:gd name="connsiteY61" fmla="*/ 290681 h 937881"/>
              <a:gd name="connsiteX62" fmla="*/ 310532 w 1383007"/>
              <a:gd name="connsiteY62" fmla="*/ 356460 h 937881"/>
              <a:gd name="connsiteX63" fmla="*/ 315927 w 1383007"/>
              <a:gd name="connsiteY63" fmla="*/ 374741 h 937881"/>
              <a:gd name="connsiteX64" fmla="*/ 335411 w 1383007"/>
              <a:gd name="connsiteY64" fmla="*/ 455502 h 937881"/>
              <a:gd name="connsiteX65" fmla="*/ 345752 w 1383007"/>
              <a:gd name="connsiteY65" fmla="*/ 514088 h 937881"/>
              <a:gd name="connsiteX66" fmla="*/ 345752 w 1383007"/>
              <a:gd name="connsiteY66" fmla="*/ 514538 h 937881"/>
              <a:gd name="connsiteX67" fmla="*/ 353995 w 1383007"/>
              <a:gd name="connsiteY67" fmla="*/ 581665 h 937881"/>
              <a:gd name="connsiteX68" fmla="*/ 353995 w 1383007"/>
              <a:gd name="connsiteY68" fmla="*/ 583163 h 937881"/>
              <a:gd name="connsiteX69" fmla="*/ 359090 w 1383007"/>
              <a:gd name="connsiteY69" fmla="*/ 653287 h 937881"/>
              <a:gd name="connsiteX70" fmla="*/ 359090 w 1383007"/>
              <a:gd name="connsiteY70" fmla="*/ 654185 h 937881"/>
              <a:gd name="connsiteX71" fmla="*/ 361039 w 1383007"/>
              <a:gd name="connsiteY71" fmla="*/ 728205 h 937881"/>
              <a:gd name="connsiteX72" fmla="*/ 1383007 w 1383007"/>
              <a:gd name="connsiteY72" fmla="*/ 937881 h 937881"/>
              <a:gd name="connsiteX73" fmla="*/ 1383007 w 1383007"/>
              <a:gd name="connsiteY73" fmla="*/ 926888 h 937881"/>
              <a:gd name="connsiteX74" fmla="*/ 1383007 w 1383007"/>
              <a:gd name="connsiteY74" fmla="*/ 918797 h 937881"/>
              <a:gd name="connsiteX75" fmla="*/ 1383007 w 1383007"/>
              <a:gd name="connsiteY75" fmla="*/ 910705 h 937881"/>
              <a:gd name="connsiteX76" fmla="*/ 1382557 w 1383007"/>
              <a:gd name="connsiteY76" fmla="*/ 910107 h 937881"/>
              <a:gd name="connsiteX0" fmla="*/ 1382557 w 1383007"/>
              <a:gd name="connsiteY0" fmla="*/ 910107 h 940634"/>
              <a:gd name="connsiteX1" fmla="*/ 1382557 w 1383007"/>
              <a:gd name="connsiteY1" fmla="*/ 902015 h 940634"/>
              <a:gd name="connsiteX2" fmla="*/ 1382407 w 1383007"/>
              <a:gd name="connsiteY2" fmla="*/ 889429 h 940634"/>
              <a:gd name="connsiteX3" fmla="*/ 1382108 w 1383007"/>
              <a:gd name="connsiteY3" fmla="*/ 876992 h 940634"/>
              <a:gd name="connsiteX4" fmla="*/ 1381808 w 1383007"/>
              <a:gd name="connsiteY4" fmla="*/ 864706 h 940634"/>
              <a:gd name="connsiteX5" fmla="*/ 1381658 w 1383007"/>
              <a:gd name="connsiteY5" fmla="*/ 859312 h 940634"/>
              <a:gd name="connsiteX6" fmla="*/ 1381658 w 1383007"/>
              <a:gd name="connsiteY6" fmla="*/ 858412 h 940634"/>
              <a:gd name="connsiteX7" fmla="*/ 1381359 w 1383007"/>
              <a:gd name="connsiteY7" fmla="*/ 852568 h 940634"/>
              <a:gd name="connsiteX8" fmla="*/ 1380759 w 1383007"/>
              <a:gd name="connsiteY8" fmla="*/ 838635 h 940634"/>
              <a:gd name="connsiteX9" fmla="*/ 1380009 w 1383007"/>
              <a:gd name="connsiteY9" fmla="*/ 824849 h 940634"/>
              <a:gd name="connsiteX10" fmla="*/ 1379110 w 1383007"/>
              <a:gd name="connsiteY10" fmla="*/ 811065 h 940634"/>
              <a:gd name="connsiteX11" fmla="*/ 1378211 w 1383007"/>
              <a:gd name="connsiteY11" fmla="*/ 797430 h 940634"/>
              <a:gd name="connsiteX12" fmla="*/ 1377312 w 1383007"/>
              <a:gd name="connsiteY12" fmla="*/ 787090 h 940634"/>
              <a:gd name="connsiteX13" fmla="*/ 1377312 w 1383007"/>
              <a:gd name="connsiteY13" fmla="*/ 785742 h 940634"/>
              <a:gd name="connsiteX14" fmla="*/ 1377012 w 1383007"/>
              <a:gd name="connsiteY14" fmla="*/ 781846 h 940634"/>
              <a:gd name="connsiteX15" fmla="*/ 1375663 w 1383007"/>
              <a:gd name="connsiteY15" fmla="*/ 766264 h 940634"/>
              <a:gd name="connsiteX16" fmla="*/ 1374165 w 1383007"/>
              <a:gd name="connsiteY16" fmla="*/ 750831 h 940634"/>
              <a:gd name="connsiteX17" fmla="*/ 1372516 w 1383007"/>
              <a:gd name="connsiteY17" fmla="*/ 735697 h 940634"/>
              <a:gd name="connsiteX18" fmla="*/ 1370268 w 1383007"/>
              <a:gd name="connsiteY18" fmla="*/ 717567 h 940634"/>
              <a:gd name="connsiteX19" fmla="*/ 1370268 w 1383007"/>
              <a:gd name="connsiteY19" fmla="*/ 716967 h 940634"/>
              <a:gd name="connsiteX20" fmla="*/ 1370268 w 1383007"/>
              <a:gd name="connsiteY20" fmla="*/ 716667 h 940634"/>
              <a:gd name="connsiteX21" fmla="*/ 1367570 w 1383007"/>
              <a:gd name="connsiteY21" fmla="*/ 697788 h 940634"/>
              <a:gd name="connsiteX22" fmla="*/ 1364723 w 1383007"/>
              <a:gd name="connsiteY22" fmla="*/ 679208 h 940634"/>
              <a:gd name="connsiteX23" fmla="*/ 1361576 w 1383007"/>
              <a:gd name="connsiteY23" fmla="*/ 660929 h 940634"/>
              <a:gd name="connsiteX24" fmla="*/ 1360826 w 1383007"/>
              <a:gd name="connsiteY24" fmla="*/ 657483 h 940634"/>
              <a:gd name="connsiteX25" fmla="*/ 1359927 w 1383007"/>
              <a:gd name="connsiteY25" fmla="*/ 651639 h 940634"/>
              <a:gd name="connsiteX26" fmla="*/ 1342842 w 1383007"/>
              <a:gd name="connsiteY26" fmla="*/ 575521 h 940634"/>
              <a:gd name="connsiteX27" fmla="*/ 1337746 w 1383007"/>
              <a:gd name="connsiteY27" fmla="*/ 557091 h 940634"/>
              <a:gd name="connsiteX28" fmla="*/ 1316614 w 1383007"/>
              <a:gd name="connsiteY28" fmla="*/ 490415 h 940634"/>
              <a:gd name="connsiteX29" fmla="*/ 1314216 w 1383007"/>
              <a:gd name="connsiteY29" fmla="*/ 482923 h 940634"/>
              <a:gd name="connsiteX30" fmla="*/ 1313317 w 1383007"/>
              <a:gd name="connsiteY30" fmla="*/ 480825 h 940634"/>
              <a:gd name="connsiteX31" fmla="*/ 1290837 w 1383007"/>
              <a:gd name="connsiteY31" fmla="*/ 427034 h 940634"/>
              <a:gd name="connsiteX32" fmla="*/ 1284542 w 1383007"/>
              <a:gd name="connsiteY32" fmla="*/ 414746 h 940634"/>
              <a:gd name="connsiteX33" fmla="*/ 1276899 w 1383007"/>
              <a:gd name="connsiteY33" fmla="*/ 399913 h 940634"/>
              <a:gd name="connsiteX34" fmla="*/ 1245725 w 1383007"/>
              <a:gd name="connsiteY34" fmla="*/ 347320 h 940634"/>
              <a:gd name="connsiteX35" fmla="*/ 1243028 w 1383007"/>
              <a:gd name="connsiteY35" fmla="*/ 342826 h 940634"/>
              <a:gd name="connsiteX36" fmla="*/ 1242129 w 1383007"/>
              <a:gd name="connsiteY36" fmla="*/ 341776 h 940634"/>
              <a:gd name="connsiteX37" fmla="*/ 1203612 w 1383007"/>
              <a:gd name="connsiteY37" fmla="*/ 293979 h 940634"/>
              <a:gd name="connsiteX38" fmla="*/ 1193720 w 1383007"/>
              <a:gd name="connsiteY38" fmla="*/ 283640 h 940634"/>
              <a:gd name="connsiteX39" fmla="*/ 1182180 w 1383007"/>
              <a:gd name="connsiteY39" fmla="*/ 271654 h 940634"/>
              <a:gd name="connsiteX40" fmla="*/ 1152955 w 1383007"/>
              <a:gd name="connsiteY40" fmla="*/ 247678 h 940634"/>
              <a:gd name="connsiteX41" fmla="*/ 1150857 w 1383007"/>
              <a:gd name="connsiteY41" fmla="*/ 245880 h 940634"/>
              <a:gd name="connsiteX42" fmla="*/ 1150108 w 1383007"/>
              <a:gd name="connsiteY42" fmla="*/ 245432 h 940634"/>
              <a:gd name="connsiteX43" fmla="*/ 1146661 w 1383007"/>
              <a:gd name="connsiteY43" fmla="*/ 243184 h 940634"/>
              <a:gd name="connsiteX44" fmla="*/ 1119085 w 1383007"/>
              <a:gd name="connsiteY44" fmla="*/ 226103 h 940634"/>
              <a:gd name="connsiteX45" fmla="*/ 1109193 w 1383007"/>
              <a:gd name="connsiteY45" fmla="*/ 221009 h 940634"/>
              <a:gd name="connsiteX46" fmla="*/ 1085364 w 1383007"/>
              <a:gd name="connsiteY46" fmla="*/ 210519 h 940634"/>
              <a:gd name="connsiteX47" fmla="*/ 1075472 w 1383007"/>
              <a:gd name="connsiteY47" fmla="*/ 206773 h 940634"/>
              <a:gd name="connsiteX48" fmla="*/ 1041302 w 1383007"/>
              <a:gd name="connsiteY48" fmla="*/ 197484 h 940634"/>
              <a:gd name="connsiteX49" fmla="*/ 0 w 1383007"/>
              <a:gd name="connsiteY49" fmla="*/ 0 h 940634"/>
              <a:gd name="connsiteX50" fmla="*/ 52455 w 1383007"/>
              <a:gd name="connsiteY50" fmla="*/ 16032 h 940634"/>
              <a:gd name="connsiteX51" fmla="*/ 64744 w 1383007"/>
              <a:gd name="connsiteY51" fmla="*/ 21276 h 940634"/>
              <a:gd name="connsiteX52" fmla="*/ 113302 w 1383007"/>
              <a:gd name="connsiteY52" fmla="*/ 48397 h 940634"/>
              <a:gd name="connsiteX53" fmla="*/ 116000 w 1383007"/>
              <a:gd name="connsiteY53" fmla="*/ 50495 h 940634"/>
              <a:gd name="connsiteX54" fmla="*/ 158563 w 1383007"/>
              <a:gd name="connsiteY54" fmla="*/ 86306 h 940634"/>
              <a:gd name="connsiteX55" fmla="*/ 168904 w 1383007"/>
              <a:gd name="connsiteY55" fmla="*/ 96494 h 940634"/>
              <a:gd name="connsiteX56" fmla="*/ 209219 w 1383007"/>
              <a:gd name="connsiteY56" fmla="*/ 143843 h 940634"/>
              <a:gd name="connsiteX57" fmla="*/ 212966 w 1383007"/>
              <a:gd name="connsiteY57" fmla="*/ 149387 h 940634"/>
              <a:gd name="connsiteX58" fmla="*/ 245638 w 1383007"/>
              <a:gd name="connsiteY58" fmla="*/ 201379 h 940634"/>
              <a:gd name="connsiteX59" fmla="*/ 253731 w 1383007"/>
              <a:gd name="connsiteY59" fmla="*/ 216063 h 940634"/>
              <a:gd name="connsiteX60" fmla="*/ 284305 w 1383007"/>
              <a:gd name="connsiteY60" fmla="*/ 281242 h 940634"/>
              <a:gd name="connsiteX61" fmla="*/ 287902 w 1383007"/>
              <a:gd name="connsiteY61" fmla="*/ 290681 h 940634"/>
              <a:gd name="connsiteX62" fmla="*/ 310532 w 1383007"/>
              <a:gd name="connsiteY62" fmla="*/ 356460 h 940634"/>
              <a:gd name="connsiteX63" fmla="*/ 315927 w 1383007"/>
              <a:gd name="connsiteY63" fmla="*/ 374741 h 940634"/>
              <a:gd name="connsiteX64" fmla="*/ 335411 w 1383007"/>
              <a:gd name="connsiteY64" fmla="*/ 455502 h 940634"/>
              <a:gd name="connsiteX65" fmla="*/ 345752 w 1383007"/>
              <a:gd name="connsiteY65" fmla="*/ 514088 h 940634"/>
              <a:gd name="connsiteX66" fmla="*/ 345752 w 1383007"/>
              <a:gd name="connsiteY66" fmla="*/ 514538 h 940634"/>
              <a:gd name="connsiteX67" fmla="*/ 353995 w 1383007"/>
              <a:gd name="connsiteY67" fmla="*/ 581665 h 940634"/>
              <a:gd name="connsiteX68" fmla="*/ 353995 w 1383007"/>
              <a:gd name="connsiteY68" fmla="*/ 583163 h 940634"/>
              <a:gd name="connsiteX69" fmla="*/ 359090 w 1383007"/>
              <a:gd name="connsiteY69" fmla="*/ 653287 h 940634"/>
              <a:gd name="connsiteX70" fmla="*/ 359090 w 1383007"/>
              <a:gd name="connsiteY70" fmla="*/ 654185 h 940634"/>
              <a:gd name="connsiteX71" fmla="*/ 361039 w 1383007"/>
              <a:gd name="connsiteY71" fmla="*/ 728205 h 940634"/>
              <a:gd name="connsiteX72" fmla="*/ 1380254 w 1383007"/>
              <a:gd name="connsiteY72" fmla="*/ 940634 h 940634"/>
              <a:gd name="connsiteX73" fmla="*/ 1383007 w 1383007"/>
              <a:gd name="connsiteY73" fmla="*/ 926888 h 940634"/>
              <a:gd name="connsiteX74" fmla="*/ 1383007 w 1383007"/>
              <a:gd name="connsiteY74" fmla="*/ 918797 h 940634"/>
              <a:gd name="connsiteX75" fmla="*/ 1383007 w 1383007"/>
              <a:gd name="connsiteY75" fmla="*/ 910705 h 940634"/>
              <a:gd name="connsiteX76" fmla="*/ 1382557 w 1383007"/>
              <a:gd name="connsiteY76" fmla="*/ 910107 h 94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383007" h="940634">
                <a:moveTo>
                  <a:pt x="1382557" y="910107"/>
                </a:moveTo>
                <a:lnTo>
                  <a:pt x="1382557" y="902015"/>
                </a:lnTo>
                <a:cubicBezTo>
                  <a:pt x="1382557" y="897819"/>
                  <a:pt x="1382557" y="893625"/>
                  <a:pt x="1382407" y="889429"/>
                </a:cubicBezTo>
                <a:cubicBezTo>
                  <a:pt x="1382407" y="885234"/>
                  <a:pt x="1382258" y="881188"/>
                  <a:pt x="1382108" y="876992"/>
                </a:cubicBezTo>
                <a:cubicBezTo>
                  <a:pt x="1382108" y="872798"/>
                  <a:pt x="1381958" y="868752"/>
                  <a:pt x="1381808" y="864706"/>
                </a:cubicBezTo>
                <a:cubicBezTo>
                  <a:pt x="1381808" y="862908"/>
                  <a:pt x="1381808" y="861110"/>
                  <a:pt x="1381658" y="859312"/>
                </a:cubicBezTo>
                <a:lnTo>
                  <a:pt x="1381658" y="858412"/>
                </a:lnTo>
                <a:cubicBezTo>
                  <a:pt x="1381658" y="856464"/>
                  <a:pt x="1381508" y="854516"/>
                  <a:pt x="1381359" y="852568"/>
                </a:cubicBezTo>
                <a:cubicBezTo>
                  <a:pt x="1381209" y="847924"/>
                  <a:pt x="1380909" y="843279"/>
                  <a:pt x="1380759" y="838635"/>
                </a:cubicBezTo>
                <a:cubicBezTo>
                  <a:pt x="1380609" y="833989"/>
                  <a:pt x="1380309" y="829345"/>
                  <a:pt x="1380009" y="824849"/>
                </a:cubicBezTo>
                <a:cubicBezTo>
                  <a:pt x="1379710" y="820205"/>
                  <a:pt x="1379410" y="815709"/>
                  <a:pt x="1379110" y="811065"/>
                </a:cubicBezTo>
                <a:cubicBezTo>
                  <a:pt x="1378811" y="806569"/>
                  <a:pt x="1378511" y="801924"/>
                  <a:pt x="1378211" y="797430"/>
                </a:cubicBezTo>
                <a:cubicBezTo>
                  <a:pt x="1377911" y="793984"/>
                  <a:pt x="1377612" y="790538"/>
                  <a:pt x="1377312" y="787090"/>
                </a:cubicBezTo>
                <a:lnTo>
                  <a:pt x="1377312" y="785742"/>
                </a:lnTo>
                <a:cubicBezTo>
                  <a:pt x="1377312" y="784394"/>
                  <a:pt x="1377162" y="783046"/>
                  <a:pt x="1377012" y="781846"/>
                </a:cubicBezTo>
                <a:cubicBezTo>
                  <a:pt x="1376563" y="776602"/>
                  <a:pt x="1376113" y="771508"/>
                  <a:pt x="1375663" y="766264"/>
                </a:cubicBezTo>
                <a:cubicBezTo>
                  <a:pt x="1375214" y="761168"/>
                  <a:pt x="1374614" y="755925"/>
                  <a:pt x="1374165" y="750831"/>
                </a:cubicBezTo>
                <a:cubicBezTo>
                  <a:pt x="1373565" y="745735"/>
                  <a:pt x="1372965" y="740641"/>
                  <a:pt x="1372516" y="735697"/>
                </a:cubicBezTo>
                <a:cubicBezTo>
                  <a:pt x="1371767" y="729553"/>
                  <a:pt x="1371018" y="723559"/>
                  <a:pt x="1370268" y="717567"/>
                </a:cubicBezTo>
                <a:lnTo>
                  <a:pt x="1370268" y="716967"/>
                </a:lnTo>
                <a:lnTo>
                  <a:pt x="1370268" y="716667"/>
                </a:lnTo>
                <a:cubicBezTo>
                  <a:pt x="1369369" y="710374"/>
                  <a:pt x="1368620" y="704082"/>
                  <a:pt x="1367570" y="697788"/>
                </a:cubicBezTo>
                <a:cubicBezTo>
                  <a:pt x="1366671" y="691494"/>
                  <a:pt x="1365772" y="685352"/>
                  <a:pt x="1364723" y="679208"/>
                </a:cubicBezTo>
                <a:cubicBezTo>
                  <a:pt x="1363674" y="673064"/>
                  <a:pt x="1362774" y="666923"/>
                  <a:pt x="1361576" y="660929"/>
                </a:cubicBezTo>
                <a:cubicBezTo>
                  <a:pt x="1361426" y="659729"/>
                  <a:pt x="1360976" y="658681"/>
                  <a:pt x="1360826" y="657483"/>
                </a:cubicBezTo>
                <a:cubicBezTo>
                  <a:pt x="1360526" y="655535"/>
                  <a:pt x="1360227" y="653437"/>
                  <a:pt x="1359927" y="651639"/>
                </a:cubicBezTo>
                <a:cubicBezTo>
                  <a:pt x="1354981" y="625118"/>
                  <a:pt x="1349136" y="599944"/>
                  <a:pt x="1342842" y="575521"/>
                </a:cubicBezTo>
                <a:cubicBezTo>
                  <a:pt x="1341193" y="569229"/>
                  <a:pt x="1339395" y="563235"/>
                  <a:pt x="1337746" y="557091"/>
                </a:cubicBezTo>
                <a:cubicBezTo>
                  <a:pt x="1331301" y="533868"/>
                  <a:pt x="1324257" y="511690"/>
                  <a:pt x="1316614" y="490415"/>
                </a:cubicBezTo>
                <a:cubicBezTo>
                  <a:pt x="1315715" y="488017"/>
                  <a:pt x="1315116" y="485321"/>
                  <a:pt x="1314216" y="482923"/>
                </a:cubicBezTo>
                <a:cubicBezTo>
                  <a:pt x="1313917" y="482173"/>
                  <a:pt x="1313617" y="481575"/>
                  <a:pt x="1313317" y="480825"/>
                </a:cubicBezTo>
                <a:cubicBezTo>
                  <a:pt x="1306273" y="462095"/>
                  <a:pt x="1298780" y="444116"/>
                  <a:pt x="1290837" y="427034"/>
                </a:cubicBezTo>
                <a:cubicBezTo>
                  <a:pt x="1288888" y="422688"/>
                  <a:pt x="1286490" y="418942"/>
                  <a:pt x="1284542" y="414746"/>
                </a:cubicBezTo>
                <a:cubicBezTo>
                  <a:pt x="1281994" y="409653"/>
                  <a:pt x="1279446" y="404857"/>
                  <a:pt x="1276899" y="399913"/>
                </a:cubicBezTo>
                <a:cubicBezTo>
                  <a:pt x="1267007" y="381333"/>
                  <a:pt x="1256816" y="363652"/>
                  <a:pt x="1245725" y="347320"/>
                </a:cubicBezTo>
                <a:cubicBezTo>
                  <a:pt x="1244826" y="345972"/>
                  <a:pt x="1244077" y="344174"/>
                  <a:pt x="1243028" y="342826"/>
                </a:cubicBezTo>
                <a:cubicBezTo>
                  <a:pt x="1242728" y="342376"/>
                  <a:pt x="1242428" y="342226"/>
                  <a:pt x="1242129" y="341776"/>
                </a:cubicBezTo>
                <a:cubicBezTo>
                  <a:pt x="1229989" y="324246"/>
                  <a:pt x="1217100" y="308513"/>
                  <a:pt x="1203612" y="293979"/>
                </a:cubicBezTo>
                <a:cubicBezTo>
                  <a:pt x="1200315" y="290383"/>
                  <a:pt x="1197017" y="287085"/>
                  <a:pt x="1193720" y="283640"/>
                </a:cubicBezTo>
                <a:cubicBezTo>
                  <a:pt x="1189823" y="279744"/>
                  <a:pt x="1186077" y="275250"/>
                  <a:pt x="1182180" y="271654"/>
                </a:cubicBezTo>
                <a:cubicBezTo>
                  <a:pt x="1172738" y="262812"/>
                  <a:pt x="1162997" y="255020"/>
                  <a:pt x="1152955" y="247678"/>
                </a:cubicBezTo>
                <a:cubicBezTo>
                  <a:pt x="1152206" y="247230"/>
                  <a:pt x="1151607" y="246330"/>
                  <a:pt x="1150857" y="245880"/>
                </a:cubicBezTo>
                <a:cubicBezTo>
                  <a:pt x="1150557" y="245730"/>
                  <a:pt x="1150408" y="245582"/>
                  <a:pt x="1150108" y="245432"/>
                </a:cubicBezTo>
                <a:cubicBezTo>
                  <a:pt x="1148909" y="244682"/>
                  <a:pt x="1147710" y="243932"/>
                  <a:pt x="1146661" y="243184"/>
                </a:cubicBezTo>
                <a:cubicBezTo>
                  <a:pt x="1137669" y="236891"/>
                  <a:pt x="1128526" y="231197"/>
                  <a:pt x="1119085" y="226103"/>
                </a:cubicBezTo>
                <a:cubicBezTo>
                  <a:pt x="1115788" y="224305"/>
                  <a:pt x="1112491" y="222657"/>
                  <a:pt x="1109193" y="221009"/>
                </a:cubicBezTo>
                <a:cubicBezTo>
                  <a:pt x="1101400" y="217113"/>
                  <a:pt x="1093457" y="213667"/>
                  <a:pt x="1085364" y="210519"/>
                </a:cubicBezTo>
                <a:cubicBezTo>
                  <a:pt x="1082067" y="209321"/>
                  <a:pt x="1078770" y="207973"/>
                  <a:pt x="1075472" y="206773"/>
                </a:cubicBezTo>
                <a:cubicBezTo>
                  <a:pt x="1064232" y="203027"/>
                  <a:pt x="1052992" y="199731"/>
                  <a:pt x="1041302" y="197484"/>
                </a:cubicBezTo>
                <a:lnTo>
                  <a:pt x="0" y="0"/>
                </a:lnTo>
                <a:cubicBezTo>
                  <a:pt x="17985" y="3446"/>
                  <a:pt x="35369" y="9140"/>
                  <a:pt x="52455" y="16032"/>
                </a:cubicBezTo>
                <a:cubicBezTo>
                  <a:pt x="56651" y="17680"/>
                  <a:pt x="60697" y="19478"/>
                  <a:pt x="64744" y="21276"/>
                </a:cubicBezTo>
                <a:cubicBezTo>
                  <a:pt x="81380" y="28917"/>
                  <a:pt x="97716" y="37609"/>
                  <a:pt x="113302" y="48397"/>
                </a:cubicBezTo>
                <a:cubicBezTo>
                  <a:pt x="114201" y="48995"/>
                  <a:pt x="115101" y="49895"/>
                  <a:pt x="116000" y="50495"/>
                </a:cubicBezTo>
                <a:cubicBezTo>
                  <a:pt x="130687" y="60983"/>
                  <a:pt x="144925" y="73120"/>
                  <a:pt x="158563" y="86306"/>
                </a:cubicBezTo>
                <a:cubicBezTo>
                  <a:pt x="162010" y="89602"/>
                  <a:pt x="165457" y="93048"/>
                  <a:pt x="168904" y="96494"/>
                </a:cubicBezTo>
                <a:cubicBezTo>
                  <a:pt x="182842" y="111028"/>
                  <a:pt x="196480" y="126461"/>
                  <a:pt x="209219" y="143843"/>
                </a:cubicBezTo>
                <a:cubicBezTo>
                  <a:pt x="210419" y="145641"/>
                  <a:pt x="211617" y="147589"/>
                  <a:pt x="212966" y="149387"/>
                </a:cubicBezTo>
                <a:cubicBezTo>
                  <a:pt x="224507" y="165568"/>
                  <a:pt x="235297" y="182950"/>
                  <a:pt x="245638" y="201379"/>
                </a:cubicBezTo>
                <a:cubicBezTo>
                  <a:pt x="248336" y="206175"/>
                  <a:pt x="251183" y="211119"/>
                  <a:pt x="253731" y="216063"/>
                </a:cubicBezTo>
                <a:cubicBezTo>
                  <a:pt x="264522" y="236591"/>
                  <a:pt x="274863" y="258168"/>
                  <a:pt x="284305" y="281242"/>
                </a:cubicBezTo>
                <a:cubicBezTo>
                  <a:pt x="285504" y="284239"/>
                  <a:pt x="286553" y="287685"/>
                  <a:pt x="287902" y="290681"/>
                </a:cubicBezTo>
                <a:cubicBezTo>
                  <a:pt x="296145" y="311659"/>
                  <a:pt x="303638" y="333536"/>
                  <a:pt x="310532" y="356460"/>
                </a:cubicBezTo>
                <a:cubicBezTo>
                  <a:pt x="312331" y="362454"/>
                  <a:pt x="314279" y="368447"/>
                  <a:pt x="315927" y="374741"/>
                </a:cubicBezTo>
                <a:cubicBezTo>
                  <a:pt x="323271" y="400663"/>
                  <a:pt x="329866" y="427482"/>
                  <a:pt x="335411" y="455502"/>
                </a:cubicBezTo>
                <a:cubicBezTo>
                  <a:pt x="339158" y="474531"/>
                  <a:pt x="342754" y="494011"/>
                  <a:pt x="345752" y="514088"/>
                </a:cubicBezTo>
                <a:lnTo>
                  <a:pt x="345752" y="514538"/>
                </a:lnTo>
                <a:cubicBezTo>
                  <a:pt x="349049" y="536414"/>
                  <a:pt x="351747" y="558739"/>
                  <a:pt x="353995" y="581665"/>
                </a:cubicBezTo>
                <a:lnTo>
                  <a:pt x="353995" y="583163"/>
                </a:lnTo>
                <a:cubicBezTo>
                  <a:pt x="356243" y="605938"/>
                  <a:pt x="357891" y="629313"/>
                  <a:pt x="359090" y="653287"/>
                </a:cubicBezTo>
                <a:lnTo>
                  <a:pt x="359090" y="654185"/>
                </a:lnTo>
                <a:cubicBezTo>
                  <a:pt x="360289" y="678308"/>
                  <a:pt x="360888" y="703032"/>
                  <a:pt x="361039" y="728205"/>
                </a:cubicBezTo>
                <a:lnTo>
                  <a:pt x="1380254" y="940634"/>
                </a:lnTo>
                <a:lnTo>
                  <a:pt x="1383007" y="926888"/>
                </a:lnTo>
                <a:lnTo>
                  <a:pt x="1383007" y="918797"/>
                </a:lnTo>
                <a:lnTo>
                  <a:pt x="1383007" y="910705"/>
                </a:lnTo>
                <a:lnTo>
                  <a:pt x="1382557" y="9101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1895EFFF-81D8-4654-7DF7-698066021EE6}"/>
              </a:ext>
            </a:extLst>
          </p:cNvPr>
          <p:cNvSpPr/>
          <p:nvPr/>
        </p:nvSpPr>
        <p:spPr>
          <a:xfrm>
            <a:off x="2635973" y="3589239"/>
            <a:ext cx="2901123" cy="2510021"/>
          </a:xfrm>
          <a:custGeom>
            <a:avLst/>
            <a:gdLst>
              <a:gd name="connsiteX0" fmla="*/ 809452 w 1851502"/>
              <a:gd name="connsiteY0" fmla="*/ 4944 h 1601900"/>
              <a:gd name="connsiteX1" fmla="*/ 806004 w 1851502"/>
              <a:gd name="connsiteY1" fmla="*/ 4344 h 1601900"/>
              <a:gd name="connsiteX2" fmla="*/ 802558 w 1851502"/>
              <a:gd name="connsiteY2" fmla="*/ 3746 h 1601900"/>
              <a:gd name="connsiteX3" fmla="*/ 798961 w 1851502"/>
              <a:gd name="connsiteY3" fmla="*/ 3146 h 1601900"/>
              <a:gd name="connsiteX4" fmla="*/ 795514 w 1851502"/>
              <a:gd name="connsiteY4" fmla="*/ 2696 h 1601900"/>
              <a:gd name="connsiteX5" fmla="*/ 789819 w 1851502"/>
              <a:gd name="connsiteY5" fmla="*/ 1948 h 1601900"/>
              <a:gd name="connsiteX6" fmla="*/ 783973 w 1851502"/>
              <a:gd name="connsiteY6" fmla="*/ 1348 h 1601900"/>
              <a:gd name="connsiteX7" fmla="*/ 778129 w 1851502"/>
              <a:gd name="connsiteY7" fmla="*/ 898 h 1601900"/>
              <a:gd name="connsiteX8" fmla="*/ 772284 w 1851502"/>
              <a:gd name="connsiteY8" fmla="*/ 448 h 1601900"/>
              <a:gd name="connsiteX9" fmla="*/ 766439 w 1851502"/>
              <a:gd name="connsiteY9" fmla="*/ 150 h 1601900"/>
              <a:gd name="connsiteX10" fmla="*/ 760594 w 1851502"/>
              <a:gd name="connsiteY10" fmla="*/ 0 h 1601900"/>
              <a:gd name="connsiteX11" fmla="*/ 760144 w 1851502"/>
              <a:gd name="connsiteY11" fmla="*/ 0 h 1601900"/>
              <a:gd name="connsiteX12" fmla="*/ 754599 w 1851502"/>
              <a:gd name="connsiteY12" fmla="*/ 0 h 1601900"/>
              <a:gd name="connsiteX13" fmla="*/ 748754 w 1851502"/>
              <a:gd name="connsiteY13" fmla="*/ 0 h 1601900"/>
              <a:gd name="connsiteX14" fmla="*/ 742759 w 1851502"/>
              <a:gd name="connsiteY14" fmla="*/ 150 h 1601900"/>
              <a:gd name="connsiteX15" fmla="*/ 736764 w 1851502"/>
              <a:gd name="connsiteY15" fmla="*/ 448 h 1601900"/>
              <a:gd name="connsiteX16" fmla="*/ 730770 w 1851502"/>
              <a:gd name="connsiteY16" fmla="*/ 898 h 1601900"/>
              <a:gd name="connsiteX17" fmla="*/ 724775 w 1851502"/>
              <a:gd name="connsiteY17" fmla="*/ 1348 h 1601900"/>
              <a:gd name="connsiteX18" fmla="*/ 718630 w 1851502"/>
              <a:gd name="connsiteY18" fmla="*/ 1948 h 1601900"/>
              <a:gd name="connsiteX19" fmla="*/ 712485 w 1851502"/>
              <a:gd name="connsiteY19" fmla="*/ 2696 h 1601900"/>
              <a:gd name="connsiteX20" fmla="*/ 709038 w 1851502"/>
              <a:gd name="connsiteY20" fmla="*/ 3146 h 1601900"/>
              <a:gd name="connsiteX21" fmla="*/ 708889 w 1851502"/>
              <a:gd name="connsiteY21" fmla="*/ 3146 h 1601900"/>
              <a:gd name="connsiteX22" fmla="*/ 708739 w 1851502"/>
              <a:gd name="connsiteY22" fmla="*/ 3146 h 1601900"/>
              <a:gd name="connsiteX23" fmla="*/ 706341 w 1851502"/>
              <a:gd name="connsiteY23" fmla="*/ 3446 h 1601900"/>
              <a:gd name="connsiteX24" fmla="*/ 700196 w 1851502"/>
              <a:gd name="connsiteY24" fmla="*/ 4494 h 1601900"/>
              <a:gd name="connsiteX25" fmla="*/ 693901 w 1851502"/>
              <a:gd name="connsiteY25" fmla="*/ 5544 h 1601900"/>
              <a:gd name="connsiteX26" fmla="*/ 687607 w 1851502"/>
              <a:gd name="connsiteY26" fmla="*/ 6742 h 1601900"/>
              <a:gd name="connsiteX27" fmla="*/ 681312 w 1851502"/>
              <a:gd name="connsiteY27" fmla="*/ 8090 h 1601900"/>
              <a:gd name="connsiteX28" fmla="*/ 674868 w 1851502"/>
              <a:gd name="connsiteY28" fmla="*/ 9590 h 1601900"/>
              <a:gd name="connsiteX29" fmla="*/ 668423 w 1851502"/>
              <a:gd name="connsiteY29" fmla="*/ 11238 h 1601900"/>
              <a:gd name="connsiteX30" fmla="*/ 661829 w 1851502"/>
              <a:gd name="connsiteY30" fmla="*/ 13036 h 1601900"/>
              <a:gd name="connsiteX31" fmla="*/ 656134 w 1851502"/>
              <a:gd name="connsiteY31" fmla="*/ 14684 h 1601900"/>
              <a:gd name="connsiteX32" fmla="*/ 656134 w 1851502"/>
              <a:gd name="connsiteY32" fmla="*/ 14684 h 1601900"/>
              <a:gd name="connsiteX33" fmla="*/ 656134 w 1851502"/>
              <a:gd name="connsiteY33" fmla="*/ 14684 h 1601900"/>
              <a:gd name="connsiteX34" fmla="*/ 655535 w 1851502"/>
              <a:gd name="connsiteY34" fmla="*/ 14834 h 1601900"/>
              <a:gd name="connsiteX35" fmla="*/ 648940 w 1851502"/>
              <a:gd name="connsiteY35" fmla="*/ 16932 h 1601900"/>
              <a:gd name="connsiteX36" fmla="*/ 642046 w 1851502"/>
              <a:gd name="connsiteY36" fmla="*/ 19178 h 1601900"/>
              <a:gd name="connsiteX37" fmla="*/ 635002 w 1851502"/>
              <a:gd name="connsiteY37" fmla="*/ 21576 h 1601900"/>
              <a:gd name="connsiteX38" fmla="*/ 627958 w 1851502"/>
              <a:gd name="connsiteY38" fmla="*/ 24123 h 1601900"/>
              <a:gd name="connsiteX39" fmla="*/ 620914 w 1851502"/>
              <a:gd name="connsiteY39" fmla="*/ 26819 h 1601900"/>
              <a:gd name="connsiteX40" fmla="*/ 616119 w 1851502"/>
              <a:gd name="connsiteY40" fmla="*/ 28767 h 1601900"/>
              <a:gd name="connsiteX41" fmla="*/ 611323 w 1851502"/>
              <a:gd name="connsiteY41" fmla="*/ 30715 h 1601900"/>
              <a:gd name="connsiteX42" fmla="*/ 606527 w 1851502"/>
              <a:gd name="connsiteY42" fmla="*/ 32813 h 1601900"/>
              <a:gd name="connsiteX43" fmla="*/ 601731 w 1851502"/>
              <a:gd name="connsiteY43" fmla="*/ 34911 h 1601900"/>
              <a:gd name="connsiteX44" fmla="*/ 599183 w 1851502"/>
              <a:gd name="connsiteY44" fmla="*/ 36109 h 1601900"/>
              <a:gd name="connsiteX45" fmla="*/ 596635 w 1851502"/>
              <a:gd name="connsiteY45" fmla="*/ 37309 h 1601900"/>
              <a:gd name="connsiteX46" fmla="*/ 594088 w 1851502"/>
              <a:gd name="connsiteY46" fmla="*/ 38507 h 1601900"/>
              <a:gd name="connsiteX47" fmla="*/ 591540 w 1851502"/>
              <a:gd name="connsiteY47" fmla="*/ 39705 h 1601900"/>
              <a:gd name="connsiteX48" fmla="*/ 583746 w 1851502"/>
              <a:gd name="connsiteY48" fmla="*/ 43601 h 1601900"/>
              <a:gd name="connsiteX49" fmla="*/ 575953 w 1851502"/>
              <a:gd name="connsiteY49" fmla="*/ 47647 h 1601900"/>
              <a:gd name="connsiteX50" fmla="*/ 568160 w 1851502"/>
              <a:gd name="connsiteY50" fmla="*/ 51843 h 1601900"/>
              <a:gd name="connsiteX51" fmla="*/ 560367 w 1851502"/>
              <a:gd name="connsiteY51" fmla="*/ 56189 h 1601900"/>
              <a:gd name="connsiteX52" fmla="*/ 551674 w 1851502"/>
              <a:gd name="connsiteY52" fmla="*/ 61283 h 1601900"/>
              <a:gd name="connsiteX53" fmla="*/ 550325 w 1851502"/>
              <a:gd name="connsiteY53" fmla="*/ 62181 h 1601900"/>
              <a:gd name="connsiteX54" fmla="*/ 549876 w 1851502"/>
              <a:gd name="connsiteY54" fmla="*/ 62481 h 1601900"/>
              <a:gd name="connsiteX55" fmla="*/ 543131 w 1851502"/>
              <a:gd name="connsiteY55" fmla="*/ 66677 h 1601900"/>
              <a:gd name="connsiteX56" fmla="*/ 534589 w 1851502"/>
              <a:gd name="connsiteY56" fmla="*/ 72070 h 1601900"/>
              <a:gd name="connsiteX57" fmla="*/ 526046 w 1851502"/>
              <a:gd name="connsiteY57" fmla="*/ 77764 h 1601900"/>
              <a:gd name="connsiteX58" fmla="*/ 516305 w 1851502"/>
              <a:gd name="connsiteY58" fmla="*/ 84358 h 1601900"/>
              <a:gd name="connsiteX59" fmla="*/ 506713 w 1851502"/>
              <a:gd name="connsiteY59" fmla="*/ 91250 h 1601900"/>
              <a:gd name="connsiteX60" fmla="*/ 500268 w 1851502"/>
              <a:gd name="connsiteY60" fmla="*/ 96044 h 1601900"/>
              <a:gd name="connsiteX61" fmla="*/ 499519 w 1851502"/>
              <a:gd name="connsiteY61" fmla="*/ 96644 h 1601900"/>
              <a:gd name="connsiteX62" fmla="*/ 497121 w 1851502"/>
              <a:gd name="connsiteY62" fmla="*/ 98442 h 1601900"/>
              <a:gd name="connsiteX63" fmla="*/ 487529 w 1851502"/>
              <a:gd name="connsiteY63" fmla="*/ 105784 h 1601900"/>
              <a:gd name="connsiteX64" fmla="*/ 475989 w 1851502"/>
              <a:gd name="connsiteY64" fmla="*/ 115073 h 1601900"/>
              <a:gd name="connsiteX65" fmla="*/ 464449 w 1851502"/>
              <a:gd name="connsiteY65" fmla="*/ 124663 h 1601900"/>
              <a:gd name="connsiteX66" fmla="*/ 453059 w 1851502"/>
              <a:gd name="connsiteY66" fmla="*/ 134703 h 1601900"/>
              <a:gd name="connsiteX67" fmla="*/ 451111 w 1851502"/>
              <a:gd name="connsiteY67" fmla="*/ 136501 h 1601900"/>
              <a:gd name="connsiteX68" fmla="*/ 450212 w 1851502"/>
              <a:gd name="connsiteY68" fmla="*/ 137249 h 1601900"/>
              <a:gd name="connsiteX69" fmla="*/ 441669 w 1851502"/>
              <a:gd name="connsiteY69" fmla="*/ 145041 h 1601900"/>
              <a:gd name="connsiteX70" fmla="*/ 423984 w 1851502"/>
              <a:gd name="connsiteY70" fmla="*/ 162122 h 1601900"/>
              <a:gd name="connsiteX71" fmla="*/ 406449 w 1851502"/>
              <a:gd name="connsiteY71" fmla="*/ 179954 h 1601900"/>
              <a:gd name="connsiteX72" fmla="*/ 404051 w 1851502"/>
              <a:gd name="connsiteY72" fmla="*/ 182650 h 1601900"/>
              <a:gd name="connsiteX73" fmla="*/ 403302 w 1851502"/>
              <a:gd name="connsiteY73" fmla="*/ 183400 h 1601900"/>
              <a:gd name="connsiteX74" fmla="*/ 402103 w 1851502"/>
              <a:gd name="connsiteY74" fmla="*/ 184748 h 1601900"/>
              <a:gd name="connsiteX75" fmla="*/ 389214 w 1851502"/>
              <a:gd name="connsiteY75" fmla="*/ 198683 h 1601900"/>
              <a:gd name="connsiteX76" fmla="*/ 372129 w 1851502"/>
              <a:gd name="connsiteY76" fmla="*/ 218161 h 1601900"/>
              <a:gd name="connsiteX77" fmla="*/ 362537 w 1851502"/>
              <a:gd name="connsiteY77" fmla="*/ 229849 h 1601900"/>
              <a:gd name="connsiteX78" fmla="*/ 351597 w 1851502"/>
              <a:gd name="connsiteY78" fmla="*/ 243184 h 1601900"/>
              <a:gd name="connsiteX79" fmla="*/ 340656 w 1851502"/>
              <a:gd name="connsiteY79" fmla="*/ 256670 h 1601900"/>
              <a:gd name="connsiteX80" fmla="*/ 317576 w 1851502"/>
              <a:gd name="connsiteY80" fmla="*/ 287835 h 1601900"/>
              <a:gd name="connsiteX81" fmla="*/ 311881 w 1851502"/>
              <a:gd name="connsiteY81" fmla="*/ 295327 h 1601900"/>
              <a:gd name="connsiteX82" fmla="*/ 310083 w 1851502"/>
              <a:gd name="connsiteY82" fmla="*/ 297725 h 1601900"/>
              <a:gd name="connsiteX83" fmla="*/ 280558 w 1851502"/>
              <a:gd name="connsiteY83" fmla="*/ 341326 h 1601900"/>
              <a:gd name="connsiteX84" fmla="*/ 274713 w 1851502"/>
              <a:gd name="connsiteY84" fmla="*/ 350766 h 1601900"/>
              <a:gd name="connsiteX85" fmla="*/ 265271 w 1851502"/>
              <a:gd name="connsiteY85" fmla="*/ 365900 h 1601900"/>
              <a:gd name="connsiteX86" fmla="*/ 251933 w 1851502"/>
              <a:gd name="connsiteY86" fmla="*/ 387327 h 1601900"/>
              <a:gd name="connsiteX87" fmla="*/ 236796 w 1851502"/>
              <a:gd name="connsiteY87" fmla="*/ 413548 h 1601900"/>
              <a:gd name="connsiteX88" fmla="*/ 232449 w 1851502"/>
              <a:gd name="connsiteY88" fmla="*/ 421490 h 1601900"/>
              <a:gd name="connsiteX89" fmla="*/ 231250 w 1851502"/>
              <a:gd name="connsiteY89" fmla="*/ 423586 h 1601900"/>
              <a:gd name="connsiteX90" fmla="*/ 229752 w 1851502"/>
              <a:gd name="connsiteY90" fmla="*/ 426284 h 1601900"/>
              <a:gd name="connsiteX91" fmla="*/ 221958 w 1851502"/>
              <a:gd name="connsiteY91" fmla="*/ 440370 h 1601900"/>
              <a:gd name="connsiteX92" fmla="*/ 207421 w 1851502"/>
              <a:gd name="connsiteY92" fmla="*/ 467789 h 1601900"/>
              <a:gd name="connsiteX93" fmla="*/ 193783 w 1851502"/>
              <a:gd name="connsiteY93" fmla="*/ 494909 h 1601900"/>
              <a:gd name="connsiteX94" fmla="*/ 193633 w 1851502"/>
              <a:gd name="connsiteY94" fmla="*/ 495359 h 1601900"/>
              <a:gd name="connsiteX95" fmla="*/ 193333 w 1851502"/>
              <a:gd name="connsiteY95" fmla="*/ 495809 h 1601900"/>
              <a:gd name="connsiteX96" fmla="*/ 184491 w 1851502"/>
              <a:gd name="connsiteY96" fmla="*/ 514238 h 1601900"/>
              <a:gd name="connsiteX97" fmla="*/ 175798 w 1851502"/>
              <a:gd name="connsiteY97" fmla="*/ 532968 h 1601900"/>
              <a:gd name="connsiteX98" fmla="*/ 167256 w 1851502"/>
              <a:gd name="connsiteY98" fmla="*/ 551847 h 1601900"/>
              <a:gd name="connsiteX99" fmla="*/ 159013 w 1851502"/>
              <a:gd name="connsiteY99" fmla="*/ 570427 h 1601900"/>
              <a:gd name="connsiteX100" fmla="*/ 159013 w 1851502"/>
              <a:gd name="connsiteY100" fmla="*/ 570577 h 1601900"/>
              <a:gd name="connsiteX101" fmla="*/ 159013 w 1851502"/>
              <a:gd name="connsiteY101" fmla="*/ 570877 h 1601900"/>
              <a:gd name="connsiteX102" fmla="*/ 152269 w 1851502"/>
              <a:gd name="connsiteY102" fmla="*/ 586759 h 1601900"/>
              <a:gd name="connsiteX103" fmla="*/ 145674 w 1851502"/>
              <a:gd name="connsiteY103" fmla="*/ 602792 h 1601900"/>
              <a:gd name="connsiteX104" fmla="*/ 139230 w 1851502"/>
              <a:gd name="connsiteY104" fmla="*/ 618974 h 1601900"/>
              <a:gd name="connsiteX105" fmla="*/ 132785 w 1851502"/>
              <a:gd name="connsiteY105" fmla="*/ 635157 h 1601900"/>
              <a:gd name="connsiteX106" fmla="*/ 127390 w 1851502"/>
              <a:gd name="connsiteY106" fmla="*/ 649241 h 1601900"/>
              <a:gd name="connsiteX107" fmla="*/ 127390 w 1851502"/>
              <a:gd name="connsiteY107" fmla="*/ 649541 h 1601900"/>
              <a:gd name="connsiteX108" fmla="*/ 127390 w 1851502"/>
              <a:gd name="connsiteY108" fmla="*/ 649541 h 1601900"/>
              <a:gd name="connsiteX109" fmla="*/ 121995 w 1851502"/>
              <a:gd name="connsiteY109" fmla="*/ 663925 h 1601900"/>
              <a:gd name="connsiteX110" fmla="*/ 116749 w 1851502"/>
              <a:gd name="connsiteY110" fmla="*/ 678458 h 1601900"/>
              <a:gd name="connsiteX111" fmla="*/ 111504 w 1851502"/>
              <a:gd name="connsiteY111" fmla="*/ 692994 h 1601900"/>
              <a:gd name="connsiteX112" fmla="*/ 106858 w 1851502"/>
              <a:gd name="connsiteY112" fmla="*/ 706330 h 1601900"/>
              <a:gd name="connsiteX113" fmla="*/ 102362 w 1851502"/>
              <a:gd name="connsiteY113" fmla="*/ 719813 h 1601900"/>
              <a:gd name="connsiteX114" fmla="*/ 98765 w 1851502"/>
              <a:gd name="connsiteY114" fmla="*/ 730603 h 1601900"/>
              <a:gd name="connsiteX115" fmla="*/ 98765 w 1851502"/>
              <a:gd name="connsiteY115" fmla="*/ 731051 h 1601900"/>
              <a:gd name="connsiteX116" fmla="*/ 98765 w 1851502"/>
              <a:gd name="connsiteY116" fmla="*/ 731351 h 1601900"/>
              <a:gd name="connsiteX117" fmla="*/ 98015 w 1851502"/>
              <a:gd name="connsiteY117" fmla="*/ 733299 h 1601900"/>
              <a:gd name="connsiteX118" fmla="*/ 93669 w 1851502"/>
              <a:gd name="connsiteY118" fmla="*/ 746935 h 1601900"/>
              <a:gd name="connsiteX119" fmla="*/ 89623 w 1851502"/>
              <a:gd name="connsiteY119" fmla="*/ 759670 h 1601900"/>
              <a:gd name="connsiteX120" fmla="*/ 85726 w 1851502"/>
              <a:gd name="connsiteY120" fmla="*/ 772406 h 1601900"/>
              <a:gd name="connsiteX121" fmla="*/ 81829 w 1851502"/>
              <a:gd name="connsiteY121" fmla="*/ 785292 h 1601900"/>
              <a:gd name="connsiteX122" fmla="*/ 78083 w 1851502"/>
              <a:gd name="connsiteY122" fmla="*/ 798178 h 1601900"/>
              <a:gd name="connsiteX123" fmla="*/ 74636 w 1851502"/>
              <a:gd name="connsiteY123" fmla="*/ 810165 h 1601900"/>
              <a:gd name="connsiteX124" fmla="*/ 73287 w 1851502"/>
              <a:gd name="connsiteY124" fmla="*/ 814811 h 1601900"/>
              <a:gd name="connsiteX125" fmla="*/ 72987 w 1851502"/>
              <a:gd name="connsiteY125" fmla="*/ 815709 h 1601900"/>
              <a:gd name="connsiteX126" fmla="*/ 71189 w 1851502"/>
              <a:gd name="connsiteY126" fmla="*/ 822153 h 1601900"/>
              <a:gd name="connsiteX127" fmla="*/ 67891 w 1851502"/>
              <a:gd name="connsiteY127" fmla="*/ 834289 h 1601900"/>
              <a:gd name="connsiteX128" fmla="*/ 64744 w 1851502"/>
              <a:gd name="connsiteY128" fmla="*/ 846426 h 1601900"/>
              <a:gd name="connsiteX129" fmla="*/ 61747 w 1851502"/>
              <a:gd name="connsiteY129" fmla="*/ 858112 h 1601900"/>
              <a:gd name="connsiteX130" fmla="*/ 58749 w 1851502"/>
              <a:gd name="connsiteY130" fmla="*/ 869950 h 1601900"/>
              <a:gd name="connsiteX131" fmla="*/ 55752 w 1851502"/>
              <a:gd name="connsiteY131" fmla="*/ 881788 h 1601900"/>
              <a:gd name="connsiteX132" fmla="*/ 52904 w 1851502"/>
              <a:gd name="connsiteY132" fmla="*/ 893625 h 1601900"/>
              <a:gd name="connsiteX133" fmla="*/ 51106 w 1851502"/>
              <a:gd name="connsiteY133" fmla="*/ 901265 h 1601900"/>
              <a:gd name="connsiteX134" fmla="*/ 50956 w 1851502"/>
              <a:gd name="connsiteY134" fmla="*/ 902015 h 1601900"/>
              <a:gd name="connsiteX135" fmla="*/ 50207 w 1851502"/>
              <a:gd name="connsiteY135" fmla="*/ 905311 h 1601900"/>
              <a:gd name="connsiteX136" fmla="*/ 47509 w 1851502"/>
              <a:gd name="connsiteY136" fmla="*/ 916849 h 1601900"/>
              <a:gd name="connsiteX137" fmla="*/ 44961 w 1851502"/>
              <a:gd name="connsiteY137" fmla="*/ 928536 h 1601900"/>
              <a:gd name="connsiteX138" fmla="*/ 42413 w 1851502"/>
              <a:gd name="connsiteY138" fmla="*/ 940224 h 1601900"/>
              <a:gd name="connsiteX139" fmla="*/ 40015 w 1851502"/>
              <a:gd name="connsiteY139" fmla="*/ 951462 h 1601900"/>
              <a:gd name="connsiteX140" fmla="*/ 37767 w 1851502"/>
              <a:gd name="connsiteY140" fmla="*/ 962700 h 1601900"/>
              <a:gd name="connsiteX141" fmla="*/ 35519 w 1851502"/>
              <a:gd name="connsiteY141" fmla="*/ 973937 h 1601900"/>
              <a:gd name="connsiteX142" fmla="*/ 33271 w 1851502"/>
              <a:gd name="connsiteY142" fmla="*/ 985175 h 1601900"/>
              <a:gd name="connsiteX143" fmla="*/ 32522 w 1851502"/>
              <a:gd name="connsiteY143" fmla="*/ 989219 h 1601900"/>
              <a:gd name="connsiteX144" fmla="*/ 32372 w 1851502"/>
              <a:gd name="connsiteY144" fmla="*/ 989969 h 1601900"/>
              <a:gd name="connsiteX145" fmla="*/ 31173 w 1851502"/>
              <a:gd name="connsiteY145" fmla="*/ 996413 h 1601900"/>
              <a:gd name="connsiteX146" fmla="*/ 29075 w 1851502"/>
              <a:gd name="connsiteY146" fmla="*/ 1007651 h 1601900"/>
              <a:gd name="connsiteX147" fmla="*/ 27127 w 1851502"/>
              <a:gd name="connsiteY147" fmla="*/ 1018888 h 1601900"/>
              <a:gd name="connsiteX148" fmla="*/ 25178 w 1851502"/>
              <a:gd name="connsiteY148" fmla="*/ 1030126 h 1601900"/>
              <a:gd name="connsiteX149" fmla="*/ 23380 w 1851502"/>
              <a:gd name="connsiteY149" fmla="*/ 1041214 h 1601900"/>
              <a:gd name="connsiteX150" fmla="*/ 21581 w 1851502"/>
              <a:gd name="connsiteY150" fmla="*/ 1052302 h 1601900"/>
              <a:gd name="connsiteX151" fmla="*/ 19933 w 1851502"/>
              <a:gd name="connsiteY151" fmla="*/ 1063389 h 1601900"/>
              <a:gd name="connsiteX152" fmla="*/ 18284 w 1851502"/>
              <a:gd name="connsiteY152" fmla="*/ 1074627 h 1601900"/>
              <a:gd name="connsiteX153" fmla="*/ 18284 w 1851502"/>
              <a:gd name="connsiteY153" fmla="*/ 1075675 h 1601900"/>
              <a:gd name="connsiteX154" fmla="*/ 18284 w 1851502"/>
              <a:gd name="connsiteY154" fmla="*/ 1076725 h 1601900"/>
              <a:gd name="connsiteX155" fmla="*/ 18284 w 1851502"/>
              <a:gd name="connsiteY155" fmla="*/ 1077773 h 1601900"/>
              <a:gd name="connsiteX156" fmla="*/ 18284 w 1851502"/>
              <a:gd name="connsiteY156" fmla="*/ 1078823 h 1601900"/>
              <a:gd name="connsiteX157" fmla="*/ 16935 w 1851502"/>
              <a:gd name="connsiteY157" fmla="*/ 1089011 h 1601900"/>
              <a:gd name="connsiteX158" fmla="*/ 15586 w 1851502"/>
              <a:gd name="connsiteY158" fmla="*/ 1099201 h 1601900"/>
              <a:gd name="connsiteX159" fmla="*/ 14238 w 1851502"/>
              <a:gd name="connsiteY159" fmla="*/ 1109388 h 1601900"/>
              <a:gd name="connsiteX160" fmla="*/ 13039 w 1851502"/>
              <a:gd name="connsiteY160" fmla="*/ 1119578 h 1601900"/>
              <a:gd name="connsiteX161" fmla="*/ 13039 w 1851502"/>
              <a:gd name="connsiteY161" fmla="*/ 1119878 h 1601900"/>
              <a:gd name="connsiteX162" fmla="*/ 13039 w 1851502"/>
              <a:gd name="connsiteY162" fmla="*/ 1120178 h 1601900"/>
              <a:gd name="connsiteX163" fmla="*/ 13039 w 1851502"/>
              <a:gd name="connsiteY163" fmla="*/ 1120626 h 1601900"/>
              <a:gd name="connsiteX164" fmla="*/ 11840 w 1851502"/>
              <a:gd name="connsiteY164" fmla="*/ 1130816 h 1601900"/>
              <a:gd name="connsiteX165" fmla="*/ 10641 w 1851502"/>
              <a:gd name="connsiteY165" fmla="*/ 1142054 h 1601900"/>
              <a:gd name="connsiteX166" fmla="*/ 9442 w 1851502"/>
              <a:gd name="connsiteY166" fmla="*/ 1153291 h 1601900"/>
              <a:gd name="connsiteX167" fmla="*/ 8693 w 1851502"/>
              <a:gd name="connsiteY167" fmla="*/ 1160633 h 1601900"/>
              <a:gd name="connsiteX168" fmla="*/ 8693 w 1851502"/>
              <a:gd name="connsiteY168" fmla="*/ 1161383 h 1601900"/>
              <a:gd name="connsiteX169" fmla="*/ 8693 w 1851502"/>
              <a:gd name="connsiteY169" fmla="*/ 1161981 h 1601900"/>
              <a:gd name="connsiteX170" fmla="*/ 8393 w 1851502"/>
              <a:gd name="connsiteY170" fmla="*/ 1164529 h 1601900"/>
              <a:gd name="connsiteX171" fmla="*/ 7344 w 1851502"/>
              <a:gd name="connsiteY171" fmla="*/ 1175767 h 1601900"/>
              <a:gd name="connsiteX172" fmla="*/ 6295 w 1851502"/>
              <a:gd name="connsiteY172" fmla="*/ 1187154 h 1601900"/>
              <a:gd name="connsiteX173" fmla="*/ 5395 w 1851502"/>
              <a:gd name="connsiteY173" fmla="*/ 1198542 h 1601900"/>
              <a:gd name="connsiteX174" fmla="*/ 5096 w 1851502"/>
              <a:gd name="connsiteY174" fmla="*/ 1201688 h 1601900"/>
              <a:gd name="connsiteX175" fmla="*/ 5096 w 1851502"/>
              <a:gd name="connsiteY175" fmla="*/ 1202588 h 1601900"/>
              <a:gd name="connsiteX176" fmla="*/ 5096 w 1851502"/>
              <a:gd name="connsiteY176" fmla="*/ 1203636 h 1601900"/>
              <a:gd name="connsiteX177" fmla="*/ 4646 w 1851502"/>
              <a:gd name="connsiteY177" fmla="*/ 1209930 h 1601900"/>
              <a:gd name="connsiteX178" fmla="*/ 4047 w 1851502"/>
              <a:gd name="connsiteY178" fmla="*/ 1218470 h 1601900"/>
              <a:gd name="connsiteX179" fmla="*/ 3447 w 1851502"/>
              <a:gd name="connsiteY179" fmla="*/ 1227012 h 1601900"/>
              <a:gd name="connsiteX180" fmla="*/ 2848 w 1851502"/>
              <a:gd name="connsiteY180" fmla="*/ 1235551 h 1601900"/>
              <a:gd name="connsiteX181" fmla="*/ 2398 w 1851502"/>
              <a:gd name="connsiteY181" fmla="*/ 1244091 h 1601900"/>
              <a:gd name="connsiteX182" fmla="*/ 2248 w 1851502"/>
              <a:gd name="connsiteY182" fmla="*/ 1247239 h 1601900"/>
              <a:gd name="connsiteX183" fmla="*/ 2098 w 1851502"/>
              <a:gd name="connsiteY183" fmla="*/ 1250385 h 1601900"/>
              <a:gd name="connsiteX184" fmla="*/ 2098 w 1851502"/>
              <a:gd name="connsiteY184" fmla="*/ 1253531 h 1601900"/>
              <a:gd name="connsiteX185" fmla="*/ 1798 w 1851502"/>
              <a:gd name="connsiteY185" fmla="*/ 1256679 h 1601900"/>
              <a:gd name="connsiteX186" fmla="*/ 1199 w 1851502"/>
              <a:gd name="connsiteY186" fmla="*/ 1268665 h 1601900"/>
              <a:gd name="connsiteX187" fmla="*/ 899 w 1851502"/>
              <a:gd name="connsiteY187" fmla="*/ 1274808 h 1601900"/>
              <a:gd name="connsiteX188" fmla="*/ 899 w 1851502"/>
              <a:gd name="connsiteY188" fmla="*/ 1275857 h 1601900"/>
              <a:gd name="connsiteX189" fmla="*/ 899 w 1851502"/>
              <a:gd name="connsiteY189" fmla="*/ 1276756 h 1601900"/>
              <a:gd name="connsiteX190" fmla="*/ 899 w 1851502"/>
              <a:gd name="connsiteY190" fmla="*/ 1280502 h 1601900"/>
              <a:gd name="connsiteX191" fmla="*/ 450 w 1851502"/>
              <a:gd name="connsiteY191" fmla="*/ 1292490 h 1601900"/>
              <a:gd name="connsiteX192" fmla="*/ 150 w 1851502"/>
              <a:gd name="connsiteY192" fmla="*/ 1304476 h 1601900"/>
              <a:gd name="connsiteX193" fmla="*/ 150 w 1851502"/>
              <a:gd name="connsiteY193" fmla="*/ 1307024 h 1601900"/>
              <a:gd name="connsiteX194" fmla="*/ 150 w 1851502"/>
              <a:gd name="connsiteY194" fmla="*/ 1307922 h 1601900"/>
              <a:gd name="connsiteX195" fmla="*/ 150 w 1851502"/>
              <a:gd name="connsiteY195" fmla="*/ 1309122 h 1601900"/>
              <a:gd name="connsiteX196" fmla="*/ 150 w 1851502"/>
              <a:gd name="connsiteY196" fmla="*/ 1316763 h 1601900"/>
              <a:gd name="connsiteX197" fmla="*/ 0 w 1851502"/>
              <a:gd name="connsiteY197" fmla="*/ 1329049 h 1601900"/>
              <a:gd name="connsiteX198" fmla="*/ 0 w 1851502"/>
              <a:gd name="connsiteY198" fmla="*/ 1338939 h 1601900"/>
              <a:gd name="connsiteX199" fmla="*/ 0 w 1851502"/>
              <a:gd name="connsiteY199" fmla="*/ 1339537 h 1601900"/>
              <a:gd name="connsiteX200" fmla="*/ 0 w 1851502"/>
              <a:gd name="connsiteY200" fmla="*/ 1339837 h 1601900"/>
              <a:gd name="connsiteX201" fmla="*/ 0 w 1851502"/>
              <a:gd name="connsiteY201" fmla="*/ 1341335 h 1601900"/>
              <a:gd name="connsiteX202" fmla="*/ 0 w 1851502"/>
              <a:gd name="connsiteY202" fmla="*/ 1353623 h 1601900"/>
              <a:gd name="connsiteX203" fmla="*/ 0 w 1851502"/>
              <a:gd name="connsiteY203" fmla="*/ 1358118 h 1601900"/>
              <a:gd name="connsiteX204" fmla="*/ 0 w 1851502"/>
              <a:gd name="connsiteY204" fmla="*/ 1362612 h 1601900"/>
              <a:gd name="connsiteX205" fmla="*/ 0 w 1851502"/>
              <a:gd name="connsiteY205" fmla="*/ 1366958 h 1601900"/>
              <a:gd name="connsiteX206" fmla="*/ 0 w 1851502"/>
              <a:gd name="connsiteY206" fmla="*/ 1371004 h 1601900"/>
              <a:gd name="connsiteX207" fmla="*/ 0 w 1851502"/>
              <a:gd name="connsiteY207" fmla="*/ 1371452 h 1601900"/>
              <a:gd name="connsiteX208" fmla="*/ 1052842 w 1851502"/>
              <a:gd name="connsiteY208" fmla="*/ 1601901 h 1601900"/>
              <a:gd name="connsiteX209" fmla="*/ 1052992 w 1851502"/>
              <a:gd name="connsiteY209" fmla="*/ 1570136 h 1601900"/>
              <a:gd name="connsiteX210" fmla="*/ 1052992 w 1851502"/>
              <a:gd name="connsiteY210" fmla="*/ 1568338 h 1601900"/>
              <a:gd name="connsiteX211" fmla="*/ 1053591 w 1851502"/>
              <a:gd name="connsiteY211" fmla="*/ 1538220 h 1601900"/>
              <a:gd name="connsiteX212" fmla="*/ 1053591 w 1851502"/>
              <a:gd name="connsiteY212" fmla="*/ 1536272 h 1601900"/>
              <a:gd name="connsiteX213" fmla="*/ 1054790 w 1851502"/>
              <a:gd name="connsiteY213" fmla="*/ 1505557 h 1601900"/>
              <a:gd name="connsiteX214" fmla="*/ 1054790 w 1851502"/>
              <a:gd name="connsiteY214" fmla="*/ 1503459 h 1601900"/>
              <a:gd name="connsiteX215" fmla="*/ 1056588 w 1851502"/>
              <a:gd name="connsiteY215" fmla="*/ 1472144 h 1601900"/>
              <a:gd name="connsiteX216" fmla="*/ 1059586 w 1851502"/>
              <a:gd name="connsiteY216" fmla="*/ 1431089 h 1601900"/>
              <a:gd name="connsiteX217" fmla="*/ 1059586 w 1851502"/>
              <a:gd name="connsiteY217" fmla="*/ 1429291 h 1601900"/>
              <a:gd name="connsiteX218" fmla="*/ 1063483 w 1851502"/>
              <a:gd name="connsiteY218" fmla="*/ 1388534 h 1601900"/>
              <a:gd name="connsiteX219" fmla="*/ 1063483 w 1851502"/>
              <a:gd name="connsiteY219" fmla="*/ 1387486 h 1601900"/>
              <a:gd name="connsiteX220" fmla="*/ 1068129 w 1851502"/>
              <a:gd name="connsiteY220" fmla="*/ 1346731 h 1601900"/>
              <a:gd name="connsiteX221" fmla="*/ 1068129 w 1851502"/>
              <a:gd name="connsiteY221" fmla="*/ 1345831 h 1601900"/>
              <a:gd name="connsiteX222" fmla="*/ 1073674 w 1851502"/>
              <a:gd name="connsiteY222" fmla="*/ 1304326 h 1601900"/>
              <a:gd name="connsiteX223" fmla="*/ 1088661 w 1851502"/>
              <a:gd name="connsiteY223" fmla="*/ 1213826 h 1601900"/>
              <a:gd name="connsiteX224" fmla="*/ 1088811 w 1851502"/>
              <a:gd name="connsiteY224" fmla="*/ 1212926 h 1601900"/>
              <a:gd name="connsiteX225" fmla="*/ 1107395 w 1851502"/>
              <a:gd name="connsiteY225" fmla="*/ 1124072 h 1601900"/>
              <a:gd name="connsiteX226" fmla="*/ 1107545 w 1851502"/>
              <a:gd name="connsiteY226" fmla="*/ 1123174 h 1601900"/>
              <a:gd name="connsiteX227" fmla="*/ 1129576 w 1851502"/>
              <a:gd name="connsiteY227" fmla="*/ 1036118 h 1601900"/>
              <a:gd name="connsiteX228" fmla="*/ 1129875 w 1851502"/>
              <a:gd name="connsiteY228" fmla="*/ 1034920 h 1601900"/>
              <a:gd name="connsiteX229" fmla="*/ 1155354 w 1851502"/>
              <a:gd name="connsiteY229" fmla="*/ 949664 h 1601900"/>
              <a:gd name="connsiteX230" fmla="*/ 1155503 w 1851502"/>
              <a:gd name="connsiteY230" fmla="*/ 949064 h 1601900"/>
              <a:gd name="connsiteX231" fmla="*/ 1184128 w 1851502"/>
              <a:gd name="connsiteY231" fmla="*/ 866054 h 1601900"/>
              <a:gd name="connsiteX232" fmla="*/ 1184128 w 1851502"/>
              <a:gd name="connsiteY232" fmla="*/ 865904 h 1601900"/>
              <a:gd name="connsiteX233" fmla="*/ 1215751 w 1851502"/>
              <a:gd name="connsiteY233" fmla="*/ 785442 h 1601900"/>
              <a:gd name="connsiteX234" fmla="*/ 1215751 w 1851502"/>
              <a:gd name="connsiteY234" fmla="*/ 785442 h 1601900"/>
              <a:gd name="connsiteX235" fmla="*/ 1250072 w 1851502"/>
              <a:gd name="connsiteY235" fmla="*/ 708576 h 1601900"/>
              <a:gd name="connsiteX236" fmla="*/ 1250372 w 1851502"/>
              <a:gd name="connsiteY236" fmla="*/ 707828 h 1601900"/>
              <a:gd name="connsiteX237" fmla="*/ 1285741 w 1851502"/>
              <a:gd name="connsiteY237" fmla="*/ 637703 h 1601900"/>
              <a:gd name="connsiteX238" fmla="*/ 1288438 w 1851502"/>
              <a:gd name="connsiteY238" fmla="*/ 632759 h 1601900"/>
              <a:gd name="connsiteX239" fmla="*/ 1320961 w 1851502"/>
              <a:gd name="connsiteY239" fmla="*/ 575821 h 1601900"/>
              <a:gd name="connsiteX240" fmla="*/ 1330102 w 1851502"/>
              <a:gd name="connsiteY240" fmla="*/ 560387 h 1601900"/>
              <a:gd name="connsiteX241" fmla="*/ 1366821 w 1851502"/>
              <a:gd name="connsiteY241" fmla="*/ 503450 h 1601900"/>
              <a:gd name="connsiteX242" fmla="*/ 1372366 w 1851502"/>
              <a:gd name="connsiteY242" fmla="*/ 495659 h 1601900"/>
              <a:gd name="connsiteX243" fmla="*/ 1405937 w 1851502"/>
              <a:gd name="connsiteY243" fmla="*/ 449808 h 1601900"/>
              <a:gd name="connsiteX244" fmla="*/ 1416728 w 1851502"/>
              <a:gd name="connsiteY244" fmla="*/ 436024 h 1601900"/>
              <a:gd name="connsiteX245" fmla="*/ 1455545 w 1851502"/>
              <a:gd name="connsiteY245" fmla="*/ 389725 h 1601900"/>
              <a:gd name="connsiteX246" fmla="*/ 1457493 w 1851502"/>
              <a:gd name="connsiteY246" fmla="*/ 387477 h 1601900"/>
              <a:gd name="connsiteX247" fmla="*/ 1502754 w 1851502"/>
              <a:gd name="connsiteY247" fmla="*/ 340878 h 1601900"/>
              <a:gd name="connsiteX248" fmla="*/ 1503503 w 1851502"/>
              <a:gd name="connsiteY248" fmla="*/ 340128 h 1601900"/>
              <a:gd name="connsiteX249" fmla="*/ 1550712 w 1851502"/>
              <a:gd name="connsiteY249" fmla="*/ 299073 h 1601900"/>
              <a:gd name="connsiteX250" fmla="*/ 1551462 w 1851502"/>
              <a:gd name="connsiteY250" fmla="*/ 298473 h 1601900"/>
              <a:gd name="connsiteX251" fmla="*/ 1599870 w 1851502"/>
              <a:gd name="connsiteY251" fmla="*/ 263862 h 1601900"/>
              <a:gd name="connsiteX252" fmla="*/ 1600319 w 1851502"/>
              <a:gd name="connsiteY252" fmla="*/ 263562 h 1601900"/>
              <a:gd name="connsiteX253" fmla="*/ 1650227 w 1851502"/>
              <a:gd name="connsiteY253" fmla="*/ 235393 h 1601900"/>
              <a:gd name="connsiteX254" fmla="*/ 1703131 w 1851502"/>
              <a:gd name="connsiteY254" fmla="*/ 213965 h 1601900"/>
              <a:gd name="connsiteX255" fmla="*/ 1703131 w 1851502"/>
              <a:gd name="connsiteY255" fmla="*/ 213965 h 1601900"/>
              <a:gd name="connsiteX256" fmla="*/ 1754237 w 1851502"/>
              <a:gd name="connsiteY256" fmla="*/ 201529 h 1601900"/>
              <a:gd name="connsiteX257" fmla="*/ 1754686 w 1851502"/>
              <a:gd name="connsiteY257" fmla="*/ 201529 h 1601900"/>
              <a:gd name="connsiteX258" fmla="*/ 1803994 w 1851502"/>
              <a:gd name="connsiteY258" fmla="*/ 197783 h 1601900"/>
              <a:gd name="connsiteX259" fmla="*/ 1803994 w 1851502"/>
              <a:gd name="connsiteY259" fmla="*/ 197783 h 1601900"/>
              <a:gd name="connsiteX260" fmla="*/ 1851503 w 1851502"/>
              <a:gd name="connsiteY260" fmla="*/ 202429 h 1601900"/>
              <a:gd name="connsiteX261" fmla="*/ 809901 w 1851502"/>
              <a:gd name="connsiteY261" fmla="*/ 5992 h 16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</a:cxnLst>
            <a:rect l="l" t="t" r="r" b="b"/>
            <a:pathLst>
              <a:path w="1851502" h="1601900">
                <a:moveTo>
                  <a:pt x="809452" y="4944"/>
                </a:moveTo>
                <a:cubicBezTo>
                  <a:pt x="808253" y="4794"/>
                  <a:pt x="807204" y="4494"/>
                  <a:pt x="806004" y="4344"/>
                </a:cubicBezTo>
                <a:cubicBezTo>
                  <a:pt x="804806" y="4194"/>
                  <a:pt x="803607" y="3896"/>
                  <a:pt x="802558" y="3746"/>
                </a:cubicBezTo>
                <a:cubicBezTo>
                  <a:pt x="801359" y="3596"/>
                  <a:pt x="800160" y="3296"/>
                  <a:pt x="798961" y="3146"/>
                </a:cubicBezTo>
                <a:cubicBezTo>
                  <a:pt x="797762" y="2996"/>
                  <a:pt x="796563" y="2846"/>
                  <a:pt x="795514" y="2696"/>
                </a:cubicBezTo>
                <a:cubicBezTo>
                  <a:pt x="793565" y="2396"/>
                  <a:pt x="791617" y="2246"/>
                  <a:pt x="789819" y="1948"/>
                </a:cubicBezTo>
                <a:cubicBezTo>
                  <a:pt x="788020" y="1648"/>
                  <a:pt x="785922" y="1498"/>
                  <a:pt x="783973" y="1348"/>
                </a:cubicBezTo>
                <a:cubicBezTo>
                  <a:pt x="782026" y="1198"/>
                  <a:pt x="780077" y="1048"/>
                  <a:pt x="778129" y="898"/>
                </a:cubicBezTo>
                <a:cubicBezTo>
                  <a:pt x="776180" y="898"/>
                  <a:pt x="774232" y="598"/>
                  <a:pt x="772284" y="448"/>
                </a:cubicBezTo>
                <a:cubicBezTo>
                  <a:pt x="770336" y="298"/>
                  <a:pt x="768387" y="298"/>
                  <a:pt x="766439" y="150"/>
                </a:cubicBezTo>
                <a:cubicBezTo>
                  <a:pt x="764490" y="150"/>
                  <a:pt x="762542" y="150"/>
                  <a:pt x="760594" y="0"/>
                </a:cubicBezTo>
                <a:lnTo>
                  <a:pt x="760144" y="0"/>
                </a:lnTo>
                <a:cubicBezTo>
                  <a:pt x="758346" y="0"/>
                  <a:pt x="756547" y="0"/>
                  <a:pt x="754599" y="0"/>
                </a:cubicBezTo>
                <a:cubicBezTo>
                  <a:pt x="752651" y="0"/>
                  <a:pt x="750703" y="0"/>
                  <a:pt x="748754" y="0"/>
                </a:cubicBezTo>
                <a:cubicBezTo>
                  <a:pt x="746806" y="0"/>
                  <a:pt x="744857" y="0"/>
                  <a:pt x="742759" y="150"/>
                </a:cubicBezTo>
                <a:cubicBezTo>
                  <a:pt x="740811" y="150"/>
                  <a:pt x="738863" y="298"/>
                  <a:pt x="736764" y="448"/>
                </a:cubicBezTo>
                <a:cubicBezTo>
                  <a:pt x="734816" y="448"/>
                  <a:pt x="732718" y="748"/>
                  <a:pt x="730770" y="898"/>
                </a:cubicBezTo>
                <a:cubicBezTo>
                  <a:pt x="728821" y="1048"/>
                  <a:pt x="726723" y="1198"/>
                  <a:pt x="724775" y="1348"/>
                </a:cubicBezTo>
                <a:cubicBezTo>
                  <a:pt x="722676" y="1498"/>
                  <a:pt x="720728" y="1798"/>
                  <a:pt x="718630" y="1948"/>
                </a:cubicBezTo>
                <a:cubicBezTo>
                  <a:pt x="716532" y="2098"/>
                  <a:pt x="714584" y="2396"/>
                  <a:pt x="712485" y="2696"/>
                </a:cubicBezTo>
                <a:cubicBezTo>
                  <a:pt x="711287" y="2846"/>
                  <a:pt x="710237" y="2996"/>
                  <a:pt x="709038" y="3146"/>
                </a:cubicBezTo>
                <a:lnTo>
                  <a:pt x="708889" y="3146"/>
                </a:lnTo>
                <a:cubicBezTo>
                  <a:pt x="708889" y="3146"/>
                  <a:pt x="708889" y="3146"/>
                  <a:pt x="708739" y="3146"/>
                </a:cubicBezTo>
                <a:cubicBezTo>
                  <a:pt x="707989" y="3146"/>
                  <a:pt x="707090" y="3296"/>
                  <a:pt x="706341" y="3446"/>
                </a:cubicBezTo>
                <a:cubicBezTo>
                  <a:pt x="704243" y="3746"/>
                  <a:pt x="702294" y="4044"/>
                  <a:pt x="700196" y="4494"/>
                </a:cubicBezTo>
                <a:cubicBezTo>
                  <a:pt x="698098" y="4794"/>
                  <a:pt x="695999" y="5244"/>
                  <a:pt x="693901" y="5544"/>
                </a:cubicBezTo>
                <a:cubicBezTo>
                  <a:pt x="691803" y="5992"/>
                  <a:pt x="689705" y="6292"/>
                  <a:pt x="687607" y="6742"/>
                </a:cubicBezTo>
                <a:cubicBezTo>
                  <a:pt x="685509" y="7192"/>
                  <a:pt x="683410" y="7642"/>
                  <a:pt x="681312" y="8090"/>
                </a:cubicBezTo>
                <a:cubicBezTo>
                  <a:pt x="679214" y="8540"/>
                  <a:pt x="677116" y="8990"/>
                  <a:pt x="674868" y="9590"/>
                </a:cubicBezTo>
                <a:cubicBezTo>
                  <a:pt x="672770" y="10188"/>
                  <a:pt x="670522" y="10638"/>
                  <a:pt x="668423" y="11238"/>
                </a:cubicBezTo>
                <a:cubicBezTo>
                  <a:pt x="666175" y="11836"/>
                  <a:pt x="664077" y="12436"/>
                  <a:pt x="661829" y="13036"/>
                </a:cubicBezTo>
                <a:cubicBezTo>
                  <a:pt x="659881" y="13634"/>
                  <a:pt x="657933" y="14084"/>
                  <a:pt x="656134" y="14684"/>
                </a:cubicBezTo>
                <a:cubicBezTo>
                  <a:pt x="656134" y="14684"/>
                  <a:pt x="656134" y="14684"/>
                  <a:pt x="656134" y="14684"/>
                </a:cubicBezTo>
                <a:cubicBezTo>
                  <a:pt x="656134" y="14684"/>
                  <a:pt x="656134" y="14684"/>
                  <a:pt x="656134" y="14684"/>
                </a:cubicBezTo>
                <a:cubicBezTo>
                  <a:pt x="655834" y="14684"/>
                  <a:pt x="655684" y="14684"/>
                  <a:pt x="655535" y="14834"/>
                </a:cubicBezTo>
                <a:cubicBezTo>
                  <a:pt x="653287" y="15432"/>
                  <a:pt x="651188" y="16182"/>
                  <a:pt x="648940" y="16932"/>
                </a:cubicBezTo>
                <a:cubicBezTo>
                  <a:pt x="646692" y="17680"/>
                  <a:pt x="644294" y="18430"/>
                  <a:pt x="642046" y="19178"/>
                </a:cubicBezTo>
                <a:cubicBezTo>
                  <a:pt x="639798" y="19928"/>
                  <a:pt x="637400" y="20827"/>
                  <a:pt x="635002" y="21576"/>
                </a:cubicBezTo>
                <a:cubicBezTo>
                  <a:pt x="632754" y="22475"/>
                  <a:pt x="630356" y="23224"/>
                  <a:pt x="627958" y="24123"/>
                </a:cubicBezTo>
                <a:cubicBezTo>
                  <a:pt x="625560" y="25022"/>
                  <a:pt x="623312" y="25921"/>
                  <a:pt x="620914" y="26819"/>
                </a:cubicBezTo>
                <a:cubicBezTo>
                  <a:pt x="619266" y="27419"/>
                  <a:pt x="617767" y="28169"/>
                  <a:pt x="616119" y="28767"/>
                </a:cubicBezTo>
                <a:cubicBezTo>
                  <a:pt x="614470" y="29367"/>
                  <a:pt x="612971" y="30117"/>
                  <a:pt x="611323" y="30715"/>
                </a:cubicBezTo>
                <a:cubicBezTo>
                  <a:pt x="609674" y="31465"/>
                  <a:pt x="608175" y="32065"/>
                  <a:pt x="606527" y="32813"/>
                </a:cubicBezTo>
                <a:cubicBezTo>
                  <a:pt x="604878" y="33563"/>
                  <a:pt x="603379" y="34311"/>
                  <a:pt x="601731" y="34911"/>
                </a:cubicBezTo>
                <a:cubicBezTo>
                  <a:pt x="600832" y="35361"/>
                  <a:pt x="600082" y="35661"/>
                  <a:pt x="599183" y="36109"/>
                </a:cubicBezTo>
                <a:cubicBezTo>
                  <a:pt x="598284" y="36559"/>
                  <a:pt x="597534" y="36859"/>
                  <a:pt x="596635" y="37309"/>
                </a:cubicBezTo>
                <a:cubicBezTo>
                  <a:pt x="595736" y="37757"/>
                  <a:pt x="594987" y="38057"/>
                  <a:pt x="594088" y="38507"/>
                </a:cubicBezTo>
                <a:cubicBezTo>
                  <a:pt x="593188" y="38957"/>
                  <a:pt x="592439" y="39257"/>
                  <a:pt x="591540" y="39705"/>
                </a:cubicBezTo>
                <a:cubicBezTo>
                  <a:pt x="588992" y="40905"/>
                  <a:pt x="586294" y="42253"/>
                  <a:pt x="583746" y="43601"/>
                </a:cubicBezTo>
                <a:cubicBezTo>
                  <a:pt x="581199" y="44951"/>
                  <a:pt x="578501" y="46299"/>
                  <a:pt x="575953" y="47647"/>
                </a:cubicBezTo>
                <a:cubicBezTo>
                  <a:pt x="573405" y="48995"/>
                  <a:pt x="570708" y="50345"/>
                  <a:pt x="568160" y="51843"/>
                </a:cubicBezTo>
                <a:cubicBezTo>
                  <a:pt x="565612" y="53191"/>
                  <a:pt x="563064" y="54689"/>
                  <a:pt x="560367" y="56189"/>
                </a:cubicBezTo>
                <a:cubicBezTo>
                  <a:pt x="557519" y="57837"/>
                  <a:pt x="554671" y="59485"/>
                  <a:pt x="551674" y="61283"/>
                </a:cubicBezTo>
                <a:cubicBezTo>
                  <a:pt x="551225" y="61583"/>
                  <a:pt x="550775" y="61883"/>
                  <a:pt x="550325" y="62181"/>
                </a:cubicBezTo>
                <a:cubicBezTo>
                  <a:pt x="550325" y="62181"/>
                  <a:pt x="550026" y="62331"/>
                  <a:pt x="549876" y="62481"/>
                </a:cubicBezTo>
                <a:cubicBezTo>
                  <a:pt x="547628" y="63831"/>
                  <a:pt x="545380" y="65179"/>
                  <a:pt x="543131" y="66677"/>
                </a:cubicBezTo>
                <a:cubicBezTo>
                  <a:pt x="540284" y="68474"/>
                  <a:pt x="537436" y="70272"/>
                  <a:pt x="534589" y="72070"/>
                </a:cubicBezTo>
                <a:cubicBezTo>
                  <a:pt x="531741" y="73868"/>
                  <a:pt x="528894" y="75816"/>
                  <a:pt x="526046" y="77764"/>
                </a:cubicBezTo>
                <a:cubicBezTo>
                  <a:pt x="522749" y="80012"/>
                  <a:pt x="519602" y="82110"/>
                  <a:pt x="516305" y="84358"/>
                </a:cubicBezTo>
                <a:cubicBezTo>
                  <a:pt x="513157" y="86604"/>
                  <a:pt x="509860" y="88852"/>
                  <a:pt x="506713" y="91250"/>
                </a:cubicBezTo>
                <a:cubicBezTo>
                  <a:pt x="504615" y="92748"/>
                  <a:pt x="502517" y="94396"/>
                  <a:pt x="500268" y="96044"/>
                </a:cubicBezTo>
                <a:cubicBezTo>
                  <a:pt x="499969" y="96194"/>
                  <a:pt x="499669" y="96494"/>
                  <a:pt x="499519" y="96644"/>
                </a:cubicBezTo>
                <a:cubicBezTo>
                  <a:pt x="498770" y="97244"/>
                  <a:pt x="497871" y="97842"/>
                  <a:pt x="497121" y="98442"/>
                </a:cubicBezTo>
                <a:cubicBezTo>
                  <a:pt x="493974" y="100840"/>
                  <a:pt x="490677" y="103386"/>
                  <a:pt x="487529" y="105784"/>
                </a:cubicBezTo>
                <a:cubicBezTo>
                  <a:pt x="483633" y="108781"/>
                  <a:pt x="479886" y="111927"/>
                  <a:pt x="475989" y="115073"/>
                </a:cubicBezTo>
                <a:cubicBezTo>
                  <a:pt x="472093" y="118221"/>
                  <a:pt x="468346" y="121517"/>
                  <a:pt x="464449" y="124663"/>
                </a:cubicBezTo>
                <a:cubicBezTo>
                  <a:pt x="460553" y="127809"/>
                  <a:pt x="456806" y="131257"/>
                  <a:pt x="453059" y="134703"/>
                </a:cubicBezTo>
                <a:cubicBezTo>
                  <a:pt x="452460" y="135301"/>
                  <a:pt x="451860" y="135901"/>
                  <a:pt x="451111" y="136501"/>
                </a:cubicBezTo>
                <a:cubicBezTo>
                  <a:pt x="450811" y="136801"/>
                  <a:pt x="450511" y="137099"/>
                  <a:pt x="450212" y="137249"/>
                </a:cubicBezTo>
                <a:cubicBezTo>
                  <a:pt x="447364" y="139797"/>
                  <a:pt x="444517" y="142345"/>
                  <a:pt x="441669" y="145041"/>
                </a:cubicBezTo>
                <a:cubicBezTo>
                  <a:pt x="435674" y="150585"/>
                  <a:pt x="429829" y="156278"/>
                  <a:pt x="423984" y="162122"/>
                </a:cubicBezTo>
                <a:cubicBezTo>
                  <a:pt x="418139" y="167966"/>
                  <a:pt x="412294" y="173960"/>
                  <a:pt x="406449" y="179954"/>
                </a:cubicBezTo>
                <a:cubicBezTo>
                  <a:pt x="405700" y="180852"/>
                  <a:pt x="404801" y="181752"/>
                  <a:pt x="404051" y="182650"/>
                </a:cubicBezTo>
                <a:cubicBezTo>
                  <a:pt x="403752" y="182950"/>
                  <a:pt x="403602" y="183100"/>
                  <a:pt x="403302" y="183400"/>
                </a:cubicBezTo>
                <a:cubicBezTo>
                  <a:pt x="402852" y="183848"/>
                  <a:pt x="402553" y="184298"/>
                  <a:pt x="402103" y="184748"/>
                </a:cubicBezTo>
                <a:cubicBezTo>
                  <a:pt x="397757" y="189394"/>
                  <a:pt x="393411" y="193888"/>
                  <a:pt x="389214" y="198683"/>
                </a:cubicBezTo>
                <a:cubicBezTo>
                  <a:pt x="383519" y="204975"/>
                  <a:pt x="377824" y="211569"/>
                  <a:pt x="372129" y="218161"/>
                </a:cubicBezTo>
                <a:cubicBezTo>
                  <a:pt x="368832" y="221907"/>
                  <a:pt x="365684" y="226103"/>
                  <a:pt x="362537" y="229849"/>
                </a:cubicBezTo>
                <a:cubicBezTo>
                  <a:pt x="358940" y="234195"/>
                  <a:pt x="355194" y="238689"/>
                  <a:pt x="351597" y="243184"/>
                </a:cubicBezTo>
                <a:cubicBezTo>
                  <a:pt x="348000" y="247678"/>
                  <a:pt x="344253" y="252024"/>
                  <a:pt x="340656" y="256670"/>
                </a:cubicBezTo>
                <a:cubicBezTo>
                  <a:pt x="332863" y="266708"/>
                  <a:pt x="325219" y="277348"/>
                  <a:pt x="317576" y="287835"/>
                </a:cubicBezTo>
                <a:cubicBezTo>
                  <a:pt x="315777" y="290383"/>
                  <a:pt x="313829" y="292779"/>
                  <a:pt x="311881" y="295327"/>
                </a:cubicBezTo>
                <a:cubicBezTo>
                  <a:pt x="311282" y="296225"/>
                  <a:pt x="310682" y="296975"/>
                  <a:pt x="310083" y="297725"/>
                </a:cubicBezTo>
                <a:cubicBezTo>
                  <a:pt x="300041" y="311959"/>
                  <a:pt x="290150" y="326493"/>
                  <a:pt x="280558" y="341326"/>
                </a:cubicBezTo>
                <a:cubicBezTo>
                  <a:pt x="278610" y="344324"/>
                  <a:pt x="276661" y="347620"/>
                  <a:pt x="274713" y="350766"/>
                </a:cubicBezTo>
                <a:cubicBezTo>
                  <a:pt x="271566" y="355712"/>
                  <a:pt x="268419" y="360806"/>
                  <a:pt x="265271" y="365900"/>
                </a:cubicBezTo>
                <a:cubicBezTo>
                  <a:pt x="260775" y="373091"/>
                  <a:pt x="256279" y="379985"/>
                  <a:pt x="251933" y="387327"/>
                </a:cubicBezTo>
                <a:cubicBezTo>
                  <a:pt x="246837" y="396017"/>
                  <a:pt x="241741" y="404709"/>
                  <a:pt x="236796" y="413548"/>
                </a:cubicBezTo>
                <a:cubicBezTo>
                  <a:pt x="235297" y="416094"/>
                  <a:pt x="233948" y="418792"/>
                  <a:pt x="232449" y="421490"/>
                </a:cubicBezTo>
                <a:cubicBezTo>
                  <a:pt x="232000" y="422238"/>
                  <a:pt x="231550" y="422838"/>
                  <a:pt x="231250" y="423586"/>
                </a:cubicBezTo>
                <a:cubicBezTo>
                  <a:pt x="230801" y="424486"/>
                  <a:pt x="230351" y="425386"/>
                  <a:pt x="229752" y="426284"/>
                </a:cubicBezTo>
                <a:cubicBezTo>
                  <a:pt x="227204" y="430930"/>
                  <a:pt x="224506" y="435574"/>
                  <a:pt x="221958" y="440370"/>
                </a:cubicBezTo>
                <a:cubicBezTo>
                  <a:pt x="217013" y="449360"/>
                  <a:pt x="212217" y="458499"/>
                  <a:pt x="207421" y="467789"/>
                </a:cubicBezTo>
                <a:cubicBezTo>
                  <a:pt x="202775" y="476779"/>
                  <a:pt x="198279" y="485769"/>
                  <a:pt x="193783" y="494909"/>
                </a:cubicBezTo>
                <a:cubicBezTo>
                  <a:pt x="193783" y="494909"/>
                  <a:pt x="193783" y="495209"/>
                  <a:pt x="193633" y="495359"/>
                </a:cubicBezTo>
                <a:cubicBezTo>
                  <a:pt x="193633" y="495509"/>
                  <a:pt x="193483" y="495659"/>
                  <a:pt x="193333" y="495809"/>
                </a:cubicBezTo>
                <a:cubicBezTo>
                  <a:pt x="190336" y="501952"/>
                  <a:pt x="187338" y="508094"/>
                  <a:pt x="184491" y="514238"/>
                </a:cubicBezTo>
                <a:cubicBezTo>
                  <a:pt x="181493" y="520382"/>
                  <a:pt x="178646" y="526674"/>
                  <a:pt x="175798" y="532968"/>
                </a:cubicBezTo>
                <a:cubicBezTo>
                  <a:pt x="172951" y="539262"/>
                  <a:pt x="170103" y="545553"/>
                  <a:pt x="167256" y="551847"/>
                </a:cubicBezTo>
                <a:cubicBezTo>
                  <a:pt x="164558" y="557991"/>
                  <a:pt x="161710" y="564283"/>
                  <a:pt x="159013" y="570427"/>
                </a:cubicBezTo>
                <a:cubicBezTo>
                  <a:pt x="159013" y="570427"/>
                  <a:pt x="159013" y="570427"/>
                  <a:pt x="159013" y="570577"/>
                </a:cubicBezTo>
                <a:cubicBezTo>
                  <a:pt x="159013" y="570577"/>
                  <a:pt x="159013" y="570727"/>
                  <a:pt x="159013" y="570877"/>
                </a:cubicBezTo>
                <a:cubicBezTo>
                  <a:pt x="156765" y="576121"/>
                  <a:pt x="154517" y="581365"/>
                  <a:pt x="152269" y="586759"/>
                </a:cubicBezTo>
                <a:cubicBezTo>
                  <a:pt x="150021" y="592152"/>
                  <a:pt x="147773" y="597398"/>
                  <a:pt x="145674" y="602792"/>
                </a:cubicBezTo>
                <a:cubicBezTo>
                  <a:pt x="143576" y="608186"/>
                  <a:pt x="141328" y="613580"/>
                  <a:pt x="139230" y="618974"/>
                </a:cubicBezTo>
                <a:cubicBezTo>
                  <a:pt x="137132" y="624368"/>
                  <a:pt x="134884" y="629762"/>
                  <a:pt x="132785" y="635157"/>
                </a:cubicBezTo>
                <a:cubicBezTo>
                  <a:pt x="130987" y="639801"/>
                  <a:pt x="129188" y="644447"/>
                  <a:pt x="127390" y="649241"/>
                </a:cubicBezTo>
                <a:cubicBezTo>
                  <a:pt x="127390" y="649241"/>
                  <a:pt x="127390" y="649391"/>
                  <a:pt x="127390" y="649541"/>
                </a:cubicBezTo>
                <a:lnTo>
                  <a:pt x="127390" y="649541"/>
                </a:lnTo>
                <a:cubicBezTo>
                  <a:pt x="125592" y="654335"/>
                  <a:pt x="123793" y="659131"/>
                  <a:pt x="121995" y="663925"/>
                </a:cubicBezTo>
                <a:cubicBezTo>
                  <a:pt x="120196" y="668720"/>
                  <a:pt x="118398" y="673514"/>
                  <a:pt x="116749" y="678458"/>
                </a:cubicBezTo>
                <a:cubicBezTo>
                  <a:pt x="114951" y="683254"/>
                  <a:pt x="113302" y="688198"/>
                  <a:pt x="111504" y="692994"/>
                </a:cubicBezTo>
                <a:cubicBezTo>
                  <a:pt x="110005" y="697488"/>
                  <a:pt x="108356" y="701834"/>
                  <a:pt x="106858" y="706330"/>
                </a:cubicBezTo>
                <a:cubicBezTo>
                  <a:pt x="105359" y="710824"/>
                  <a:pt x="103860" y="715319"/>
                  <a:pt x="102362" y="719813"/>
                </a:cubicBezTo>
                <a:cubicBezTo>
                  <a:pt x="101163" y="723409"/>
                  <a:pt x="99964" y="727005"/>
                  <a:pt x="98765" y="730603"/>
                </a:cubicBezTo>
                <a:cubicBezTo>
                  <a:pt x="98765" y="730603"/>
                  <a:pt x="98765" y="730901"/>
                  <a:pt x="98765" y="731051"/>
                </a:cubicBezTo>
                <a:lnTo>
                  <a:pt x="98765" y="731351"/>
                </a:lnTo>
                <a:cubicBezTo>
                  <a:pt x="98765" y="731351"/>
                  <a:pt x="98165" y="732699"/>
                  <a:pt x="98015" y="733299"/>
                </a:cubicBezTo>
                <a:cubicBezTo>
                  <a:pt x="96517" y="737795"/>
                  <a:pt x="95018" y="742289"/>
                  <a:pt x="93669" y="746935"/>
                </a:cubicBezTo>
                <a:cubicBezTo>
                  <a:pt x="92320" y="751131"/>
                  <a:pt x="90971" y="755475"/>
                  <a:pt x="89623" y="759670"/>
                </a:cubicBezTo>
                <a:cubicBezTo>
                  <a:pt x="88274" y="763866"/>
                  <a:pt x="86925" y="768210"/>
                  <a:pt x="85726" y="772406"/>
                </a:cubicBezTo>
                <a:cubicBezTo>
                  <a:pt x="84377" y="776752"/>
                  <a:pt x="83178" y="780948"/>
                  <a:pt x="81829" y="785292"/>
                </a:cubicBezTo>
                <a:cubicBezTo>
                  <a:pt x="80481" y="789638"/>
                  <a:pt x="79282" y="793834"/>
                  <a:pt x="78083" y="798178"/>
                </a:cubicBezTo>
                <a:cubicBezTo>
                  <a:pt x="76884" y="802223"/>
                  <a:pt x="75835" y="806119"/>
                  <a:pt x="74636" y="810165"/>
                </a:cubicBezTo>
                <a:cubicBezTo>
                  <a:pt x="74186" y="811663"/>
                  <a:pt x="73736" y="813311"/>
                  <a:pt x="73287" y="814811"/>
                </a:cubicBezTo>
                <a:cubicBezTo>
                  <a:pt x="73287" y="815109"/>
                  <a:pt x="73137" y="815409"/>
                  <a:pt x="72987" y="815709"/>
                </a:cubicBezTo>
                <a:cubicBezTo>
                  <a:pt x="72388" y="817807"/>
                  <a:pt x="71788" y="820055"/>
                  <a:pt x="71189" y="822153"/>
                </a:cubicBezTo>
                <a:cubicBezTo>
                  <a:pt x="70139" y="826199"/>
                  <a:pt x="68940" y="830243"/>
                  <a:pt x="67891" y="834289"/>
                </a:cubicBezTo>
                <a:cubicBezTo>
                  <a:pt x="66842" y="838335"/>
                  <a:pt x="65793" y="842380"/>
                  <a:pt x="64744" y="846426"/>
                </a:cubicBezTo>
                <a:cubicBezTo>
                  <a:pt x="63695" y="850322"/>
                  <a:pt x="62646" y="854218"/>
                  <a:pt x="61747" y="858112"/>
                </a:cubicBezTo>
                <a:cubicBezTo>
                  <a:pt x="60698" y="862008"/>
                  <a:pt x="59798" y="865904"/>
                  <a:pt x="58749" y="869950"/>
                </a:cubicBezTo>
                <a:cubicBezTo>
                  <a:pt x="57700" y="873846"/>
                  <a:pt x="56801" y="877892"/>
                  <a:pt x="55752" y="881788"/>
                </a:cubicBezTo>
                <a:cubicBezTo>
                  <a:pt x="54853" y="885683"/>
                  <a:pt x="53804" y="889729"/>
                  <a:pt x="52904" y="893625"/>
                </a:cubicBezTo>
                <a:lnTo>
                  <a:pt x="51106" y="901265"/>
                </a:lnTo>
                <a:cubicBezTo>
                  <a:pt x="51106" y="901265"/>
                  <a:pt x="51106" y="901715"/>
                  <a:pt x="50956" y="902015"/>
                </a:cubicBezTo>
                <a:cubicBezTo>
                  <a:pt x="50656" y="903063"/>
                  <a:pt x="50506" y="904263"/>
                  <a:pt x="50207" y="905311"/>
                </a:cubicBezTo>
                <a:cubicBezTo>
                  <a:pt x="49307" y="909207"/>
                  <a:pt x="48408" y="912953"/>
                  <a:pt x="47509" y="916849"/>
                </a:cubicBezTo>
                <a:cubicBezTo>
                  <a:pt x="46610" y="920745"/>
                  <a:pt x="45711" y="924641"/>
                  <a:pt x="44961" y="928536"/>
                </a:cubicBezTo>
                <a:cubicBezTo>
                  <a:pt x="44062" y="932432"/>
                  <a:pt x="43313" y="936328"/>
                  <a:pt x="42413" y="940224"/>
                </a:cubicBezTo>
                <a:cubicBezTo>
                  <a:pt x="41664" y="943970"/>
                  <a:pt x="40765" y="947716"/>
                  <a:pt x="40015" y="951462"/>
                </a:cubicBezTo>
                <a:cubicBezTo>
                  <a:pt x="39266" y="955208"/>
                  <a:pt x="38517" y="958954"/>
                  <a:pt x="37767" y="962700"/>
                </a:cubicBezTo>
                <a:cubicBezTo>
                  <a:pt x="37018" y="966446"/>
                  <a:pt x="36269" y="970191"/>
                  <a:pt x="35519" y="973937"/>
                </a:cubicBezTo>
                <a:cubicBezTo>
                  <a:pt x="34770" y="977683"/>
                  <a:pt x="34021" y="981429"/>
                  <a:pt x="33271" y="985175"/>
                </a:cubicBezTo>
                <a:cubicBezTo>
                  <a:pt x="32972" y="986523"/>
                  <a:pt x="32822" y="987871"/>
                  <a:pt x="32522" y="989219"/>
                </a:cubicBezTo>
                <a:cubicBezTo>
                  <a:pt x="32522" y="989519"/>
                  <a:pt x="32522" y="989819"/>
                  <a:pt x="32372" y="989969"/>
                </a:cubicBezTo>
                <a:cubicBezTo>
                  <a:pt x="31922" y="992067"/>
                  <a:pt x="31623" y="994165"/>
                  <a:pt x="31173" y="996413"/>
                </a:cubicBezTo>
                <a:cubicBezTo>
                  <a:pt x="30424" y="1000159"/>
                  <a:pt x="29824" y="1003905"/>
                  <a:pt x="29075" y="1007651"/>
                </a:cubicBezTo>
                <a:cubicBezTo>
                  <a:pt x="28475" y="1011397"/>
                  <a:pt x="27726" y="1015142"/>
                  <a:pt x="27127" y="1018888"/>
                </a:cubicBezTo>
                <a:cubicBezTo>
                  <a:pt x="26527" y="1022634"/>
                  <a:pt x="25778" y="1026380"/>
                  <a:pt x="25178" y="1030126"/>
                </a:cubicBezTo>
                <a:cubicBezTo>
                  <a:pt x="24579" y="1033872"/>
                  <a:pt x="23979" y="1037618"/>
                  <a:pt x="23380" y="1041214"/>
                </a:cubicBezTo>
                <a:cubicBezTo>
                  <a:pt x="22780" y="1044960"/>
                  <a:pt x="22181" y="1048706"/>
                  <a:pt x="21581" y="1052302"/>
                </a:cubicBezTo>
                <a:cubicBezTo>
                  <a:pt x="20982" y="1055898"/>
                  <a:pt x="20382" y="1059793"/>
                  <a:pt x="19933" y="1063389"/>
                </a:cubicBezTo>
                <a:cubicBezTo>
                  <a:pt x="19333" y="1067135"/>
                  <a:pt x="18884" y="1070881"/>
                  <a:pt x="18284" y="1074627"/>
                </a:cubicBezTo>
                <a:cubicBezTo>
                  <a:pt x="18284" y="1074927"/>
                  <a:pt x="18284" y="1075227"/>
                  <a:pt x="18284" y="1075675"/>
                </a:cubicBezTo>
                <a:cubicBezTo>
                  <a:pt x="18284" y="1075975"/>
                  <a:pt x="18284" y="1076425"/>
                  <a:pt x="18284" y="1076725"/>
                </a:cubicBezTo>
                <a:cubicBezTo>
                  <a:pt x="18284" y="1077025"/>
                  <a:pt x="18284" y="1077473"/>
                  <a:pt x="18284" y="1077773"/>
                </a:cubicBezTo>
                <a:cubicBezTo>
                  <a:pt x="18284" y="1078073"/>
                  <a:pt x="18284" y="1078523"/>
                  <a:pt x="18284" y="1078823"/>
                </a:cubicBezTo>
                <a:cubicBezTo>
                  <a:pt x="17835" y="1082269"/>
                  <a:pt x="17385" y="1085565"/>
                  <a:pt x="16935" y="1089011"/>
                </a:cubicBezTo>
                <a:cubicBezTo>
                  <a:pt x="16486" y="1092457"/>
                  <a:pt x="16036" y="1095755"/>
                  <a:pt x="15586" y="1099201"/>
                </a:cubicBezTo>
                <a:lnTo>
                  <a:pt x="14238" y="1109388"/>
                </a:lnTo>
                <a:cubicBezTo>
                  <a:pt x="13788" y="1112834"/>
                  <a:pt x="13338" y="1116132"/>
                  <a:pt x="13039" y="1119578"/>
                </a:cubicBezTo>
                <a:cubicBezTo>
                  <a:pt x="13039" y="1119578"/>
                  <a:pt x="13039" y="1119728"/>
                  <a:pt x="13039" y="1119878"/>
                </a:cubicBezTo>
                <a:cubicBezTo>
                  <a:pt x="13039" y="1120028"/>
                  <a:pt x="13039" y="1120028"/>
                  <a:pt x="13039" y="1120178"/>
                </a:cubicBezTo>
                <a:cubicBezTo>
                  <a:pt x="13039" y="1120178"/>
                  <a:pt x="13039" y="1120476"/>
                  <a:pt x="13039" y="1120626"/>
                </a:cubicBezTo>
                <a:cubicBezTo>
                  <a:pt x="12589" y="1124072"/>
                  <a:pt x="12289" y="1127370"/>
                  <a:pt x="11840" y="1130816"/>
                </a:cubicBezTo>
                <a:cubicBezTo>
                  <a:pt x="11390" y="1134562"/>
                  <a:pt x="10940" y="1138308"/>
                  <a:pt x="10641" y="1142054"/>
                </a:cubicBezTo>
                <a:cubicBezTo>
                  <a:pt x="10191" y="1145799"/>
                  <a:pt x="9892" y="1149545"/>
                  <a:pt x="9442" y="1153291"/>
                </a:cubicBezTo>
                <a:cubicBezTo>
                  <a:pt x="9142" y="1155689"/>
                  <a:pt x="8992" y="1158085"/>
                  <a:pt x="8693" y="1160633"/>
                </a:cubicBezTo>
                <a:cubicBezTo>
                  <a:pt x="8693" y="1160933"/>
                  <a:pt x="8693" y="1161083"/>
                  <a:pt x="8693" y="1161383"/>
                </a:cubicBezTo>
                <a:cubicBezTo>
                  <a:pt x="8693" y="1161531"/>
                  <a:pt x="8693" y="1161831"/>
                  <a:pt x="8693" y="1161981"/>
                </a:cubicBezTo>
                <a:cubicBezTo>
                  <a:pt x="8693" y="1162881"/>
                  <a:pt x="8543" y="1163629"/>
                  <a:pt x="8393" y="1164529"/>
                </a:cubicBezTo>
                <a:cubicBezTo>
                  <a:pt x="8093" y="1168275"/>
                  <a:pt x="7643" y="1172021"/>
                  <a:pt x="7344" y="1175767"/>
                </a:cubicBezTo>
                <a:cubicBezTo>
                  <a:pt x="7044" y="1179513"/>
                  <a:pt x="6594" y="1183259"/>
                  <a:pt x="6295" y="1187154"/>
                </a:cubicBezTo>
                <a:cubicBezTo>
                  <a:pt x="5995" y="1190900"/>
                  <a:pt x="5695" y="1194646"/>
                  <a:pt x="5395" y="1198542"/>
                </a:cubicBezTo>
                <a:cubicBezTo>
                  <a:pt x="5395" y="1199590"/>
                  <a:pt x="5245" y="1200640"/>
                  <a:pt x="5096" y="1201688"/>
                </a:cubicBezTo>
                <a:cubicBezTo>
                  <a:pt x="5096" y="1201988"/>
                  <a:pt x="5096" y="1202288"/>
                  <a:pt x="5096" y="1202588"/>
                </a:cubicBezTo>
                <a:cubicBezTo>
                  <a:pt x="5096" y="1202886"/>
                  <a:pt x="5096" y="1203186"/>
                  <a:pt x="5096" y="1203636"/>
                </a:cubicBezTo>
                <a:cubicBezTo>
                  <a:pt x="4946" y="1205734"/>
                  <a:pt x="4796" y="1207832"/>
                  <a:pt x="4646" y="1209930"/>
                </a:cubicBezTo>
                <a:cubicBezTo>
                  <a:pt x="4496" y="1212776"/>
                  <a:pt x="4196" y="1215624"/>
                  <a:pt x="4047" y="1218470"/>
                </a:cubicBezTo>
                <a:cubicBezTo>
                  <a:pt x="3897" y="1221318"/>
                  <a:pt x="3597" y="1224164"/>
                  <a:pt x="3447" y="1227012"/>
                </a:cubicBezTo>
                <a:cubicBezTo>
                  <a:pt x="3297" y="1229858"/>
                  <a:pt x="3147" y="1232704"/>
                  <a:pt x="2848" y="1235551"/>
                </a:cubicBezTo>
                <a:cubicBezTo>
                  <a:pt x="2698" y="1238397"/>
                  <a:pt x="2548" y="1241245"/>
                  <a:pt x="2398" y="1244091"/>
                </a:cubicBezTo>
                <a:cubicBezTo>
                  <a:pt x="2398" y="1245141"/>
                  <a:pt x="2398" y="1246189"/>
                  <a:pt x="2248" y="1247239"/>
                </a:cubicBezTo>
                <a:cubicBezTo>
                  <a:pt x="2098" y="1248287"/>
                  <a:pt x="2248" y="1249337"/>
                  <a:pt x="2098" y="1250385"/>
                </a:cubicBezTo>
                <a:lnTo>
                  <a:pt x="2098" y="1253531"/>
                </a:lnTo>
                <a:cubicBezTo>
                  <a:pt x="1798" y="1254581"/>
                  <a:pt x="1798" y="1255629"/>
                  <a:pt x="1798" y="1256679"/>
                </a:cubicBezTo>
                <a:cubicBezTo>
                  <a:pt x="1649" y="1260725"/>
                  <a:pt x="1349" y="1264619"/>
                  <a:pt x="1199" y="1268665"/>
                </a:cubicBezTo>
                <a:cubicBezTo>
                  <a:pt x="1199" y="1270763"/>
                  <a:pt x="1049" y="1272861"/>
                  <a:pt x="899" y="1274808"/>
                </a:cubicBezTo>
                <a:cubicBezTo>
                  <a:pt x="899" y="1275108"/>
                  <a:pt x="899" y="1275558"/>
                  <a:pt x="899" y="1275857"/>
                </a:cubicBezTo>
                <a:cubicBezTo>
                  <a:pt x="899" y="1276156"/>
                  <a:pt x="899" y="1276456"/>
                  <a:pt x="899" y="1276756"/>
                </a:cubicBezTo>
                <a:cubicBezTo>
                  <a:pt x="899" y="1277954"/>
                  <a:pt x="899" y="1279154"/>
                  <a:pt x="899" y="1280502"/>
                </a:cubicBezTo>
                <a:cubicBezTo>
                  <a:pt x="899" y="1284548"/>
                  <a:pt x="599" y="1288444"/>
                  <a:pt x="450" y="1292490"/>
                </a:cubicBezTo>
                <a:cubicBezTo>
                  <a:pt x="450" y="1296384"/>
                  <a:pt x="150" y="1300430"/>
                  <a:pt x="150" y="1304476"/>
                </a:cubicBezTo>
                <a:cubicBezTo>
                  <a:pt x="150" y="1305376"/>
                  <a:pt x="150" y="1306124"/>
                  <a:pt x="150" y="1307024"/>
                </a:cubicBezTo>
                <a:cubicBezTo>
                  <a:pt x="150" y="1307324"/>
                  <a:pt x="150" y="1307622"/>
                  <a:pt x="150" y="1307922"/>
                </a:cubicBezTo>
                <a:cubicBezTo>
                  <a:pt x="150" y="1308372"/>
                  <a:pt x="150" y="1308822"/>
                  <a:pt x="150" y="1309122"/>
                </a:cubicBezTo>
                <a:cubicBezTo>
                  <a:pt x="150" y="1311668"/>
                  <a:pt x="150" y="1314216"/>
                  <a:pt x="150" y="1316763"/>
                </a:cubicBezTo>
                <a:cubicBezTo>
                  <a:pt x="150" y="1320957"/>
                  <a:pt x="150" y="1325003"/>
                  <a:pt x="0" y="1329049"/>
                </a:cubicBezTo>
                <a:cubicBezTo>
                  <a:pt x="0" y="1332345"/>
                  <a:pt x="0" y="1335643"/>
                  <a:pt x="0" y="1338939"/>
                </a:cubicBezTo>
                <a:cubicBezTo>
                  <a:pt x="0" y="1339089"/>
                  <a:pt x="0" y="1339389"/>
                  <a:pt x="0" y="1339537"/>
                </a:cubicBezTo>
                <a:lnTo>
                  <a:pt x="0" y="1339837"/>
                </a:lnTo>
                <a:cubicBezTo>
                  <a:pt x="0" y="1339837"/>
                  <a:pt x="0" y="1340887"/>
                  <a:pt x="0" y="1341335"/>
                </a:cubicBezTo>
                <a:cubicBezTo>
                  <a:pt x="0" y="1345381"/>
                  <a:pt x="0" y="1349577"/>
                  <a:pt x="0" y="1353623"/>
                </a:cubicBezTo>
                <a:cubicBezTo>
                  <a:pt x="0" y="1355121"/>
                  <a:pt x="0" y="1356619"/>
                  <a:pt x="0" y="1358118"/>
                </a:cubicBezTo>
                <a:cubicBezTo>
                  <a:pt x="0" y="1359616"/>
                  <a:pt x="0" y="1361114"/>
                  <a:pt x="0" y="1362612"/>
                </a:cubicBezTo>
                <a:lnTo>
                  <a:pt x="0" y="1366958"/>
                </a:lnTo>
                <a:cubicBezTo>
                  <a:pt x="0" y="1368306"/>
                  <a:pt x="0" y="1369654"/>
                  <a:pt x="0" y="1371004"/>
                </a:cubicBezTo>
                <a:lnTo>
                  <a:pt x="0" y="1371452"/>
                </a:lnTo>
                <a:lnTo>
                  <a:pt x="1052842" y="1601901"/>
                </a:lnTo>
                <a:cubicBezTo>
                  <a:pt x="1052842" y="1591413"/>
                  <a:pt x="1052842" y="1580775"/>
                  <a:pt x="1052992" y="1570136"/>
                </a:cubicBezTo>
                <a:cubicBezTo>
                  <a:pt x="1052992" y="1569538"/>
                  <a:pt x="1052992" y="1568938"/>
                  <a:pt x="1052992" y="1568338"/>
                </a:cubicBezTo>
                <a:cubicBezTo>
                  <a:pt x="1052992" y="1558300"/>
                  <a:pt x="1053291" y="1548260"/>
                  <a:pt x="1053591" y="1538220"/>
                </a:cubicBezTo>
                <a:cubicBezTo>
                  <a:pt x="1053591" y="1537622"/>
                  <a:pt x="1053591" y="1536872"/>
                  <a:pt x="1053591" y="1536272"/>
                </a:cubicBezTo>
                <a:cubicBezTo>
                  <a:pt x="1053891" y="1526085"/>
                  <a:pt x="1054340" y="1515745"/>
                  <a:pt x="1054790" y="1505557"/>
                </a:cubicBezTo>
                <a:cubicBezTo>
                  <a:pt x="1054790" y="1504807"/>
                  <a:pt x="1054790" y="1504059"/>
                  <a:pt x="1054790" y="1503459"/>
                </a:cubicBezTo>
                <a:cubicBezTo>
                  <a:pt x="1055240" y="1492971"/>
                  <a:pt x="1055839" y="1482632"/>
                  <a:pt x="1056588" y="1472144"/>
                </a:cubicBezTo>
                <a:cubicBezTo>
                  <a:pt x="1057488" y="1458508"/>
                  <a:pt x="1058537" y="1444723"/>
                  <a:pt x="1059586" y="1431089"/>
                </a:cubicBezTo>
                <a:cubicBezTo>
                  <a:pt x="1059586" y="1430489"/>
                  <a:pt x="1059586" y="1429889"/>
                  <a:pt x="1059586" y="1429291"/>
                </a:cubicBezTo>
                <a:cubicBezTo>
                  <a:pt x="1060785" y="1415655"/>
                  <a:pt x="1061984" y="1402170"/>
                  <a:pt x="1063483" y="1388534"/>
                </a:cubicBezTo>
                <a:cubicBezTo>
                  <a:pt x="1063483" y="1388234"/>
                  <a:pt x="1063483" y="1387786"/>
                  <a:pt x="1063483" y="1387486"/>
                </a:cubicBezTo>
                <a:cubicBezTo>
                  <a:pt x="1064832" y="1373850"/>
                  <a:pt x="1066480" y="1360215"/>
                  <a:pt x="1068129" y="1346731"/>
                </a:cubicBezTo>
                <a:cubicBezTo>
                  <a:pt x="1068129" y="1346431"/>
                  <a:pt x="1068129" y="1346131"/>
                  <a:pt x="1068129" y="1345831"/>
                </a:cubicBezTo>
                <a:cubicBezTo>
                  <a:pt x="1069777" y="1332045"/>
                  <a:pt x="1071725" y="1318111"/>
                  <a:pt x="1073674" y="1304326"/>
                </a:cubicBezTo>
                <a:cubicBezTo>
                  <a:pt x="1078020" y="1274059"/>
                  <a:pt x="1083116" y="1243793"/>
                  <a:pt x="1088661" y="1213826"/>
                </a:cubicBezTo>
                <a:cubicBezTo>
                  <a:pt x="1088661" y="1213526"/>
                  <a:pt x="1088661" y="1213226"/>
                  <a:pt x="1088811" y="1212926"/>
                </a:cubicBezTo>
                <a:cubicBezTo>
                  <a:pt x="1094506" y="1183109"/>
                  <a:pt x="1100650" y="1153441"/>
                  <a:pt x="1107395" y="1124072"/>
                </a:cubicBezTo>
                <a:cubicBezTo>
                  <a:pt x="1107395" y="1123774"/>
                  <a:pt x="1107395" y="1123474"/>
                  <a:pt x="1107545" y="1123174"/>
                </a:cubicBezTo>
                <a:cubicBezTo>
                  <a:pt x="1114289" y="1093807"/>
                  <a:pt x="1121782" y="1064737"/>
                  <a:pt x="1129576" y="1036118"/>
                </a:cubicBezTo>
                <a:cubicBezTo>
                  <a:pt x="1129576" y="1035670"/>
                  <a:pt x="1129725" y="1035370"/>
                  <a:pt x="1129875" y="1034920"/>
                </a:cubicBezTo>
                <a:cubicBezTo>
                  <a:pt x="1137819" y="1006151"/>
                  <a:pt x="1146361" y="977683"/>
                  <a:pt x="1155354" y="949664"/>
                </a:cubicBezTo>
                <a:cubicBezTo>
                  <a:pt x="1155354" y="949514"/>
                  <a:pt x="1155354" y="949214"/>
                  <a:pt x="1155503" y="949064"/>
                </a:cubicBezTo>
                <a:cubicBezTo>
                  <a:pt x="1164495" y="920895"/>
                  <a:pt x="1174087" y="893175"/>
                  <a:pt x="1184128" y="866054"/>
                </a:cubicBezTo>
                <a:cubicBezTo>
                  <a:pt x="1184128" y="866054"/>
                  <a:pt x="1184128" y="866054"/>
                  <a:pt x="1184128" y="865904"/>
                </a:cubicBezTo>
                <a:cubicBezTo>
                  <a:pt x="1194170" y="838635"/>
                  <a:pt x="1204811" y="811813"/>
                  <a:pt x="1215751" y="785442"/>
                </a:cubicBezTo>
                <a:cubicBezTo>
                  <a:pt x="1215751" y="785442"/>
                  <a:pt x="1215751" y="785442"/>
                  <a:pt x="1215751" y="785442"/>
                </a:cubicBezTo>
                <a:cubicBezTo>
                  <a:pt x="1226692" y="759220"/>
                  <a:pt x="1238232" y="733599"/>
                  <a:pt x="1250072" y="708576"/>
                </a:cubicBezTo>
                <a:cubicBezTo>
                  <a:pt x="1250072" y="708276"/>
                  <a:pt x="1250372" y="708128"/>
                  <a:pt x="1250372" y="707828"/>
                </a:cubicBezTo>
                <a:cubicBezTo>
                  <a:pt x="1261761" y="683854"/>
                  <a:pt x="1273601" y="660479"/>
                  <a:pt x="1285741" y="637703"/>
                </a:cubicBezTo>
                <a:cubicBezTo>
                  <a:pt x="1286640" y="636055"/>
                  <a:pt x="1287539" y="634407"/>
                  <a:pt x="1288438" y="632759"/>
                </a:cubicBezTo>
                <a:cubicBezTo>
                  <a:pt x="1298930" y="613130"/>
                  <a:pt x="1309870" y="594400"/>
                  <a:pt x="1320961" y="575821"/>
                </a:cubicBezTo>
                <a:cubicBezTo>
                  <a:pt x="1323958" y="570727"/>
                  <a:pt x="1327105" y="565483"/>
                  <a:pt x="1330102" y="560387"/>
                </a:cubicBezTo>
                <a:cubicBezTo>
                  <a:pt x="1342092" y="540760"/>
                  <a:pt x="1354232" y="521730"/>
                  <a:pt x="1366821" y="503450"/>
                </a:cubicBezTo>
                <a:cubicBezTo>
                  <a:pt x="1368619" y="500752"/>
                  <a:pt x="1370568" y="498206"/>
                  <a:pt x="1372366" y="495659"/>
                </a:cubicBezTo>
                <a:cubicBezTo>
                  <a:pt x="1383307" y="479925"/>
                  <a:pt x="1394547" y="464643"/>
                  <a:pt x="1405937" y="449808"/>
                </a:cubicBezTo>
                <a:cubicBezTo>
                  <a:pt x="1409534" y="445164"/>
                  <a:pt x="1413131" y="440518"/>
                  <a:pt x="1416728" y="436024"/>
                </a:cubicBezTo>
                <a:cubicBezTo>
                  <a:pt x="1429467" y="419990"/>
                  <a:pt x="1442356" y="404409"/>
                  <a:pt x="1455545" y="389725"/>
                </a:cubicBezTo>
                <a:cubicBezTo>
                  <a:pt x="1456144" y="388975"/>
                  <a:pt x="1456893" y="388225"/>
                  <a:pt x="1457493" y="387477"/>
                </a:cubicBezTo>
                <a:cubicBezTo>
                  <a:pt x="1472330" y="370995"/>
                  <a:pt x="1487467" y="355412"/>
                  <a:pt x="1502754" y="340878"/>
                </a:cubicBezTo>
                <a:cubicBezTo>
                  <a:pt x="1503053" y="340578"/>
                  <a:pt x="1503353" y="340278"/>
                  <a:pt x="1503503" y="340128"/>
                </a:cubicBezTo>
                <a:cubicBezTo>
                  <a:pt x="1519090" y="325444"/>
                  <a:pt x="1534826" y="311659"/>
                  <a:pt x="1550712" y="299073"/>
                </a:cubicBezTo>
                <a:lnTo>
                  <a:pt x="1551462" y="298473"/>
                </a:lnTo>
                <a:cubicBezTo>
                  <a:pt x="1567498" y="285887"/>
                  <a:pt x="1583534" y="274200"/>
                  <a:pt x="1599870" y="263862"/>
                </a:cubicBezTo>
                <a:cubicBezTo>
                  <a:pt x="1599870" y="263862"/>
                  <a:pt x="1600170" y="263712"/>
                  <a:pt x="1600319" y="263562"/>
                </a:cubicBezTo>
                <a:cubicBezTo>
                  <a:pt x="1616805" y="253074"/>
                  <a:pt x="1633441" y="243634"/>
                  <a:pt x="1650227" y="235393"/>
                </a:cubicBezTo>
                <a:cubicBezTo>
                  <a:pt x="1668061" y="226703"/>
                  <a:pt x="1685746" y="219509"/>
                  <a:pt x="1703131" y="213965"/>
                </a:cubicBezTo>
                <a:cubicBezTo>
                  <a:pt x="1703131" y="213965"/>
                  <a:pt x="1703131" y="213965"/>
                  <a:pt x="1703131" y="213965"/>
                </a:cubicBezTo>
                <a:cubicBezTo>
                  <a:pt x="1720366" y="208421"/>
                  <a:pt x="1737451" y="204227"/>
                  <a:pt x="1754237" y="201529"/>
                </a:cubicBezTo>
                <a:cubicBezTo>
                  <a:pt x="1754237" y="201529"/>
                  <a:pt x="1754536" y="201529"/>
                  <a:pt x="1754686" y="201529"/>
                </a:cubicBezTo>
                <a:cubicBezTo>
                  <a:pt x="1771472" y="198832"/>
                  <a:pt x="1787808" y="197633"/>
                  <a:pt x="1803994" y="197783"/>
                </a:cubicBezTo>
                <a:lnTo>
                  <a:pt x="1803994" y="197783"/>
                </a:lnTo>
                <a:cubicBezTo>
                  <a:pt x="1820180" y="197933"/>
                  <a:pt x="1836066" y="199581"/>
                  <a:pt x="1851503" y="202429"/>
                </a:cubicBezTo>
                <a:lnTo>
                  <a:pt x="809901" y="5992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B37B977-9D73-3E29-FBE5-8B74A1AB4B72}"/>
              </a:ext>
            </a:extLst>
          </p:cNvPr>
          <p:cNvSpPr txBox="1"/>
          <p:nvPr/>
        </p:nvSpPr>
        <p:spPr>
          <a:xfrm>
            <a:off x="4997608" y="41774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70ABF64-E9DE-D87B-9BAF-C340E953095B}"/>
              </a:ext>
            </a:extLst>
          </p:cNvPr>
          <p:cNvSpPr txBox="1"/>
          <p:nvPr/>
        </p:nvSpPr>
        <p:spPr>
          <a:xfrm>
            <a:off x="6524200" y="369097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6177AA1-D1BC-80B7-B572-6CB3D5B146DA}"/>
              </a:ext>
            </a:extLst>
          </p:cNvPr>
          <p:cNvSpPr txBox="1"/>
          <p:nvPr/>
        </p:nvSpPr>
        <p:spPr>
          <a:xfrm>
            <a:off x="7633269" y="329952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FE79796A-71D9-3E64-D18F-B83CA655A016}"/>
              </a:ext>
            </a:extLst>
          </p:cNvPr>
          <p:cNvSpPr/>
          <p:nvPr/>
        </p:nvSpPr>
        <p:spPr>
          <a:xfrm>
            <a:off x="4282622" y="3897063"/>
            <a:ext cx="1802098" cy="2200557"/>
          </a:xfrm>
          <a:custGeom>
            <a:avLst/>
            <a:gdLst>
              <a:gd name="connsiteX0" fmla="*/ 1137219 w 1149957"/>
              <a:gd name="connsiteY0" fmla="*/ 685784 h 1404398"/>
              <a:gd name="connsiteX1" fmla="*/ 1142614 w 1149957"/>
              <a:gd name="connsiteY1" fmla="*/ 629595 h 1404398"/>
              <a:gd name="connsiteX2" fmla="*/ 1149958 w 1149957"/>
              <a:gd name="connsiteY2" fmla="*/ 573704 h 1404398"/>
              <a:gd name="connsiteX3" fmla="*/ 1082216 w 1149957"/>
              <a:gd name="connsiteY3" fmla="*/ 290365 h 1404398"/>
              <a:gd name="connsiteX4" fmla="*/ 960971 w 1149957"/>
              <a:gd name="connsiteY4" fmla="*/ 94677 h 1404398"/>
              <a:gd name="connsiteX5" fmla="*/ 796263 w 1149957"/>
              <a:gd name="connsiteY5" fmla="*/ 4027 h 1404398"/>
              <a:gd name="connsiteX6" fmla="*/ 598583 w 1149957"/>
              <a:gd name="connsiteY6" fmla="*/ 37591 h 1404398"/>
              <a:gd name="connsiteX7" fmla="*/ 404951 w 1149957"/>
              <a:gd name="connsiteY7" fmla="*/ 190573 h 1404398"/>
              <a:gd name="connsiteX8" fmla="*/ 235597 w 1149957"/>
              <a:gd name="connsiteY8" fmla="*/ 437354 h 1404398"/>
              <a:gd name="connsiteX9" fmla="*/ 103411 w 1149957"/>
              <a:gd name="connsiteY9" fmla="*/ 752010 h 1404398"/>
              <a:gd name="connsiteX10" fmla="*/ 21431 w 1149957"/>
              <a:gd name="connsiteY10" fmla="*/ 1106974 h 1404398"/>
              <a:gd name="connsiteX11" fmla="*/ 15736 w 1149957"/>
              <a:gd name="connsiteY11" fmla="*/ 1148777 h 1404398"/>
              <a:gd name="connsiteX12" fmla="*/ 10940 w 1149957"/>
              <a:gd name="connsiteY12" fmla="*/ 1190732 h 1404398"/>
              <a:gd name="connsiteX13" fmla="*/ 7044 w 1149957"/>
              <a:gd name="connsiteY13" fmla="*/ 1232687 h 1404398"/>
              <a:gd name="connsiteX14" fmla="*/ 3896 w 1149957"/>
              <a:gd name="connsiteY14" fmla="*/ 1274640 h 1404398"/>
              <a:gd name="connsiteX15" fmla="*/ 2098 w 1149957"/>
              <a:gd name="connsiteY15" fmla="*/ 1307155 h 1404398"/>
              <a:gd name="connsiteX16" fmla="*/ 899 w 1149957"/>
              <a:gd name="connsiteY16" fmla="*/ 1339669 h 1404398"/>
              <a:gd name="connsiteX17" fmla="*/ 150 w 1149957"/>
              <a:gd name="connsiteY17" fmla="*/ 1372034 h 1404398"/>
              <a:gd name="connsiteX18" fmla="*/ 0 w 1149957"/>
              <a:gd name="connsiteY18" fmla="*/ 1404399 h 1404398"/>
              <a:gd name="connsiteX19" fmla="*/ 7943 w 1149957"/>
              <a:gd name="connsiteY19" fmla="*/ 1400203 h 1404398"/>
              <a:gd name="connsiteX20" fmla="*/ 31472 w 1149957"/>
              <a:gd name="connsiteY20" fmla="*/ 1387617 h 1404398"/>
              <a:gd name="connsiteX21" fmla="*/ 31623 w 1149957"/>
              <a:gd name="connsiteY21" fmla="*/ 1354952 h 1404398"/>
              <a:gd name="connsiteX22" fmla="*/ 32372 w 1149957"/>
              <a:gd name="connsiteY22" fmla="*/ 1322139 h 1404398"/>
              <a:gd name="connsiteX23" fmla="*/ 33721 w 1149957"/>
              <a:gd name="connsiteY23" fmla="*/ 1289324 h 1404398"/>
              <a:gd name="connsiteX24" fmla="*/ 35669 w 1149957"/>
              <a:gd name="connsiteY24" fmla="*/ 1256360 h 1404398"/>
              <a:gd name="connsiteX25" fmla="*/ 98465 w 1149957"/>
              <a:gd name="connsiteY25" fmla="*/ 875925 h 1404398"/>
              <a:gd name="connsiteX26" fmla="*/ 224056 w 1149957"/>
              <a:gd name="connsiteY26" fmla="*/ 531451 h 1404398"/>
              <a:gd name="connsiteX27" fmla="*/ 396258 w 1149957"/>
              <a:gd name="connsiteY27" fmla="*/ 258900 h 1404398"/>
              <a:gd name="connsiteX28" fmla="*/ 598434 w 1149957"/>
              <a:gd name="connsiteY28" fmla="*/ 91981 h 1404398"/>
              <a:gd name="connsiteX29" fmla="*/ 811849 w 1149957"/>
              <a:gd name="connsiteY29" fmla="*/ 65460 h 1404398"/>
              <a:gd name="connsiteX30" fmla="*/ 981953 w 1149957"/>
              <a:gd name="connsiteY30" fmla="*/ 191771 h 1404398"/>
              <a:gd name="connsiteX31" fmla="*/ 1093607 w 1149957"/>
              <a:gd name="connsiteY31" fmla="*/ 443947 h 1404398"/>
              <a:gd name="connsiteX32" fmla="*/ 1131974 w 1149957"/>
              <a:gd name="connsiteY32" fmla="*/ 797861 h 1404398"/>
              <a:gd name="connsiteX33" fmla="*/ 1133472 w 1149957"/>
              <a:gd name="connsiteY33" fmla="*/ 741822 h 1404398"/>
              <a:gd name="connsiteX34" fmla="*/ 1136919 w 1149957"/>
              <a:gd name="connsiteY34" fmla="*/ 685634 h 1404398"/>
              <a:gd name="connsiteX0" fmla="*/ 1137219 w 1150502"/>
              <a:gd name="connsiteY0" fmla="*/ 685784 h 1404399"/>
              <a:gd name="connsiteX1" fmla="*/ 1149954 w 1150502"/>
              <a:gd name="connsiteY1" fmla="*/ 633265 h 1404399"/>
              <a:gd name="connsiteX2" fmla="*/ 1149958 w 1150502"/>
              <a:gd name="connsiteY2" fmla="*/ 573704 h 1404399"/>
              <a:gd name="connsiteX3" fmla="*/ 1082216 w 1150502"/>
              <a:gd name="connsiteY3" fmla="*/ 290365 h 1404399"/>
              <a:gd name="connsiteX4" fmla="*/ 960971 w 1150502"/>
              <a:gd name="connsiteY4" fmla="*/ 94677 h 1404399"/>
              <a:gd name="connsiteX5" fmla="*/ 796263 w 1150502"/>
              <a:gd name="connsiteY5" fmla="*/ 4027 h 1404399"/>
              <a:gd name="connsiteX6" fmla="*/ 598583 w 1150502"/>
              <a:gd name="connsiteY6" fmla="*/ 37591 h 1404399"/>
              <a:gd name="connsiteX7" fmla="*/ 404951 w 1150502"/>
              <a:gd name="connsiteY7" fmla="*/ 190573 h 1404399"/>
              <a:gd name="connsiteX8" fmla="*/ 235597 w 1150502"/>
              <a:gd name="connsiteY8" fmla="*/ 437354 h 1404399"/>
              <a:gd name="connsiteX9" fmla="*/ 103411 w 1150502"/>
              <a:gd name="connsiteY9" fmla="*/ 752010 h 1404399"/>
              <a:gd name="connsiteX10" fmla="*/ 21431 w 1150502"/>
              <a:gd name="connsiteY10" fmla="*/ 1106974 h 1404399"/>
              <a:gd name="connsiteX11" fmla="*/ 15736 w 1150502"/>
              <a:gd name="connsiteY11" fmla="*/ 1148777 h 1404399"/>
              <a:gd name="connsiteX12" fmla="*/ 10940 w 1150502"/>
              <a:gd name="connsiteY12" fmla="*/ 1190732 h 1404399"/>
              <a:gd name="connsiteX13" fmla="*/ 7044 w 1150502"/>
              <a:gd name="connsiteY13" fmla="*/ 1232687 h 1404399"/>
              <a:gd name="connsiteX14" fmla="*/ 3896 w 1150502"/>
              <a:gd name="connsiteY14" fmla="*/ 1274640 h 1404399"/>
              <a:gd name="connsiteX15" fmla="*/ 2098 w 1150502"/>
              <a:gd name="connsiteY15" fmla="*/ 1307155 h 1404399"/>
              <a:gd name="connsiteX16" fmla="*/ 899 w 1150502"/>
              <a:gd name="connsiteY16" fmla="*/ 1339669 h 1404399"/>
              <a:gd name="connsiteX17" fmla="*/ 150 w 1150502"/>
              <a:gd name="connsiteY17" fmla="*/ 1372034 h 1404399"/>
              <a:gd name="connsiteX18" fmla="*/ 0 w 1150502"/>
              <a:gd name="connsiteY18" fmla="*/ 1404399 h 1404399"/>
              <a:gd name="connsiteX19" fmla="*/ 7943 w 1150502"/>
              <a:gd name="connsiteY19" fmla="*/ 1400203 h 1404399"/>
              <a:gd name="connsiteX20" fmla="*/ 31472 w 1150502"/>
              <a:gd name="connsiteY20" fmla="*/ 1387617 h 1404399"/>
              <a:gd name="connsiteX21" fmla="*/ 31623 w 1150502"/>
              <a:gd name="connsiteY21" fmla="*/ 1354952 h 1404399"/>
              <a:gd name="connsiteX22" fmla="*/ 32372 w 1150502"/>
              <a:gd name="connsiteY22" fmla="*/ 1322139 h 1404399"/>
              <a:gd name="connsiteX23" fmla="*/ 33721 w 1150502"/>
              <a:gd name="connsiteY23" fmla="*/ 1289324 h 1404399"/>
              <a:gd name="connsiteX24" fmla="*/ 35669 w 1150502"/>
              <a:gd name="connsiteY24" fmla="*/ 1256360 h 1404399"/>
              <a:gd name="connsiteX25" fmla="*/ 98465 w 1150502"/>
              <a:gd name="connsiteY25" fmla="*/ 875925 h 1404399"/>
              <a:gd name="connsiteX26" fmla="*/ 224056 w 1150502"/>
              <a:gd name="connsiteY26" fmla="*/ 531451 h 1404399"/>
              <a:gd name="connsiteX27" fmla="*/ 396258 w 1150502"/>
              <a:gd name="connsiteY27" fmla="*/ 258900 h 1404399"/>
              <a:gd name="connsiteX28" fmla="*/ 598434 w 1150502"/>
              <a:gd name="connsiteY28" fmla="*/ 91981 h 1404399"/>
              <a:gd name="connsiteX29" fmla="*/ 811849 w 1150502"/>
              <a:gd name="connsiteY29" fmla="*/ 65460 h 1404399"/>
              <a:gd name="connsiteX30" fmla="*/ 981953 w 1150502"/>
              <a:gd name="connsiteY30" fmla="*/ 191771 h 1404399"/>
              <a:gd name="connsiteX31" fmla="*/ 1093607 w 1150502"/>
              <a:gd name="connsiteY31" fmla="*/ 443947 h 1404399"/>
              <a:gd name="connsiteX32" fmla="*/ 1131974 w 1150502"/>
              <a:gd name="connsiteY32" fmla="*/ 797861 h 1404399"/>
              <a:gd name="connsiteX33" fmla="*/ 1133472 w 1150502"/>
              <a:gd name="connsiteY33" fmla="*/ 741822 h 1404399"/>
              <a:gd name="connsiteX34" fmla="*/ 1136919 w 1150502"/>
              <a:gd name="connsiteY34" fmla="*/ 685634 h 1404399"/>
              <a:gd name="connsiteX35" fmla="*/ 1137219 w 1150502"/>
              <a:gd name="connsiteY35" fmla="*/ 685784 h 1404399"/>
              <a:gd name="connsiteX0" fmla="*/ 1144560 w 1150102"/>
              <a:gd name="connsiteY0" fmla="*/ 687619 h 1404399"/>
              <a:gd name="connsiteX1" fmla="*/ 1149954 w 1150102"/>
              <a:gd name="connsiteY1" fmla="*/ 633265 h 1404399"/>
              <a:gd name="connsiteX2" fmla="*/ 1149958 w 1150102"/>
              <a:gd name="connsiteY2" fmla="*/ 573704 h 1404399"/>
              <a:gd name="connsiteX3" fmla="*/ 1082216 w 1150102"/>
              <a:gd name="connsiteY3" fmla="*/ 290365 h 1404399"/>
              <a:gd name="connsiteX4" fmla="*/ 960971 w 1150102"/>
              <a:gd name="connsiteY4" fmla="*/ 94677 h 1404399"/>
              <a:gd name="connsiteX5" fmla="*/ 796263 w 1150102"/>
              <a:gd name="connsiteY5" fmla="*/ 4027 h 1404399"/>
              <a:gd name="connsiteX6" fmla="*/ 598583 w 1150102"/>
              <a:gd name="connsiteY6" fmla="*/ 37591 h 1404399"/>
              <a:gd name="connsiteX7" fmla="*/ 404951 w 1150102"/>
              <a:gd name="connsiteY7" fmla="*/ 190573 h 1404399"/>
              <a:gd name="connsiteX8" fmla="*/ 235597 w 1150102"/>
              <a:gd name="connsiteY8" fmla="*/ 437354 h 1404399"/>
              <a:gd name="connsiteX9" fmla="*/ 103411 w 1150102"/>
              <a:gd name="connsiteY9" fmla="*/ 752010 h 1404399"/>
              <a:gd name="connsiteX10" fmla="*/ 21431 w 1150102"/>
              <a:gd name="connsiteY10" fmla="*/ 1106974 h 1404399"/>
              <a:gd name="connsiteX11" fmla="*/ 15736 w 1150102"/>
              <a:gd name="connsiteY11" fmla="*/ 1148777 h 1404399"/>
              <a:gd name="connsiteX12" fmla="*/ 10940 w 1150102"/>
              <a:gd name="connsiteY12" fmla="*/ 1190732 h 1404399"/>
              <a:gd name="connsiteX13" fmla="*/ 7044 w 1150102"/>
              <a:gd name="connsiteY13" fmla="*/ 1232687 h 1404399"/>
              <a:gd name="connsiteX14" fmla="*/ 3896 w 1150102"/>
              <a:gd name="connsiteY14" fmla="*/ 1274640 h 1404399"/>
              <a:gd name="connsiteX15" fmla="*/ 2098 w 1150102"/>
              <a:gd name="connsiteY15" fmla="*/ 1307155 h 1404399"/>
              <a:gd name="connsiteX16" fmla="*/ 899 w 1150102"/>
              <a:gd name="connsiteY16" fmla="*/ 1339669 h 1404399"/>
              <a:gd name="connsiteX17" fmla="*/ 150 w 1150102"/>
              <a:gd name="connsiteY17" fmla="*/ 1372034 h 1404399"/>
              <a:gd name="connsiteX18" fmla="*/ 0 w 1150102"/>
              <a:gd name="connsiteY18" fmla="*/ 1404399 h 1404399"/>
              <a:gd name="connsiteX19" fmla="*/ 7943 w 1150102"/>
              <a:gd name="connsiteY19" fmla="*/ 1400203 h 1404399"/>
              <a:gd name="connsiteX20" fmla="*/ 31472 w 1150102"/>
              <a:gd name="connsiteY20" fmla="*/ 1387617 h 1404399"/>
              <a:gd name="connsiteX21" fmla="*/ 31623 w 1150102"/>
              <a:gd name="connsiteY21" fmla="*/ 1354952 h 1404399"/>
              <a:gd name="connsiteX22" fmla="*/ 32372 w 1150102"/>
              <a:gd name="connsiteY22" fmla="*/ 1322139 h 1404399"/>
              <a:gd name="connsiteX23" fmla="*/ 33721 w 1150102"/>
              <a:gd name="connsiteY23" fmla="*/ 1289324 h 1404399"/>
              <a:gd name="connsiteX24" fmla="*/ 35669 w 1150102"/>
              <a:gd name="connsiteY24" fmla="*/ 1256360 h 1404399"/>
              <a:gd name="connsiteX25" fmla="*/ 98465 w 1150102"/>
              <a:gd name="connsiteY25" fmla="*/ 875925 h 1404399"/>
              <a:gd name="connsiteX26" fmla="*/ 224056 w 1150102"/>
              <a:gd name="connsiteY26" fmla="*/ 531451 h 1404399"/>
              <a:gd name="connsiteX27" fmla="*/ 396258 w 1150102"/>
              <a:gd name="connsiteY27" fmla="*/ 258900 h 1404399"/>
              <a:gd name="connsiteX28" fmla="*/ 598434 w 1150102"/>
              <a:gd name="connsiteY28" fmla="*/ 91981 h 1404399"/>
              <a:gd name="connsiteX29" fmla="*/ 811849 w 1150102"/>
              <a:gd name="connsiteY29" fmla="*/ 65460 h 1404399"/>
              <a:gd name="connsiteX30" fmla="*/ 981953 w 1150102"/>
              <a:gd name="connsiteY30" fmla="*/ 191771 h 1404399"/>
              <a:gd name="connsiteX31" fmla="*/ 1093607 w 1150102"/>
              <a:gd name="connsiteY31" fmla="*/ 443947 h 1404399"/>
              <a:gd name="connsiteX32" fmla="*/ 1131974 w 1150102"/>
              <a:gd name="connsiteY32" fmla="*/ 797861 h 1404399"/>
              <a:gd name="connsiteX33" fmla="*/ 1133472 w 1150102"/>
              <a:gd name="connsiteY33" fmla="*/ 741822 h 1404399"/>
              <a:gd name="connsiteX34" fmla="*/ 1136919 w 1150102"/>
              <a:gd name="connsiteY34" fmla="*/ 685634 h 1404399"/>
              <a:gd name="connsiteX35" fmla="*/ 1144560 w 1150102"/>
              <a:gd name="connsiteY35" fmla="*/ 687619 h 1404399"/>
              <a:gd name="connsiteX0" fmla="*/ 1144560 w 1150102"/>
              <a:gd name="connsiteY0" fmla="*/ 687619 h 1404399"/>
              <a:gd name="connsiteX1" fmla="*/ 1149954 w 1150102"/>
              <a:gd name="connsiteY1" fmla="*/ 633265 h 1404399"/>
              <a:gd name="connsiteX2" fmla="*/ 1149958 w 1150102"/>
              <a:gd name="connsiteY2" fmla="*/ 573704 h 1404399"/>
              <a:gd name="connsiteX3" fmla="*/ 1082216 w 1150102"/>
              <a:gd name="connsiteY3" fmla="*/ 290365 h 1404399"/>
              <a:gd name="connsiteX4" fmla="*/ 960971 w 1150102"/>
              <a:gd name="connsiteY4" fmla="*/ 94677 h 1404399"/>
              <a:gd name="connsiteX5" fmla="*/ 796263 w 1150102"/>
              <a:gd name="connsiteY5" fmla="*/ 4027 h 1404399"/>
              <a:gd name="connsiteX6" fmla="*/ 598583 w 1150102"/>
              <a:gd name="connsiteY6" fmla="*/ 37591 h 1404399"/>
              <a:gd name="connsiteX7" fmla="*/ 404951 w 1150102"/>
              <a:gd name="connsiteY7" fmla="*/ 190573 h 1404399"/>
              <a:gd name="connsiteX8" fmla="*/ 235597 w 1150102"/>
              <a:gd name="connsiteY8" fmla="*/ 437354 h 1404399"/>
              <a:gd name="connsiteX9" fmla="*/ 103411 w 1150102"/>
              <a:gd name="connsiteY9" fmla="*/ 752010 h 1404399"/>
              <a:gd name="connsiteX10" fmla="*/ 21431 w 1150102"/>
              <a:gd name="connsiteY10" fmla="*/ 1106974 h 1404399"/>
              <a:gd name="connsiteX11" fmla="*/ 15736 w 1150102"/>
              <a:gd name="connsiteY11" fmla="*/ 1148777 h 1404399"/>
              <a:gd name="connsiteX12" fmla="*/ 10940 w 1150102"/>
              <a:gd name="connsiteY12" fmla="*/ 1190732 h 1404399"/>
              <a:gd name="connsiteX13" fmla="*/ 7044 w 1150102"/>
              <a:gd name="connsiteY13" fmla="*/ 1232687 h 1404399"/>
              <a:gd name="connsiteX14" fmla="*/ 3896 w 1150102"/>
              <a:gd name="connsiteY14" fmla="*/ 1274640 h 1404399"/>
              <a:gd name="connsiteX15" fmla="*/ 2098 w 1150102"/>
              <a:gd name="connsiteY15" fmla="*/ 1307155 h 1404399"/>
              <a:gd name="connsiteX16" fmla="*/ 899 w 1150102"/>
              <a:gd name="connsiteY16" fmla="*/ 1339669 h 1404399"/>
              <a:gd name="connsiteX17" fmla="*/ 150 w 1150102"/>
              <a:gd name="connsiteY17" fmla="*/ 1372034 h 1404399"/>
              <a:gd name="connsiteX18" fmla="*/ 0 w 1150102"/>
              <a:gd name="connsiteY18" fmla="*/ 1404399 h 1404399"/>
              <a:gd name="connsiteX19" fmla="*/ 7943 w 1150102"/>
              <a:gd name="connsiteY19" fmla="*/ 1400203 h 1404399"/>
              <a:gd name="connsiteX20" fmla="*/ 31472 w 1150102"/>
              <a:gd name="connsiteY20" fmla="*/ 1387617 h 1404399"/>
              <a:gd name="connsiteX21" fmla="*/ 31623 w 1150102"/>
              <a:gd name="connsiteY21" fmla="*/ 1354952 h 1404399"/>
              <a:gd name="connsiteX22" fmla="*/ 32372 w 1150102"/>
              <a:gd name="connsiteY22" fmla="*/ 1322139 h 1404399"/>
              <a:gd name="connsiteX23" fmla="*/ 33721 w 1150102"/>
              <a:gd name="connsiteY23" fmla="*/ 1289324 h 1404399"/>
              <a:gd name="connsiteX24" fmla="*/ 35669 w 1150102"/>
              <a:gd name="connsiteY24" fmla="*/ 1256360 h 1404399"/>
              <a:gd name="connsiteX25" fmla="*/ 98465 w 1150102"/>
              <a:gd name="connsiteY25" fmla="*/ 875925 h 1404399"/>
              <a:gd name="connsiteX26" fmla="*/ 224056 w 1150102"/>
              <a:gd name="connsiteY26" fmla="*/ 531451 h 1404399"/>
              <a:gd name="connsiteX27" fmla="*/ 396258 w 1150102"/>
              <a:gd name="connsiteY27" fmla="*/ 258900 h 1404399"/>
              <a:gd name="connsiteX28" fmla="*/ 598434 w 1150102"/>
              <a:gd name="connsiteY28" fmla="*/ 91981 h 1404399"/>
              <a:gd name="connsiteX29" fmla="*/ 811849 w 1150102"/>
              <a:gd name="connsiteY29" fmla="*/ 65460 h 1404399"/>
              <a:gd name="connsiteX30" fmla="*/ 981953 w 1150102"/>
              <a:gd name="connsiteY30" fmla="*/ 191771 h 1404399"/>
              <a:gd name="connsiteX31" fmla="*/ 1093607 w 1150102"/>
              <a:gd name="connsiteY31" fmla="*/ 443947 h 1404399"/>
              <a:gd name="connsiteX32" fmla="*/ 1131974 w 1150102"/>
              <a:gd name="connsiteY32" fmla="*/ 797861 h 1404399"/>
              <a:gd name="connsiteX33" fmla="*/ 1144483 w 1150102"/>
              <a:gd name="connsiteY33" fmla="*/ 741822 h 1404399"/>
              <a:gd name="connsiteX34" fmla="*/ 1136919 w 1150102"/>
              <a:gd name="connsiteY34" fmla="*/ 685634 h 1404399"/>
              <a:gd name="connsiteX35" fmla="*/ 1144560 w 1150102"/>
              <a:gd name="connsiteY35" fmla="*/ 687619 h 140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50102" h="1404399">
                <a:moveTo>
                  <a:pt x="1144560" y="687619"/>
                </a:moveTo>
                <a:cubicBezTo>
                  <a:pt x="1146058" y="668889"/>
                  <a:pt x="1149054" y="652251"/>
                  <a:pt x="1149954" y="633265"/>
                </a:cubicBezTo>
                <a:cubicBezTo>
                  <a:pt x="1150854" y="614279"/>
                  <a:pt x="1147260" y="592286"/>
                  <a:pt x="1149958" y="573704"/>
                </a:cubicBezTo>
                <a:cubicBezTo>
                  <a:pt x="1137369" y="466273"/>
                  <a:pt x="1114139" y="370977"/>
                  <a:pt x="1082216" y="290365"/>
                </a:cubicBezTo>
                <a:cubicBezTo>
                  <a:pt x="1050144" y="209453"/>
                  <a:pt x="1009079" y="143224"/>
                  <a:pt x="960971" y="94677"/>
                </a:cubicBezTo>
                <a:cubicBezTo>
                  <a:pt x="912563" y="45831"/>
                  <a:pt x="857110" y="14665"/>
                  <a:pt x="796263" y="4027"/>
                </a:cubicBezTo>
                <a:cubicBezTo>
                  <a:pt x="735116" y="-6612"/>
                  <a:pt x="668573" y="3578"/>
                  <a:pt x="598583" y="37591"/>
                </a:cubicBezTo>
                <a:cubicBezTo>
                  <a:pt x="531141" y="70404"/>
                  <a:pt x="465948" y="122847"/>
                  <a:pt x="404951" y="190573"/>
                </a:cubicBezTo>
                <a:cubicBezTo>
                  <a:pt x="343653" y="258750"/>
                  <a:pt x="286403" y="342358"/>
                  <a:pt x="235597" y="437354"/>
                </a:cubicBezTo>
                <a:cubicBezTo>
                  <a:pt x="184491" y="532499"/>
                  <a:pt x="139829" y="638885"/>
                  <a:pt x="103411" y="752010"/>
                </a:cubicBezTo>
                <a:cubicBezTo>
                  <a:pt x="66992" y="865288"/>
                  <a:pt x="38966" y="985157"/>
                  <a:pt x="21431" y="1106974"/>
                </a:cubicBezTo>
                <a:cubicBezTo>
                  <a:pt x="19483" y="1120908"/>
                  <a:pt x="17535" y="1134843"/>
                  <a:pt x="15736" y="1148777"/>
                </a:cubicBezTo>
                <a:cubicBezTo>
                  <a:pt x="13938" y="1162713"/>
                  <a:pt x="12439" y="1176648"/>
                  <a:pt x="10940" y="1190732"/>
                </a:cubicBezTo>
                <a:cubicBezTo>
                  <a:pt x="9441" y="1204816"/>
                  <a:pt x="8093" y="1218751"/>
                  <a:pt x="7044" y="1232687"/>
                </a:cubicBezTo>
                <a:cubicBezTo>
                  <a:pt x="5845" y="1246621"/>
                  <a:pt x="4796" y="1260706"/>
                  <a:pt x="3896" y="1274640"/>
                </a:cubicBezTo>
                <a:cubicBezTo>
                  <a:pt x="3147" y="1285428"/>
                  <a:pt x="2548" y="1296367"/>
                  <a:pt x="2098" y="1307155"/>
                </a:cubicBezTo>
                <a:cubicBezTo>
                  <a:pt x="1648" y="1317943"/>
                  <a:pt x="1199" y="1328881"/>
                  <a:pt x="899" y="1339669"/>
                </a:cubicBezTo>
                <a:cubicBezTo>
                  <a:pt x="599" y="1350458"/>
                  <a:pt x="300" y="1361246"/>
                  <a:pt x="150" y="1372034"/>
                </a:cubicBezTo>
                <a:cubicBezTo>
                  <a:pt x="150" y="1382822"/>
                  <a:pt x="0" y="1393611"/>
                  <a:pt x="0" y="1404399"/>
                </a:cubicBezTo>
                <a:lnTo>
                  <a:pt x="7943" y="1400203"/>
                </a:lnTo>
                <a:lnTo>
                  <a:pt x="31472" y="1387617"/>
                </a:lnTo>
                <a:cubicBezTo>
                  <a:pt x="31472" y="1376680"/>
                  <a:pt x="31472" y="1365742"/>
                  <a:pt x="31623" y="1354952"/>
                </a:cubicBezTo>
                <a:cubicBezTo>
                  <a:pt x="31773" y="1344014"/>
                  <a:pt x="32072" y="1333077"/>
                  <a:pt x="32372" y="1322139"/>
                </a:cubicBezTo>
                <a:cubicBezTo>
                  <a:pt x="32672" y="1311201"/>
                  <a:pt x="33121" y="1300263"/>
                  <a:pt x="33721" y="1289324"/>
                </a:cubicBezTo>
                <a:cubicBezTo>
                  <a:pt x="34320" y="1278386"/>
                  <a:pt x="34920" y="1267448"/>
                  <a:pt x="35669" y="1256360"/>
                </a:cubicBezTo>
                <a:cubicBezTo>
                  <a:pt x="44362" y="1127501"/>
                  <a:pt x="66093" y="998791"/>
                  <a:pt x="98465" y="875925"/>
                </a:cubicBezTo>
                <a:cubicBezTo>
                  <a:pt x="130687" y="753060"/>
                  <a:pt x="173400" y="636337"/>
                  <a:pt x="224056" y="531451"/>
                </a:cubicBezTo>
                <a:cubicBezTo>
                  <a:pt x="274563" y="426866"/>
                  <a:pt x="332713" y="334116"/>
                  <a:pt x="396258" y="258900"/>
                </a:cubicBezTo>
                <a:cubicBezTo>
                  <a:pt x="459354" y="184129"/>
                  <a:pt x="527695" y="126593"/>
                  <a:pt x="598434" y="91981"/>
                </a:cubicBezTo>
                <a:cubicBezTo>
                  <a:pt x="674718" y="54672"/>
                  <a:pt x="746806" y="47180"/>
                  <a:pt x="811849" y="65460"/>
                </a:cubicBezTo>
                <a:cubicBezTo>
                  <a:pt x="876444" y="83590"/>
                  <a:pt x="934144" y="127043"/>
                  <a:pt x="981953" y="191771"/>
                </a:cubicBezTo>
                <a:cubicBezTo>
                  <a:pt x="1029612" y="256052"/>
                  <a:pt x="1067679" y="341458"/>
                  <a:pt x="1093607" y="443947"/>
                </a:cubicBezTo>
                <a:cubicBezTo>
                  <a:pt x="1119384" y="545985"/>
                  <a:pt x="1133022" y="665106"/>
                  <a:pt x="1131974" y="797861"/>
                </a:cubicBezTo>
                <a:cubicBezTo>
                  <a:pt x="1131974" y="779282"/>
                  <a:pt x="1143584" y="760552"/>
                  <a:pt x="1144483" y="741822"/>
                </a:cubicBezTo>
                <a:cubicBezTo>
                  <a:pt x="1145382" y="723093"/>
                  <a:pt x="1135420" y="704363"/>
                  <a:pt x="1136919" y="685634"/>
                </a:cubicBezTo>
                <a:lnTo>
                  <a:pt x="1144560" y="687619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F1BBF936-AE11-6EF6-4768-9C88E0BE201A}"/>
              </a:ext>
            </a:extLst>
          </p:cNvPr>
          <p:cNvSpPr/>
          <p:nvPr/>
        </p:nvSpPr>
        <p:spPr>
          <a:xfrm>
            <a:off x="7319156" y="3132167"/>
            <a:ext cx="953655" cy="1227236"/>
          </a:xfrm>
          <a:custGeom>
            <a:avLst/>
            <a:gdLst>
              <a:gd name="connsiteX0" fmla="*/ 581798 w 608624"/>
              <a:gd name="connsiteY0" fmla="*/ 204556 h 783224"/>
              <a:gd name="connsiteX1" fmla="*/ 520351 w 608624"/>
              <a:gd name="connsiteY1" fmla="*/ 70601 h 783224"/>
              <a:gd name="connsiteX2" fmla="*/ 431028 w 608624"/>
              <a:gd name="connsiteY2" fmla="*/ 4673 h 783224"/>
              <a:gd name="connsiteX3" fmla="*/ 320873 w 608624"/>
              <a:gd name="connsiteY3" fmla="*/ 19656 h 783224"/>
              <a:gd name="connsiteX4" fmla="*/ 224056 w 608624"/>
              <a:gd name="connsiteY4" fmla="*/ 98620 h 783224"/>
              <a:gd name="connsiteX5" fmla="*/ 137881 w 608624"/>
              <a:gd name="connsiteY5" fmla="*/ 226131 h 783224"/>
              <a:gd name="connsiteX6" fmla="*/ 68191 w 608624"/>
              <a:gd name="connsiteY6" fmla="*/ 389903 h 783224"/>
              <a:gd name="connsiteX7" fmla="*/ 20532 w 608624"/>
              <a:gd name="connsiteY7" fmla="*/ 577049 h 783224"/>
              <a:gd name="connsiteX8" fmla="*/ 15137 w 608624"/>
              <a:gd name="connsiteY8" fmla="*/ 609712 h 783224"/>
              <a:gd name="connsiteX9" fmla="*/ 10491 w 608624"/>
              <a:gd name="connsiteY9" fmla="*/ 642678 h 783224"/>
              <a:gd name="connsiteX10" fmla="*/ 6594 w 608624"/>
              <a:gd name="connsiteY10" fmla="*/ 675791 h 783224"/>
              <a:gd name="connsiteX11" fmla="*/ 3597 w 608624"/>
              <a:gd name="connsiteY11" fmla="*/ 708904 h 783224"/>
              <a:gd name="connsiteX12" fmla="*/ 2248 w 608624"/>
              <a:gd name="connsiteY12" fmla="*/ 727484 h 783224"/>
              <a:gd name="connsiteX13" fmla="*/ 1199 w 608624"/>
              <a:gd name="connsiteY13" fmla="*/ 746065 h 783224"/>
              <a:gd name="connsiteX14" fmla="*/ 450 w 608624"/>
              <a:gd name="connsiteY14" fmla="*/ 764645 h 783224"/>
              <a:gd name="connsiteX15" fmla="*/ 0 w 608624"/>
              <a:gd name="connsiteY15" fmla="*/ 783224 h 783224"/>
              <a:gd name="connsiteX16" fmla="*/ 4196 w 608624"/>
              <a:gd name="connsiteY16" fmla="*/ 780976 h 783224"/>
              <a:gd name="connsiteX17" fmla="*/ 26377 w 608624"/>
              <a:gd name="connsiteY17" fmla="*/ 769139 h 783224"/>
              <a:gd name="connsiteX18" fmla="*/ 26827 w 608624"/>
              <a:gd name="connsiteY18" fmla="*/ 751159 h 783224"/>
              <a:gd name="connsiteX19" fmla="*/ 27576 w 608624"/>
              <a:gd name="connsiteY19" fmla="*/ 733178 h 783224"/>
              <a:gd name="connsiteX20" fmla="*/ 28625 w 608624"/>
              <a:gd name="connsiteY20" fmla="*/ 715198 h 783224"/>
              <a:gd name="connsiteX21" fmla="*/ 29974 w 608624"/>
              <a:gd name="connsiteY21" fmla="*/ 697218 h 783224"/>
              <a:gd name="connsiteX22" fmla="*/ 64744 w 608624"/>
              <a:gd name="connsiteY22" fmla="*/ 490593 h 783224"/>
              <a:gd name="connsiteX23" fmla="*/ 129938 w 608624"/>
              <a:gd name="connsiteY23" fmla="*/ 304796 h 783224"/>
              <a:gd name="connsiteX24" fmla="*/ 217612 w 608624"/>
              <a:gd name="connsiteY24" fmla="*/ 158555 h 783224"/>
              <a:gd name="connsiteX25" fmla="*/ 319974 w 608624"/>
              <a:gd name="connsiteY25" fmla="*/ 69703 h 783224"/>
              <a:gd name="connsiteX26" fmla="*/ 425483 w 608624"/>
              <a:gd name="connsiteY26" fmla="*/ 57115 h 783224"/>
              <a:gd name="connsiteX27" fmla="*/ 509710 w 608624"/>
              <a:gd name="connsiteY27" fmla="*/ 125592 h 783224"/>
              <a:gd name="connsiteX28" fmla="*/ 565162 w 608624"/>
              <a:gd name="connsiteY28" fmla="*/ 261643 h 783224"/>
              <a:gd name="connsiteX29" fmla="*/ 584496 w 608624"/>
              <a:gd name="connsiteY29" fmla="*/ 452684 h 783224"/>
              <a:gd name="connsiteX30" fmla="*/ 608625 w 608624"/>
              <a:gd name="connsiteY30" fmla="*/ 394547 h 783224"/>
              <a:gd name="connsiteX31" fmla="*/ 581948 w 608624"/>
              <a:gd name="connsiteY31" fmla="*/ 204556 h 78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8624" h="783224">
                <a:moveTo>
                  <a:pt x="581798" y="204556"/>
                </a:moveTo>
                <a:cubicBezTo>
                  <a:pt x="566661" y="149865"/>
                  <a:pt x="545829" y="104614"/>
                  <a:pt x="520351" y="70601"/>
                </a:cubicBezTo>
                <a:cubicBezTo>
                  <a:pt x="494723" y="36588"/>
                  <a:pt x="464599" y="13962"/>
                  <a:pt x="431028" y="4673"/>
                </a:cubicBezTo>
                <a:cubicBezTo>
                  <a:pt x="397307" y="-4617"/>
                  <a:pt x="360139" y="-271"/>
                  <a:pt x="320873" y="19656"/>
                </a:cubicBezTo>
                <a:cubicBezTo>
                  <a:pt x="287302" y="36588"/>
                  <a:pt x="254780" y="63559"/>
                  <a:pt x="224056" y="98620"/>
                </a:cubicBezTo>
                <a:cubicBezTo>
                  <a:pt x="193183" y="133832"/>
                  <a:pt x="164258" y="176985"/>
                  <a:pt x="137881" y="226131"/>
                </a:cubicBezTo>
                <a:cubicBezTo>
                  <a:pt x="111504" y="275428"/>
                  <a:pt x="87974" y="330717"/>
                  <a:pt x="68191" y="389903"/>
                </a:cubicBezTo>
                <a:cubicBezTo>
                  <a:pt x="48258" y="449088"/>
                  <a:pt x="32072" y="512169"/>
                  <a:pt x="20532" y="577049"/>
                </a:cubicBezTo>
                <a:cubicBezTo>
                  <a:pt x="18584" y="587837"/>
                  <a:pt x="16785" y="598775"/>
                  <a:pt x="15137" y="609712"/>
                </a:cubicBezTo>
                <a:cubicBezTo>
                  <a:pt x="13488" y="620650"/>
                  <a:pt x="11840" y="631590"/>
                  <a:pt x="10491" y="642678"/>
                </a:cubicBezTo>
                <a:cubicBezTo>
                  <a:pt x="9142" y="653765"/>
                  <a:pt x="7793" y="664703"/>
                  <a:pt x="6594" y="675791"/>
                </a:cubicBezTo>
                <a:cubicBezTo>
                  <a:pt x="5395" y="686879"/>
                  <a:pt x="4496" y="697816"/>
                  <a:pt x="3597" y="708904"/>
                </a:cubicBezTo>
                <a:cubicBezTo>
                  <a:pt x="3147" y="715048"/>
                  <a:pt x="2698" y="721342"/>
                  <a:pt x="2248" y="727484"/>
                </a:cubicBezTo>
                <a:cubicBezTo>
                  <a:pt x="1798" y="733778"/>
                  <a:pt x="1499" y="739921"/>
                  <a:pt x="1199" y="746065"/>
                </a:cubicBezTo>
                <a:cubicBezTo>
                  <a:pt x="899" y="752207"/>
                  <a:pt x="600" y="758501"/>
                  <a:pt x="450" y="764645"/>
                </a:cubicBezTo>
                <a:cubicBezTo>
                  <a:pt x="300" y="770787"/>
                  <a:pt x="150" y="777081"/>
                  <a:pt x="0" y="783224"/>
                </a:cubicBezTo>
                <a:lnTo>
                  <a:pt x="4196" y="780976"/>
                </a:lnTo>
                <a:lnTo>
                  <a:pt x="26377" y="769139"/>
                </a:lnTo>
                <a:cubicBezTo>
                  <a:pt x="26377" y="763145"/>
                  <a:pt x="26677" y="757153"/>
                  <a:pt x="26827" y="751159"/>
                </a:cubicBezTo>
                <a:cubicBezTo>
                  <a:pt x="26977" y="745165"/>
                  <a:pt x="27277" y="739171"/>
                  <a:pt x="27576" y="733178"/>
                </a:cubicBezTo>
                <a:cubicBezTo>
                  <a:pt x="27876" y="727186"/>
                  <a:pt x="28176" y="721192"/>
                  <a:pt x="28625" y="715198"/>
                </a:cubicBezTo>
                <a:cubicBezTo>
                  <a:pt x="29075" y="709204"/>
                  <a:pt x="29525" y="703210"/>
                  <a:pt x="29974" y="697218"/>
                </a:cubicBezTo>
                <a:cubicBezTo>
                  <a:pt x="35669" y="626944"/>
                  <a:pt x="47659" y="556970"/>
                  <a:pt x="64744" y="490593"/>
                </a:cubicBezTo>
                <a:cubicBezTo>
                  <a:pt x="81829" y="424215"/>
                  <a:pt x="104010" y="361284"/>
                  <a:pt x="129938" y="304796"/>
                </a:cubicBezTo>
                <a:cubicBezTo>
                  <a:pt x="155865" y="248457"/>
                  <a:pt x="185540" y="198712"/>
                  <a:pt x="217612" y="158555"/>
                </a:cubicBezTo>
                <a:cubicBezTo>
                  <a:pt x="249685" y="118400"/>
                  <a:pt x="284155" y="87833"/>
                  <a:pt x="319974" y="69703"/>
                </a:cubicBezTo>
                <a:cubicBezTo>
                  <a:pt x="357741" y="50523"/>
                  <a:pt x="393411" y="47077"/>
                  <a:pt x="425483" y="57115"/>
                </a:cubicBezTo>
                <a:cubicBezTo>
                  <a:pt x="457405" y="67155"/>
                  <a:pt x="486031" y="90679"/>
                  <a:pt x="509710" y="125592"/>
                </a:cubicBezTo>
                <a:cubicBezTo>
                  <a:pt x="533390" y="160353"/>
                  <a:pt x="552274" y="206354"/>
                  <a:pt x="565162" y="261643"/>
                </a:cubicBezTo>
                <a:cubicBezTo>
                  <a:pt x="578051" y="316783"/>
                  <a:pt x="584945" y="381062"/>
                  <a:pt x="584496" y="452684"/>
                </a:cubicBezTo>
                <a:lnTo>
                  <a:pt x="608625" y="394547"/>
                </a:lnTo>
                <a:cubicBezTo>
                  <a:pt x="606227" y="323075"/>
                  <a:pt x="596935" y="259096"/>
                  <a:pt x="581948" y="204556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DC254736-E11E-3369-46DE-34AA70D2316D}"/>
              </a:ext>
            </a:extLst>
          </p:cNvPr>
          <p:cNvSpPr/>
          <p:nvPr/>
        </p:nvSpPr>
        <p:spPr>
          <a:xfrm>
            <a:off x="6052704" y="3509892"/>
            <a:ext cx="1292989" cy="1639967"/>
          </a:xfrm>
          <a:custGeom>
            <a:avLst/>
            <a:gdLst>
              <a:gd name="connsiteX0" fmla="*/ 774831 w 825188"/>
              <a:gd name="connsiteY0" fmla="*/ 206196 h 1046630"/>
              <a:gd name="connsiteX1" fmla="*/ 688656 w 825188"/>
              <a:gd name="connsiteY1" fmla="*/ 66700 h 1046630"/>
              <a:gd name="connsiteX2" fmla="*/ 573256 w 825188"/>
              <a:gd name="connsiteY2" fmla="*/ 2719 h 1046630"/>
              <a:gd name="connsiteX3" fmla="*/ 435674 w 825188"/>
              <a:gd name="connsiteY3" fmla="*/ 26992 h 1046630"/>
              <a:gd name="connsiteX4" fmla="*/ 296744 w 825188"/>
              <a:gd name="connsiteY4" fmla="*/ 139970 h 1046630"/>
              <a:gd name="connsiteX5" fmla="*/ 174749 w 825188"/>
              <a:gd name="connsiteY5" fmla="*/ 323070 h 1046630"/>
              <a:gd name="connsiteX6" fmla="*/ 78682 w 825188"/>
              <a:gd name="connsiteY6" fmla="*/ 557264 h 1046630"/>
              <a:gd name="connsiteX7" fmla="*/ 17685 w 825188"/>
              <a:gd name="connsiteY7" fmla="*/ 822324 h 1046630"/>
              <a:gd name="connsiteX8" fmla="*/ 10341 w 825188"/>
              <a:gd name="connsiteY8" fmla="*/ 878215 h 1046630"/>
              <a:gd name="connsiteX9" fmla="*/ 4946 w 825188"/>
              <a:gd name="connsiteY9" fmla="*/ 934403 h 1046630"/>
              <a:gd name="connsiteX10" fmla="*/ 1498 w 825188"/>
              <a:gd name="connsiteY10" fmla="*/ 990592 h 1046630"/>
              <a:gd name="connsiteX11" fmla="*/ 0 w 825188"/>
              <a:gd name="connsiteY11" fmla="*/ 1046631 h 1046630"/>
              <a:gd name="connsiteX12" fmla="*/ 28475 w 825188"/>
              <a:gd name="connsiteY12" fmla="*/ 1031347 h 1046630"/>
              <a:gd name="connsiteX13" fmla="*/ 62796 w 825188"/>
              <a:gd name="connsiteY13" fmla="*/ 723582 h 1046630"/>
              <a:gd name="connsiteX14" fmla="*/ 151669 w 825188"/>
              <a:gd name="connsiteY14" fmla="*/ 440241 h 1046630"/>
              <a:gd name="connsiteX15" fmla="*/ 280708 w 825188"/>
              <a:gd name="connsiteY15" fmla="*/ 214738 h 1046630"/>
              <a:gd name="connsiteX16" fmla="*/ 435224 w 825188"/>
              <a:gd name="connsiteY16" fmla="*/ 78835 h 1046630"/>
              <a:gd name="connsiteX17" fmla="*/ 577452 w 825188"/>
              <a:gd name="connsiteY17" fmla="*/ 58908 h 1046630"/>
              <a:gd name="connsiteX18" fmla="*/ 693152 w 825188"/>
              <a:gd name="connsiteY18" fmla="*/ 139970 h 1046630"/>
              <a:gd name="connsiteX19" fmla="*/ 773033 w 825188"/>
              <a:gd name="connsiteY19" fmla="*/ 305688 h 1046630"/>
              <a:gd name="connsiteX20" fmla="*/ 808253 w 825188"/>
              <a:gd name="connsiteY20" fmla="*/ 540932 h 1046630"/>
              <a:gd name="connsiteX21" fmla="*/ 811250 w 825188"/>
              <a:gd name="connsiteY21" fmla="*/ 507817 h 1046630"/>
              <a:gd name="connsiteX22" fmla="*/ 815147 w 825188"/>
              <a:gd name="connsiteY22" fmla="*/ 474704 h 1046630"/>
              <a:gd name="connsiteX23" fmla="*/ 819793 w 825188"/>
              <a:gd name="connsiteY23" fmla="*/ 441741 h 1046630"/>
              <a:gd name="connsiteX24" fmla="*/ 825188 w 825188"/>
              <a:gd name="connsiteY24" fmla="*/ 409076 h 1046630"/>
              <a:gd name="connsiteX25" fmla="*/ 774981 w 825188"/>
              <a:gd name="connsiteY25" fmla="*/ 206046 h 104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25188" h="1046630">
                <a:moveTo>
                  <a:pt x="774831" y="206196"/>
                </a:moveTo>
                <a:cubicBezTo>
                  <a:pt x="751752" y="148360"/>
                  <a:pt x="722527" y="101311"/>
                  <a:pt x="688656" y="66700"/>
                </a:cubicBezTo>
                <a:cubicBezTo>
                  <a:pt x="654635" y="32086"/>
                  <a:pt x="615819" y="10061"/>
                  <a:pt x="573256" y="2719"/>
                </a:cubicBezTo>
                <a:cubicBezTo>
                  <a:pt x="530542" y="-4623"/>
                  <a:pt x="484382" y="2719"/>
                  <a:pt x="435674" y="26992"/>
                </a:cubicBezTo>
                <a:cubicBezTo>
                  <a:pt x="387415" y="50966"/>
                  <a:pt x="340656" y="89625"/>
                  <a:pt x="296744" y="139970"/>
                </a:cubicBezTo>
                <a:cubicBezTo>
                  <a:pt x="252682" y="190465"/>
                  <a:pt x="211467" y="252497"/>
                  <a:pt x="174749" y="323070"/>
                </a:cubicBezTo>
                <a:cubicBezTo>
                  <a:pt x="137881" y="393792"/>
                  <a:pt x="105359" y="472906"/>
                  <a:pt x="78682" y="557264"/>
                </a:cubicBezTo>
                <a:cubicBezTo>
                  <a:pt x="52005" y="641622"/>
                  <a:pt x="31173" y="731074"/>
                  <a:pt x="17685" y="822324"/>
                </a:cubicBezTo>
                <a:cubicBezTo>
                  <a:pt x="14987" y="840904"/>
                  <a:pt x="12439" y="859485"/>
                  <a:pt x="10341" y="878215"/>
                </a:cubicBezTo>
                <a:cubicBezTo>
                  <a:pt x="8243" y="896944"/>
                  <a:pt x="6444" y="915674"/>
                  <a:pt x="4946" y="934403"/>
                </a:cubicBezTo>
                <a:cubicBezTo>
                  <a:pt x="3447" y="953133"/>
                  <a:pt x="2248" y="971862"/>
                  <a:pt x="1498" y="990592"/>
                </a:cubicBezTo>
                <a:cubicBezTo>
                  <a:pt x="599" y="1009322"/>
                  <a:pt x="150" y="1028051"/>
                  <a:pt x="0" y="1046631"/>
                </a:cubicBezTo>
                <a:lnTo>
                  <a:pt x="28475" y="1031347"/>
                </a:lnTo>
                <a:cubicBezTo>
                  <a:pt x="29375" y="928409"/>
                  <a:pt x="41514" y="823972"/>
                  <a:pt x="62796" y="723582"/>
                </a:cubicBezTo>
                <a:cubicBezTo>
                  <a:pt x="84077" y="623193"/>
                  <a:pt x="114501" y="526997"/>
                  <a:pt x="151669" y="440241"/>
                </a:cubicBezTo>
                <a:cubicBezTo>
                  <a:pt x="188687" y="353787"/>
                  <a:pt x="232449" y="276771"/>
                  <a:pt x="280708" y="214738"/>
                </a:cubicBezTo>
                <a:cubicBezTo>
                  <a:pt x="328666" y="152856"/>
                  <a:pt x="380971" y="105957"/>
                  <a:pt x="435224" y="78835"/>
                </a:cubicBezTo>
                <a:cubicBezTo>
                  <a:pt x="485881" y="53514"/>
                  <a:pt x="533839" y="47670"/>
                  <a:pt x="577452" y="58908"/>
                </a:cubicBezTo>
                <a:cubicBezTo>
                  <a:pt x="620914" y="69995"/>
                  <a:pt x="659881" y="97865"/>
                  <a:pt x="693152" y="139970"/>
                </a:cubicBezTo>
                <a:cubicBezTo>
                  <a:pt x="726123" y="181923"/>
                  <a:pt x="753250" y="237962"/>
                  <a:pt x="773033" y="305688"/>
                </a:cubicBezTo>
                <a:cubicBezTo>
                  <a:pt x="792666" y="373264"/>
                  <a:pt x="804956" y="452379"/>
                  <a:pt x="808253" y="540932"/>
                </a:cubicBezTo>
                <a:cubicBezTo>
                  <a:pt x="809152" y="529845"/>
                  <a:pt x="810051" y="518755"/>
                  <a:pt x="811250" y="507817"/>
                </a:cubicBezTo>
                <a:cubicBezTo>
                  <a:pt x="812449" y="496730"/>
                  <a:pt x="813648" y="485792"/>
                  <a:pt x="815147" y="474704"/>
                </a:cubicBezTo>
                <a:cubicBezTo>
                  <a:pt x="816645" y="463616"/>
                  <a:pt x="818144" y="452679"/>
                  <a:pt x="819793" y="441741"/>
                </a:cubicBezTo>
                <a:cubicBezTo>
                  <a:pt x="821441" y="430801"/>
                  <a:pt x="823240" y="419863"/>
                  <a:pt x="825188" y="409076"/>
                </a:cubicBezTo>
                <a:cubicBezTo>
                  <a:pt x="815147" y="331909"/>
                  <a:pt x="798062" y="263735"/>
                  <a:pt x="774981" y="206046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E131A7-F4DA-8A49-1DD5-6B24A1195457}"/>
              </a:ext>
            </a:extLst>
          </p:cNvPr>
          <p:cNvGrpSpPr/>
          <p:nvPr/>
        </p:nvGrpSpPr>
        <p:grpSpPr>
          <a:xfrm>
            <a:off x="6418053" y="4694629"/>
            <a:ext cx="2926080" cy="1290153"/>
            <a:chOff x="8921977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7B182A7-8A8B-7A2A-2229-883D1FCE12F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0326A0-6B6E-1F31-2022-A5221B6F840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73514EA-2BC6-CA22-C8F6-EE88A82B256A}"/>
              </a:ext>
            </a:extLst>
          </p:cNvPr>
          <p:cNvGrpSpPr/>
          <p:nvPr/>
        </p:nvGrpSpPr>
        <p:grpSpPr>
          <a:xfrm>
            <a:off x="8855490" y="3146601"/>
            <a:ext cx="2926080" cy="1290153"/>
            <a:chOff x="8921977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0A7AB0C-D797-B0E3-62A5-4F8489DA3C8C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88D15AD-877A-4A5E-62E6-1DC17FC24EF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E62A4D5-2565-6512-D8C5-3CD50A065646}"/>
              </a:ext>
            </a:extLst>
          </p:cNvPr>
          <p:cNvGrpSpPr/>
          <p:nvPr/>
        </p:nvGrpSpPr>
        <p:grpSpPr>
          <a:xfrm>
            <a:off x="1877401" y="1935500"/>
            <a:ext cx="2926080" cy="1290153"/>
            <a:chOff x="8921977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7F11FB9-F149-2F94-E14A-7FBC116C9A9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A460781-151F-9ADD-EFBA-0E0DAC1B12E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782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64DAB-F1BA-8D11-4C5B-00DA26D4F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7E739-1F4D-72AB-E4A4-4655D7F3A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Arched Path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ED8C0D7B-E770-C577-7AEA-87AD6889E787}"/>
              </a:ext>
            </a:extLst>
          </p:cNvPr>
          <p:cNvSpPr/>
          <p:nvPr/>
        </p:nvSpPr>
        <p:spPr>
          <a:xfrm>
            <a:off x="7319156" y="815634"/>
            <a:ext cx="2232791" cy="3019495"/>
          </a:xfrm>
          <a:custGeom>
            <a:avLst/>
            <a:gdLst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166894 w 1424971"/>
              <a:gd name="connsiteY5" fmla="*/ 521430 h 1927047"/>
              <a:gd name="connsiteX6" fmla="*/ 608625 w 1424971"/>
              <a:gd name="connsiteY6" fmla="*/ 1868611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166894 w 1424971"/>
              <a:gd name="connsiteY5" fmla="*/ 521430 h 1927047"/>
              <a:gd name="connsiteX6" fmla="*/ 599449 w 1424971"/>
              <a:gd name="connsiteY6" fmla="*/ 1883293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1166894 w 1424971"/>
              <a:gd name="connsiteY5" fmla="*/ 521430 h 1927047"/>
              <a:gd name="connsiteX6" fmla="*/ 604955 w 1424971"/>
              <a:gd name="connsiteY6" fmla="*/ 1846591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  <a:gd name="connsiteX0" fmla="*/ 1424971 w 1424971"/>
              <a:gd name="connsiteY0" fmla="*/ 560389 h 1927047"/>
              <a:gd name="connsiteX1" fmla="*/ 884387 w 1424971"/>
              <a:gd name="connsiteY1" fmla="*/ 0 h 1927047"/>
              <a:gd name="connsiteX2" fmla="*/ 500419 w 1424971"/>
              <a:gd name="connsiteY2" fmla="*/ 225503 h 1927047"/>
              <a:gd name="connsiteX3" fmla="*/ 0 w 1424971"/>
              <a:gd name="connsiteY3" fmla="*/ 313009 h 1927047"/>
              <a:gd name="connsiteX4" fmla="*/ 35669 w 1424971"/>
              <a:gd name="connsiteY4" fmla="*/ 350918 h 1927047"/>
              <a:gd name="connsiteX5" fmla="*/ 972370 w 1424971"/>
              <a:gd name="connsiteY5" fmla="*/ 473717 h 1927047"/>
              <a:gd name="connsiteX6" fmla="*/ 604955 w 1424971"/>
              <a:gd name="connsiteY6" fmla="*/ 1846591 h 1927047"/>
              <a:gd name="connsiteX7" fmla="*/ 584496 w 1424971"/>
              <a:gd name="connsiteY7" fmla="*/ 1927047 h 1927047"/>
              <a:gd name="connsiteX8" fmla="*/ 617767 w 1424971"/>
              <a:gd name="connsiteY8" fmla="*/ 1912214 h 1927047"/>
              <a:gd name="connsiteX9" fmla="*/ 1191922 w 1424971"/>
              <a:gd name="connsiteY9" fmla="*/ 525326 h 1927047"/>
              <a:gd name="connsiteX10" fmla="*/ 1424971 w 1424971"/>
              <a:gd name="connsiteY10" fmla="*/ 560389 h 1927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24971" h="1927047">
                <a:moveTo>
                  <a:pt x="1424971" y="560389"/>
                </a:moveTo>
                <a:lnTo>
                  <a:pt x="884387" y="0"/>
                </a:lnTo>
                <a:lnTo>
                  <a:pt x="500419" y="225503"/>
                </a:lnTo>
                <a:lnTo>
                  <a:pt x="0" y="313009"/>
                </a:lnTo>
                <a:lnTo>
                  <a:pt x="35669" y="350918"/>
                </a:lnTo>
                <a:lnTo>
                  <a:pt x="972370" y="473717"/>
                </a:lnTo>
                <a:lnTo>
                  <a:pt x="604955" y="1846591"/>
                </a:lnTo>
                <a:lnTo>
                  <a:pt x="584496" y="1927047"/>
                </a:lnTo>
                <a:lnTo>
                  <a:pt x="617767" y="1912214"/>
                </a:lnTo>
                <a:lnTo>
                  <a:pt x="1191922" y="525326"/>
                </a:lnTo>
                <a:lnTo>
                  <a:pt x="1424971" y="560389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BAF359A3-222C-2BCB-39FB-9A2B8248DBA5}"/>
              </a:ext>
            </a:extLst>
          </p:cNvPr>
          <p:cNvSpPr/>
          <p:nvPr/>
        </p:nvSpPr>
        <p:spPr>
          <a:xfrm>
            <a:off x="6738223" y="760896"/>
            <a:ext cx="2759519" cy="2987330"/>
          </a:xfrm>
          <a:custGeom>
            <a:avLst/>
            <a:gdLst>
              <a:gd name="connsiteX0" fmla="*/ 1761131 w 1761130"/>
              <a:gd name="connsiteY0" fmla="*/ 560389 h 1906519"/>
              <a:gd name="connsiteX1" fmla="*/ 1220697 w 1761130"/>
              <a:gd name="connsiteY1" fmla="*/ 0 h 1906519"/>
              <a:gd name="connsiteX2" fmla="*/ 371979 w 1761130"/>
              <a:gd name="connsiteY2" fmla="*/ 350918 h 1906519"/>
              <a:gd name="connsiteX3" fmla="*/ 575354 w 1761130"/>
              <a:gd name="connsiteY3" fmla="*/ 381633 h 1906519"/>
              <a:gd name="connsiteX4" fmla="*/ 0 w 1761130"/>
              <a:gd name="connsiteY4" fmla="*/ 1728064 h 1906519"/>
              <a:gd name="connsiteX5" fmla="*/ 980604 w 1761130"/>
              <a:gd name="connsiteY5" fmla="*/ 1906520 h 1906519"/>
              <a:gd name="connsiteX6" fmla="*/ 1551462 w 1761130"/>
              <a:gd name="connsiteY6" fmla="*/ 528774 h 1906519"/>
              <a:gd name="connsiteX7" fmla="*/ 1761131 w 1761130"/>
              <a:gd name="connsiteY7" fmla="*/ 560389 h 1906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61130" h="1906519">
                <a:moveTo>
                  <a:pt x="1761131" y="560389"/>
                </a:moveTo>
                <a:lnTo>
                  <a:pt x="1220697" y="0"/>
                </a:lnTo>
                <a:lnTo>
                  <a:pt x="371979" y="350918"/>
                </a:lnTo>
                <a:lnTo>
                  <a:pt x="575354" y="381633"/>
                </a:lnTo>
                <a:lnTo>
                  <a:pt x="0" y="1728064"/>
                </a:lnTo>
                <a:lnTo>
                  <a:pt x="980604" y="1906520"/>
                </a:lnTo>
                <a:lnTo>
                  <a:pt x="1551462" y="528774"/>
                </a:lnTo>
                <a:lnTo>
                  <a:pt x="1761131" y="56038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4432980-FD3C-826E-E6C1-3D47553A5224}"/>
              </a:ext>
            </a:extLst>
          </p:cNvPr>
          <p:cNvSpPr/>
          <p:nvPr/>
        </p:nvSpPr>
        <p:spPr>
          <a:xfrm>
            <a:off x="6411419" y="2937592"/>
            <a:ext cx="1826999" cy="899205"/>
          </a:xfrm>
          <a:custGeom>
            <a:avLst/>
            <a:gdLst>
              <a:gd name="connsiteX0" fmla="*/ 1165844 w 1165994"/>
              <a:gd name="connsiteY0" fmla="*/ 559041 h 573874"/>
              <a:gd name="connsiteX1" fmla="*/ 1165844 w 1165994"/>
              <a:gd name="connsiteY1" fmla="*/ 551849 h 573874"/>
              <a:gd name="connsiteX2" fmla="*/ 1165844 w 1165994"/>
              <a:gd name="connsiteY2" fmla="*/ 544805 h 573874"/>
              <a:gd name="connsiteX3" fmla="*/ 1165695 w 1165994"/>
              <a:gd name="connsiteY3" fmla="*/ 537015 h 573874"/>
              <a:gd name="connsiteX4" fmla="*/ 1165395 w 1165994"/>
              <a:gd name="connsiteY4" fmla="*/ 529374 h 573874"/>
              <a:gd name="connsiteX5" fmla="*/ 1165095 w 1165994"/>
              <a:gd name="connsiteY5" fmla="*/ 521732 h 573874"/>
              <a:gd name="connsiteX6" fmla="*/ 1164646 w 1165994"/>
              <a:gd name="connsiteY6" fmla="*/ 514240 h 573874"/>
              <a:gd name="connsiteX7" fmla="*/ 1164196 w 1165994"/>
              <a:gd name="connsiteY7" fmla="*/ 505548 h 573874"/>
              <a:gd name="connsiteX8" fmla="*/ 1163597 w 1165994"/>
              <a:gd name="connsiteY8" fmla="*/ 497008 h 573874"/>
              <a:gd name="connsiteX9" fmla="*/ 1163297 w 1165994"/>
              <a:gd name="connsiteY9" fmla="*/ 492663 h 573874"/>
              <a:gd name="connsiteX10" fmla="*/ 1163297 w 1165994"/>
              <a:gd name="connsiteY10" fmla="*/ 492214 h 573874"/>
              <a:gd name="connsiteX11" fmla="*/ 1162997 w 1165994"/>
              <a:gd name="connsiteY11" fmla="*/ 488469 h 573874"/>
              <a:gd name="connsiteX12" fmla="*/ 1162248 w 1165994"/>
              <a:gd name="connsiteY12" fmla="*/ 480077 h 573874"/>
              <a:gd name="connsiteX13" fmla="*/ 1161199 w 1165994"/>
              <a:gd name="connsiteY13" fmla="*/ 469289 h 573874"/>
              <a:gd name="connsiteX14" fmla="*/ 1160000 w 1165994"/>
              <a:gd name="connsiteY14" fmla="*/ 458649 h 573874"/>
              <a:gd name="connsiteX15" fmla="*/ 1158651 w 1165994"/>
              <a:gd name="connsiteY15" fmla="*/ 448162 h 573874"/>
              <a:gd name="connsiteX16" fmla="*/ 1157152 w 1165994"/>
              <a:gd name="connsiteY16" fmla="*/ 437824 h 573874"/>
              <a:gd name="connsiteX17" fmla="*/ 1155054 w 1165994"/>
              <a:gd name="connsiteY17" fmla="*/ 427034 h 573874"/>
              <a:gd name="connsiteX18" fmla="*/ 1154005 w 1165994"/>
              <a:gd name="connsiteY18" fmla="*/ 418944 h 573874"/>
              <a:gd name="connsiteX19" fmla="*/ 1151157 w 1165994"/>
              <a:gd name="connsiteY19" fmla="*/ 406807 h 573874"/>
              <a:gd name="connsiteX20" fmla="*/ 1141565 w 1165994"/>
              <a:gd name="connsiteY20" fmla="*/ 365002 h 573874"/>
              <a:gd name="connsiteX21" fmla="*/ 1136470 w 1165994"/>
              <a:gd name="connsiteY21" fmla="*/ 346422 h 573874"/>
              <a:gd name="connsiteX22" fmla="*/ 1133472 w 1165994"/>
              <a:gd name="connsiteY22" fmla="*/ 335484 h 573874"/>
              <a:gd name="connsiteX23" fmla="*/ 1121782 w 1165994"/>
              <a:gd name="connsiteY23" fmla="*/ 305517 h 573874"/>
              <a:gd name="connsiteX24" fmla="*/ 1118635 w 1165994"/>
              <a:gd name="connsiteY24" fmla="*/ 296827 h 573874"/>
              <a:gd name="connsiteX25" fmla="*/ 1117736 w 1165994"/>
              <a:gd name="connsiteY25" fmla="*/ 295029 h 573874"/>
              <a:gd name="connsiteX26" fmla="*/ 1096904 w 1165994"/>
              <a:gd name="connsiteY26" fmla="*/ 255472 h 573874"/>
              <a:gd name="connsiteX27" fmla="*/ 1094656 w 1165994"/>
              <a:gd name="connsiteY27" fmla="*/ 252476 h 573874"/>
              <a:gd name="connsiteX28" fmla="*/ 1087762 w 1165994"/>
              <a:gd name="connsiteY28" fmla="*/ 243184 h 573874"/>
              <a:gd name="connsiteX29" fmla="*/ 1067379 w 1165994"/>
              <a:gd name="connsiteY29" fmla="*/ 218313 h 573874"/>
              <a:gd name="connsiteX30" fmla="*/ 1063183 w 1165994"/>
              <a:gd name="connsiteY30" fmla="*/ 213217 h 573874"/>
              <a:gd name="connsiteX31" fmla="*/ 1057638 w 1165994"/>
              <a:gd name="connsiteY31" fmla="*/ 209023 h 573874"/>
              <a:gd name="connsiteX32" fmla="*/ 1048946 w 1165994"/>
              <a:gd name="connsiteY32" fmla="*/ 200781 h 573874"/>
              <a:gd name="connsiteX33" fmla="*/ 1035757 w 1165994"/>
              <a:gd name="connsiteY33" fmla="*/ 192690 h 573874"/>
              <a:gd name="connsiteX34" fmla="*/ 1025865 w 1165994"/>
              <a:gd name="connsiteY34" fmla="*/ 186698 h 573874"/>
              <a:gd name="connsiteX35" fmla="*/ 991695 w 1165994"/>
              <a:gd name="connsiteY35" fmla="*/ 174710 h 573874"/>
              <a:gd name="connsiteX36" fmla="*/ 0 w 1165994"/>
              <a:gd name="connsiteY36" fmla="*/ 0 h 573874"/>
              <a:gd name="connsiteX37" fmla="*/ 35520 w 1165994"/>
              <a:gd name="connsiteY37" fmla="*/ 12138 h 573874"/>
              <a:gd name="connsiteX38" fmla="*/ 45861 w 1165994"/>
              <a:gd name="connsiteY38" fmla="*/ 18131 h 573874"/>
              <a:gd name="connsiteX39" fmla="*/ 68791 w 1165994"/>
              <a:gd name="connsiteY39" fmla="*/ 34463 h 573874"/>
              <a:gd name="connsiteX40" fmla="*/ 78982 w 1165994"/>
              <a:gd name="connsiteY40" fmla="*/ 43753 h 573874"/>
              <a:gd name="connsiteX41" fmla="*/ 100264 w 1165994"/>
              <a:gd name="connsiteY41" fmla="*/ 68326 h 573874"/>
              <a:gd name="connsiteX42" fmla="*/ 107458 w 1165994"/>
              <a:gd name="connsiteY42" fmla="*/ 77466 h 573874"/>
              <a:gd name="connsiteX43" fmla="*/ 131736 w 1165994"/>
              <a:gd name="connsiteY43" fmla="*/ 119569 h 573874"/>
              <a:gd name="connsiteX44" fmla="*/ 136083 w 1165994"/>
              <a:gd name="connsiteY44" fmla="*/ 129759 h 573874"/>
              <a:gd name="connsiteX45" fmla="*/ 151819 w 1165994"/>
              <a:gd name="connsiteY45" fmla="*/ 170364 h 573874"/>
              <a:gd name="connsiteX46" fmla="*/ 157364 w 1165994"/>
              <a:gd name="connsiteY46" fmla="*/ 188645 h 573874"/>
              <a:gd name="connsiteX47" fmla="*/ 167855 w 1165994"/>
              <a:gd name="connsiteY47" fmla="*/ 230001 h 573874"/>
              <a:gd name="connsiteX48" fmla="*/ 172052 w 1165994"/>
              <a:gd name="connsiteY48" fmla="*/ 249928 h 573874"/>
              <a:gd name="connsiteX49" fmla="*/ 181194 w 1165994"/>
              <a:gd name="connsiteY49" fmla="*/ 314357 h 573874"/>
              <a:gd name="connsiteX50" fmla="*/ 181194 w 1165994"/>
              <a:gd name="connsiteY50" fmla="*/ 314807 h 573874"/>
              <a:gd name="connsiteX51" fmla="*/ 185090 w 1165994"/>
              <a:gd name="connsiteY51" fmla="*/ 394371 h 573874"/>
              <a:gd name="connsiteX52" fmla="*/ 1165994 w 1165994"/>
              <a:gd name="connsiteY52" fmla="*/ 573875 h 573874"/>
              <a:gd name="connsiteX53" fmla="*/ 1165994 w 1165994"/>
              <a:gd name="connsiteY53" fmla="*/ 566683 h 573874"/>
              <a:gd name="connsiteX54" fmla="*/ 1165994 w 1165994"/>
              <a:gd name="connsiteY54" fmla="*/ 559491 h 573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165994" h="573874">
                <a:moveTo>
                  <a:pt x="1165844" y="559041"/>
                </a:moveTo>
                <a:cubicBezTo>
                  <a:pt x="1165844" y="556643"/>
                  <a:pt x="1165844" y="554245"/>
                  <a:pt x="1165844" y="551849"/>
                </a:cubicBezTo>
                <a:cubicBezTo>
                  <a:pt x="1165844" y="549451"/>
                  <a:pt x="1165844" y="547053"/>
                  <a:pt x="1165844" y="544805"/>
                </a:cubicBezTo>
                <a:cubicBezTo>
                  <a:pt x="1165844" y="542259"/>
                  <a:pt x="1165844" y="539561"/>
                  <a:pt x="1165695" y="537015"/>
                </a:cubicBezTo>
                <a:cubicBezTo>
                  <a:pt x="1165695" y="534468"/>
                  <a:pt x="1165545" y="531920"/>
                  <a:pt x="1165395" y="529374"/>
                </a:cubicBezTo>
                <a:cubicBezTo>
                  <a:pt x="1165395" y="526826"/>
                  <a:pt x="1165245" y="524278"/>
                  <a:pt x="1165095" y="521732"/>
                </a:cubicBezTo>
                <a:cubicBezTo>
                  <a:pt x="1165095" y="519184"/>
                  <a:pt x="1164795" y="516636"/>
                  <a:pt x="1164646" y="514240"/>
                </a:cubicBezTo>
                <a:cubicBezTo>
                  <a:pt x="1164496" y="511392"/>
                  <a:pt x="1164346" y="508396"/>
                  <a:pt x="1164196" y="505548"/>
                </a:cubicBezTo>
                <a:cubicBezTo>
                  <a:pt x="1164046" y="502702"/>
                  <a:pt x="1163747" y="499854"/>
                  <a:pt x="1163597" y="497008"/>
                </a:cubicBezTo>
                <a:cubicBezTo>
                  <a:pt x="1163597" y="495510"/>
                  <a:pt x="1163446" y="494161"/>
                  <a:pt x="1163297" y="492663"/>
                </a:cubicBezTo>
                <a:cubicBezTo>
                  <a:pt x="1163297" y="492663"/>
                  <a:pt x="1163297" y="492363"/>
                  <a:pt x="1163297" y="492214"/>
                </a:cubicBezTo>
                <a:cubicBezTo>
                  <a:pt x="1163297" y="491015"/>
                  <a:pt x="1163147" y="489667"/>
                  <a:pt x="1162997" y="488469"/>
                </a:cubicBezTo>
                <a:cubicBezTo>
                  <a:pt x="1162697" y="485621"/>
                  <a:pt x="1162547" y="482775"/>
                  <a:pt x="1162248" y="480077"/>
                </a:cubicBezTo>
                <a:cubicBezTo>
                  <a:pt x="1161948" y="476481"/>
                  <a:pt x="1161498" y="472885"/>
                  <a:pt x="1161199" y="469289"/>
                </a:cubicBezTo>
                <a:cubicBezTo>
                  <a:pt x="1160749" y="465693"/>
                  <a:pt x="1160449" y="462097"/>
                  <a:pt x="1160000" y="458649"/>
                </a:cubicBezTo>
                <a:cubicBezTo>
                  <a:pt x="1159550" y="455053"/>
                  <a:pt x="1159101" y="451607"/>
                  <a:pt x="1158651" y="448162"/>
                </a:cubicBezTo>
                <a:cubicBezTo>
                  <a:pt x="1158201" y="444716"/>
                  <a:pt x="1157751" y="441270"/>
                  <a:pt x="1157152" y="437824"/>
                </a:cubicBezTo>
                <a:cubicBezTo>
                  <a:pt x="1156553" y="434078"/>
                  <a:pt x="1155653" y="430630"/>
                  <a:pt x="1155054" y="427034"/>
                </a:cubicBezTo>
                <a:cubicBezTo>
                  <a:pt x="1154604" y="424488"/>
                  <a:pt x="1154455" y="421490"/>
                  <a:pt x="1154005" y="418944"/>
                </a:cubicBezTo>
                <a:cubicBezTo>
                  <a:pt x="1153255" y="414598"/>
                  <a:pt x="1152057" y="411002"/>
                  <a:pt x="1151157" y="406807"/>
                </a:cubicBezTo>
                <a:cubicBezTo>
                  <a:pt x="1148310" y="392273"/>
                  <a:pt x="1145162" y="378337"/>
                  <a:pt x="1141565" y="365002"/>
                </a:cubicBezTo>
                <a:cubicBezTo>
                  <a:pt x="1139917" y="358710"/>
                  <a:pt x="1138268" y="352416"/>
                  <a:pt x="1136470" y="346422"/>
                </a:cubicBezTo>
                <a:cubicBezTo>
                  <a:pt x="1135421" y="342826"/>
                  <a:pt x="1134522" y="338930"/>
                  <a:pt x="1133472" y="335484"/>
                </a:cubicBezTo>
                <a:cubicBezTo>
                  <a:pt x="1129876" y="324846"/>
                  <a:pt x="1125829" y="315257"/>
                  <a:pt x="1121782" y="305517"/>
                </a:cubicBezTo>
                <a:cubicBezTo>
                  <a:pt x="1120584" y="302821"/>
                  <a:pt x="1119834" y="299523"/>
                  <a:pt x="1118635" y="296827"/>
                </a:cubicBezTo>
                <a:cubicBezTo>
                  <a:pt x="1118336" y="296227"/>
                  <a:pt x="1118036" y="295777"/>
                  <a:pt x="1117736" y="295029"/>
                </a:cubicBezTo>
                <a:cubicBezTo>
                  <a:pt x="1111292" y="280793"/>
                  <a:pt x="1104397" y="267460"/>
                  <a:pt x="1096904" y="255472"/>
                </a:cubicBezTo>
                <a:cubicBezTo>
                  <a:pt x="1096155" y="254422"/>
                  <a:pt x="1095406" y="253524"/>
                  <a:pt x="1094656" y="252476"/>
                </a:cubicBezTo>
                <a:cubicBezTo>
                  <a:pt x="1092408" y="249028"/>
                  <a:pt x="1090010" y="246332"/>
                  <a:pt x="1087762" y="243184"/>
                </a:cubicBezTo>
                <a:cubicBezTo>
                  <a:pt x="1081318" y="234045"/>
                  <a:pt x="1074573" y="225805"/>
                  <a:pt x="1067379" y="218313"/>
                </a:cubicBezTo>
                <a:cubicBezTo>
                  <a:pt x="1065881" y="216815"/>
                  <a:pt x="1064682" y="214567"/>
                  <a:pt x="1063183" y="213217"/>
                </a:cubicBezTo>
                <a:cubicBezTo>
                  <a:pt x="1061385" y="211569"/>
                  <a:pt x="1059436" y="210671"/>
                  <a:pt x="1057638" y="209023"/>
                </a:cubicBezTo>
                <a:cubicBezTo>
                  <a:pt x="1054641" y="206325"/>
                  <a:pt x="1051943" y="203179"/>
                  <a:pt x="1048946" y="200781"/>
                </a:cubicBezTo>
                <a:cubicBezTo>
                  <a:pt x="1044749" y="197485"/>
                  <a:pt x="1040103" y="195387"/>
                  <a:pt x="1035757" y="192690"/>
                </a:cubicBezTo>
                <a:cubicBezTo>
                  <a:pt x="1032460" y="190593"/>
                  <a:pt x="1029312" y="188346"/>
                  <a:pt x="1025865" y="186698"/>
                </a:cubicBezTo>
                <a:cubicBezTo>
                  <a:pt x="1014925" y="181154"/>
                  <a:pt x="1003535" y="176808"/>
                  <a:pt x="991695" y="174710"/>
                </a:cubicBezTo>
                <a:cubicBezTo>
                  <a:pt x="661080" y="116423"/>
                  <a:pt x="330615" y="58287"/>
                  <a:pt x="0" y="0"/>
                </a:cubicBezTo>
                <a:cubicBezTo>
                  <a:pt x="12290" y="2248"/>
                  <a:pt x="24129" y="6594"/>
                  <a:pt x="35520" y="12138"/>
                </a:cubicBezTo>
                <a:cubicBezTo>
                  <a:pt x="38966" y="13786"/>
                  <a:pt x="42414" y="16184"/>
                  <a:pt x="45861" y="18131"/>
                </a:cubicBezTo>
                <a:cubicBezTo>
                  <a:pt x="53804" y="22775"/>
                  <a:pt x="61447" y="28169"/>
                  <a:pt x="68791" y="34463"/>
                </a:cubicBezTo>
                <a:cubicBezTo>
                  <a:pt x="72238" y="37459"/>
                  <a:pt x="75685" y="40457"/>
                  <a:pt x="78982" y="43753"/>
                </a:cubicBezTo>
                <a:cubicBezTo>
                  <a:pt x="86476" y="51095"/>
                  <a:pt x="93520" y="59337"/>
                  <a:pt x="100264" y="68326"/>
                </a:cubicBezTo>
                <a:cubicBezTo>
                  <a:pt x="102662" y="71472"/>
                  <a:pt x="105210" y="74170"/>
                  <a:pt x="107458" y="77466"/>
                </a:cubicBezTo>
                <a:cubicBezTo>
                  <a:pt x="116150" y="90202"/>
                  <a:pt x="124393" y="104137"/>
                  <a:pt x="131736" y="119569"/>
                </a:cubicBezTo>
                <a:cubicBezTo>
                  <a:pt x="133235" y="122717"/>
                  <a:pt x="134584" y="126463"/>
                  <a:pt x="136083" y="129759"/>
                </a:cubicBezTo>
                <a:cubicBezTo>
                  <a:pt x="141778" y="142495"/>
                  <a:pt x="147173" y="155980"/>
                  <a:pt x="151819" y="170364"/>
                </a:cubicBezTo>
                <a:cubicBezTo>
                  <a:pt x="153768" y="176208"/>
                  <a:pt x="155566" y="182502"/>
                  <a:pt x="157364" y="188645"/>
                </a:cubicBezTo>
                <a:cubicBezTo>
                  <a:pt x="161261" y="201831"/>
                  <a:pt x="164708" y="215615"/>
                  <a:pt x="167855" y="230001"/>
                </a:cubicBezTo>
                <a:cubicBezTo>
                  <a:pt x="169204" y="236592"/>
                  <a:pt x="170703" y="243036"/>
                  <a:pt x="172052" y="249928"/>
                </a:cubicBezTo>
                <a:cubicBezTo>
                  <a:pt x="175799" y="270456"/>
                  <a:pt x="179096" y="291733"/>
                  <a:pt x="181194" y="314357"/>
                </a:cubicBezTo>
                <a:cubicBezTo>
                  <a:pt x="181194" y="314507"/>
                  <a:pt x="181194" y="314657"/>
                  <a:pt x="181194" y="314807"/>
                </a:cubicBezTo>
                <a:cubicBezTo>
                  <a:pt x="183592" y="340130"/>
                  <a:pt x="184941" y="366800"/>
                  <a:pt x="185090" y="394371"/>
                </a:cubicBezTo>
                <a:lnTo>
                  <a:pt x="1165994" y="573875"/>
                </a:lnTo>
                <a:cubicBezTo>
                  <a:pt x="1165994" y="571477"/>
                  <a:pt x="1165994" y="569079"/>
                  <a:pt x="1165994" y="566683"/>
                </a:cubicBezTo>
                <a:cubicBezTo>
                  <a:pt x="1165994" y="564285"/>
                  <a:pt x="1165994" y="561887"/>
                  <a:pt x="1165994" y="559491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D038ACAB-F816-7E4F-750E-B1CA018EB8F1}"/>
              </a:ext>
            </a:extLst>
          </p:cNvPr>
          <p:cNvSpPr/>
          <p:nvPr/>
        </p:nvSpPr>
        <p:spPr>
          <a:xfrm>
            <a:off x="5763820" y="2860570"/>
            <a:ext cx="2217697" cy="1482327"/>
          </a:xfrm>
          <a:custGeom>
            <a:avLst/>
            <a:gdLst>
              <a:gd name="connsiteX0" fmla="*/ 1064382 w 1414929"/>
              <a:gd name="connsiteY0" fmla="*/ 563537 h 955657"/>
              <a:gd name="connsiteX1" fmla="*/ 1064382 w 1414929"/>
              <a:gd name="connsiteY1" fmla="*/ 563237 h 955657"/>
              <a:gd name="connsiteX2" fmla="*/ 1096754 w 1414929"/>
              <a:gd name="connsiteY2" fmla="*/ 477979 h 955657"/>
              <a:gd name="connsiteX3" fmla="*/ 1096754 w 1414929"/>
              <a:gd name="connsiteY3" fmla="*/ 477679 h 955657"/>
              <a:gd name="connsiteX4" fmla="*/ 1133622 w 1414929"/>
              <a:gd name="connsiteY4" fmla="*/ 400365 h 955657"/>
              <a:gd name="connsiteX5" fmla="*/ 1134372 w 1414929"/>
              <a:gd name="connsiteY5" fmla="*/ 399015 h 955657"/>
              <a:gd name="connsiteX6" fmla="*/ 1173938 w 1414929"/>
              <a:gd name="connsiteY6" fmla="*/ 332938 h 955657"/>
              <a:gd name="connsiteX7" fmla="*/ 1176785 w 1414929"/>
              <a:gd name="connsiteY7" fmla="*/ 328592 h 955657"/>
              <a:gd name="connsiteX8" fmla="*/ 1219648 w 1414929"/>
              <a:gd name="connsiteY8" fmla="*/ 272554 h 955657"/>
              <a:gd name="connsiteX9" fmla="*/ 1220997 w 1414929"/>
              <a:gd name="connsiteY9" fmla="*/ 271056 h 955657"/>
              <a:gd name="connsiteX10" fmla="*/ 1243028 w 1414929"/>
              <a:gd name="connsiteY10" fmla="*/ 247680 h 955657"/>
              <a:gd name="connsiteX11" fmla="*/ 1243927 w 1414929"/>
              <a:gd name="connsiteY11" fmla="*/ 246932 h 955657"/>
              <a:gd name="connsiteX12" fmla="*/ 1267307 w 1414929"/>
              <a:gd name="connsiteY12" fmla="*/ 225955 h 955657"/>
              <a:gd name="connsiteX13" fmla="*/ 1267607 w 1414929"/>
              <a:gd name="connsiteY13" fmla="*/ 225655 h 955657"/>
              <a:gd name="connsiteX14" fmla="*/ 1291886 w 1414929"/>
              <a:gd name="connsiteY14" fmla="*/ 207675 h 955657"/>
              <a:gd name="connsiteX15" fmla="*/ 1292036 w 1414929"/>
              <a:gd name="connsiteY15" fmla="*/ 207675 h 955657"/>
              <a:gd name="connsiteX16" fmla="*/ 1316914 w 1414929"/>
              <a:gd name="connsiteY16" fmla="*/ 193139 h 955657"/>
              <a:gd name="connsiteX17" fmla="*/ 1342542 w 1414929"/>
              <a:gd name="connsiteY17" fmla="*/ 182352 h 955657"/>
              <a:gd name="connsiteX18" fmla="*/ 1342842 w 1414929"/>
              <a:gd name="connsiteY18" fmla="*/ 182352 h 955657"/>
              <a:gd name="connsiteX19" fmla="*/ 1367570 w 1414929"/>
              <a:gd name="connsiteY19" fmla="*/ 175908 h 955657"/>
              <a:gd name="connsiteX20" fmla="*/ 1367570 w 1414929"/>
              <a:gd name="connsiteY20" fmla="*/ 175908 h 955657"/>
              <a:gd name="connsiteX21" fmla="*/ 1391700 w 1414929"/>
              <a:gd name="connsiteY21" fmla="*/ 173662 h 955657"/>
              <a:gd name="connsiteX22" fmla="*/ 1391700 w 1414929"/>
              <a:gd name="connsiteY22" fmla="*/ 173662 h 955657"/>
              <a:gd name="connsiteX23" fmla="*/ 1414930 w 1414929"/>
              <a:gd name="connsiteY23" fmla="*/ 175610 h 955657"/>
              <a:gd name="connsiteX24" fmla="*/ 1414930 w 1414929"/>
              <a:gd name="connsiteY24" fmla="*/ 175610 h 955657"/>
              <a:gd name="connsiteX25" fmla="*/ 1414930 w 1414929"/>
              <a:gd name="connsiteY25" fmla="*/ 175610 h 955657"/>
              <a:gd name="connsiteX26" fmla="*/ 1414930 w 1414929"/>
              <a:gd name="connsiteY26" fmla="*/ 175610 h 955657"/>
              <a:gd name="connsiteX27" fmla="*/ 1414930 w 1414929"/>
              <a:gd name="connsiteY27" fmla="*/ 175610 h 955657"/>
              <a:gd name="connsiteX28" fmla="*/ 594537 w 1414929"/>
              <a:gd name="connsiteY28" fmla="*/ 31915 h 955657"/>
              <a:gd name="connsiteX29" fmla="*/ 423235 w 1414929"/>
              <a:gd name="connsiteY29" fmla="*/ 1948 h 955657"/>
              <a:gd name="connsiteX30" fmla="*/ 423235 w 1414929"/>
              <a:gd name="connsiteY30" fmla="*/ 1948 h 955657"/>
              <a:gd name="connsiteX31" fmla="*/ 423235 w 1414929"/>
              <a:gd name="connsiteY31" fmla="*/ 1948 h 955657"/>
              <a:gd name="connsiteX32" fmla="*/ 423235 w 1414929"/>
              <a:gd name="connsiteY32" fmla="*/ 1948 h 955657"/>
              <a:gd name="connsiteX33" fmla="*/ 423235 w 1414929"/>
              <a:gd name="connsiteY33" fmla="*/ 1948 h 955657"/>
              <a:gd name="connsiteX34" fmla="*/ 420238 w 1414929"/>
              <a:gd name="connsiteY34" fmla="*/ 1500 h 955657"/>
              <a:gd name="connsiteX35" fmla="*/ 417240 w 1414929"/>
              <a:gd name="connsiteY35" fmla="*/ 1050 h 955657"/>
              <a:gd name="connsiteX36" fmla="*/ 414243 w 1414929"/>
              <a:gd name="connsiteY36" fmla="*/ 750 h 955657"/>
              <a:gd name="connsiteX37" fmla="*/ 411245 w 1414929"/>
              <a:gd name="connsiteY37" fmla="*/ 450 h 955657"/>
              <a:gd name="connsiteX38" fmla="*/ 408248 w 1414929"/>
              <a:gd name="connsiteY38" fmla="*/ 150 h 955657"/>
              <a:gd name="connsiteX39" fmla="*/ 405251 w 1414929"/>
              <a:gd name="connsiteY39" fmla="*/ 0 h 955657"/>
              <a:gd name="connsiteX40" fmla="*/ 402253 w 1414929"/>
              <a:gd name="connsiteY40" fmla="*/ 0 h 955657"/>
              <a:gd name="connsiteX41" fmla="*/ 399705 w 1414929"/>
              <a:gd name="connsiteY41" fmla="*/ 0 h 955657"/>
              <a:gd name="connsiteX42" fmla="*/ 399106 w 1414929"/>
              <a:gd name="connsiteY42" fmla="*/ 0 h 955657"/>
              <a:gd name="connsiteX43" fmla="*/ 395959 w 1414929"/>
              <a:gd name="connsiteY43" fmla="*/ 0 h 955657"/>
              <a:gd name="connsiteX44" fmla="*/ 392811 w 1414929"/>
              <a:gd name="connsiteY44" fmla="*/ 0 h 955657"/>
              <a:gd name="connsiteX45" fmla="*/ 389664 w 1414929"/>
              <a:gd name="connsiteY45" fmla="*/ 150 h 955657"/>
              <a:gd name="connsiteX46" fmla="*/ 386517 w 1414929"/>
              <a:gd name="connsiteY46" fmla="*/ 300 h 955657"/>
              <a:gd name="connsiteX47" fmla="*/ 383370 w 1414929"/>
              <a:gd name="connsiteY47" fmla="*/ 600 h 955657"/>
              <a:gd name="connsiteX48" fmla="*/ 380222 w 1414929"/>
              <a:gd name="connsiteY48" fmla="*/ 900 h 955657"/>
              <a:gd name="connsiteX49" fmla="*/ 377075 w 1414929"/>
              <a:gd name="connsiteY49" fmla="*/ 1350 h 955657"/>
              <a:gd name="connsiteX50" fmla="*/ 374677 w 1414929"/>
              <a:gd name="connsiteY50" fmla="*/ 1650 h 955657"/>
              <a:gd name="connsiteX51" fmla="*/ 374677 w 1414929"/>
              <a:gd name="connsiteY51" fmla="*/ 1650 h 955657"/>
              <a:gd name="connsiteX52" fmla="*/ 374677 w 1414929"/>
              <a:gd name="connsiteY52" fmla="*/ 1650 h 955657"/>
              <a:gd name="connsiteX53" fmla="*/ 374078 w 1414929"/>
              <a:gd name="connsiteY53" fmla="*/ 1650 h 955657"/>
              <a:gd name="connsiteX54" fmla="*/ 370780 w 1414929"/>
              <a:gd name="connsiteY54" fmla="*/ 2248 h 955657"/>
              <a:gd name="connsiteX55" fmla="*/ 367483 w 1414929"/>
              <a:gd name="connsiteY55" fmla="*/ 2848 h 955657"/>
              <a:gd name="connsiteX56" fmla="*/ 364186 w 1414929"/>
              <a:gd name="connsiteY56" fmla="*/ 3596 h 955657"/>
              <a:gd name="connsiteX57" fmla="*/ 360889 w 1414929"/>
              <a:gd name="connsiteY57" fmla="*/ 4346 h 955657"/>
              <a:gd name="connsiteX58" fmla="*/ 357442 w 1414929"/>
              <a:gd name="connsiteY58" fmla="*/ 5246 h 955657"/>
              <a:gd name="connsiteX59" fmla="*/ 353995 w 1414929"/>
              <a:gd name="connsiteY59" fmla="*/ 6144 h 955657"/>
              <a:gd name="connsiteX60" fmla="*/ 350548 w 1414929"/>
              <a:gd name="connsiteY60" fmla="*/ 7194 h 955657"/>
              <a:gd name="connsiteX61" fmla="*/ 349049 w 1414929"/>
              <a:gd name="connsiteY61" fmla="*/ 7642 h 955657"/>
              <a:gd name="connsiteX62" fmla="*/ 349049 w 1414929"/>
              <a:gd name="connsiteY62" fmla="*/ 7642 h 955657"/>
              <a:gd name="connsiteX63" fmla="*/ 349049 w 1414929"/>
              <a:gd name="connsiteY63" fmla="*/ 7642 h 955657"/>
              <a:gd name="connsiteX64" fmla="*/ 347400 w 1414929"/>
              <a:gd name="connsiteY64" fmla="*/ 8242 h 955657"/>
              <a:gd name="connsiteX65" fmla="*/ 343803 w 1414929"/>
              <a:gd name="connsiteY65" fmla="*/ 9440 h 955657"/>
              <a:gd name="connsiteX66" fmla="*/ 340207 w 1414929"/>
              <a:gd name="connsiteY66" fmla="*/ 10790 h 955657"/>
              <a:gd name="connsiteX67" fmla="*/ 336460 w 1414929"/>
              <a:gd name="connsiteY67" fmla="*/ 12138 h 955657"/>
              <a:gd name="connsiteX68" fmla="*/ 332713 w 1414929"/>
              <a:gd name="connsiteY68" fmla="*/ 13636 h 955657"/>
              <a:gd name="connsiteX69" fmla="*/ 330165 w 1414929"/>
              <a:gd name="connsiteY69" fmla="*/ 14686 h 955657"/>
              <a:gd name="connsiteX70" fmla="*/ 327618 w 1414929"/>
              <a:gd name="connsiteY70" fmla="*/ 15734 h 955657"/>
              <a:gd name="connsiteX71" fmla="*/ 325070 w 1414929"/>
              <a:gd name="connsiteY71" fmla="*/ 16932 h 955657"/>
              <a:gd name="connsiteX72" fmla="*/ 322522 w 1414929"/>
              <a:gd name="connsiteY72" fmla="*/ 18131 h 955657"/>
              <a:gd name="connsiteX73" fmla="*/ 321173 w 1414929"/>
              <a:gd name="connsiteY73" fmla="*/ 18730 h 955657"/>
              <a:gd name="connsiteX74" fmla="*/ 319824 w 1414929"/>
              <a:gd name="connsiteY74" fmla="*/ 19329 h 955657"/>
              <a:gd name="connsiteX75" fmla="*/ 318475 w 1414929"/>
              <a:gd name="connsiteY75" fmla="*/ 19929 h 955657"/>
              <a:gd name="connsiteX76" fmla="*/ 317127 w 1414929"/>
              <a:gd name="connsiteY76" fmla="*/ 20528 h 955657"/>
              <a:gd name="connsiteX77" fmla="*/ 313080 w 1414929"/>
              <a:gd name="connsiteY77" fmla="*/ 22625 h 955657"/>
              <a:gd name="connsiteX78" fmla="*/ 309033 w 1414929"/>
              <a:gd name="connsiteY78" fmla="*/ 24873 h 955657"/>
              <a:gd name="connsiteX79" fmla="*/ 304987 w 1414929"/>
              <a:gd name="connsiteY79" fmla="*/ 27121 h 955657"/>
              <a:gd name="connsiteX80" fmla="*/ 300941 w 1414929"/>
              <a:gd name="connsiteY80" fmla="*/ 29519 h 955657"/>
              <a:gd name="connsiteX81" fmla="*/ 297044 w 1414929"/>
              <a:gd name="connsiteY81" fmla="*/ 31915 h 955657"/>
              <a:gd name="connsiteX82" fmla="*/ 296894 w 1414929"/>
              <a:gd name="connsiteY82" fmla="*/ 31915 h 955657"/>
              <a:gd name="connsiteX83" fmla="*/ 296444 w 1414929"/>
              <a:gd name="connsiteY83" fmla="*/ 32215 h 955657"/>
              <a:gd name="connsiteX84" fmla="*/ 291948 w 1414929"/>
              <a:gd name="connsiteY84" fmla="*/ 35063 h 955657"/>
              <a:gd name="connsiteX85" fmla="*/ 287452 w 1414929"/>
              <a:gd name="connsiteY85" fmla="*/ 38059 h 955657"/>
              <a:gd name="connsiteX86" fmla="*/ 282956 w 1414929"/>
              <a:gd name="connsiteY86" fmla="*/ 41205 h 955657"/>
              <a:gd name="connsiteX87" fmla="*/ 277860 w 1414929"/>
              <a:gd name="connsiteY87" fmla="*/ 44801 h 955657"/>
              <a:gd name="connsiteX88" fmla="*/ 272765 w 1414929"/>
              <a:gd name="connsiteY88" fmla="*/ 48547 h 955657"/>
              <a:gd name="connsiteX89" fmla="*/ 271716 w 1414929"/>
              <a:gd name="connsiteY89" fmla="*/ 49297 h 955657"/>
              <a:gd name="connsiteX90" fmla="*/ 271416 w 1414929"/>
              <a:gd name="connsiteY90" fmla="*/ 49597 h 955657"/>
              <a:gd name="connsiteX91" fmla="*/ 267669 w 1414929"/>
              <a:gd name="connsiteY91" fmla="*/ 52443 h 955657"/>
              <a:gd name="connsiteX92" fmla="*/ 262723 w 1414929"/>
              <a:gd name="connsiteY92" fmla="*/ 56489 h 955657"/>
              <a:gd name="connsiteX93" fmla="*/ 256579 w 1414929"/>
              <a:gd name="connsiteY93" fmla="*/ 61733 h 955657"/>
              <a:gd name="connsiteX94" fmla="*/ 250434 w 1414929"/>
              <a:gd name="connsiteY94" fmla="*/ 67276 h 955657"/>
              <a:gd name="connsiteX95" fmla="*/ 247437 w 1414929"/>
              <a:gd name="connsiteY95" fmla="*/ 70124 h 955657"/>
              <a:gd name="connsiteX96" fmla="*/ 246688 w 1414929"/>
              <a:gd name="connsiteY96" fmla="*/ 70724 h 955657"/>
              <a:gd name="connsiteX97" fmla="*/ 244290 w 1414929"/>
              <a:gd name="connsiteY97" fmla="*/ 72970 h 955657"/>
              <a:gd name="connsiteX98" fmla="*/ 238145 w 1414929"/>
              <a:gd name="connsiteY98" fmla="*/ 78814 h 955657"/>
              <a:gd name="connsiteX99" fmla="*/ 229002 w 1414929"/>
              <a:gd name="connsiteY99" fmla="*/ 88104 h 955657"/>
              <a:gd name="connsiteX100" fmla="*/ 223907 w 1414929"/>
              <a:gd name="connsiteY100" fmla="*/ 93498 h 955657"/>
              <a:gd name="connsiteX101" fmla="*/ 223008 w 1414929"/>
              <a:gd name="connsiteY101" fmla="*/ 94398 h 955657"/>
              <a:gd name="connsiteX102" fmla="*/ 222708 w 1414929"/>
              <a:gd name="connsiteY102" fmla="*/ 94848 h 955657"/>
              <a:gd name="connsiteX103" fmla="*/ 219861 w 1414929"/>
              <a:gd name="connsiteY103" fmla="*/ 97844 h 955657"/>
              <a:gd name="connsiteX104" fmla="*/ 210868 w 1414929"/>
              <a:gd name="connsiteY104" fmla="*/ 108033 h 955657"/>
              <a:gd name="connsiteX105" fmla="*/ 202026 w 1414929"/>
              <a:gd name="connsiteY105" fmla="*/ 118671 h 955657"/>
              <a:gd name="connsiteX106" fmla="*/ 185240 w 1414929"/>
              <a:gd name="connsiteY106" fmla="*/ 140397 h 955657"/>
              <a:gd name="connsiteX107" fmla="*/ 178796 w 1414929"/>
              <a:gd name="connsiteY107" fmla="*/ 149538 h 955657"/>
              <a:gd name="connsiteX108" fmla="*/ 175799 w 1414929"/>
              <a:gd name="connsiteY108" fmla="*/ 153882 h 955657"/>
              <a:gd name="connsiteX109" fmla="*/ 168905 w 1414929"/>
              <a:gd name="connsiteY109" fmla="*/ 163622 h 955657"/>
              <a:gd name="connsiteX110" fmla="*/ 153168 w 1414929"/>
              <a:gd name="connsiteY110" fmla="*/ 188196 h 955657"/>
              <a:gd name="connsiteX111" fmla="*/ 137881 w 1414929"/>
              <a:gd name="connsiteY111" fmla="*/ 214117 h 955657"/>
              <a:gd name="connsiteX112" fmla="*/ 135483 w 1414929"/>
              <a:gd name="connsiteY112" fmla="*/ 218463 h 955657"/>
              <a:gd name="connsiteX113" fmla="*/ 135184 w 1414929"/>
              <a:gd name="connsiteY113" fmla="*/ 219061 h 955657"/>
              <a:gd name="connsiteX114" fmla="*/ 134734 w 1414929"/>
              <a:gd name="connsiteY114" fmla="*/ 219811 h 955657"/>
              <a:gd name="connsiteX115" fmla="*/ 129938 w 1414929"/>
              <a:gd name="connsiteY115" fmla="*/ 228651 h 955657"/>
              <a:gd name="connsiteX116" fmla="*/ 122145 w 1414929"/>
              <a:gd name="connsiteY116" fmla="*/ 243484 h 955657"/>
              <a:gd name="connsiteX117" fmla="*/ 114501 w 1414929"/>
              <a:gd name="connsiteY117" fmla="*/ 258618 h 955657"/>
              <a:gd name="connsiteX118" fmla="*/ 107008 w 1414929"/>
              <a:gd name="connsiteY118" fmla="*/ 274052 h 955657"/>
              <a:gd name="connsiteX119" fmla="*/ 102212 w 1414929"/>
              <a:gd name="connsiteY119" fmla="*/ 284391 h 955657"/>
              <a:gd name="connsiteX120" fmla="*/ 97566 w 1414929"/>
              <a:gd name="connsiteY120" fmla="*/ 294879 h 955657"/>
              <a:gd name="connsiteX121" fmla="*/ 97416 w 1414929"/>
              <a:gd name="connsiteY121" fmla="*/ 295329 h 955657"/>
              <a:gd name="connsiteX122" fmla="*/ 97416 w 1414929"/>
              <a:gd name="connsiteY122" fmla="*/ 295329 h 955657"/>
              <a:gd name="connsiteX123" fmla="*/ 93070 w 1414929"/>
              <a:gd name="connsiteY123" fmla="*/ 305367 h 955657"/>
              <a:gd name="connsiteX124" fmla="*/ 88574 w 1414929"/>
              <a:gd name="connsiteY124" fmla="*/ 316157 h 955657"/>
              <a:gd name="connsiteX125" fmla="*/ 84977 w 1414929"/>
              <a:gd name="connsiteY125" fmla="*/ 324996 h 955657"/>
              <a:gd name="connsiteX126" fmla="*/ 81380 w 1414929"/>
              <a:gd name="connsiteY126" fmla="*/ 333836 h 955657"/>
              <a:gd name="connsiteX127" fmla="*/ 77933 w 1414929"/>
              <a:gd name="connsiteY127" fmla="*/ 342826 h 955657"/>
              <a:gd name="connsiteX128" fmla="*/ 74486 w 1414929"/>
              <a:gd name="connsiteY128" fmla="*/ 351818 h 955657"/>
              <a:gd name="connsiteX129" fmla="*/ 71489 w 1414929"/>
              <a:gd name="connsiteY129" fmla="*/ 359758 h 955657"/>
              <a:gd name="connsiteX130" fmla="*/ 68641 w 1414929"/>
              <a:gd name="connsiteY130" fmla="*/ 367849 h 955657"/>
              <a:gd name="connsiteX131" fmla="*/ 65793 w 1414929"/>
              <a:gd name="connsiteY131" fmla="*/ 375941 h 955657"/>
              <a:gd name="connsiteX132" fmla="*/ 64744 w 1414929"/>
              <a:gd name="connsiteY132" fmla="*/ 379087 h 955657"/>
              <a:gd name="connsiteX133" fmla="*/ 64744 w 1414929"/>
              <a:gd name="connsiteY133" fmla="*/ 379087 h 955657"/>
              <a:gd name="connsiteX134" fmla="*/ 64744 w 1414929"/>
              <a:gd name="connsiteY134" fmla="*/ 379087 h 955657"/>
              <a:gd name="connsiteX135" fmla="*/ 63096 w 1414929"/>
              <a:gd name="connsiteY135" fmla="*/ 383881 h 955657"/>
              <a:gd name="connsiteX136" fmla="*/ 60548 w 1414929"/>
              <a:gd name="connsiteY136" fmla="*/ 391373 h 955657"/>
              <a:gd name="connsiteX137" fmla="*/ 58150 w 1414929"/>
              <a:gd name="connsiteY137" fmla="*/ 398865 h 955657"/>
              <a:gd name="connsiteX138" fmla="*/ 55752 w 1414929"/>
              <a:gd name="connsiteY138" fmla="*/ 406357 h 955657"/>
              <a:gd name="connsiteX139" fmla="*/ 53354 w 1414929"/>
              <a:gd name="connsiteY139" fmla="*/ 413998 h 955657"/>
              <a:gd name="connsiteX140" fmla="*/ 51256 w 1414929"/>
              <a:gd name="connsiteY140" fmla="*/ 421042 h 955657"/>
              <a:gd name="connsiteX141" fmla="*/ 49158 w 1414929"/>
              <a:gd name="connsiteY141" fmla="*/ 428084 h 955657"/>
              <a:gd name="connsiteX142" fmla="*/ 47060 w 1414929"/>
              <a:gd name="connsiteY142" fmla="*/ 435126 h 955657"/>
              <a:gd name="connsiteX143" fmla="*/ 44961 w 1414929"/>
              <a:gd name="connsiteY143" fmla="*/ 442168 h 955657"/>
              <a:gd name="connsiteX144" fmla="*/ 43013 w 1414929"/>
              <a:gd name="connsiteY144" fmla="*/ 448911 h 955657"/>
              <a:gd name="connsiteX145" fmla="*/ 41214 w 1414929"/>
              <a:gd name="connsiteY145" fmla="*/ 455653 h 955657"/>
              <a:gd name="connsiteX146" fmla="*/ 39416 w 1414929"/>
              <a:gd name="connsiteY146" fmla="*/ 462397 h 955657"/>
              <a:gd name="connsiteX147" fmla="*/ 37917 w 1414929"/>
              <a:gd name="connsiteY147" fmla="*/ 468389 h 955657"/>
              <a:gd name="connsiteX148" fmla="*/ 37917 w 1414929"/>
              <a:gd name="connsiteY148" fmla="*/ 468389 h 955657"/>
              <a:gd name="connsiteX149" fmla="*/ 37768 w 1414929"/>
              <a:gd name="connsiteY149" fmla="*/ 469289 h 955657"/>
              <a:gd name="connsiteX150" fmla="*/ 36119 w 1414929"/>
              <a:gd name="connsiteY150" fmla="*/ 475881 h 955657"/>
              <a:gd name="connsiteX151" fmla="*/ 34471 w 1414929"/>
              <a:gd name="connsiteY151" fmla="*/ 482475 h 955657"/>
              <a:gd name="connsiteX152" fmla="*/ 32822 w 1414929"/>
              <a:gd name="connsiteY152" fmla="*/ 489067 h 955657"/>
              <a:gd name="connsiteX153" fmla="*/ 31173 w 1414929"/>
              <a:gd name="connsiteY153" fmla="*/ 495660 h 955657"/>
              <a:gd name="connsiteX154" fmla="*/ 29675 w 1414929"/>
              <a:gd name="connsiteY154" fmla="*/ 502102 h 955657"/>
              <a:gd name="connsiteX155" fmla="*/ 28176 w 1414929"/>
              <a:gd name="connsiteY155" fmla="*/ 508546 h 955657"/>
              <a:gd name="connsiteX156" fmla="*/ 26677 w 1414929"/>
              <a:gd name="connsiteY156" fmla="*/ 514988 h 955657"/>
              <a:gd name="connsiteX157" fmla="*/ 25328 w 1414929"/>
              <a:gd name="connsiteY157" fmla="*/ 521432 h 955657"/>
              <a:gd name="connsiteX158" fmla="*/ 23979 w 1414929"/>
              <a:gd name="connsiteY158" fmla="*/ 527726 h 955657"/>
              <a:gd name="connsiteX159" fmla="*/ 22631 w 1414929"/>
              <a:gd name="connsiteY159" fmla="*/ 534018 h 955657"/>
              <a:gd name="connsiteX160" fmla="*/ 21431 w 1414929"/>
              <a:gd name="connsiteY160" fmla="*/ 540311 h 955657"/>
              <a:gd name="connsiteX161" fmla="*/ 20233 w 1414929"/>
              <a:gd name="connsiteY161" fmla="*/ 546605 h 955657"/>
              <a:gd name="connsiteX162" fmla="*/ 19483 w 1414929"/>
              <a:gd name="connsiteY162" fmla="*/ 550351 h 955657"/>
              <a:gd name="connsiteX163" fmla="*/ 18734 w 1414929"/>
              <a:gd name="connsiteY163" fmla="*/ 554097 h 955657"/>
              <a:gd name="connsiteX164" fmla="*/ 17985 w 1414929"/>
              <a:gd name="connsiteY164" fmla="*/ 557843 h 955657"/>
              <a:gd name="connsiteX165" fmla="*/ 17235 w 1414929"/>
              <a:gd name="connsiteY165" fmla="*/ 561589 h 955657"/>
              <a:gd name="connsiteX166" fmla="*/ 16785 w 1414929"/>
              <a:gd name="connsiteY166" fmla="*/ 564135 h 955657"/>
              <a:gd name="connsiteX167" fmla="*/ 16336 w 1414929"/>
              <a:gd name="connsiteY167" fmla="*/ 566683 h 955657"/>
              <a:gd name="connsiteX168" fmla="*/ 15886 w 1414929"/>
              <a:gd name="connsiteY168" fmla="*/ 569229 h 955657"/>
              <a:gd name="connsiteX169" fmla="*/ 15437 w 1414929"/>
              <a:gd name="connsiteY169" fmla="*/ 571777 h 955657"/>
              <a:gd name="connsiteX170" fmla="*/ 14388 w 1414929"/>
              <a:gd name="connsiteY170" fmla="*/ 578070 h 955657"/>
              <a:gd name="connsiteX171" fmla="*/ 13339 w 1414929"/>
              <a:gd name="connsiteY171" fmla="*/ 584362 h 955657"/>
              <a:gd name="connsiteX172" fmla="*/ 12290 w 1414929"/>
              <a:gd name="connsiteY172" fmla="*/ 590656 h 955657"/>
              <a:gd name="connsiteX173" fmla="*/ 11840 w 1414929"/>
              <a:gd name="connsiteY173" fmla="*/ 593652 h 955657"/>
              <a:gd name="connsiteX174" fmla="*/ 11840 w 1414929"/>
              <a:gd name="connsiteY174" fmla="*/ 593952 h 955657"/>
              <a:gd name="connsiteX175" fmla="*/ 11840 w 1414929"/>
              <a:gd name="connsiteY175" fmla="*/ 594252 h 955657"/>
              <a:gd name="connsiteX176" fmla="*/ 11390 w 1414929"/>
              <a:gd name="connsiteY176" fmla="*/ 596950 h 955657"/>
              <a:gd name="connsiteX177" fmla="*/ 10491 w 1414929"/>
              <a:gd name="connsiteY177" fmla="*/ 603242 h 955657"/>
              <a:gd name="connsiteX178" fmla="*/ 9592 w 1414929"/>
              <a:gd name="connsiteY178" fmla="*/ 609536 h 955657"/>
              <a:gd name="connsiteX179" fmla="*/ 8693 w 1414929"/>
              <a:gd name="connsiteY179" fmla="*/ 615830 h 955657"/>
              <a:gd name="connsiteX180" fmla="*/ 7943 w 1414929"/>
              <a:gd name="connsiteY180" fmla="*/ 622122 h 955657"/>
              <a:gd name="connsiteX181" fmla="*/ 7494 w 1414929"/>
              <a:gd name="connsiteY181" fmla="*/ 625717 h 955657"/>
              <a:gd name="connsiteX182" fmla="*/ 7494 w 1414929"/>
              <a:gd name="connsiteY182" fmla="*/ 626317 h 955657"/>
              <a:gd name="connsiteX183" fmla="*/ 7494 w 1414929"/>
              <a:gd name="connsiteY183" fmla="*/ 626767 h 955657"/>
              <a:gd name="connsiteX184" fmla="*/ 7494 w 1414929"/>
              <a:gd name="connsiteY184" fmla="*/ 628565 h 955657"/>
              <a:gd name="connsiteX185" fmla="*/ 6444 w 1414929"/>
              <a:gd name="connsiteY185" fmla="*/ 634857 h 955657"/>
              <a:gd name="connsiteX186" fmla="*/ 5695 w 1414929"/>
              <a:gd name="connsiteY186" fmla="*/ 641151 h 955657"/>
              <a:gd name="connsiteX187" fmla="*/ 4946 w 1414929"/>
              <a:gd name="connsiteY187" fmla="*/ 647445 h 955657"/>
              <a:gd name="connsiteX188" fmla="*/ 4346 w 1414929"/>
              <a:gd name="connsiteY188" fmla="*/ 653887 h 955657"/>
              <a:gd name="connsiteX189" fmla="*/ 3897 w 1414929"/>
              <a:gd name="connsiteY189" fmla="*/ 658533 h 955657"/>
              <a:gd name="connsiteX190" fmla="*/ 3897 w 1414929"/>
              <a:gd name="connsiteY190" fmla="*/ 658533 h 955657"/>
              <a:gd name="connsiteX191" fmla="*/ 3897 w 1414929"/>
              <a:gd name="connsiteY191" fmla="*/ 658533 h 955657"/>
              <a:gd name="connsiteX192" fmla="*/ 3897 w 1414929"/>
              <a:gd name="connsiteY192" fmla="*/ 660031 h 955657"/>
              <a:gd name="connsiteX193" fmla="*/ 3297 w 1414929"/>
              <a:gd name="connsiteY193" fmla="*/ 666474 h 955657"/>
              <a:gd name="connsiteX194" fmla="*/ 2698 w 1414929"/>
              <a:gd name="connsiteY194" fmla="*/ 672916 h 955657"/>
              <a:gd name="connsiteX195" fmla="*/ 2248 w 1414929"/>
              <a:gd name="connsiteY195" fmla="*/ 677412 h 955657"/>
              <a:gd name="connsiteX196" fmla="*/ 1948 w 1414929"/>
              <a:gd name="connsiteY196" fmla="*/ 681906 h 955657"/>
              <a:gd name="connsiteX197" fmla="*/ 1649 w 1414929"/>
              <a:gd name="connsiteY197" fmla="*/ 686402 h 955657"/>
              <a:gd name="connsiteX198" fmla="*/ 1349 w 1414929"/>
              <a:gd name="connsiteY198" fmla="*/ 690898 h 955657"/>
              <a:gd name="connsiteX199" fmla="*/ 1349 w 1414929"/>
              <a:gd name="connsiteY199" fmla="*/ 692844 h 955657"/>
              <a:gd name="connsiteX200" fmla="*/ 1349 w 1414929"/>
              <a:gd name="connsiteY200" fmla="*/ 694792 h 955657"/>
              <a:gd name="connsiteX201" fmla="*/ 1349 w 1414929"/>
              <a:gd name="connsiteY201" fmla="*/ 696740 h 955657"/>
              <a:gd name="connsiteX202" fmla="*/ 1349 w 1414929"/>
              <a:gd name="connsiteY202" fmla="*/ 698688 h 955657"/>
              <a:gd name="connsiteX203" fmla="*/ 899 w 1414929"/>
              <a:gd name="connsiteY203" fmla="*/ 705581 h 955657"/>
              <a:gd name="connsiteX204" fmla="*/ 899 w 1414929"/>
              <a:gd name="connsiteY204" fmla="*/ 708278 h 955657"/>
              <a:gd name="connsiteX205" fmla="*/ 899 w 1414929"/>
              <a:gd name="connsiteY205" fmla="*/ 709027 h 955657"/>
              <a:gd name="connsiteX206" fmla="*/ 899 w 1414929"/>
              <a:gd name="connsiteY206" fmla="*/ 709926 h 955657"/>
              <a:gd name="connsiteX207" fmla="*/ 899 w 1414929"/>
              <a:gd name="connsiteY207" fmla="*/ 712473 h 955657"/>
              <a:gd name="connsiteX208" fmla="*/ 600 w 1414929"/>
              <a:gd name="connsiteY208" fmla="*/ 719365 h 955657"/>
              <a:gd name="connsiteX209" fmla="*/ 300 w 1414929"/>
              <a:gd name="connsiteY209" fmla="*/ 726259 h 955657"/>
              <a:gd name="connsiteX210" fmla="*/ 300 w 1414929"/>
              <a:gd name="connsiteY210" fmla="*/ 727157 h 955657"/>
              <a:gd name="connsiteX211" fmla="*/ 300 w 1414929"/>
              <a:gd name="connsiteY211" fmla="*/ 727607 h 955657"/>
              <a:gd name="connsiteX212" fmla="*/ 300 w 1414929"/>
              <a:gd name="connsiteY212" fmla="*/ 728207 h 955657"/>
              <a:gd name="connsiteX213" fmla="*/ 150 w 1414929"/>
              <a:gd name="connsiteY213" fmla="*/ 733301 h 955657"/>
              <a:gd name="connsiteX214" fmla="*/ 0 w 1414929"/>
              <a:gd name="connsiteY214" fmla="*/ 740343 h 955657"/>
              <a:gd name="connsiteX215" fmla="*/ 0 w 1414929"/>
              <a:gd name="connsiteY215" fmla="*/ 745287 h 955657"/>
              <a:gd name="connsiteX216" fmla="*/ 0 w 1414929"/>
              <a:gd name="connsiteY216" fmla="*/ 746037 h 955657"/>
              <a:gd name="connsiteX217" fmla="*/ 0 w 1414929"/>
              <a:gd name="connsiteY217" fmla="*/ 746487 h 955657"/>
              <a:gd name="connsiteX218" fmla="*/ 0 w 1414929"/>
              <a:gd name="connsiteY218" fmla="*/ 747385 h 955657"/>
              <a:gd name="connsiteX219" fmla="*/ 0 w 1414929"/>
              <a:gd name="connsiteY219" fmla="*/ 754428 h 955657"/>
              <a:gd name="connsiteX220" fmla="*/ 0 w 1414929"/>
              <a:gd name="connsiteY220" fmla="*/ 756974 h 955657"/>
              <a:gd name="connsiteX221" fmla="*/ 0 w 1414929"/>
              <a:gd name="connsiteY221" fmla="*/ 759522 h 955657"/>
              <a:gd name="connsiteX222" fmla="*/ 0 w 1414929"/>
              <a:gd name="connsiteY222" fmla="*/ 762070 h 955657"/>
              <a:gd name="connsiteX223" fmla="*/ 0 w 1414929"/>
              <a:gd name="connsiteY223" fmla="*/ 764616 h 955657"/>
              <a:gd name="connsiteX224" fmla="*/ 998439 w 1414929"/>
              <a:gd name="connsiteY224" fmla="*/ 955658 h 955657"/>
              <a:gd name="connsiteX225" fmla="*/ 998888 w 1414929"/>
              <a:gd name="connsiteY225" fmla="*/ 937378 h 955657"/>
              <a:gd name="connsiteX226" fmla="*/ 998888 w 1414929"/>
              <a:gd name="connsiteY226" fmla="*/ 936478 h 955657"/>
              <a:gd name="connsiteX227" fmla="*/ 999638 w 1414929"/>
              <a:gd name="connsiteY227" fmla="*/ 918949 h 955657"/>
              <a:gd name="connsiteX228" fmla="*/ 999638 w 1414929"/>
              <a:gd name="connsiteY228" fmla="*/ 918199 h 955657"/>
              <a:gd name="connsiteX229" fmla="*/ 1000687 w 1414929"/>
              <a:gd name="connsiteY229" fmla="*/ 900669 h 955657"/>
              <a:gd name="connsiteX230" fmla="*/ 1000687 w 1414929"/>
              <a:gd name="connsiteY230" fmla="*/ 899019 h 955657"/>
              <a:gd name="connsiteX231" fmla="*/ 1001886 w 1414929"/>
              <a:gd name="connsiteY231" fmla="*/ 881189 h 955657"/>
              <a:gd name="connsiteX232" fmla="*/ 1004883 w 1414929"/>
              <a:gd name="connsiteY232" fmla="*/ 848226 h 955657"/>
              <a:gd name="connsiteX233" fmla="*/ 1004883 w 1414929"/>
              <a:gd name="connsiteY233" fmla="*/ 847626 h 955657"/>
              <a:gd name="connsiteX234" fmla="*/ 1008630 w 1414929"/>
              <a:gd name="connsiteY234" fmla="*/ 815111 h 955657"/>
              <a:gd name="connsiteX235" fmla="*/ 1008630 w 1414929"/>
              <a:gd name="connsiteY235" fmla="*/ 814661 h 955657"/>
              <a:gd name="connsiteX236" fmla="*/ 1013276 w 1414929"/>
              <a:gd name="connsiteY236" fmla="*/ 782298 h 955657"/>
              <a:gd name="connsiteX237" fmla="*/ 1013276 w 1414929"/>
              <a:gd name="connsiteY237" fmla="*/ 781848 h 955657"/>
              <a:gd name="connsiteX238" fmla="*/ 1018671 w 1414929"/>
              <a:gd name="connsiteY238" fmla="*/ 749483 h 955657"/>
              <a:gd name="connsiteX239" fmla="*/ 1039354 w 1414929"/>
              <a:gd name="connsiteY239" fmla="*/ 653887 h 955657"/>
              <a:gd name="connsiteX240" fmla="*/ 1039354 w 1414929"/>
              <a:gd name="connsiteY240" fmla="*/ 653737 h 955657"/>
              <a:gd name="connsiteX241" fmla="*/ 1066181 w 1414929"/>
              <a:gd name="connsiteY241" fmla="*/ 562637 h 955657"/>
              <a:gd name="connsiteX0" fmla="*/ 1064382 w 1414930"/>
              <a:gd name="connsiteY0" fmla="*/ 563537 h 946024"/>
              <a:gd name="connsiteX1" fmla="*/ 1064382 w 1414930"/>
              <a:gd name="connsiteY1" fmla="*/ 563237 h 946024"/>
              <a:gd name="connsiteX2" fmla="*/ 1096754 w 1414930"/>
              <a:gd name="connsiteY2" fmla="*/ 477979 h 946024"/>
              <a:gd name="connsiteX3" fmla="*/ 1096754 w 1414930"/>
              <a:gd name="connsiteY3" fmla="*/ 477679 h 946024"/>
              <a:gd name="connsiteX4" fmla="*/ 1133622 w 1414930"/>
              <a:gd name="connsiteY4" fmla="*/ 400365 h 946024"/>
              <a:gd name="connsiteX5" fmla="*/ 1134372 w 1414930"/>
              <a:gd name="connsiteY5" fmla="*/ 399015 h 946024"/>
              <a:gd name="connsiteX6" fmla="*/ 1173938 w 1414930"/>
              <a:gd name="connsiteY6" fmla="*/ 332938 h 946024"/>
              <a:gd name="connsiteX7" fmla="*/ 1176785 w 1414930"/>
              <a:gd name="connsiteY7" fmla="*/ 328592 h 946024"/>
              <a:gd name="connsiteX8" fmla="*/ 1219648 w 1414930"/>
              <a:gd name="connsiteY8" fmla="*/ 272554 h 946024"/>
              <a:gd name="connsiteX9" fmla="*/ 1220997 w 1414930"/>
              <a:gd name="connsiteY9" fmla="*/ 271056 h 946024"/>
              <a:gd name="connsiteX10" fmla="*/ 1243028 w 1414930"/>
              <a:gd name="connsiteY10" fmla="*/ 247680 h 946024"/>
              <a:gd name="connsiteX11" fmla="*/ 1243927 w 1414930"/>
              <a:gd name="connsiteY11" fmla="*/ 246932 h 946024"/>
              <a:gd name="connsiteX12" fmla="*/ 1267307 w 1414930"/>
              <a:gd name="connsiteY12" fmla="*/ 225955 h 946024"/>
              <a:gd name="connsiteX13" fmla="*/ 1267607 w 1414930"/>
              <a:gd name="connsiteY13" fmla="*/ 225655 h 946024"/>
              <a:gd name="connsiteX14" fmla="*/ 1291886 w 1414930"/>
              <a:gd name="connsiteY14" fmla="*/ 207675 h 946024"/>
              <a:gd name="connsiteX15" fmla="*/ 1292036 w 1414930"/>
              <a:gd name="connsiteY15" fmla="*/ 207675 h 946024"/>
              <a:gd name="connsiteX16" fmla="*/ 1316914 w 1414930"/>
              <a:gd name="connsiteY16" fmla="*/ 193139 h 946024"/>
              <a:gd name="connsiteX17" fmla="*/ 1342542 w 1414930"/>
              <a:gd name="connsiteY17" fmla="*/ 182352 h 946024"/>
              <a:gd name="connsiteX18" fmla="*/ 1342842 w 1414930"/>
              <a:gd name="connsiteY18" fmla="*/ 182352 h 946024"/>
              <a:gd name="connsiteX19" fmla="*/ 1367570 w 1414930"/>
              <a:gd name="connsiteY19" fmla="*/ 175908 h 946024"/>
              <a:gd name="connsiteX20" fmla="*/ 1367570 w 1414930"/>
              <a:gd name="connsiteY20" fmla="*/ 175908 h 946024"/>
              <a:gd name="connsiteX21" fmla="*/ 1391700 w 1414930"/>
              <a:gd name="connsiteY21" fmla="*/ 173662 h 946024"/>
              <a:gd name="connsiteX22" fmla="*/ 1391700 w 1414930"/>
              <a:gd name="connsiteY22" fmla="*/ 173662 h 946024"/>
              <a:gd name="connsiteX23" fmla="*/ 1414930 w 1414930"/>
              <a:gd name="connsiteY23" fmla="*/ 175610 h 946024"/>
              <a:gd name="connsiteX24" fmla="*/ 1414930 w 1414930"/>
              <a:gd name="connsiteY24" fmla="*/ 175610 h 946024"/>
              <a:gd name="connsiteX25" fmla="*/ 1414930 w 1414930"/>
              <a:gd name="connsiteY25" fmla="*/ 175610 h 946024"/>
              <a:gd name="connsiteX26" fmla="*/ 1414930 w 1414930"/>
              <a:gd name="connsiteY26" fmla="*/ 175610 h 946024"/>
              <a:gd name="connsiteX27" fmla="*/ 1414930 w 1414930"/>
              <a:gd name="connsiteY27" fmla="*/ 175610 h 946024"/>
              <a:gd name="connsiteX28" fmla="*/ 594537 w 1414930"/>
              <a:gd name="connsiteY28" fmla="*/ 31915 h 946024"/>
              <a:gd name="connsiteX29" fmla="*/ 423235 w 1414930"/>
              <a:gd name="connsiteY29" fmla="*/ 1948 h 946024"/>
              <a:gd name="connsiteX30" fmla="*/ 423235 w 1414930"/>
              <a:gd name="connsiteY30" fmla="*/ 1948 h 946024"/>
              <a:gd name="connsiteX31" fmla="*/ 423235 w 1414930"/>
              <a:gd name="connsiteY31" fmla="*/ 1948 h 946024"/>
              <a:gd name="connsiteX32" fmla="*/ 423235 w 1414930"/>
              <a:gd name="connsiteY32" fmla="*/ 1948 h 946024"/>
              <a:gd name="connsiteX33" fmla="*/ 423235 w 1414930"/>
              <a:gd name="connsiteY33" fmla="*/ 1948 h 946024"/>
              <a:gd name="connsiteX34" fmla="*/ 420238 w 1414930"/>
              <a:gd name="connsiteY34" fmla="*/ 1500 h 946024"/>
              <a:gd name="connsiteX35" fmla="*/ 417240 w 1414930"/>
              <a:gd name="connsiteY35" fmla="*/ 1050 h 946024"/>
              <a:gd name="connsiteX36" fmla="*/ 414243 w 1414930"/>
              <a:gd name="connsiteY36" fmla="*/ 750 h 946024"/>
              <a:gd name="connsiteX37" fmla="*/ 411245 w 1414930"/>
              <a:gd name="connsiteY37" fmla="*/ 450 h 946024"/>
              <a:gd name="connsiteX38" fmla="*/ 408248 w 1414930"/>
              <a:gd name="connsiteY38" fmla="*/ 150 h 946024"/>
              <a:gd name="connsiteX39" fmla="*/ 405251 w 1414930"/>
              <a:gd name="connsiteY39" fmla="*/ 0 h 946024"/>
              <a:gd name="connsiteX40" fmla="*/ 402253 w 1414930"/>
              <a:gd name="connsiteY40" fmla="*/ 0 h 946024"/>
              <a:gd name="connsiteX41" fmla="*/ 399705 w 1414930"/>
              <a:gd name="connsiteY41" fmla="*/ 0 h 946024"/>
              <a:gd name="connsiteX42" fmla="*/ 399106 w 1414930"/>
              <a:gd name="connsiteY42" fmla="*/ 0 h 946024"/>
              <a:gd name="connsiteX43" fmla="*/ 395959 w 1414930"/>
              <a:gd name="connsiteY43" fmla="*/ 0 h 946024"/>
              <a:gd name="connsiteX44" fmla="*/ 392811 w 1414930"/>
              <a:gd name="connsiteY44" fmla="*/ 0 h 946024"/>
              <a:gd name="connsiteX45" fmla="*/ 389664 w 1414930"/>
              <a:gd name="connsiteY45" fmla="*/ 150 h 946024"/>
              <a:gd name="connsiteX46" fmla="*/ 386517 w 1414930"/>
              <a:gd name="connsiteY46" fmla="*/ 300 h 946024"/>
              <a:gd name="connsiteX47" fmla="*/ 383370 w 1414930"/>
              <a:gd name="connsiteY47" fmla="*/ 600 h 946024"/>
              <a:gd name="connsiteX48" fmla="*/ 380222 w 1414930"/>
              <a:gd name="connsiteY48" fmla="*/ 900 h 946024"/>
              <a:gd name="connsiteX49" fmla="*/ 377075 w 1414930"/>
              <a:gd name="connsiteY49" fmla="*/ 1350 h 946024"/>
              <a:gd name="connsiteX50" fmla="*/ 374677 w 1414930"/>
              <a:gd name="connsiteY50" fmla="*/ 1650 h 946024"/>
              <a:gd name="connsiteX51" fmla="*/ 374677 w 1414930"/>
              <a:gd name="connsiteY51" fmla="*/ 1650 h 946024"/>
              <a:gd name="connsiteX52" fmla="*/ 374677 w 1414930"/>
              <a:gd name="connsiteY52" fmla="*/ 1650 h 946024"/>
              <a:gd name="connsiteX53" fmla="*/ 374078 w 1414930"/>
              <a:gd name="connsiteY53" fmla="*/ 1650 h 946024"/>
              <a:gd name="connsiteX54" fmla="*/ 370780 w 1414930"/>
              <a:gd name="connsiteY54" fmla="*/ 2248 h 946024"/>
              <a:gd name="connsiteX55" fmla="*/ 367483 w 1414930"/>
              <a:gd name="connsiteY55" fmla="*/ 2848 h 946024"/>
              <a:gd name="connsiteX56" fmla="*/ 364186 w 1414930"/>
              <a:gd name="connsiteY56" fmla="*/ 3596 h 946024"/>
              <a:gd name="connsiteX57" fmla="*/ 360889 w 1414930"/>
              <a:gd name="connsiteY57" fmla="*/ 4346 h 946024"/>
              <a:gd name="connsiteX58" fmla="*/ 357442 w 1414930"/>
              <a:gd name="connsiteY58" fmla="*/ 5246 h 946024"/>
              <a:gd name="connsiteX59" fmla="*/ 353995 w 1414930"/>
              <a:gd name="connsiteY59" fmla="*/ 6144 h 946024"/>
              <a:gd name="connsiteX60" fmla="*/ 350548 w 1414930"/>
              <a:gd name="connsiteY60" fmla="*/ 7194 h 946024"/>
              <a:gd name="connsiteX61" fmla="*/ 349049 w 1414930"/>
              <a:gd name="connsiteY61" fmla="*/ 7642 h 946024"/>
              <a:gd name="connsiteX62" fmla="*/ 349049 w 1414930"/>
              <a:gd name="connsiteY62" fmla="*/ 7642 h 946024"/>
              <a:gd name="connsiteX63" fmla="*/ 349049 w 1414930"/>
              <a:gd name="connsiteY63" fmla="*/ 7642 h 946024"/>
              <a:gd name="connsiteX64" fmla="*/ 347400 w 1414930"/>
              <a:gd name="connsiteY64" fmla="*/ 8242 h 946024"/>
              <a:gd name="connsiteX65" fmla="*/ 343803 w 1414930"/>
              <a:gd name="connsiteY65" fmla="*/ 9440 h 946024"/>
              <a:gd name="connsiteX66" fmla="*/ 340207 w 1414930"/>
              <a:gd name="connsiteY66" fmla="*/ 10790 h 946024"/>
              <a:gd name="connsiteX67" fmla="*/ 336460 w 1414930"/>
              <a:gd name="connsiteY67" fmla="*/ 12138 h 946024"/>
              <a:gd name="connsiteX68" fmla="*/ 332713 w 1414930"/>
              <a:gd name="connsiteY68" fmla="*/ 13636 h 946024"/>
              <a:gd name="connsiteX69" fmla="*/ 330165 w 1414930"/>
              <a:gd name="connsiteY69" fmla="*/ 14686 h 946024"/>
              <a:gd name="connsiteX70" fmla="*/ 327618 w 1414930"/>
              <a:gd name="connsiteY70" fmla="*/ 15734 h 946024"/>
              <a:gd name="connsiteX71" fmla="*/ 325070 w 1414930"/>
              <a:gd name="connsiteY71" fmla="*/ 16932 h 946024"/>
              <a:gd name="connsiteX72" fmla="*/ 322522 w 1414930"/>
              <a:gd name="connsiteY72" fmla="*/ 18131 h 946024"/>
              <a:gd name="connsiteX73" fmla="*/ 321173 w 1414930"/>
              <a:gd name="connsiteY73" fmla="*/ 18730 h 946024"/>
              <a:gd name="connsiteX74" fmla="*/ 319824 w 1414930"/>
              <a:gd name="connsiteY74" fmla="*/ 19329 h 946024"/>
              <a:gd name="connsiteX75" fmla="*/ 318475 w 1414930"/>
              <a:gd name="connsiteY75" fmla="*/ 19929 h 946024"/>
              <a:gd name="connsiteX76" fmla="*/ 317127 w 1414930"/>
              <a:gd name="connsiteY76" fmla="*/ 20528 h 946024"/>
              <a:gd name="connsiteX77" fmla="*/ 313080 w 1414930"/>
              <a:gd name="connsiteY77" fmla="*/ 22625 h 946024"/>
              <a:gd name="connsiteX78" fmla="*/ 309033 w 1414930"/>
              <a:gd name="connsiteY78" fmla="*/ 24873 h 946024"/>
              <a:gd name="connsiteX79" fmla="*/ 304987 w 1414930"/>
              <a:gd name="connsiteY79" fmla="*/ 27121 h 946024"/>
              <a:gd name="connsiteX80" fmla="*/ 300941 w 1414930"/>
              <a:gd name="connsiteY80" fmla="*/ 29519 h 946024"/>
              <a:gd name="connsiteX81" fmla="*/ 297044 w 1414930"/>
              <a:gd name="connsiteY81" fmla="*/ 31915 h 946024"/>
              <a:gd name="connsiteX82" fmla="*/ 296894 w 1414930"/>
              <a:gd name="connsiteY82" fmla="*/ 31915 h 946024"/>
              <a:gd name="connsiteX83" fmla="*/ 296444 w 1414930"/>
              <a:gd name="connsiteY83" fmla="*/ 32215 h 946024"/>
              <a:gd name="connsiteX84" fmla="*/ 291948 w 1414930"/>
              <a:gd name="connsiteY84" fmla="*/ 35063 h 946024"/>
              <a:gd name="connsiteX85" fmla="*/ 287452 w 1414930"/>
              <a:gd name="connsiteY85" fmla="*/ 38059 h 946024"/>
              <a:gd name="connsiteX86" fmla="*/ 282956 w 1414930"/>
              <a:gd name="connsiteY86" fmla="*/ 41205 h 946024"/>
              <a:gd name="connsiteX87" fmla="*/ 277860 w 1414930"/>
              <a:gd name="connsiteY87" fmla="*/ 44801 h 946024"/>
              <a:gd name="connsiteX88" fmla="*/ 272765 w 1414930"/>
              <a:gd name="connsiteY88" fmla="*/ 48547 h 946024"/>
              <a:gd name="connsiteX89" fmla="*/ 271716 w 1414930"/>
              <a:gd name="connsiteY89" fmla="*/ 49297 h 946024"/>
              <a:gd name="connsiteX90" fmla="*/ 271416 w 1414930"/>
              <a:gd name="connsiteY90" fmla="*/ 49597 h 946024"/>
              <a:gd name="connsiteX91" fmla="*/ 267669 w 1414930"/>
              <a:gd name="connsiteY91" fmla="*/ 52443 h 946024"/>
              <a:gd name="connsiteX92" fmla="*/ 262723 w 1414930"/>
              <a:gd name="connsiteY92" fmla="*/ 56489 h 946024"/>
              <a:gd name="connsiteX93" fmla="*/ 256579 w 1414930"/>
              <a:gd name="connsiteY93" fmla="*/ 61733 h 946024"/>
              <a:gd name="connsiteX94" fmla="*/ 250434 w 1414930"/>
              <a:gd name="connsiteY94" fmla="*/ 67276 h 946024"/>
              <a:gd name="connsiteX95" fmla="*/ 247437 w 1414930"/>
              <a:gd name="connsiteY95" fmla="*/ 70124 h 946024"/>
              <a:gd name="connsiteX96" fmla="*/ 246688 w 1414930"/>
              <a:gd name="connsiteY96" fmla="*/ 70724 h 946024"/>
              <a:gd name="connsiteX97" fmla="*/ 244290 w 1414930"/>
              <a:gd name="connsiteY97" fmla="*/ 72970 h 946024"/>
              <a:gd name="connsiteX98" fmla="*/ 238145 w 1414930"/>
              <a:gd name="connsiteY98" fmla="*/ 78814 h 946024"/>
              <a:gd name="connsiteX99" fmla="*/ 229002 w 1414930"/>
              <a:gd name="connsiteY99" fmla="*/ 88104 h 946024"/>
              <a:gd name="connsiteX100" fmla="*/ 223907 w 1414930"/>
              <a:gd name="connsiteY100" fmla="*/ 93498 h 946024"/>
              <a:gd name="connsiteX101" fmla="*/ 223008 w 1414930"/>
              <a:gd name="connsiteY101" fmla="*/ 94398 h 946024"/>
              <a:gd name="connsiteX102" fmla="*/ 222708 w 1414930"/>
              <a:gd name="connsiteY102" fmla="*/ 94848 h 946024"/>
              <a:gd name="connsiteX103" fmla="*/ 219861 w 1414930"/>
              <a:gd name="connsiteY103" fmla="*/ 97844 h 946024"/>
              <a:gd name="connsiteX104" fmla="*/ 210868 w 1414930"/>
              <a:gd name="connsiteY104" fmla="*/ 108033 h 946024"/>
              <a:gd name="connsiteX105" fmla="*/ 202026 w 1414930"/>
              <a:gd name="connsiteY105" fmla="*/ 118671 h 946024"/>
              <a:gd name="connsiteX106" fmla="*/ 185240 w 1414930"/>
              <a:gd name="connsiteY106" fmla="*/ 140397 h 946024"/>
              <a:gd name="connsiteX107" fmla="*/ 178796 w 1414930"/>
              <a:gd name="connsiteY107" fmla="*/ 149538 h 946024"/>
              <a:gd name="connsiteX108" fmla="*/ 175799 w 1414930"/>
              <a:gd name="connsiteY108" fmla="*/ 153882 h 946024"/>
              <a:gd name="connsiteX109" fmla="*/ 168905 w 1414930"/>
              <a:gd name="connsiteY109" fmla="*/ 163622 h 946024"/>
              <a:gd name="connsiteX110" fmla="*/ 153168 w 1414930"/>
              <a:gd name="connsiteY110" fmla="*/ 188196 h 946024"/>
              <a:gd name="connsiteX111" fmla="*/ 137881 w 1414930"/>
              <a:gd name="connsiteY111" fmla="*/ 214117 h 946024"/>
              <a:gd name="connsiteX112" fmla="*/ 135483 w 1414930"/>
              <a:gd name="connsiteY112" fmla="*/ 218463 h 946024"/>
              <a:gd name="connsiteX113" fmla="*/ 135184 w 1414930"/>
              <a:gd name="connsiteY113" fmla="*/ 219061 h 946024"/>
              <a:gd name="connsiteX114" fmla="*/ 134734 w 1414930"/>
              <a:gd name="connsiteY114" fmla="*/ 219811 h 946024"/>
              <a:gd name="connsiteX115" fmla="*/ 129938 w 1414930"/>
              <a:gd name="connsiteY115" fmla="*/ 228651 h 946024"/>
              <a:gd name="connsiteX116" fmla="*/ 122145 w 1414930"/>
              <a:gd name="connsiteY116" fmla="*/ 243484 h 946024"/>
              <a:gd name="connsiteX117" fmla="*/ 114501 w 1414930"/>
              <a:gd name="connsiteY117" fmla="*/ 258618 h 946024"/>
              <a:gd name="connsiteX118" fmla="*/ 107008 w 1414930"/>
              <a:gd name="connsiteY118" fmla="*/ 274052 h 946024"/>
              <a:gd name="connsiteX119" fmla="*/ 102212 w 1414930"/>
              <a:gd name="connsiteY119" fmla="*/ 284391 h 946024"/>
              <a:gd name="connsiteX120" fmla="*/ 97566 w 1414930"/>
              <a:gd name="connsiteY120" fmla="*/ 294879 h 946024"/>
              <a:gd name="connsiteX121" fmla="*/ 97416 w 1414930"/>
              <a:gd name="connsiteY121" fmla="*/ 295329 h 946024"/>
              <a:gd name="connsiteX122" fmla="*/ 97416 w 1414930"/>
              <a:gd name="connsiteY122" fmla="*/ 295329 h 946024"/>
              <a:gd name="connsiteX123" fmla="*/ 93070 w 1414930"/>
              <a:gd name="connsiteY123" fmla="*/ 305367 h 946024"/>
              <a:gd name="connsiteX124" fmla="*/ 88574 w 1414930"/>
              <a:gd name="connsiteY124" fmla="*/ 316157 h 946024"/>
              <a:gd name="connsiteX125" fmla="*/ 84977 w 1414930"/>
              <a:gd name="connsiteY125" fmla="*/ 324996 h 946024"/>
              <a:gd name="connsiteX126" fmla="*/ 81380 w 1414930"/>
              <a:gd name="connsiteY126" fmla="*/ 333836 h 946024"/>
              <a:gd name="connsiteX127" fmla="*/ 77933 w 1414930"/>
              <a:gd name="connsiteY127" fmla="*/ 342826 h 946024"/>
              <a:gd name="connsiteX128" fmla="*/ 74486 w 1414930"/>
              <a:gd name="connsiteY128" fmla="*/ 351818 h 946024"/>
              <a:gd name="connsiteX129" fmla="*/ 71489 w 1414930"/>
              <a:gd name="connsiteY129" fmla="*/ 359758 h 946024"/>
              <a:gd name="connsiteX130" fmla="*/ 68641 w 1414930"/>
              <a:gd name="connsiteY130" fmla="*/ 367849 h 946024"/>
              <a:gd name="connsiteX131" fmla="*/ 65793 w 1414930"/>
              <a:gd name="connsiteY131" fmla="*/ 375941 h 946024"/>
              <a:gd name="connsiteX132" fmla="*/ 64744 w 1414930"/>
              <a:gd name="connsiteY132" fmla="*/ 379087 h 946024"/>
              <a:gd name="connsiteX133" fmla="*/ 64744 w 1414930"/>
              <a:gd name="connsiteY133" fmla="*/ 379087 h 946024"/>
              <a:gd name="connsiteX134" fmla="*/ 64744 w 1414930"/>
              <a:gd name="connsiteY134" fmla="*/ 379087 h 946024"/>
              <a:gd name="connsiteX135" fmla="*/ 63096 w 1414930"/>
              <a:gd name="connsiteY135" fmla="*/ 383881 h 946024"/>
              <a:gd name="connsiteX136" fmla="*/ 60548 w 1414930"/>
              <a:gd name="connsiteY136" fmla="*/ 391373 h 946024"/>
              <a:gd name="connsiteX137" fmla="*/ 58150 w 1414930"/>
              <a:gd name="connsiteY137" fmla="*/ 398865 h 946024"/>
              <a:gd name="connsiteX138" fmla="*/ 55752 w 1414930"/>
              <a:gd name="connsiteY138" fmla="*/ 406357 h 946024"/>
              <a:gd name="connsiteX139" fmla="*/ 53354 w 1414930"/>
              <a:gd name="connsiteY139" fmla="*/ 413998 h 946024"/>
              <a:gd name="connsiteX140" fmla="*/ 51256 w 1414930"/>
              <a:gd name="connsiteY140" fmla="*/ 421042 h 946024"/>
              <a:gd name="connsiteX141" fmla="*/ 49158 w 1414930"/>
              <a:gd name="connsiteY141" fmla="*/ 428084 h 946024"/>
              <a:gd name="connsiteX142" fmla="*/ 47060 w 1414930"/>
              <a:gd name="connsiteY142" fmla="*/ 435126 h 946024"/>
              <a:gd name="connsiteX143" fmla="*/ 44961 w 1414930"/>
              <a:gd name="connsiteY143" fmla="*/ 442168 h 946024"/>
              <a:gd name="connsiteX144" fmla="*/ 43013 w 1414930"/>
              <a:gd name="connsiteY144" fmla="*/ 448911 h 946024"/>
              <a:gd name="connsiteX145" fmla="*/ 41214 w 1414930"/>
              <a:gd name="connsiteY145" fmla="*/ 455653 h 946024"/>
              <a:gd name="connsiteX146" fmla="*/ 39416 w 1414930"/>
              <a:gd name="connsiteY146" fmla="*/ 462397 h 946024"/>
              <a:gd name="connsiteX147" fmla="*/ 37917 w 1414930"/>
              <a:gd name="connsiteY147" fmla="*/ 468389 h 946024"/>
              <a:gd name="connsiteX148" fmla="*/ 37917 w 1414930"/>
              <a:gd name="connsiteY148" fmla="*/ 468389 h 946024"/>
              <a:gd name="connsiteX149" fmla="*/ 37768 w 1414930"/>
              <a:gd name="connsiteY149" fmla="*/ 469289 h 946024"/>
              <a:gd name="connsiteX150" fmla="*/ 36119 w 1414930"/>
              <a:gd name="connsiteY150" fmla="*/ 475881 h 946024"/>
              <a:gd name="connsiteX151" fmla="*/ 34471 w 1414930"/>
              <a:gd name="connsiteY151" fmla="*/ 482475 h 946024"/>
              <a:gd name="connsiteX152" fmla="*/ 32822 w 1414930"/>
              <a:gd name="connsiteY152" fmla="*/ 489067 h 946024"/>
              <a:gd name="connsiteX153" fmla="*/ 31173 w 1414930"/>
              <a:gd name="connsiteY153" fmla="*/ 495660 h 946024"/>
              <a:gd name="connsiteX154" fmla="*/ 29675 w 1414930"/>
              <a:gd name="connsiteY154" fmla="*/ 502102 h 946024"/>
              <a:gd name="connsiteX155" fmla="*/ 28176 w 1414930"/>
              <a:gd name="connsiteY155" fmla="*/ 508546 h 946024"/>
              <a:gd name="connsiteX156" fmla="*/ 26677 w 1414930"/>
              <a:gd name="connsiteY156" fmla="*/ 514988 h 946024"/>
              <a:gd name="connsiteX157" fmla="*/ 25328 w 1414930"/>
              <a:gd name="connsiteY157" fmla="*/ 521432 h 946024"/>
              <a:gd name="connsiteX158" fmla="*/ 23979 w 1414930"/>
              <a:gd name="connsiteY158" fmla="*/ 527726 h 946024"/>
              <a:gd name="connsiteX159" fmla="*/ 22631 w 1414930"/>
              <a:gd name="connsiteY159" fmla="*/ 534018 h 946024"/>
              <a:gd name="connsiteX160" fmla="*/ 21431 w 1414930"/>
              <a:gd name="connsiteY160" fmla="*/ 540311 h 946024"/>
              <a:gd name="connsiteX161" fmla="*/ 20233 w 1414930"/>
              <a:gd name="connsiteY161" fmla="*/ 546605 h 946024"/>
              <a:gd name="connsiteX162" fmla="*/ 19483 w 1414930"/>
              <a:gd name="connsiteY162" fmla="*/ 550351 h 946024"/>
              <a:gd name="connsiteX163" fmla="*/ 18734 w 1414930"/>
              <a:gd name="connsiteY163" fmla="*/ 554097 h 946024"/>
              <a:gd name="connsiteX164" fmla="*/ 17985 w 1414930"/>
              <a:gd name="connsiteY164" fmla="*/ 557843 h 946024"/>
              <a:gd name="connsiteX165" fmla="*/ 17235 w 1414930"/>
              <a:gd name="connsiteY165" fmla="*/ 561589 h 946024"/>
              <a:gd name="connsiteX166" fmla="*/ 16785 w 1414930"/>
              <a:gd name="connsiteY166" fmla="*/ 564135 h 946024"/>
              <a:gd name="connsiteX167" fmla="*/ 16336 w 1414930"/>
              <a:gd name="connsiteY167" fmla="*/ 566683 h 946024"/>
              <a:gd name="connsiteX168" fmla="*/ 15886 w 1414930"/>
              <a:gd name="connsiteY168" fmla="*/ 569229 h 946024"/>
              <a:gd name="connsiteX169" fmla="*/ 15437 w 1414930"/>
              <a:gd name="connsiteY169" fmla="*/ 571777 h 946024"/>
              <a:gd name="connsiteX170" fmla="*/ 14388 w 1414930"/>
              <a:gd name="connsiteY170" fmla="*/ 578070 h 946024"/>
              <a:gd name="connsiteX171" fmla="*/ 13339 w 1414930"/>
              <a:gd name="connsiteY171" fmla="*/ 584362 h 946024"/>
              <a:gd name="connsiteX172" fmla="*/ 12290 w 1414930"/>
              <a:gd name="connsiteY172" fmla="*/ 590656 h 946024"/>
              <a:gd name="connsiteX173" fmla="*/ 11840 w 1414930"/>
              <a:gd name="connsiteY173" fmla="*/ 593652 h 946024"/>
              <a:gd name="connsiteX174" fmla="*/ 11840 w 1414930"/>
              <a:gd name="connsiteY174" fmla="*/ 593952 h 946024"/>
              <a:gd name="connsiteX175" fmla="*/ 11840 w 1414930"/>
              <a:gd name="connsiteY175" fmla="*/ 594252 h 946024"/>
              <a:gd name="connsiteX176" fmla="*/ 11390 w 1414930"/>
              <a:gd name="connsiteY176" fmla="*/ 596950 h 946024"/>
              <a:gd name="connsiteX177" fmla="*/ 10491 w 1414930"/>
              <a:gd name="connsiteY177" fmla="*/ 603242 h 946024"/>
              <a:gd name="connsiteX178" fmla="*/ 9592 w 1414930"/>
              <a:gd name="connsiteY178" fmla="*/ 609536 h 946024"/>
              <a:gd name="connsiteX179" fmla="*/ 8693 w 1414930"/>
              <a:gd name="connsiteY179" fmla="*/ 615830 h 946024"/>
              <a:gd name="connsiteX180" fmla="*/ 7943 w 1414930"/>
              <a:gd name="connsiteY180" fmla="*/ 622122 h 946024"/>
              <a:gd name="connsiteX181" fmla="*/ 7494 w 1414930"/>
              <a:gd name="connsiteY181" fmla="*/ 625717 h 946024"/>
              <a:gd name="connsiteX182" fmla="*/ 7494 w 1414930"/>
              <a:gd name="connsiteY182" fmla="*/ 626317 h 946024"/>
              <a:gd name="connsiteX183" fmla="*/ 7494 w 1414930"/>
              <a:gd name="connsiteY183" fmla="*/ 626767 h 946024"/>
              <a:gd name="connsiteX184" fmla="*/ 7494 w 1414930"/>
              <a:gd name="connsiteY184" fmla="*/ 628565 h 946024"/>
              <a:gd name="connsiteX185" fmla="*/ 6444 w 1414930"/>
              <a:gd name="connsiteY185" fmla="*/ 634857 h 946024"/>
              <a:gd name="connsiteX186" fmla="*/ 5695 w 1414930"/>
              <a:gd name="connsiteY186" fmla="*/ 641151 h 946024"/>
              <a:gd name="connsiteX187" fmla="*/ 4946 w 1414930"/>
              <a:gd name="connsiteY187" fmla="*/ 647445 h 946024"/>
              <a:gd name="connsiteX188" fmla="*/ 4346 w 1414930"/>
              <a:gd name="connsiteY188" fmla="*/ 653887 h 946024"/>
              <a:gd name="connsiteX189" fmla="*/ 3897 w 1414930"/>
              <a:gd name="connsiteY189" fmla="*/ 658533 h 946024"/>
              <a:gd name="connsiteX190" fmla="*/ 3897 w 1414930"/>
              <a:gd name="connsiteY190" fmla="*/ 658533 h 946024"/>
              <a:gd name="connsiteX191" fmla="*/ 3897 w 1414930"/>
              <a:gd name="connsiteY191" fmla="*/ 658533 h 946024"/>
              <a:gd name="connsiteX192" fmla="*/ 3897 w 1414930"/>
              <a:gd name="connsiteY192" fmla="*/ 660031 h 946024"/>
              <a:gd name="connsiteX193" fmla="*/ 3297 w 1414930"/>
              <a:gd name="connsiteY193" fmla="*/ 666474 h 946024"/>
              <a:gd name="connsiteX194" fmla="*/ 2698 w 1414930"/>
              <a:gd name="connsiteY194" fmla="*/ 672916 h 946024"/>
              <a:gd name="connsiteX195" fmla="*/ 2248 w 1414930"/>
              <a:gd name="connsiteY195" fmla="*/ 677412 h 946024"/>
              <a:gd name="connsiteX196" fmla="*/ 1948 w 1414930"/>
              <a:gd name="connsiteY196" fmla="*/ 681906 h 946024"/>
              <a:gd name="connsiteX197" fmla="*/ 1649 w 1414930"/>
              <a:gd name="connsiteY197" fmla="*/ 686402 h 946024"/>
              <a:gd name="connsiteX198" fmla="*/ 1349 w 1414930"/>
              <a:gd name="connsiteY198" fmla="*/ 690898 h 946024"/>
              <a:gd name="connsiteX199" fmla="*/ 1349 w 1414930"/>
              <a:gd name="connsiteY199" fmla="*/ 692844 h 946024"/>
              <a:gd name="connsiteX200" fmla="*/ 1349 w 1414930"/>
              <a:gd name="connsiteY200" fmla="*/ 694792 h 946024"/>
              <a:gd name="connsiteX201" fmla="*/ 1349 w 1414930"/>
              <a:gd name="connsiteY201" fmla="*/ 696740 h 946024"/>
              <a:gd name="connsiteX202" fmla="*/ 1349 w 1414930"/>
              <a:gd name="connsiteY202" fmla="*/ 698688 h 946024"/>
              <a:gd name="connsiteX203" fmla="*/ 899 w 1414930"/>
              <a:gd name="connsiteY203" fmla="*/ 705581 h 946024"/>
              <a:gd name="connsiteX204" fmla="*/ 899 w 1414930"/>
              <a:gd name="connsiteY204" fmla="*/ 708278 h 946024"/>
              <a:gd name="connsiteX205" fmla="*/ 899 w 1414930"/>
              <a:gd name="connsiteY205" fmla="*/ 709027 h 946024"/>
              <a:gd name="connsiteX206" fmla="*/ 899 w 1414930"/>
              <a:gd name="connsiteY206" fmla="*/ 709926 h 946024"/>
              <a:gd name="connsiteX207" fmla="*/ 899 w 1414930"/>
              <a:gd name="connsiteY207" fmla="*/ 712473 h 946024"/>
              <a:gd name="connsiteX208" fmla="*/ 600 w 1414930"/>
              <a:gd name="connsiteY208" fmla="*/ 719365 h 946024"/>
              <a:gd name="connsiteX209" fmla="*/ 300 w 1414930"/>
              <a:gd name="connsiteY209" fmla="*/ 726259 h 946024"/>
              <a:gd name="connsiteX210" fmla="*/ 300 w 1414930"/>
              <a:gd name="connsiteY210" fmla="*/ 727157 h 946024"/>
              <a:gd name="connsiteX211" fmla="*/ 300 w 1414930"/>
              <a:gd name="connsiteY211" fmla="*/ 727607 h 946024"/>
              <a:gd name="connsiteX212" fmla="*/ 300 w 1414930"/>
              <a:gd name="connsiteY212" fmla="*/ 728207 h 946024"/>
              <a:gd name="connsiteX213" fmla="*/ 150 w 1414930"/>
              <a:gd name="connsiteY213" fmla="*/ 733301 h 946024"/>
              <a:gd name="connsiteX214" fmla="*/ 0 w 1414930"/>
              <a:gd name="connsiteY214" fmla="*/ 740343 h 946024"/>
              <a:gd name="connsiteX215" fmla="*/ 0 w 1414930"/>
              <a:gd name="connsiteY215" fmla="*/ 745287 h 946024"/>
              <a:gd name="connsiteX216" fmla="*/ 0 w 1414930"/>
              <a:gd name="connsiteY216" fmla="*/ 746037 h 946024"/>
              <a:gd name="connsiteX217" fmla="*/ 0 w 1414930"/>
              <a:gd name="connsiteY217" fmla="*/ 746487 h 946024"/>
              <a:gd name="connsiteX218" fmla="*/ 0 w 1414930"/>
              <a:gd name="connsiteY218" fmla="*/ 747385 h 946024"/>
              <a:gd name="connsiteX219" fmla="*/ 0 w 1414930"/>
              <a:gd name="connsiteY219" fmla="*/ 754428 h 946024"/>
              <a:gd name="connsiteX220" fmla="*/ 0 w 1414930"/>
              <a:gd name="connsiteY220" fmla="*/ 756974 h 946024"/>
              <a:gd name="connsiteX221" fmla="*/ 0 w 1414930"/>
              <a:gd name="connsiteY221" fmla="*/ 759522 h 946024"/>
              <a:gd name="connsiteX222" fmla="*/ 0 w 1414930"/>
              <a:gd name="connsiteY222" fmla="*/ 762070 h 946024"/>
              <a:gd name="connsiteX223" fmla="*/ 0 w 1414930"/>
              <a:gd name="connsiteY223" fmla="*/ 764616 h 946024"/>
              <a:gd name="connsiteX224" fmla="*/ 998439 w 1414930"/>
              <a:gd name="connsiteY224" fmla="*/ 946024 h 946024"/>
              <a:gd name="connsiteX225" fmla="*/ 998888 w 1414930"/>
              <a:gd name="connsiteY225" fmla="*/ 937378 h 946024"/>
              <a:gd name="connsiteX226" fmla="*/ 998888 w 1414930"/>
              <a:gd name="connsiteY226" fmla="*/ 936478 h 946024"/>
              <a:gd name="connsiteX227" fmla="*/ 999638 w 1414930"/>
              <a:gd name="connsiteY227" fmla="*/ 918949 h 946024"/>
              <a:gd name="connsiteX228" fmla="*/ 999638 w 1414930"/>
              <a:gd name="connsiteY228" fmla="*/ 918199 h 946024"/>
              <a:gd name="connsiteX229" fmla="*/ 1000687 w 1414930"/>
              <a:gd name="connsiteY229" fmla="*/ 900669 h 946024"/>
              <a:gd name="connsiteX230" fmla="*/ 1000687 w 1414930"/>
              <a:gd name="connsiteY230" fmla="*/ 899019 h 946024"/>
              <a:gd name="connsiteX231" fmla="*/ 1001886 w 1414930"/>
              <a:gd name="connsiteY231" fmla="*/ 881189 h 946024"/>
              <a:gd name="connsiteX232" fmla="*/ 1004883 w 1414930"/>
              <a:gd name="connsiteY232" fmla="*/ 848226 h 946024"/>
              <a:gd name="connsiteX233" fmla="*/ 1004883 w 1414930"/>
              <a:gd name="connsiteY233" fmla="*/ 847626 h 946024"/>
              <a:gd name="connsiteX234" fmla="*/ 1008630 w 1414930"/>
              <a:gd name="connsiteY234" fmla="*/ 815111 h 946024"/>
              <a:gd name="connsiteX235" fmla="*/ 1008630 w 1414930"/>
              <a:gd name="connsiteY235" fmla="*/ 814661 h 946024"/>
              <a:gd name="connsiteX236" fmla="*/ 1013276 w 1414930"/>
              <a:gd name="connsiteY236" fmla="*/ 782298 h 946024"/>
              <a:gd name="connsiteX237" fmla="*/ 1013276 w 1414930"/>
              <a:gd name="connsiteY237" fmla="*/ 781848 h 946024"/>
              <a:gd name="connsiteX238" fmla="*/ 1018671 w 1414930"/>
              <a:gd name="connsiteY238" fmla="*/ 749483 h 946024"/>
              <a:gd name="connsiteX239" fmla="*/ 1039354 w 1414930"/>
              <a:gd name="connsiteY239" fmla="*/ 653887 h 946024"/>
              <a:gd name="connsiteX240" fmla="*/ 1039354 w 1414930"/>
              <a:gd name="connsiteY240" fmla="*/ 653737 h 946024"/>
              <a:gd name="connsiteX241" fmla="*/ 1066181 w 1414930"/>
              <a:gd name="connsiteY241" fmla="*/ 562637 h 946024"/>
              <a:gd name="connsiteX242" fmla="*/ 1064382 w 1414930"/>
              <a:gd name="connsiteY242" fmla="*/ 563537 h 946024"/>
              <a:gd name="connsiteX0" fmla="*/ 1064790 w 1415338"/>
              <a:gd name="connsiteY0" fmla="*/ 563537 h 946024"/>
              <a:gd name="connsiteX1" fmla="*/ 1064790 w 1415338"/>
              <a:gd name="connsiteY1" fmla="*/ 563237 h 946024"/>
              <a:gd name="connsiteX2" fmla="*/ 1097162 w 1415338"/>
              <a:gd name="connsiteY2" fmla="*/ 477979 h 946024"/>
              <a:gd name="connsiteX3" fmla="*/ 1097162 w 1415338"/>
              <a:gd name="connsiteY3" fmla="*/ 477679 h 946024"/>
              <a:gd name="connsiteX4" fmla="*/ 1134030 w 1415338"/>
              <a:gd name="connsiteY4" fmla="*/ 400365 h 946024"/>
              <a:gd name="connsiteX5" fmla="*/ 1134780 w 1415338"/>
              <a:gd name="connsiteY5" fmla="*/ 399015 h 946024"/>
              <a:gd name="connsiteX6" fmla="*/ 1174346 w 1415338"/>
              <a:gd name="connsiteY6" fmla="*/ 332938 h 946024"/>
              <a:gd name="connsiteX7" fmla="*/ 1177193 w 1415338"/>
              <a:gd name="connsiteY7" fmla="*/ 328592 h 946024"/>
              <a:gd name="connsiteX8" fmla="*/ 1220056 w 1415338"/>
              <a:gd name="connsiteY8" fmla="*/ 272554 h 946024"/>
              <a:gd name="connsiteX9" fmla="*/ 1221405 w 1415338"/>
              <a:gd name="connsiteY9" fmla="*/ 271056 h 946024"/>
              <a:gd name="connsiteX10" fmla="*/ 1243436 w 1415338"/>
              <a:gd name="connsiteY10" fmla="*/ 247680 h 946024"/>
              <a:gd name="connsiteX11" fmla="*/ 1244335 w 1415338"/>
              <a:gd name="connsiteY11" fmla="*/ 246932 h 946024"/>
              <a:gd name="connsiteX12" fmla="*/ 1267715 w 1415338"/>
              <a:gd name="connsiteY12" fmla="*/ 225955 h 946024"/>
              <a:gd name="connsiteX13" fmla="*/ 1268015 w 1415338"/>
              <a:gd name="connsiteY13" fmla="*/ 225655 h 946024"/>
              <a:gd name="connsiteX14" fmla="*/ 1292294 w 1415338"/>
              <a:gd name="connsiteY14" fmla="*/ 207675 h 946024"/>
              <a:gd name="connsiteX15" fmla="*/ 1292444 w 1415338"/>
              <a:gd name="connsiteY15" fmla="*/ 207675 h 946024"/>
              <a:gd name="connsiteX16" fmla="*/ 1317322 w 1415338"/>
              <a:gd name="connsiteY16" fmla="*/ 193139 h 946024"/>
              <a:gd name="connsiteX17" fmla="*/ 1342950 w 1415338"/>
              <a:gd name="connsiteY17" fmla="*/ 182352 h 946024"/>
              <a:gd name="connsiteX18" fmla="*/ 1343250 w 1415338"/>
              <a:gd name="connsiteY18" fmla="*/ 182352 h 946024"/>
              <a:gd name="connsiteX19" fmla="*/ 1367978 w 1415338"/>
              <a:gd name="connsiteY19" fmla="*/ 175908 h 946024"/>
              <a:gd name="connsiteX20" fmla="*/ 1367978 w 1415338"/>
              <a:gd name="connsiteY20" fmla="*/ 175908 h 946024"/>
              <a:gd name="connsiteX21" fmla="*/ 1392108 w 1415338"/>
              <a:gd name="connsiteY21" fmla="*/ 173662 h 946024"/>
              <a:gd name="connsiteX22" fmla="*/ 1392108 w 1415338"/>
              <a:gd name="connsiteY22" fmla="*/ 173662 h 946024"/>
              <a:gd name="connsiteX23" fmla="*/ 1415338 w 1415338"/>
              <a:gd name="connsiteY23" fmla="*/ 175610 h 946024"/>
              <a:gd name="connsiteX24" fmla="*/ 1415338 w 1415338"/>
              <a:gd name="connsiteY24" fmla="*/ 175610 h 946024"/>
              <a:gd name="connsiteX25" fmla="*/ 1415338 w 1415338"/>
              <a:gd name="connsiteY25" fmla="*/ 175610 h 946024"/>
              <a:gd name="connsiteX26" fmla="*/ 1415338 w 1415338"/>
              <a:gd name="connsiteY26" fmla="*/ 175610 h 946024"/>
              <a:gd name="connsiteX27" fmla="*/ 1415338 w 1415338"/>
              <a:gd name="connsiteY27" fmla="*/ 175610 h 946024"/>
              <a:gd name="connsiteX28" fmla="*/ 594945 w 1415338"/>
              <a:gd name="connsiteY28" fmla="*/ 31915 h 946024"/>
              <a:gd name="connsiteX29" fmla="*/ 423643 w 1415338"/>
              <a:gd name="connsiteY29" fmla="*/ 1948 h 946024"/>
              <a:gd name="connsiteX30" fmla="*/ 423643 w 1415338"/>
              <a:gd name="connsiteY30" fmla="*/ 1948 h 946024"/>
              <a:gd name="connsiteX31" fmla="*/ 423643 w 1415338"/>
              <a:gd name="connsiteY31" fmla="*/ 1948 h 946024"/>
              <a:gd name="connsiteX32" fmla="*/ 423643 w 1415338"/>
              <a:gd name="connsiteY32" fmla="*/ 1948 h 946024"/>
              <a:gd name="connsiteX33" fmla="*/ 423643 w 1415338"/>
              <a:gd name="connsiteY33" fmla="*/ 1948 h 946024"/>
              <a:gd name="connsiteX34" fmla="*/ 420646 w 1415338"/>
              <a:gd name="connsiteY34" fmla="*/ 1500 h 946024"/>
              <a:gd name="connsiteX35" fmla="*/ 417648 w 1415338"/>
              <a:gd name="connsiteY35" fmla="*/ 1050 h 946024"/>
              <a:gd name="connsiteX36" fmla="*/ 414651 w 1415338"/>
              <a:gd name="connsiteY36" fmla="*/ 750 h 946024"/>
              <a:gd name="connsiteX37" fmla="*/ 411653 w 1415338"/>
              <a:gd name="connsiteY37" fmla="*/ 450 h 946024"/>
              <a:gd name="connsiteX38" fmla="*/ 408656 w 1415338"/>
              <a:gd name="connsiteY38" fmla="*/ 150 h 946024"/>
              <a:gd name="connsiteX39" fmla="*/ 405659 w 1415338"/>
              <a:gd name="connsiteY39" fmla="*/ 0 h 946024"/>
              <a:gd name="connsiteX40" fmla="*/ 402661 w 1415338"/>
              <a:gd name="connsiteY40" fmla="*/ 0 h 946024"/>
              <a:gd name="connsiteX41" fmla="*/ 400113 w 1415338"/>
              <a:gd name="connsiteY41" fmla="*/ 0 h 946024"/>
              <a:gd name="connsiteX42" fmla="*/ 399514 w 1415338"/>
              <a:gd name="connsiteY42" fmla="*/ 0 h 946024"/>
              <a:gd name="connsiteX43" fmla="*/ 396367 w 1415338"/>
              <a:gd name="connsiteY43" fmla="*/ 0 h 946024"/>
              <a:gd name="connsiteX44" fmla="*/ 393219 w 1415338"/>
              <a:gd name="connsiteY44" fmla="*/ 0 h 946024"/>
              <a:gd name="connsiteX45" fmla="*/ 390072 w 1415338"/>
              <a:gd name="connsiteY45" fmla="*/ 150 h 946024"/>
              <a:gd name="connsiteX46" fmla="*/ 386925 w 1415338"/>
              <a:gd name="connsiteY46" fmla="*/ 300 h 946024"/>
              <a:gd name="connsiteX47" fmla="*/ 383778 w 1415338"/>
              <a:gd name="connsiteY47" fmla="*/ 600 h 946024"/>
              <a:gd name="connsiteX48" fmla="*/ 380630 w 1415338"/>
              <a:gd name="connsiteY48" fmla="*/ 900 h 946024"/>
              <a:gd name="connsiteX49" fmla="*/ 377483 w 1415338"/>
              <a:gd name="connsiteY49" fmla="*/ 1350 h 946024"/>
              <a:gd name="connsiteX50" fmla="*/ 375085 w 1415338"/>
              <a:gd name="connsiteY50" fmla="*/ 1650 h 946024"/>
              <a:gd name="connsiteX51" fmla="*/ 375085 w 1415338"/>
              <a:gd name="connsiteY51" fmla="*/ 1650 h 946024"/>
              <a:gd name="connsiteX52" fmla="*/ 375085 w 1415338"/>
              <a:gd name="connsiteY52" fmla="*/ 1650 h 946024"/>
              <a:gd name="connsiteX53" fmla="*/ 374486 w 1415338"/>
              <a:gd name="connsiteY53" fmla="*/ 1650 h 946024"/>
              <a:gd name="connsiteX54" fmla="*/ 371188 w 1415338"/>
              <a:gd name="connsiteY54" fmla="*/ 2248 h 946024"/>
              <a:gd name="connsiteX55" fmla="*/ 367891 w 1415338"/>
              <a:gd name="connsiteY55" fmla="*/ 2848 h 946024"/>
              <a:gd name="connsiteX56" fmla="*/ 364594 w 1415338"/>
              <a:gd name="connsiteY56" fmla="*/ 3596 h 946024"/>
              <a:gd name="connsiteX57" fmla="*/ 361297 w 1415338"/>
              <a:gd name="connsiteY57" fmla="*/ 4346 h 946024"/>
              <a:gd name="connsiteX58" fmla="*/ 357850 w 1415338"/>
              <a:gd name="connsiteY58" fmla="*/ 5246 h 946024"/>
              <a:gd name="connsiteX59" fmla="*/ 354403 w 1415338"/>
              <a:gd name="connsiteY59" fmla="*/ 6144 h 946024"/>
              <a:gd name="connsiteX60" fmla="*/ 350956 w 1415338"/>
              <a:gd name="connsiteY60" fmla="*/ 7194 h 946024"/>
              <a:gd name="connsiteX61" fmla="*/ 349457 w 1415338"/>
              <a:gd name="connsiteY61" fmla="*/ 7642 h 946024"/>
              <a:gd name="connsiteX62" fmla="*/ 349457 w 1415338"/>
              <a:gd name="connsiteY62" fmla="*/ 7642 h 946024"/>
              <a:gd name="connsiteX63" fmla="*/ 349457 w 1415338"/>
              <a:gd name="connsiteY63" fmla="*/ 7642 h 946024"/>
              <a:gd name="connsiteX64" fmla="*/ 347808 w 1415338"/>
              <a:gd name="connsiteY64" fmla="*/ 8242 h 946024"/>
              <a:gd name="connsiteX65" fmla="*/ 344211 w 1415338"/>
              <a:gd name="connsiteY65" fmla="*/ 9440 h 946024"/>
              <a:gd name="connsiteX66" fmla="*/ 340615 w 1415338"/>
              <a:gd name="connsiteY66" fmla="*/ 10790 h 946024"/>
              <a:gd name="connsiteX67" fmla="*/ 336868 w 1415338"/>
              <a:gd name="connsiteY67" fmla="*/ 12138 h 946024"/>
              <a:gd name="connsiteX68" fmla="*/ 333121 w 1415338"/>
              <a:gd name="connsiteY68" fmla="*/ 13636 h 946024"/>
              <a:gd name="connsiteX69" fmla="*/ 330573 w 1415338"/>
              <a:gd name="connsiteY69" fmla="*/ 14686 h 946024"/>
              <a:gd name="connsiteX70" fmla="*/ 328026 w 1415338"/>
              <a:gd name="connsiteY70" fmla="*/ 15734 h 946024"/>
              <a:gd name="connsiteX71" fmla="*/ 325478 w 1415338"/>
              <a:gd name="connsiteY71" fmla="*/ 16932 h 946024"/>
              <a:gd name="connsiteX72" fmla="*/ 322930 w 1415338"/>
              <a:gd name="connsiteY72" fmla="*/ 18131 h 946024"/>
              <a:gd name="connsiteX73" fmla="*/ 321581 w 1415338"/>
              <a:gd name="connsiteY73" fmla="*/ 18730 h 946024"/>
              <a:gd name="connsiteX74" fmla="*/ 320232 w 1415338"/>
              <a:gd name="connsiteY74" fmla="*/ 19329 h 946024"/>
              <a:gd name="connsiteX75" fmla="*/ 318883 w 1415338"/>
              <a:gd name="connsiteY75" fmla="*/ 19929 h 946024"/>
              <a:gd name="connsiteX76" fmla="*/ 317535 w 1415338"/>
              <a:gd name="connsiteY76" fmla="*/ 20528 h 946024"/>
              <a:gd name="connsiteX77" fmla="*/ 313488 w 1415338"/>
              <a:gd name="connsiteY77" fmla="*/ 22625 h 946024"/>
              <a:gd name="connsiteX78" fmla="*/ 309441 w 1415338"/>
              <a:gd name="connsiteY78" fmla="*/ 24873 h 946024"/>
              <a:gd name="connsiteX79" fmla="*/ 305395 w 1415338"/>
              <a:gd name="connsiteY79" fmla="*/ 27121 h 946024"/>
              <a:gd name="connsiteX80" fmla="*/ 301349 w 1415338"/>
              <a:gd name="connsiteY80" fmla="*/ 29519 h 946024"/>
              <a:gd name="connsiteX81" fmla="*/ 297452 w 1415338"/>
              <a:gd name="connsiteY81" fmla="*/ 31915 h 946024"/>
              <a:gd name="connsiteX82" fmla="*/ 297302 w 1415338"/>
              <a:gd name="connsiteY82" fmla="*/ 31915 h 946024"/>
              <a:gd name="connsiteX83" fmla="*/ 296852 w 1415338"/>
              <a:gd name="connsiteY83" fmla="*/ 32215 h 946024"/>
              <a:gd name="connsiteX84" fmla="*/ 292356 w 1415338"/>
              <a:gd name="connsiteY84" fmla="*/ 35063 h 946024"/>
              <a:gd name="connsiteX85" fmla="*/ 287860 w 1415338"/>
              <a:gd name="connsiteY85" fmla="*/ 38059 h 946024"/>
              <a:gd name="connsiteX86" fmla="*/ 283364 w 1415338"/>
              <a:gd name="connsiteY86" fmla="*/ 41205 h 946024"/>
              <a:gd name="connsiteX87" fmla="*/ 278268 w 1415338"/>
              <a:gd name="connsiteY87" fmla="*/ 44801 h 946024"/>
              <a:gd name="connsiteX88" fmla="*/ 273173 w 1415338"/>
              <a:gd name="connsiteY88" fmla="*/ 48547 h 946024"/>
              <a:gd name="connsiteX89" fmla="*/ 272124 w 1415338"/>
              <a:gd name="connsiteY89" fmla="*/ 49297 h 946024"/>
              <a:gd name="connsiteX90" fmla="*/ 271824 w 1415338"/>
              <a:gd name="connsiteY90" fmla="*/ 49597 h 946024"/>
              <a:gd name="connsiteX91" fmla="*/ 268077 w 1415338"/>
              <a:gd name="connsiteY91" fmla="*/ 52443 h 946024"/>
              <a:gd name="connsiteX92" fmla="*/ 263131 w 1415338"/>
              <a:gd name="connsiteY92" fmla="*/ 56489 h 946024"/>
              <a:gd name="connsiteX93" fmla="*/ 256987 w 1415338"/>
              <a:gd name="connsiteY93" fmla="*/ 61733 h 946024"/>
              <a:gd name="connsiteX94" fmla="*/ 250842 w 1415338"/>
              <a:gd name="connsiteY94" fmla="*/ 67276 h 946024"/>
              <a:gd name="connsiteX95" fmla="*/ 247845 w 1415338"/>
              <a:gd name="connsiteY95" fmla="*/ 70124 h 946024"/>
              <a:gd name="connsiteX96" fmla="*/ 247096 w 1415338"/>
              <a:gd name="connsiteY96" fmla="*/ 70724 h 946024"/>
              <a:gd name="connsiteX97" fmla="*/ 244698 w 1415338"/>
              <a:gd name="connsiteY97" fmla="*/ 72970 h 946024"/>
              <a:gd name="connsiteX98" fmla="*/ 238553 w 1415338"/>
              <a:gd name="connsiteY98" fmla="*/ 78814 h 946024"/>
              <a:gd name="connsiteX99" fmla="*/ 229410 w 1415338"/>
              <a:gd name="connsiteY99" fmla="*/ 88104 h 946024"/>
              <a:gd name="connsiteX100" fmla="*/ 224315 w 1415338"/>
              <a:gd name="connsiteY100" fmla="*/ 93498 h 946024"/>
              <a:gd name="connsiteX101" fmla="*/ 223416 w 1415338"/>
              <a:gd name="connsiteY101" fmla="*/ 94398 h 946024"/>
              <a:gd name="connsiteX102" fmla="*/ 223116 w 1415338"/>
              <a:gd name="connsiteY102" fmla="*/ 94848 h 946024"/>
              <a:gd name="connsiteX103" fmla="*/ 220269 w 1415338"/>
              <a:gd name="connsiteY103" fmla="*/ 97844 h 946024"/>
              <a:gd name="connsiteX104" fmla="*/ 211276 w 1415338"/>
              <a:gd name="connsiteY104" fmla="*/ 108033 h 946024"/>
              <a:gd name="connsiteX105" fmla="*/ 202434 w 1415338"/>
              <a:gd name="connsiteY105" fmla="*/ 118671 h 946024"/>
              <a:gd name="connsiteX106" fmla="*/ 185648 w 1415338"/>
              <a:gd name="connsiteY106" fmla="*/ 140397 h 946024"/>
              <a:gd name="connsiteX107" fmla="*/ 179204 w 1415338"/>
              <a:gd name="connsiteY107" fmla="*/ 149538 h 946024"/>
              <a:gd name="connsiteX108" fmla="*/ 176207 w 1415338"/>
              <a:gd name="connsiteY108" fmla="*/ 153882 h 946024"/>
              <a:gd name="connsiteX109" fmla="*/ 169313 w 1415338"/>
              <a:gd name="connsiteY109" fmla="*/ 163622 h 946024"/>
              <a:gd name="connsiteX110" fmla="*/ 153576 w 1415338"/>
              <a:gd name="connsiteY110" fmla="*/ 188196 h 946024"/>
              <a:gd name="connsiteX111" fmla="*/ 138289 w 1415338"/>
              <a:gd name="connsiteY111" fmla="*/ 214117 h 946024"/>
              <a:gd name="connsiteX112" fmla="*/ 135891 w 1415338"/>
              <a:gd name="connsiteY112" fmla="*/ 218463 h 946024"/>
              <a:gd name="connsiteX113" fmla="*/ 135592 w 1415338"/>
              <a:gd name="connsiteY113" fmla="*/ 219061 h 946024"/>
              <a:gd name="connsiteX114" fmla="*/ 135142 w 1415338"/>
              <a:gd name="connsiteY114" fmla="*/ 219811 h 946024"/>
              <a:gd name="connsiteX115" fmla="*/ 130346 w 1415338"/>
              <a:gd name="connsiteY115" fmla="*/ 228651 h 946024"/>
              <a:gd name="connsiteX116" fmla="*/ 122553 w 1415338"/>
              <a:gd name="connsiteY116" fmla="*/ 243484 h 946024"/>
              <a:gd name="connsiteX117" fmla="*/ 114909 w 1415338"/>
              <a:gd name="connsiteY117" fmla="*/ 258618 h 946024"/>
              <a:gd name="connsiteX118" fmla="*/ 107416 w 1415338"/>
              <a:gd name="connsiteY118" fmla="*/ 274052 h 946024"/>
              <a:gd name="connsiteX119" fmla="*/ 102620 w 1415338"/>
              <a:gd name="connsiteY119" fmla="*/ 284391 h 946024"/>
              <a:gd name="connsiteX120" fmla="*/ 97974 w 1415338"/>
              <a:gd name="connsiteY120" fmla="*/ 294879 h 946024"/>
              <a:gd name="connsiteX121" fmla="*/ 97824 w 1415338"/>
              <a:gd name="connsiteY121" fmla="*/ 295329 h 946024"/>
              <a:gd name="connsiteX122" fmla="*/ 97824 w 1415338"/>
              <a:gd name="connsiteY122" fmla="*/ 295329 h 946024"/>
              <a:gd name="connsiteX123" fmla="*/ 93478 w 1415338"/>
              <a:gd name="connsiteY123" fmla="*/ 305367 h 946024"/>
              <a:gd name="connsiteX124" fmla="*/ 88982 w 1415338"/>
              <a:gd name="connsiteY124" fmla="*/ 316157 h 946024"/>
              <a:gd name="connsiteX125" fmla="*/ 85385 w 1415338"/>
              <a:gd name="connsiteY125" fmla="*/ 324996 h 946024"/>
              <a:gd name="connsiteX126" fmla="*/ 81788 w 1415338"/>
              <a:gd name="connsiteY126" fmla="*/ 333836 h 946024"/>
              <a:gd name="connsiteX127" fmla="*/ 78341 w 1415338"/>
              <a:gd name="connsiteY127" fmla="*/ 342826 h 946024"/>
              <a:gd name="connsiteX128" fmla="*/ 74894 w 1415338"/>
              <a:gd name="connsiteY128" fmla="*/ 351818 h 946024"/>
              <a:gd name="connsiteX129" fmla="*/ 71897 w 1415338"/>
              <a:gd name="connsiteY129" fmla="*/ 359758 h 946024"/>
              <a:gd name="connsiteX130" fmla="*/ 69049 w 1415338"/>
              <a:gd name="connsiteY130" fmla="*/ 367849 h 946024"/>
              <a:gd name="connsiteX131" fmla="*/ 66201 w 1415338"/>
              <a:gd name="connsiteY131" fmla="*/ 375941 h 946024"/>
              <a:gd name="connsiteX132" fmla="*/ 65152 w 1415338"/>
              <a:gd name="connsiteY132" fmla="*/ 379087 h 946024"/>
              <a:gd name="connsiteX133" fmla="*/ 65152 w 1415338"/>
              <a:gd name="connsiteY133" fmla="*/ 379087 h 946024"/>
              <a:gd name="connsiteX134" fmla="*/ 65152 w 1415338"/>
              <a:gd name="connsiteY134" fmla="*/ 379087 h 946024"/>
              <a:gd name="connsiteX135" fmla="*/ 63504 w 1415338"/>
              <a:gd name="connsiteY135" fmla="*/ 383881 h 946024"/>
              <a:gd name="connsiteX136" fmla="*/ 60956 w 1415338"/>
              <a:gd name="connsiteY136" fmla="*/ 391373 h 946024"/>
              <a:gd name="connsiteX137" fmla="*/ 58558 w 1415338"/>
              <a:gd name="connsiteY137" fmla="*/ 398865 h 946024"/>
              <a:gd name="connsiteX138" fmla="*/ 56160 w 1415338"/>
              <a:gd name="connsiteY138" fmla="*/ 406357 h 946024"/>
              <a:gd name="connsiteX139" fmla="*/ 53762 w 1415338"/>
              <a:gd name="connsiteY139" fmla="*/ 413998 h 946024"/>
              <a:gd name="connsiteX140" fmla="*/ 51664 w 1415338"/>
              <a:gd name="connsiteY140" fmla="*/ 421042 h 946024"/>
              <a:gd name="connsiteX141" fmla="*/ 49566 w 1415338"/>
              <a:gd name="connsiteY141" fmla="*/ 428084 h 946024"/>
              <a:gd name="connsiteX142" fmla="*/ 47468 w 1415338"/>
              <a:gd name="connsiteY142" fmla="*/ 435126 h 946024"/>
              <a:gd name="connsiteX143" fmla="*/ 45369 w 1415338"/>
              <a:gd name="connsiteY143" fmla="*/ 442168 h 946024"/>
              <a:gd name="connsiteX144" fmla="*/ 43421 w 1415338"/>
              <a:gd name="connsiteY144" fmla="*/ 448911 h 946024"/>
              <a:gd name="connsiteX145" fmla="*/ 41622 w 1415338"/>
              <a:gd name="connsiteY145" fmla="*/ 455653 h 946024"/>
              <a:gd name="connsiteX146" fmla="*/ 39824 w 1415338"/>
              <a:gd name="connsiteY146" fmla="*/ 462397 h 946024"/>
              <a:gd name="connsiteX147" fmla="*/ 38325 w 1415338"/>
              <a:gd name="connsiteY147" fmla="*/ 468389 h 946024"/>
              <a:gd name="connsiteX148" fmla="*/ 38325 w 1415338"/>
              <a:gd name="connsiteY148" fmla="*/ 468389 h 946024"/>
              <a:gd name="connsiteX149" fmla="*/ 38176 w 1415338"/>
              <a:gd name="connsiteY149" fmla="*/ 469289 h 946024"/>
              <a:gd name="connsiteX150" fmla="*/ 36527 w 1415338"/>
              <a:gd name="connsiteY150" fmla="*/ 475881 h 946024"/>
              <a:gd name="connsiteX151" fmla="*/ 34879 w 1415338"/>
              <a:gd name="connsiteY151" fmla="*/ 482475 h 946024"/>
              <a:gd name="connsiteX152" fmla="*/ 33230 w 1415338"/>
              <a:gd name="connsiteY152" fmla="*/ 489067 h 946024"/>
              <a:gd name="connsiteX153" fmla="*/ 31581 w 1415338"/>
              <a:gd name="connsiteY153" fmla="*/ 495660 h 946024"/>
              <a:gd name="connsiteX154" fmla="*/ 30083 w 1415338"/>
              <a:gd name="connsiteY154" fmla="*/ 502102 h 946024"/>
              <a:gd name="connsiteX155" fmla="*/ 28584 w 1415338"/>
              <a:gd name="connsiteY155" fmla="*/ 508546 h 946024"/>
              <a:gd name="connsiteX156" fmla="*/ 27085 w 1415338"/>
              <a:gd name="connsiteY156" fmla="*/ 514988 h 946024"/>
              <a:gd name="connsiteX157" fmla="*/ 25736 w 1415338"/>
              <a:gd name="connsiteY157" fmla="*/ 521432 h 946024"/>
              <a:gd name="connsiteX158" fmla="*/ 24387 w 1415338"/>
              <a:gd name="connsiteY158" fmla="*/ 527726 h 946024"/>
              <a:gd name="connsiteX159" fmla="*/ 23039 w 1415338"/>
              <a:gd name="connsiteY159" fmla="*/ 534018 h 946024"/>
              <a:gd name="connsiteX160" fmla="*/ 21839 w 1415338"/>
              <a:gd name="connsiteY160" fmla="*/ 540311 h 946024"/>
              <a:gd name="connsiteX161" fmla="*/ 20641 w 1415338"/>
              <a:gd name="connsiteY161" fmla="*/ 546605 h 946024"/>
              <a:gd name="connsiteX162" fmla="*/ 19891 w 1415338"/>
              <a:gd name="connsiteY162" fmla="*/ 550351 h 946024"/>
              <a:gd name="connsiteX163" fmla="*/ 19142 w 1415338"/>
              <a:gd name="connsiteY163" fmla="*/ 554097 h 946024"/>
              <a:gd name="connsiteX164" fmla="*/ 18393 w 1415338"/>
              <a:gd name="connsiteY164" fmla="*/ 557843 h 946024"/>
              <a:gd name="connsiteX165" fmla="*/ 17643 w 1415338"/>
              <a:gd name="connsiteY165" fmla="*/ 561589 h 946024"/>
              <a:gd name="connsiteX166" fmla="*/ 17193 w 1415338"/>
              <a:gd name="connsiteY166" fmla="*/ 564135 h 946024"/>
              <a:gd name="connsiteX167" fmla="*/ 16744 w 1415338"/>
              <a:gd name="connsiteY167" fmla="*/ 566683 h 946024"/>
              <a:gd name="connsiteX168" fmla="*/ 16294 w 1415338"/>
              <a:gd name="connsiteY168" fmla="*/ 569229 h 946024"/>
              <a:gd name="connsiteX169" fmla="*/ 15845 w 1415338"/>
              <a:gd name="connsiteY169" fmla="*/ 571777 h 946024"/>
              <a:gd name="connsiteX170" fmla="*/ 14796 w 1415338"/>
              <a:gd name="connsiteY170" fmla="*/ 578070 h 946024"/>
              <a:gd name="connsiteX171" fmla="*/ 13747 w 1415338"/>
              <a:gd name="connsiteY171" fmla="*/ 584362 h 946024"/>
              <a:gd name="connsiteX172" fmla="*/ 12698 w 1415338"/>
              <a:gd name="connsiteY172" fmla="*/ 590656 h 946024"/>
              <a:gd name="connsiteX173" fmla="*/ 12248 w 1415338"/>
              <a:gd name="connsiteY173" fmla="*/ 593652 h 946024"/>
              <a:gd name="connsiteX174" fmla="*/ 12248 w 1415338"/>
              <a:gd name="connsiteY174" fmla="*/ 593952 h 946024"/>
              <a:gd name="connsiteX175" fmla="*/ 12248 w 1415338"/>
              <a:gd name="connsiteY175" fmla="*/ 594252 h 946024"/>
              <a:gd name="connsiteX176" fmla="*/ 11798 w 1415338"/>
              <a:gd name="connsiteY176" fmla="*/ 596950 h 946024"/>
              <a:gd name="connsiteX177" fmla="*/ 10899 w 1415338"/>
              <a:gd name="connsiteY177" fmla="*/ 603242 h 946024"/>
              <a:gd name="connsiteX178" fmla="*/ 10000 w 1415338"/>
              <a:gd name="connsiteY178" fmla="*/ 609536 h 946024"/>
              <a:gd name="connsiteX179" fmla="*/ 9101 w 1415338"/>
              <a:gd name="connsiteY179" fmla="*/ 615830 h 946024"/>
              <a:gd name="connsiteX180" fmla="*/ 8351 w 1415338"/>
              <a:gd name="connsiteY180" fmla="*/ 622122 h 946024"/>
              <a:gd name="connsiteX181" fmla="*/ 7902 w 1415338"/>
              <a:gd name="connsiteY181" fmla="*/ 625717 h 946024"/>
              <a:gd name="connsiteX182" fmla="*/ 7902 w 1415338"/>
              <a:gd name="connsiteY182" fmla="*/ 626317 h 946024"/>
              <a:gd name="connsiteX183" fmla="*/ 7902 w 1415338"/>
              <a:gd name="connsiteY183" fmla="*/ 626767 h 946024"/>
              <a:gd name="connsiteX184" fmla="*/ 7902 w 1415338"/>
              <a:gd name="connsiteY184" fmla="*/ 628565 h 946024"/>
              <a:gd name="connsiteX185" fmla="*/ 6852 w 1415338"/>
              <a:gd name="connsiteY185" fmla="*/ 634857 h 946024"/>
              <a:gd name="connsiteX186" fmla="*/ 6103 w 1415338"/>
              <a:gd name="connsiteY186" fmla="*/ 641151 h 946024"/>
              <a:gd name="connsiteX187" fmla="*/ 5354 w 1415338"/>
              <a:gd name="connsiteY187" fmla="*/ 647445 h 946024"/>
              <a:gd name="connsiteX188" fmla="*/ 4754 w 1415338"/>
              <a:gd name="connsiteY188" fmla="*/ 653887 h 946024"/>
              <a:gd name="connsiteX189" fmla="*/ 4305 w 1415338"/>
              <a:gd name="connsiteY189" fmla="*/ 658533 h 946024"/>
              <a:gd name="connsiteX190" fmla="*/ 4305 w 1415338"/>
              <a:gd name="connsiteY190" fmla="*/ 658533 h 946024"/>
              <a:gd name="connsiteX191" fmla="*/ 4305 w 1415338"/>
              <a:gd name="connsiteY191" fmla="*/ 658533 h 946024"/>
              <a:gd name="connsiteX192" fmla="*/ 4305 w 1415338"/>
              <a:gd name="connsiteY192" fmla="*/ 660031 h 946024"/>
              <a:gd name="connsiteX193" fmla="*/ 3705 w 1415338"/>
              <a:gd name="connsiteY193" fmla="*/ 666474 h 946024"/>
              <a:gd name="connsiteX194" fmla="*/ 3106 w 1415338"/>
              <a:gd name="connsiteY194" fmla="*/ 672916 h 946024"/>
              <a:gd name="connsiteX195" fmla="*/ 2656 w 1415338"/>
              <a:gd name="connsiteY195" fmla="*/ 677412 h 946024"/>
              <a:gd name="connsiteX196" fmla="*/ 2356 w 1415338"/>
              <a:gd name="connsiteY196" fmla="*/ 681906 h 946024"/>
              <a:gd name="connsiteX197" fmla="*/ 2057 w 1415338"/>
              <a:gd name="connsiteY197" fmla="*/ 686402 h 946024"/>
              <a:gd name="connsiteX198" fmla="*/ 1757 w 1415338"/>
              <a:gd name="connsiteY198" fmla="*/ 690898 h 946024"/>
              <a:gd name="connsiteX199" fmla="*/ 1757 w 1415338"/>
              <a:gd name="connsiteY199" fmla="*/ 692844 h 946024"/>
              <a:gd name="connsiteX200" fmla="*/ 1757 w 1415338"/>
              <a:gd name="connsiteY200" fmla="*/ 694792 h 946024"/>
              <a:gd name="connsiteX201" fmla="*/ 1757 w 1415338"/>
              <a:gd name="connsiteY201" fmla="*/ 696740 h 946024"/>
              <a:gd name="connsiteX202" fmla="*/ 1757 w 1415338"/>
              <a:gd name="connsiteY202" fmla="*/ 698688 h 946024"/>
              <a:gd name="connsiteX203" fmla="*/ 1307 w 1415338"/>
              <a:gd name="connsiteY203" fmla="*/ 705581 h 946024"/>
              <a:gd name="connsiteX204" fmla="*/ 1307 w 1415338"/>
              <a:gd name="connsiteY204" fmla="*/ 708278 h 946024"/>
              <a:gd name="connsiteX205" fmla="*/ 1307 w 1415338"/>
              <a:gd name="connsiteY205" fmla="*/ 709027 h 946024"/>
              <a:gd name="connsiteX206" fmla="*/ 1307 w 1415338"/>
              <a:gd name="connsiteY206" fmla="*/ 709926 h 946024"/>
              <a:gd name="connsiteX207" fmla="*/ 1307 w 1415338"/>
              <a:gd name="connsiteY207" fmla="*/ 712473 h 946024"/>
              <a:gd name="connsiteX208" fmla="*/ 1008 w 1415338"/>
              <a:gd name="connsiteY208" fmla="*/ 719365 h 946024"/>
              <a:gd name="connsiteX209" fmla="*/ 708 w 1415338"/>
              <a:gd name="connsiteY209" fmla="*/ 726259 h 946024"/>
              <a:gd name="connsiteX210" fmla="*/ 708 w 1415338"/>
              <a:gd name="connsiteY210" fmla="*/ 727157 h 946024"/>
              <a:gd name="connsiteX211" fmla="*/ 708 w 1415338"/>
              <a:gd name="connsiteY211" fmla="*/ 727607 h 946024"/>
              <a:gd name="connsiteX212" fmla="*/ 708 w 1415338"/>
              <a:gd name="connsiteY212" fmla="*/ 728207 h 946024"/>
              <a:gd name="connsiteX213" fmla="*/ 558 w 1415338"/>
              <a:gd name="connsiteY213" fmla="*/ 733301 h 946024"/>
              <a:gd name="connsiteX214" fmla="*/ 408 w 1415338"/>
              <a:gd name="connsiteY214" fmla="*/ 740343 h 946024"/>
              <a:gd name="connsiteX215" fmla="*/ 408 w 1415338"/>
              <a:gd name="connsiteY215" fmla="*/ 745287 h 946024"/>
              <a:gd name="connsiteX216" fmla="*/ 408 w 1415338"/>
              <a:gd name="connsiteY216" fmla="*/ 746037 h 946024"/>
              <a:gd name="connsiteX217" fmla="*/ 408 w 1415338"/>
              <a:gd name="connsiteY217" fmla="*/ 746487 h 946024"/>
              <a:gd name="connsiteX218" fmla="*/ 408 w 1415338"/>
              <a:gd name="connsiteY218" fmla="*/ 747385 h 946024"/>
              <a:gd name="connsiteX219" fmla="*/ 408 w 1415338"/>
              <a:gd name="connsiteY219" fmla="*/ 754428 h 946024"/>
              <a:gd name="connsiteX220" fmla="*/ 408 w 1415338"/>
              <a:gd name="connsiteY220" fmla="*/ 756974 h 946024"/>
              <a:gd name="connsiteX221" fmla="*/ 408 w 1415338"/>
              <a:gd name="connsiteY221" fmla="*/ 759522 h 946024"/>
              <a:gd name="connsiteX222" fmla="*/ 408 w 1415338"/>
              <a:gd name="connsiteY222" fmla="*/ 762070 h 946024"/>
              <a:gd name="connsiteX223" fmla="*/ 5914 w 1415338"/>
              <a:gd name="connsiteY223" fmla="*/ 754981 h 946024"/>
              <a:gd name="connsiteX224" fmla="*/ 998847 w 1415338"/>
              <a:gd name="connsiteY224" fmla="*/ 946024 h 946024"/>
              <a:gd name="connsiteX225" fmla="*/ 999296 w 1415338"/>
              <a:gd name="connsiteY225" fmla="*/ 937378 h 946024"/>
              <a:gd name="connsiteX226" fmla="*/ 999296 w 1415338"/>
              <a:gd name="connsiteY226" fmla="*/ 936478 h 946024"/>
              <a:gd name="connsiteX227" fmla="*/ 1000046 w 1415338"/>
              <a:gd name="connsiteY227" fmla="*/ 918949 h 946024"/>
              <a:gd name="connsiteX228" fmla="*/ 1000046 w 1415338"/>
              <a:gd name="connsiteY228" fmla="*/ 918199 h 946024"/>
              <a:gd name="connsiteX229" fmla="*/ 1001095 w 1415338"/>
              <a:gd name="connsiteY229" fmla="*/ 900669 h 946024"/>
              <a:gd name="connsiteX230" fmla="*/ 1001095 w 1415338"/>
              <a:gd name="connsiteY230" fmla="*/ 899019 h 946024"/>
              <a:gd name="connsiteX231" fmla="*/ 1002294 w 1415338"/>
              <a:gd name="connsiteY231" fmla="*/ 881189 h 946024"/>
              <a:gd name="connsiteX232" fmla="*/ 1005291 w 1415338"/>
              <a:gd name="connsiteY232" fmla="*/ 848226 h 946024"/>
              <a:gd name="connsiteX233" fmla="*/ 1005291 w 1415338"/>
              <a:gd name="connsiteY233" fmla="*/ 847626 h 946024"/>
              <a:gd name="connsiteX234" fmla="*/ 1009038 w 1415338"/>
              <a:gd name="connsiteY234" fmla="*/ 815111 h 946024"/>
              <a:gd name="connsiteX235" fmla="*/ 1009038 w 1415338"/>
              <a:gd name="connsiteY235" fmla="*/ 814661 h 946024"/>
              <a:gd name="connsiteX236" fmla="*/ 1013684 w 1415338"/>
              <a:gd name="connsiteY236" fmla="*/ 782298 h 946024"/>
              <a:gd name="connsiteX237" fmla="*/ 1013684 w 1415338"/>
              <a:gd name="connsiteY237" fmla="*/ 781848 h 946024"/>
              <a:gd name="connsiteX238" fmla="*/ 1019079 w 1415338"/>
              <a:gd name="connsiteY238" fmla="*/ 749483 h 946024"/>
              <a:gd name="connsiteX239" fmla="*/ 1039762 w 1415338"/>
              <a:gd name="connsiteY239" fmla="*/ 653887 h 946024"/>
              <a:gd name="connsiteX240" fmla="*/ 1039762 w 1415338"/>
              <a:gd name="connsiteY240" fmla="*/ 653737 h 946024"/>
              <a:gd name="connsiteX241" fmla="*/ 1066589 w 1415338"/>
              <a:gd name="connsiteY241" fmla="*/ 562637 h 946024"/>
              <a:gd name="connsiteX242" fmla="*/ 1064790 w 1415338"/>
              <a:gd name="connsiteY242" fmla="*/ 563537 h 946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</a:cxnLst>
            <a:rect l="l" t="t" r="r" b="b"/>
            <a:pathLst>
              <a:path w="1415338" h="946024">
                <a:moveTo>
                  <a:pt x="1064790" y="563537"/>
                </a:moveTo>
                <a:lnTo>
                  <a:pt x="1064790" y="563237"/>
                </a:lnTo>
                <a:cubicBezTo>
                  <a:pt x="1074681" y="533718"/>
                  <a:pt x="1085472" y="505250"/>
                  <a:pt x="1097162" y="477979"/>
                </a:cubicBezTo>
                <a:lnTo>
                  <a:pt x="1097162" y="477679"/>
                </a:lnTo>
                <a:cubicBezTo>
                  <a:pt x="1108702" y="450559"/>
                  <a:pt x="1120992" y="424788"/>
                  <a:pt x="1134030" y="400365"/>
                </a:cubicBezTo>
                <a:cubicBezTo>
                  <a:pt x="1134330" y="399915"/>
                  <a:pt x="1134480" y="399465"/>
                  <a:pt x="1134780" y="399015"/>
                </a:cubicBezTo>
                <a:cubicBezTo>
                  <a:pt x="1147369" y="375491"/>
                  <a:pt x="1160557" y="353466"/>
                  <a:pt x="1174346" y="332938"/>
                </a:cubicBezTo>
                <a:cubicBezTo>
                  <a:pt x="1175245" y="331438"/>
                  <a:pt x="1176294" y="330090"/>
                  <a:pt x="1177193" y="328592"/>
                </a:cubicBezTo>
                <a:cubicBezTo>
                  <a:pt x="1190981" y="308215"/>
                  <a:pt x="1205369" y="289335"/>
                  <a:pt x="1220056" y="272554"/>
                </a:cubicBezTo>
                <a:cubicBezTo>
                  <a:pt x="1220506" y="272104"/>
                  <a:pt x="1220955" y="271654"/>
                  <a:pt x="1221405" y="271056"/>
                </a:cubicBezTo>
                <a:cubicBezTo>
                  <a:pt x="1228599" y="262814"/>
                  <a:pt x="1236092" y="255022"/>
                  <a:pt x="1243436" y="247680"/>
                </a:cubicBezTo>
                <a:cubicBezTo>
                  <a:pt x="1243736" y="247380"/>
                  <a:pt x="1244035" y="247080"/>
                  <a:pt x="1244335" y="246932"/>
                </a:cubicBezTo>
                <a:cubicBezTo>
                  <a:pt x="1251979" y="239440"/>
                  <a:pt x="1259772" y="232397"/>
                  <a:pt x="1267715" y="225955"/>
                </a:cubicBezTo>
                <a:lnTo>
                  <a:pt x="1268015" y="225655"/>
                </a:lnTo>
                <a:cubicBezTo>
                  <a:pt x="1276108" y="219061"/>
                  <a:pt x="1284201" y="213069"/>
                  <a:pt x="1292294" y="207675"/>
                </a:cubicBezTo>
                <a:lnTo>
                  <a:pt x="1292444" y="207675"/>
                </a:lnTo>
                <a:cubicBezTo>
                  <a:pt x="1300687" y="202279"/>
                  <a:pt x="1308929" y="197335"/>
                  <a:pt x="1317322" y="193139"/>
                </a:cubicBezTo>
                <a:cubicBezTo>
                  <a:pt x="1326015" y="188795"/>
                  <a:pt x="1334407" y="185200"/>
                  <a:pt x="1342950" y="182352"/>
                </a:cubicBezTo>
                <a:lnTo>
                  <a:pt x="1343250" y="182352"/>
                </a:lnTo>
                <a:cubicBezTo>
                  <a:pt x="1351642" y="179506"/>
                  <a:pt x="1359886" y="177408"/>
                  <a:pt x="1367978" y="175908"/>
                </a:cubicBezTo>
                <a:lnTo>
                  <a:pt x="1367978" y="175908"/>
                </a:lnTo>
                <a:cubicBezTo>
                  <a:pt x="1376071" y="174410"/>
                  <a:pt x="1384165" y="173812"/>
                  <a:pt x="1392108" y="173662"/>
                </a:cubicBezTo>
                <a:lnTo>
                  <a:pt x="1392108" y="173662"/>
                </a:lnTo>
                <a:cubicBezTo>
                  <a:pt x="1400051" y="173662"/>
                  <a:pt x="1407694" y="174260"/>
                  <a:pt x="1415338" y="175610"/>
                </a:cubicBezTo>
                <a:lnTo>
                  <a:pt x="1415338" y="175610"/>
                </a:lnTo>
                <a:lnTo>
                  <a:pt x="1415338" y="175610"/>
                </a:lnTo>
                <a:lnTo>
                  <a:pt x="1415338" y="175610"/>
                </a:lnTo>
                <a:lnTo>
                  <a:pt x="1415338" y="175610"/>
                </a:lnTo>
                <a:lnTo>
                  <a:pt x="594945" y="31915"/>
                </a:lnTo>
                <a:lnTo>
                  <a:pt x="423643" y="1948"/>
                </a:lnTo>
                <a:lnTo>
                  <a:pt x="423643" y="1948"/>
                </a:lnTo>
                <a:lnTo>
                  <a:pt x="423643" y="1948"/>
                </a:lnTo>
                <a:lnTo>
                  <a:pt x="423643" y="1948"/>
                </a:lnTo>
                <a:lnTo>
                  <a:pt x="423643" y="1948"/>
                </a:lnTo>
                <a:lnTo>
                  <a:pt x="420646" y="1500"/>
                </a:lnTo>
                <a:lnTo>
                  <a:pt x="417648" y="1050"/>
                </a:lnTo>
                <a:cubicBezTo>
                  <a:pt x="416599" y="900"/>
                  <a:pt x="415550" y="750"/>
                  <a:pt x="414651" y="750"/>
                </a:cubicBezTo>
                <a:cubicBezTo>
                  <a:pt x="413602" y="750"/>
                  <a:pt x="412552" y="600"/>
                  <a:pt x="411653" y="450"/>
                </a:cubicBezTo>
                <a:cubicBezTo>
                  <a:pt x="410604" y="450"/>
                  <a:pt x="409555" y="300"/>
                  <a:pt x="408656" y="150"/>
                </a:cubicBezTo>
                <a:cubicBezTo>
                  <a:pt x="407757" y="0"/>
                  <a:pt x="406558" y="150"/>
                  <a:pt x="405659" y="0"/>
                </a:cubicBezTo>
                <a:lnTo>
                  <a:pt x="402661" y="0"/>
                </a:lnTo>
                <a:lnTo>
                  <a:pt x="400113" y="0"/>
                </a:lnTo>
                <a:lnTo>
                  <a:pt x="399514" y="0"/>
                </a:lnTo>
                <a:lnTo>
                  <a:pt x="396367" y="0"/>
                </a:lnTo>
                <a:lnTo>
                  <a:pt x="393219" y="0"/>
                </a:lnTo>
                <a:cubicBezTo>
                  <a:pt x="392170" y="0"/>
                  <a:pt x="391121" y="0"/>
                  <a:pt x="390072" y="150"/>
                </a:cubicBezTo>
                <a:cubicBezTo>
                  <a:pt x="389023" y="150"/>
                  <a:pt x="387974" y="150"/>
                  <a:pt x="386925" y="300"/>
                </a:cubicBezTo>
                <a:cubicBezTo>
                  <a:pt x="385876" y="300"/>
                  <a:pt x="384826" y="450"/>
                  <a:pt x="383778" y="600"/>
                </a:cubicBezTo>
                <a:cubicBezTo>
                  <a:pt x="382728" y="600"/>
                  <a:pt x="381679" y="900"/>
                  <a:pt x="380630" y="900"/>
                </a:cubicBezTo>
                <a:cubicBezTo>
                  <a:pt x="379581" y="900"/>
                  <a:pt x="378532" y="1200"/>
                  <a:pt x="377483" y="1350"/>
                </a:cubicBezTo>
                <a:cubicBezTo>
                  <a:pt x="376734" y="1350"/>
                  <a:pt x="375834" y="1650"/>
                  <a:pt x="375085" y="1650"/>
                </a:cubicBezTo>
                <a:lnTo>
                  <a:pt x="375085" y="1650"/>
                </a:lnTo>
                <a:lnTo>
                  <a:pt x="375085" y="1650"/>
                </a:lnTo>
                <a:lnTo>
                  <a:pt x="374486" y="1650"/>
                </a:lnTo>
                <a:cubicBezTo>
                  <a:pt x="373436" y="1798"/>
                  <a:pt x="372237" y="1948"/>
                  <a:pt x="371188" y="2248"/>
                </a:cubicBezTo>
                <a:cubicBezTo>
                  <a:pt x="370139" y="2398"/>
                  <a:pt x="368940" y="2698"/>
                  <a:pt x="367891" y="2848"/>
                </a:cubicBezTo>
                <a:cubicBezTo>
                  <a:pt x="366842" y="2998"/>
                  <a:pt x="365643" y="3298"/>
                  <a:pt x="364594" y="3596"/>
                </a:cubicBezTo>
                <a:cubicBezTo>
                  <a:pt x="363545" y="3896"/>
                  <a:pt x="362346" y="4046"/>
                  <a:pt x="361297" y="4346"/>
                </a:cubicBezTo>
                <a:cubicBezTo>
                  <a:pt x="360248" y="4646"/>
                  <a:pt x="359049" y="4946"/>
                  <a:pt x="357850" y="5246"/>
                </a:cubicBezTo>
                <a:cubicBezTo>
                  <a:pt x="356651" y="5544"/>
                  <a:pt x="355602" y="5844"/>
                  <a:pt x="354403" y="6144"/>
                </a:cubicBezTo>
                <a:cubicBezTo>
                  <a:pt x="353204" y="6444"/>
                  <a:pt x="352155" y="6744"/>
                  <a:pt x="350956" y="7194"/>
                </a:cubicBezTo>
                <a:cubicBezTo>
                  <a:pt x="350506" y="7342"/>
                  <a:pt x="349907" y="7492"/>
                  <a:pt x="349457" y="7642"/>
                </a:cubicBezTo>
                <a:lnTo>
                  <a:pt x="349457" y="7642"/>
                </a:lnTo>
                <a:lnTo>
                  <a:pt x="349457" y="7642"/>
                </a:lnTo>
                <a:cubicBezTo>
                  <a:pt x="348857" y="7792"/>
                  <a:pt x="348258" y="7942"/>
                  <a:pt x="347808" y="8242"/>
                </a:cubicBezTo>
                <a:cubicBezTo>
                  <a:pt x="346609" y="8692"/>
                  <a:pt x="345411" y="8992"/>
                  <a:pt x="344211" y="9440"/>
                </a:cubicBezTo>
                <a:lnTo>
                  <a:pt x="340615" y="10790"/>
                </a:lnTo>
                <a:cubicBezTo>
                  <a:pt x="339415" y="11238"/>
                  <a:pt x="338217" y="11688"/>
                  <a:pt x="336868" y="12138"/>
                </a:cubicBezTo>
                <a:cubicBezTo>
                  <a:pt x="335669" y="12588"/>
                  <a:pt x="334470" y="13036"/>
                  <a:pt x="333121" y="13636"/>
                </a:cubicBezTo>
                <a:cubicBezTo>
                  <a:pt x="332372" y="13936"/>
                  <a:pt x="331472" y="14386"/>
                  <a:pt x="330573" y="14686"/>
                </a:cubicBezTo>
                <a:cubicBezTo>
                  <a:pt x="329674" y="14984"/>
                  <a:pt x="328925" y="15434"/>
                  <a:pt x="328026" y="15734"/>
                </a:cubicBezTo>
                <a:cubicBezTo>
                  <a:pt x="327126" y="16034"/>
                  <a:pt x="326377" y="16483"/>
                  <a:pt x="325478" y="16932"/>
                </a:cubicBezTo>
                <a:cubicBezTo>
                  <a:pt x="324578" y="17382"/>
                  <a:pt x="323829" y="17682"/>
                  <a:pt x="322930" y="18131"/>
                </a:cubicBezTo>
                <a:cubicBezTo>
                  <a:pt x="322480" y="18281"/>
                  <a:pt x="322031" y="18580"/>
                  <a:pt x="321581" y="18730"/>
                </a:cubicBezTo>
                <a:lnTo>
                  <a:pt x="320232" y="19329"/>
                </a:lnTo>
                <a:cubicBezTo>
                  <a:pt x="320232" y="19329"/>
                  <a:pt x="319333" y="19779"/>
                  <a:pt x="318883" y="19929"/>
                </a:cubicBezTo>
                <a:cubicBezTo>
                  <a:pt x="318434" y="20079"/>
                  <a:pt x="317984" y="20379"/>
                  <a:pt x="317535" y="20528"/>
                </a:cubicBezTo>
                <a:cubicBezTo>
                  <a:pt x="316186" y="21277"/>
                  <a:pt x="314837" y="21877"/>
                  <a:pt x="313488" y="22625"/>
                </a:cubicBezTo>
                <a:lnTo>
                  <a:pt x="309441" y="24873"/>
                </a:lnTo>
                <a:lnTo>
                  <a:pt x="305395" y="27121"/>
                </a:lnTo>
                <a:cubicBezTo>
                  <a:pt x="304046" y="27871"/>
                  <a:pt x="302697" y="28769"/>
                  <a:pt x="301349" y="29519"/>
                </a:cubicBezTo>
                <a:cubicBezTo>
                  <a:pt x="300000" y="30267"/>
                  <a:pt x="298801" y="31167"/>
                  <a:pt x="297452" y="31915"/>
                </a:cubicBezTo>
                <a:lnTo>
                  <a:pt x="297302" y="31915"/>
                </a:lnTo>
                <a:cubicBezTo>
                  <a:pt x="297302" y="31915"/>
                  <a:pt x="297002" y="32065"/>
                  <a:pt x="296852" y="32215"/>
                </a:cubicBezTo>
                <a:cubicBezTo>
                  <a:pt x="295353" y="33115"/>
                  <a:pt x="293855" y="34163"/>
                  <a:pt x="292356" y="35063"/>
                </a:cubicBezTo>
                <a:cubicBezTo>
                  <a:pt x="290858" y="35961"/>
                  <a:pt x="289359" y="37011"/>
                  <a:pt x="287860" y="38059"/>
                </a:cubicBezTo>
                <a:lnTo>
                  <a:pt x="283364" y="41205"/>
                </a:lnTo>
                <a:cubicBezTo>
                  <a:pt x="281716" y="42405"/>
                  <a:pt x="279917" y="43603"/>
                  <a:pt x="278268" y="44801"/>
                </a:cubicBezTo>
                <a:lnTo>
                  <a:pt x="273173" y="48547"/>
                </a:lnTo>
                <a:cubicBezTo>
                  <a:pt x="272873" y="48847"/>
                  <a:pt x="272423" y="49147"/>
                  <a:pt x="272124" y="49297"/>
                </a:cubicBezTo>
                <a:cubicBezTo>
                  <a:pt x="272124" y="49297"/>
                  <a:pt x="271824" y="49447"/>
                  <a:pt x="271824" y="49597"/>
                </a:cubicBezTo>
                <a:cubicBezTo>
                  <a:pt x="270625" y="50495"/>
                  <a:pt x="269426" y="51545"/>
                  <a:pt x="268077" y="52443"/>
                </a:cubicBezTo>
                <a:lnTo>
                  <a:pt x="263131" y="56489"/>
                </a:lnTo>
                <a:cubicBezTo>
                  <a:pt x="261033" y="58137"/>
                  <a:pt x="258935" y="59935"/>
                  <a:pt x="256987" y="61733"/>
                </a:cubicBezTo>
                <a:cubicBezTo>
                  <a:pt x="255039" y="63531"/>
                  <a:pt x="252790" y="65330"/>
                  <a:pt x="250842" y="67276"/>
                </a:cubicBezTo>
                <a:cubicBezTo>
                  <a:pt x="249793" y="68176"/>
                  <a:pt x="248894" y="69076"/>
                  <a:pt x="247845" y="70124"/>
                </a:cubicBezTo>
                <a:cubicBezTo>
                  <a:pt x="247545" y="70274"/>
                  <a:pt x="247395" y="70574"/>
                  <a:pt x="247096" y="70724"/>
                </a:cubicBezTo>
                <a:cubicBezTo>
                  <a:pt x="246346" y="71472"/>
                  <a:pt x="245447" y="72222"/>
                  <a:pt x="244698" y="72970"/>
                </a:cubicBezTo>
                <a:cubicBezTo>
                  <a:pt x="242599" y="74918"/>
                  <a:pt x="240651" y="76866"/>
                  <a:pt x="238553" y="78814"/>
                </a:cubicBezTo>
                <a:cubicBezTo>
                  <a:pt x="235405" y="81812"/>
                  <a:pt x="232408" y="84958"/>
                  <a:pt x="229410" y="88104"/>
                </a:cubicBezTo>
                <a:cubicBezTo>
                  <a:pt x="227762" y="89902"/>
                  <a:pt x="225964" y="91700"/>
                  <a:pt x="224315" y="93498"/>
                </a:cubicBezTo>
                <a:lnTo>
                  <a:pt x="223416" y="94398"/>
                </a:lnTo>
                <a:cubicBezTo>
                  <a:pt x="223416" y="94398"/>
                  <a:pt x="223116" y="94698"/>
                  <a:pt x="223116" y="94848"/>
                </a:cubicBezTo>
                <a:cubicBezTo>
                  <a:pt x="222217" y="95896"/>
                  <a:pt x="221318" y="96796"/>
                  <a:pt x="220269" y="97844"/>
                </a:cubicBezTo>
                <a:cubicBezTo>
                  <a:pt x="217271" y="101140"/>
                  <a:pt x="214274" y="104587"/>
                  <a:pt x="211276" y="108033"/>
                </a:cubicBezTo>
                <a:cubicBezTo>
                  <a:pt x="208279" y="111479"/>
                  <a:pt x="205281" y="115075"/>
                  <a:pt x="202434" y="118671"/>
                </a:cubicBezTo>
                <a:cubicBezTo>
                  <a:pt x="196739" y="125713"/>
                  <a:pt x="191194" y="132905"/>
                  <a:pt x="185648" y="140397"/>
                </a:cubicBezTo>
                <a:cubicBezTo>
                  <a:pt x="183400" y="143395"/>
                  <a:pt x="181302" y="146541"/>
                  <a:pt x="179204" y="149538"/>
                </a:cubicBezTo>
                <a:cubicBezTo>
                  <a:pt x="178155" y="151036"/>
                  <a:pt x="177256" y="152384"/>
                  <a:pt x="176207" y="153882"/>
                </a:cubicBezTo>
                <a:cubicBezTo>
                  <a:pt x="173959" y="157178"/>
                  <a:pt x="171561" y="160326"/>
                  <a:pt x="169313" y="163622"/>
                </a:cubicBezTo>
                <a:cubicBezTo>
                  <a:pt x="163917" y="171564"/>
                  <a:pt x="158671" y="179804"/>
                  <a:pt x="153576" y="188196"/>
                </a:cubicBezTo>
                <a:cubicBezTo>
                  <a:pt x="148480" y="196585"/>
                  <a:pt x="143385" y="205277"/>
                  <a:pt x="138289" y="214117"/>
                </a:cubicBezTo>
                <a:cubicBezTo>
                  <a:pt x="137540" y="215465"/>
                  <a:pt x="136790" y="216965"/>
                  <a:pt x="135891" y="218463"/>
                </a:cubicBezTo>
                <a:cubicBezTo>
                  <a:pt x="135891" y="218613"/>
                  <a:pt x="135592" y="218913"/>
                  <a:pt x="135592" y="219061"/>
                </a:cubicBezTo>
                <a:cubicBezTo>
                  <a:pt x="135592" y="219361"/>
                  <a:pt x="135292" y="219511"/>
                  <a:pt x="135142" y="219811"/>
                </a:cubicBezTo>
                <a:cubicBezTo>
                  <a:pt x="133493" y="222807"/>
                  <a:pt x="131845" y="225655"/>
                  <a:pt x="130346" y="228651"/>
                </a:cubicBezTo>
                <a:cubicBezTo>
                  <a:pt x="127649" y="233596"/>
                  <a:pt x="125101" y="238540"/>
                  <a:pt x="122553" y="243484"/>
                </a:cubicBezTo>
                <a:cubicBezTo>
                  <a:pt x="120005" y="248430"/>
                  <a:pt x="117457" y="253524"/>
                  <a:pt x="114909" y="258618"/>
                </a:cubicBezTo>
                <a:cubicBezTo>
                  <a:pt x="112361" y="263714"/>
                  <a:pt x="109963" y="268958"/>
                  <a:pt x="107416" y="274052"/>
                </a:cubicBezTo>
                <a:cubicBezTo>
                  <a:pt x="105767" y="277498"/>
                  <a:pt x="104268" y="280943"/>
                  <a:pt x="102620" y="284391"/>
                </a:cubicBezTo>
                <a:cubicBezTo>
                  <a:pt x="100972" y="287837"/>
                  <a:pt x="99473" y="291283"/>
                  <a:pt x="97974" y="294879"/>
                </a:cubicBezTo>
                <a:cubicBezTo>
                  <a:pt x="97974" y="295029"/>
                  <a:pt x="97974" y="295179"/>
                  <a:pt x="97824" y="295329"/>
                </a:cubicBezTo>
                <a:lnTo>
                  <a:pt x="97824" y="295329"/>
                </a:lnTo>
                <a:cubicBezTo>
                  <a:pt x="96325" y="298625"/>
                  <a:pt x="94976" y="301921"/>
                  <a:pt x="93478" y="305367"/>
                </a:cubicBezTo>
                <a:lnTo>
                  <a:pt x="88982" y="316157"/>
                </a:lnTo>
                <a:cubicBezTo>
                  <a:pt x="87783" y="319003"/>
                  <a:pt x="86584" y="321999"/>
                  <a:pt x="85385" y="324996"/>
                </a:cubicBezTo>
                <a:cubicBezTo>
                  <a:pt x="84186" y="327992"/>
                  <a:pt x="82987" y="330840"/>
                  <a:pt x="81788" y="333836"/>
                </a:cubicBezTo>
                <a:cubicBezTo>
                  <a:pt x="80589" y="336834"/>
                  <a:pt x="79540" y="339830"/>
                  <a:pt x="78341" y="342826"/>
                </a:cubicBezTo>
                <a:cubicBezTo>
                  <a:pt x="77142" y="345824"/>
                  <a:pt x="76093" y="348820"/>
                  <a:pt x="74894" y="351818"/>
                </a:cubicBezTo>
                <a:cubicBezTo>
                  <a:pt x="73845" y="354514"/>
                  <a:pt x="72945" y="357212"/>
                  <a:pt x="71897" y="359758"/>
                </a:cubicBezTo>
                <a:cubicBezTo>
                  <a:pt x="70997" y="362455"/>
                  <a:pt x="69948" y="365152"/>
                  <a:pt x="69049" y="367849"/>
                </a:cubicBezTo>
                <a:cubicBezTo>
                  <a:pt x="68150" y="370547"/>
                  <a:pt x="67101" y="373243"/>
                  <a:pt x="66201" y="375941"/>
                </a:cubicBezTo>
                <a:cubicBezTo>
                  <a:pt x="65901" y="376989"/>
                  <a:pt x="65452" y="378039"/>
                  <a:pt x="65152" y="379087"/>
                </a:cubicBezTo>
                <a:lnTo>
                  <a:pt x="65152" y="379087"/>
                </a:lnTo>
                <a:lnTo>
                  <a:pt x="65152" y="379087"/>
                </a:lnTo>
                <a:cubicBezTo>
                  <a:pt x="64553" y="380735"/>
                  <a:pt x="64103" y="382233"/>
                  <a:pt x="63504" y="383881"/>
                </a:cubicBezTo>
                <a:cubicBezTo>
                  <a:pt x="62604" y="386429"/>
                  <a:pt x="61855" y="388827"/>
                  <a:pt x="60956" y="391373"/>
                </a:cubicBezTo>
                <a:cubicBezTo>
                  <a:pt x="60207" y="393921"/>
                  <a:pt x="59307" y="396319"/>
                  <a:pt x="58558" y="398865"/>
                </a:cubicBezTo>
                <a:cubicBezTo>
                  <a:pt x="57809" y="401413"/>
                  <a:pt x="56910" y="403961"/>
                  <a:pt x="56160" y="406357"/>
                </a:cubicBezTo>
                <a:cubicBezTo>
                  <a:pt x="55411" y="408904"/>
                  <a:pt x="54512" y="411452"/>
                  <a:pt x="53762" y="413998"/>
                </a:cubicBezTo>
                <a:cubicBezTo>
                  <a:pt x="53013" y="416396"/>
                  <a:pt x="52264" y="418644"/>
                  <a:pt x="51664" y="421042"/>
                </a:cubicBezTo>
                <a:cubicBezTo>
                  <a:pt x="51064" y="423438"/>
                  <a:pt x="50315" y="425686"/>
                  <a:pt x="49566" y="428084"/>
                </a:cubicBezTo>
                <a:cubicBezTo>
                  <a:pt x="48816" y="430482"/>
                  <a:pt x="48217" y="432728"/>
                  <a:pt x="47468" y="435126"/>
                </a:cubicBezTo>
                <a:cubicBezTo>
                  <a:pt x="46718" y="437524"/>
                  <a:pt x="46119" y="439772"/>
                  <a:pt x="45369" y="442168"/>
                </a:cubicBezTo>
                <a:cubicBezTo>
                  <a:pt x="44770" y="444416"/>
                  <a:pt x="44170" y="446664"/>
                  <a:pt x="43421" y="448911"/>
                </a:cubicBezTo>
                <a:lnTo>
                  <a:pt x="41622" y="455653"/>
                </a:lnTo>
                <a:lnTo>
                  <a:pt x="39824" y="462397"/>
                </a:lnTo>
                <a:cubicBezTo>
                  <a:pt x="39374" y="464343"/>
                  <a:pt x="38775" y="466291"/>
                  <a:pt x="38325" y="468389"/>
                </a:cubicBezTo>
                <a:lnTo>
                  <a:pt x="38325" y="468389"/>
                </a:lnTo>
                <a:cubicBezTo>
                  <a:pt x="38325" y="468389"/>
                  <a:pt x="38325" y="468989"/>
                  <a:pt x="38176" y="469289"/>
                </a:cubicBezTo>
                <a:lnTo>
                  <a:pt x="36527" y="475881"/>
                </a:lnTo>
                <a:cubicBezTo>
                  <a:pt x="35927" y="478129"/>
                  <a:pt x="35478" y="480227"/>
                  <a:pt x="34879" y="482475"/>
                </a:cubicBezTo>
                <a:cubicBezTo>
                  <a:pt x="34279" y="484723"/>
                  <a:pt x="33829" y="486969"/>
                  <a:pt x="33230" y="489067"/>
                </a:cubicBezTo>
                <a:cubicBezTo>
                  <a:pt x="32780" y="491315"/>
                  <a:pt x="32181" y="493562"/>
                  <a:pt x="31581" y="495660"/>
                </a:cubicBezTo>
                <a:cubicBezTo>
                  <a:pt x="31132" y="497758"/>
                  <a:pt x="30532" y="500004"/>
                  <a:pt x="30083" y="502102"/>
                </a:cubicBezTo>
                <a:cubicBezTo>
                  <a:pt x="29633" y="504200"/>
                  <a:pt x="29033" y="506448"/>
                  <a:pt x="28584" y="508546"/>
                </a:cubicBezTo>
                <a:cubicBezTo>
                  <a:pt x="28134" y="510644"/>
                  <a:pt x="27685" y="512892"/>
                  <a:pt x="27085" y="514988"/>
                </a:cubicBezTo>
                <a:cubicBezTo>
                  <a:pt x="26635" y="517086"/>
                  <a:pt x="26186" y="519334"/>
                  <a:pt x="25736" y="521432"/>
                </a:cubicBezTo>
                <a:lnTo>
                  <a:pt x="24387" y="527726"/>
                </a:lnTo>
                <a:lnTo>
                  <a:pt x="23039" y="534018"/>
                </a:lnTo>
                <a:cubicBezTo>
                  <a:pt x="22589" y="536116"/>
                  <a:pt x="22139" y="538213"/>
                  <a:pt x="21839" y="540311"/>
                </a:cubicBezTo>
                <a:cubicBezTo>
                  <a:pt x="21390" y="542409"/>
                  <a:pt x="20940" y="544507"/>
                  <a:pt x="20641" y="546605"/>
                </a:cubicBezTo>
                <a:cubicBezTo>
                  <a:pt x="20341" y="547803"/>
                  <a:pt x="20191" y="549151"/>
                  <a:pt x="19891" y="550351"/>
                </a:cubicBezTo>
                <a:cubicBezTo>
                  <a:pt x="19591" y="551549"/>
                  <a:pt x="19442" y="552897"/>
                  <a:pt x="19142" y="554097"/>
                </a:cubicBezTo>
                <a:cubicBezTo>
                  <a:pt x="18842" y="555295"/>
                  <a:pt x="18692" y="556643"/>
                  <a:pt x="18393" y="557843"/>
                </a:cubicBezTo>
                <a:cubicBezTo>
                  <a:pt x="18093" y="559041"/>
                  <a:pt x="17943" y="560389"/>
                  <a:pt x="17643" y="561589"/>
                </a:cubicBezTo>
                <a:cubicBezTo>
                  <a:pt x="17643" y="562487"/>
                  <a:pt x="17343" y="563237"/>
                  <a:pt x="17193" y="564135"/>
                </a:cubicBezTo>
                <a:cubicBezTo>
                  <a:pt x="17193" y="565035"/>
                  <a:pt x="16894" y="565783"/>
                  <a:pt x="16744" y="566683"/>
                </a:cubicBezTo>
                <a:lnTo>
                  <a:pt x="16294" y="569229"/>
                </a:lnTo>
                <a:cubicBezTo>
                  <a:pt x="16294" y="570129"/>
                  <a:pt x="15995" y="570879"/>
                  <a:pt x="15845" y="571777"/>
                </a:cubicBezTo>
                <a:cubicBezTo>
                  <a:pt x="15545" y="573875"/>
                  <a:pt x="15095" y="575973"/>
                  <a:pt x="14796" y="578070"/>
                </a:cubicBezTo>
                <a:cubicBezTo>
                  <a:pt x="14496" y="580168"/>
                  <a:pt x="14046" y="582266"/>
                  <a:pt x="13747" y="584362"/>
                </a:cubicBezTo>
                <a:cubicBezTo>
                  <a:pt x="13447" y="586460"/>
                  <a:pt x="13147" y="588558"/>
                  <a:pt x="12698" y="590656"/>
                </a:cubicBezTo>
                <a:cubicBezTo>
                  <a:pt x="12698" y="591704"/>
                  <a:pt x="12398" y="592604"/>
                  <a:pt x="12248" y="593652"/>
                </a:cubicBezTo>
                <a:lnTo>
                  <a:pt x="12248" y="593952"/>
                </a:lnTo>
                <a:lnTo>
                  <a:pt x="12248" y="594252"/>
                </a:lnTo>
                <a:cubicBezTo>
                  <a:pt x="12248" y="595152"/>
                  <a:pt x="11948" y="596050"/>
                  <a:pt x="11798" y="596950"/>
                </a:cubicBezTo>
                <a:cubicBezTo>
                  <a:pt x="11499" y="599048"/>
                  <a:pt x="11199" y="601144"/>
                  <a:pt x="10899" y="603242"/>
                </a:cubicBezTo>
                <a:lnTo>
                  <a:pt x="10000" y="609536"/>
                </a:lnTo>
                <a:lnTo>
                  <a:pt x="9101" y="615830"/>
                </a:lnTo>
                <a:cubicBezTo>
                  <a:pt x="8801" y="617926"/>
                  <a:pt x="8501" y="620024"/>
                  <a:pt x="8351" y="622122"/>
                </a:cubicBezTo>
                <a:cubicBezTo>
                  <a:pt x="8202" y="623321"/>
                  <a:pt x="8052" y="624519"/>
                  <a:pt x="7902" y="625717"/>
                </a:cubicBezTo>
                <a:lnTo>
                  <a:pt x="7902" y="626317"/>
                </a:lnTo>
                <a:lnTo>
                  <a:pt x="7902" y="626767"/>
                </a:lnTo>
                <a:lnTo>
                  <a:pt x="7902" y="628565"/>
                </a:lnTo>
                <a:cubicBezTo>
                  <a:pt x="7452" y="630663"/>
                  <a:pt x="7152" y="632761"/>
                  <a:pt x="6852" y="634857"/>
                </a:cubicBezTo>
                <a:cubicBezTo>
                  <a:pt x="6553" y="636955"/>
                  <a:pt x="6403" y="639053"/>
                  <a:pt x="6103" y="641151"/>
                </a:cubicBezTo>
                <a:cubicBezTo>
                  <a:pt x="5804" y="643249"/>
                  <a:pt x="5654" y="645347"/>
                  <a:pt x="5354" y="647445"/>
                </a:cubicBezTo>
                <a:cubicBezTo>
                  <a:pt x="5054" y="649543"/>
                  <a:pt x="4904" y="651789"/>
                  <a:pt x="4754" y="653887"/>
                </a:cubicBezTo>
                <a:cubicBezTo>
                  <a:pt x="4604" y="655385"/>
                  <a:pt x="4455" y="657035"/>
                  <a:pt x="4305" y="658533"/>
                </a:cubicBezTo>
                <a:lnTo>
                  <a:pt x="4305" y="658533"/>
                </a:lnTo>
                <a:lnTo>
                  <a:pt x="4305" y="658533"/>
                </a:lnTo>
                <a:lnTo>
                  <a:pt x="4305" y="660031"/>
                </a:lnTo>
                <a:cubicBezTo>
                  <a:pt x="4155" y="662129"/>
                  <a:pt x="3855" y="664376"/>
                  <a:pt x="3705" y="666474"/>
                </a:cubicBezTo>
                <a:cubicBezTo>
                  <a:pt x="3556" y="668570"/>
                  <a:pt x="3256" y="670818"/>
                  <a:pt x="3106" y="672916"/>
                </a:cubicBezTo>
                <a:cubicBezTo>
                  <a:pt x="3106" y="674414"/>
                  <a:pt x="2806" y="675914"/>
                  <a:pt x="2656" y="677412"/>
                </a:cubicBezTo>
                <a:cubicBezTo>
                  <a:pt x="2656" y="678910"/>
                  <a:pt x="2356" y="680408"/>
                  <a:pt x="2356" y="681906"/>
                </a:cubicBezTo>
                <a:cubicBezTo>
                  <a:pt x="2356" y="683406"/>
                  <a:pt x="2057" y="684904"/>
                  <a:pt x="2057" y="686402"/>
                </a:cubicBezTo>
                <a:cubicBezTo>
                  <a:pt x="2057" y="687900"/>
                  <a:pt x="1757" y="689398"/>
                  <a:pt x="1757" y="690898"/>
                </a:cubicBezTo>
                <a:lnTo>
                  <a:pt x="1757" y="692844"/>
                </a:lnTo>
                <a:lnTo>
                  <a:pt x="1757" y="694792"/>
                </a:lnTo>
                <a:lnTo>
                  <a:pt x="1757" y="696740"/>
                </a:lnTo>
                <a:lnTo>
                  <a:pt x="1757" y="698688"/>
                </a:lnTo>
                <a:cubicBezTo>
                  <a:pt x="1757" y="700936"/>
                  <a:pt x="1457" y="703184"/>
                  <a:pt x="1307" y="705581"/>
                </a:cubicBezTo>
                <a:lnTo>
                  <a:pt x="1307" y="708278"/>
                </a:lnTo>
                <a:lnTo>
                  <a:pt x="1307" y="709027"/>
                </a:lnTo>
                <a:lnTo>
                  <a:pt x="1307" y="709926"/>
                </a:lnTo>
                <a:lnTo>
                  <a:pt x="1307" y="712473"/>
                </a:lnTo>
                <a:cubicBezTo>
                  <a:pt x="1307" y="714721"/>
                  <a:pt x="1008" y="716969"/>
                  <a:pt x="1008" y="719365"/>
                </a:cubicBezTo>
                <a:cubicBezTo>
                  <a:pt x="1008" y="721613"/>
                  <a:pt x="858" y="723861"/>
                  <a:pt x="708" y="726259"/>
                </a:cubicBezTo>
                <a:lnTo>
                  <a:pt x="708" y="727157"/>
                </a:lnTo>
                <a:lnTo>
                  <a:pt x="708" y="727607"/>
                </a:lnTo>
                <a:lnTo>
                  <a:pt x="708" y="728207"/>
                </a:lnTo>
                <a:cubicBezTo>
                  <a:pt x="708" y="729855"/>
                  <a:pt x="708" y="731653"/>
                  <a:pt x="558" y="733301"/>
                </a:cubicBezTo>
                <a:cubicBezTo>
                  <a:pt x="558" y="735699"/>
                  <a:pt x="558" y="737945"/>
                  <a:pt x="408" y="740343"/>
                </a:cubicBezTo>
                <a:lnTo>
                  <a:pt x="408" y="745287"/>
                </a:lnTo>
                <a:lnTo>
                  <a:pt x="408" y="746037"/>
                </a:lnTo>
                <a:lnTo>
                  <a:pt x="408" y="746487"/>
                </a:lnTo>
                <a:lnTo>
                  <a:pt x="408" y="747385"/>
                </a:lnTo>
                <a:lnTo>
                  <a:pt x="408" y="754428"/>
                </a:lnTo>
                <a:lnTo>
                  <a:pt x="408" y="756974"/>
                </a:lnTo>
                <a:lnTo>
                  <a:pt x="408" y="759522"/>
                </a:lnTo>
                <a:cubicBezTo>
                  <a:pt x="408" y="760371"/>
                  <a:pt x="-510" y="762827"/>
                  <a:pt x="408" y="762070"/>
                </a:cubicBezTo>
                <a:cubicBezTo>
                  <a:pt x="1326" y="761313"/>
                  <a:pt x="4079" y="757344"/>
                  <a:pt x="5914" y="754981"/>
                </a:cubicBezTo>
                <a:lnTo>
                  <a:pt x="998847" y="946024"/>
                </a:lnTo>
                <a:cubicBezTo>
                  <a:pt x="998847" y="940030"/>
                  <a:pt x="999147" y="943522"/>
                  <a:pt x="999296" y="937378"/>
                </a:cubicBezTo>
                <a:lnTo>
                  <a:pt x="999296" y="936478"/>
                </a:lnTo>
                <a:cubicBezTo>
                  <a:pt x="999446" y="930636"/>
                  <a:pt x="999746" y="924792"/>
                  <a:pt x="1000046" y="918949"/>
                </a:cubicBezTo>
                <a:lnTo>
                  <a:pt x="1000046" y="918199"/>
                </a:lnTo>
                <a:cubicBezTo>
                  <a:pt x="1000345" y="912355"/>
                  <a:pt x="1000645" y="906511"/>
                  <a:pt x="1001095" y="900669"/>
                </a:cubicBezTo>
                <a:lnTo>
                  <a:pt x="1001095" y="899019"/>
                </a:lnTo>
                <a:cubicBezTo>
                  <a:pt x="1001545" y="893027"/>
                  <a:pt x="1001844" y="887183"/>
                  <a:pt x="1002294" y="881189"/>
                </a:cubicBezTo>
                <a:cubicBezTo>
                  <a:pt x="1003193" y="870252"/>
                  <a:pt x="1004092" y="859314"/>
                  <a:pt x="1005291" y="848226"/>
                </a:cubicBezTo>
                <a:lnTo>
                  <a:pt x="1005291" y="847626"/>
                </a:lnTo>
                <a:cubicBezTo>
                  <a:pt x="1006490" y="836838"/>
                  <a:pt x="1007689" y="825899"/>
                  <a:pt x="1009038" y="815111"/>
                </a:cubicBezTo>
                <a:lnTo>
                  <a:pt x="1009038" y="814661"/>
                </a:lnTo>
                <a:cubicBezTo>
                  <a:pt x="1010387" y="803873"/>
                  <a:pt x="1012035" y="793086"/>
                  <a:pt x="1013684" y="782298"/>
                </a:cubicBezTo>
                <a:lnTo>
                  <a:pt x="1013684" y="781848"/>
                </a:lnTo>
                <a:cubicBezTo>
                  <a:pt x="1015333" y="771060"/>
                  <a:pt x="1017131" y="760122"/>
                  <a:pt x="1019079" y="749483"/>
                </a:cubicBezTo>
                <a:cubicBezTo>
                  <a:pt x="1024924" y="717119"/>
                  <a:pt x="1031818" y="685204"/>
                  <a:pt x="1039762" y="653887"/>
                </a:cubicBezTo>
                <a:lnTo>
                  <a:pt x="1039762" y="653737"/>
                </a:lnTo>
                <a:cubicBezTo>
                  <a:pt x="1047705" y="622571"/>
                  <a:pt x="1056697" y="592154"/>
                  <a:pt x="1066589" y="562637"/>
                </a:cubicBezTo>
                <a:lnTo>
                  <a:pt x="1064790" y="563537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0A37B380-EFAE-5BE3-BC56-C92A6364E808}"/>
              </a:ext>
            </a:extLst>
          </p:cNvPr>
          <p:cNvSpPr/>
          <p:nvPr/>
        </p:nvSpPr>
        <p:spPr>
          <a:xfrm>
            <a:off x="5355337" y="3308207"/>
            <a:ext cx="1967193" cy="1047117"/>
          </a:xfrm>
          <a:custGeom>
            <a:avLst/>
            <a:gdLst>
              <a:gd name="connsiteX0" fmla="*/ 45561 w 1255466"/>
              <a:gd name="connsiteY0" fmla="*/ 14236 h 668272"/>
              <a:gd name="connsiteX1" fmla="*/ 80031 w 1255466"/>
              <a:gd name="connsiteY1" fmla="*/ 34013 h 668272"/>
              <a:gd name="connsiteX2" fmla="*/ 86325 w 1255466"/>
              <a:gd name="connsiteY2" fmla="*/ 38809 h 668272"/>
              <a:gd name="connsiteX3" fmla="*/ 106258 w 1255466"/>
              <a:gd name="connsiteY3" fmla="*/ 56339 h 668272"/>
              <a:gd name="connsiteX4" fmla="*/ 131586 w 1255466"/>
              <a:gd name="connsiteY4" fmla="*/ 83010 h 668272"/>
              <a:gd name="connsiteX5" fmla="*/ 144925 w 1255466"/>
              <a:gd name="connsiteY5" fmla="*/ 99492 h 668272"/>
              <a:gd name="connsiteX6" fmla="*/ 168904 w 1255466"/>
              <a:gd name="connsiteY6" fmla="*/ 136503 h 668272"/>
              <a:gd name="connsiteX7" fmla="*/ 178346 w 1255466"/>
              <a:gd name="connsiteY7" fmla="*/ 152534 h 668272"/>
              <a:gd name="connsiteX8" fmla="*/ 206372 w 1255466"/>
              <a:gd name="connsiteY8" fmla="*/ 215017 h 668272"/>
              <a:gd name="connsiteX9" fmla="*/ 209369 w 1255466"/>
              <a:gd name="connsiteY9" fmla="*/ 224605 h 668272"/>
              <a:gd name="connsiteX10" fmla="*/ 228403 w 1255466"/>
              <a:gd name="connsiteY10" fmla="*/ 287087 h 668272"/>
              <a:gd name="connsiteX11" fmla="*/ 234248 w 1255466"/>
              <a:gd name="connsiteY11" fmla="*/ 313309 h 668272"/>
              <a:gd name="connsiteX12" fmla="*/ 247287 w 1255466"/>
              <a:gd name="connsiteY12" fmla="*/ 381485 h 668272"/>
              <a:gd name="connsiteX13" fmla="*/ 247287 w 1255466"/>
              <a:gd name="connsiteY13" fmla="*/ 382533 h 668272"/>
              <a:gd name="connsiteX14" fmla="*/ 256429 w 1255466"/>
              <a:gd name="connsiteY14" fmla="*/ 478729 h 668272"/>
              <a:gd name="connsiteX15" fmla="*/ 579400 w 1255466"/>
              <a:gd name="connsiteY15" fmla="*/ 540011 h 668272"/>
              <a:gd name="connsiteX16" fmla="*/ 674268 w 1255466"/>
              <a:gd name="connsiteY16" fmla="*/ 557991 h 668272"/>
              <a:gd name="connsiteX17" fmla="*/ 932496 w 1255466"/>
              <a:gd name="connsiteY17" fmla="*/ 606988 h 668272"/>
              <a:gd name="connsiteX18" fmla="*/ 1255467 w 1255466"/>
              <a:gd name="connsiteY18" fmla="*/ 668272 h 668272"/>
              <a:gd name="connsiteX19" fmla="*/ 1255167 w 1255466"/>
              <a:gd name="connsiteY19" fmla="*/ 660481 h 668272"/>
              <a:gd name="connsiteX20" fmla="*/ 1254867 w 1255466"/>
              <a:gd name="connsiteY20" fmla="*/ 652689 h 668272"/>
              <a:gd name="connsiteX21" fmla="*/ 1254418 w 1255466"/>
              <a:gd name="connsiteY21" fmla="*/ 645047 h 668272"/>
              <a:gd name="connsiteX22" fmla="*/ 1253968 w 1255466"/>
              <a:gd name="connsiteY22" fmla="*/ 637405 h 668272"/>
              <a:gd name="connsiteX23" fmla="*/ 1253219 w 1255466"/>
              <a:gd name="connsiteY23" fmla="*/ 625717 h 668272"/>
              <a:gd name="connsiteX24" fmla="*/ 1252320 w 1255466"/>
              <a:gd name="connsiteY24" fmla="*/ 614180 h 668272"/>
              <a:gd name="connsiteX25" fmla="*/ 1251271 w 1255466"/>
              <a:gd name="connsiteY25" fmla="*/ 602794 h 668272"/>
              <a:gd name="connsiteX26" fmla="*/ 1250221 w 1255466"/>
              <a:gd name="connsiteY26" fmla="*/ 591406 h 668272"/>
              <a:gd name="connsiteX27" fmla="*/ 1248573 w 1255466"/>
              <a:gd name="connsiteY27" fmla="*/ 577021 h 668272"/>
              <a:gd name="connsiteX28" fmla="*/ 1247823 w 1255466"/>
              <a:gd name="connsiteY28" fmla="*/ 570579 h 668272"/>
              <a:gd name="connsiteX29" fmla="*/ 1247823 w 1255466"/>
              <a:gd name="connsiteY29" fmla="*/ 569529 h 668272"/>
              <a:gd name="connsiteX30" fmla="*/ 1247074 w 1255466"/>
              <a:gd name="connsiteY30" fmla="*/ 562787 h 668272"/>
              <a:gd name="connsiteX31" fmla="*/ 1245126 w 1255466"/>
              <a:gd name="connsiteY31" fmla="*/ 548851 h 668272"/>
              <a:gd name="connsiteX32" fmla="*/ 1243028 w 1255466"/>
              <a:gd name="connsiteY32" fmla="*/ 535067 h 668272"/>
              <a:gd name="connsiteX33" fmla="*/ 1235984 w 1255466"/>
              <a:gd name="connsiteY33" fmla="*/ 500304 h 668272"/>
              <a:gd name="connsiteX34" fmla="*/ 1232687 w 1255466"/>
              <a:gd name="connsiteY34" fmla="*/ 480977 h 668272"/>
              <a:gd name="connsiteX35" fmla="*/ 1230588 w 1255466"/>
              <a:gd name="connsiteY35" fmla="*/ 473635 h 668272"/>
              <a:gd name="connsiteX36" fmla="*/ 1212904 w 1255466"/>
              <a:gd name="connsiteY36" fmla="*/ 410402 h 668272"/>
              <a:gd name="connsiteX37" fmla="*/ 1210056 w 1255466"/>
              <a:gd name="connsiteY37" fmla="*/ 400663 h 668272"/>
              <a:gd name="connsiteX38" fmla="*/ 1209606 w 1255466"/>
              <a:gd name="connsiteY38" fmla="*/ 399165 h 668272"/>
              <a:gd name="connsiteX39" fmla="*/ 1183679 w 1255466"/>
              <a:gd name="connsiteY39" fmla="*/ 337432 h 668272"/>
              <a:gd name="connsiteX40" fmla="*/ 1181880 w 1255466"/>
              <a:gd name="connsiteY40" fmla="*/ 333236 h 668272"/>
              <a:gd name="connsiteX41" fmla="*/ 1160748 w 1255466"/>
              <a:gd name="connsiteY41" fmla="*/ 296377 h 668272"/>
              <a:gd name="connsiteX42" fmla="*/ 1158651 w 1255466"/>
              <a:gd name="connsiteY42" fmla="*/ 292631 h 668272"/>
              <a:gd name="connsiteX43" fmla="*/ 1155503 w 1255466"/>
              <a:gd name="connsiteY43" fmla="*/ 288585 h 668272"/>
              <a:gd name="connsiteX44" fmla="*/ 1127477 w 1255466"/>
              <a:gd name="connsiteY44" fmla="*/ 252026 h 668272"/>
              <a:gd name="connsiteX45" fmla="*/ 1126278 w 1255466"/>
              <a:gd name="connsiteY45" fmla="*/ 250826 h 668272"/>
              <a:gd name="connsiteX46" fmla="*/ 1107395 w 1255466"/>
              <a:gd name="connsiteY46" fmla="*/ 231948 h 668272"/>
              <a:gd name="connsiteX47" fmla="*/ 1096005 w 1255466"/>
              <a:gd name="connsiteY47" fmla="*/ 222957 h 668272"/>
              <a:gd name="connsiteX48" fmla="*/ 1092407 w 1255466"/>
              <a:gd name="connsiteY48" fmla="*/ 219661 h 668272"/>
              <a:gd name="connsiteX49" fmla="*/ 1090009 w 1255466"/>
              <a:gd name="connsiteY49" fmla="*/ 218163 h 668272"/>
              <a:gd name="connsiteX50" fmla="*/ 1056888 w 1255466"/>
              <a:gd name="connsiteY50" fmla="*/ 198383 h 668272"/>
              <a:gd name="connsiteX51" fmla="*/ 1049994 w 1255466"/>
              <a:gd name="connsiteY51" fmla="*/ 195537 h 668272"/>
              <a:gd name="connsiteX52" fmla="*/ 1013126 w 1255466"/>
              <a:gd name="connsiteY52" fmla="*/ 184000 h 668272"/>
              <a:gd name="connsiteX53" fmla="*/ 1013126 w 1255466"/>
              <a:gd name="connsiteY53" fmla="*/ 184000 h 668272"/>
              <a:gd name="connsiteX54" fmla="*/ 0 w 1255466"/>
              <a:gd name="connsiteY54" fmla="*/ 0 h 668272"/>
              <a:gd name="connsiteX55" fmla="*/ 0 w 1255466"/>
              <a:gd name="connsiteY55" fmla="*/ 0 h 668272"/>
              <a:gd name="connsiteX56" fmla="*/ 0 w 1255466"/>
              <a:gd name="connsiteY56" fmla="*/ 0 h 668272"/>
              <a:gd name="connsiteX57" fmla="*/ 0 w 1255466"/>
              <a:gd name="connsiteY57" fmla="*/ 0 h 668272"/>
              <a:gd name="connsiteX58" fmla="*/ 38367 w 1255466"/>
              <a:gd name="connsiteY58" fmla="*/ 11688 h 668272"/>
              <a:gd name="connsiteX59" fmla="*/ 45411 w 1255466"/>
              <a:gd name="connsiteY59" fmla="*/ 14536 h 668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255466" h="668272">
                <a:moveTo>
                  <a:pt x="45561" y="14236"/>
                </a:moveTo>
                <a:cubicBezTo>
                  <a:pt x="57400" y="19629"/>
                  <a:pt x="68941" y="26221"/>
                  <a:pt x="80031" y="34013"/>
                </a:cubicBezTo>
                <a:cubicBezTo>
                  <a:pt x="82129" y="35511"/>
                  <a:pt x="84227" y="37161"/>
                  <a:pt x="86325" y="38809"/>
                </a:cubicBezTo>
                <a:cubicBezTo>
                  <a:pt x="93220" y="44053"/>
                  <a:pt x="99664" y="50197"/>
                  <a:pt x="106258" y="56339"/>
                </a:cubicBezTo>
                <a:cubicBezTo>
                  <a:pt x="114951" y="64430"/>
                  <a:pt x="123493" y="73270"/>
                  <a:pt x="131586" y="83010"/>
                </a:cubicBezTo>
                <a:cubicBezTo>
                  <a:pt x="136082" y="88404"/>
                  <a:pt x="140579" y="93648"/>
                  <a:pt x="144925" y="99492"/>
                </a:cubicBezTo>
                <a:cubicBezTo>
                  <a:pt x="153317" y="110879"/>
                  <a:pt x="161261" y="123465"/>
                  <a:pt x="168904" y="136503"/>
                </a:cubicBezTo>
                <a:cubicBezTo>
                  <a:pt x="172051" y="141897"/>
                  <a:pt x="175348" y="146841"/>
                  <a:pt x="178346" y="152534"/>
                </a:cubicBezTo>
                <a:cubicBezTo>
                  <a:pt x="188537" y="171864"/>
                  <a:pt x="197979" y="192541"/>
                  <a:pt x="206372" y="215017"/>
                </a:cubicBezTo>
                <a:cubicBezTo>
                  <a:pt x="207571" y="218013"/>
                  <a:pt x="208320" y="221459"/>
                  <a:pt x="209369" y="224605"/>
                </a:cubicBezTo>
                <a:cubicBezTo>
                  <a:pt x="216413" y="244384"/>
                  <a:pt x="222858" y="265212"/>
                  <a:pt x="228403" y="287087"/>
                </a:cubicBezTo>
                <a:cubicBezTo>
                  <a:pt x="230651" y="295629"/>
                  <a:pt x="232300" y="304619"/>
                  <a:pt x="234248" y="313309"/>
                </a:cubicBezTo>
                <a:cubicBezTo>
                  <a:pt x="239194" y="335334"/>
                  <a:pt x="243839" y="357660"/>
                  <a:pt x="247287" y="381485"/>
                </a:cubicBezTo>
                <a:lnTo>
                  <a:pt x="247287" y="382533"/>
                </a:lnTo>
                <a:cubicBezTo>
                  <a:pt x="251783" y="413100"/>
                  <a:pt x="254780" y="445316"/>
                  <a:pt x="256429" y="478729"/>
                </a:cubicBezTo>
                <a:lnTo>
                  <a:pt x="579400" y="540011"/>
                </a:lnTo>
                <a:cubicBezTo>
                  <a:pt x="610873" y="546005"/>
                  <a:pt x="642346" y="551999"/>
                  <a:pt x="674268" y="557991"/>
                </a:cubicBezTo>
                <a:lnTo>
                  <a:pt x="932496" y="606988"/>
                </a:lnTo>
                <a:cubicBezTo>
                  <a:pt x="1046097" y="628565"/>
                  <a:pt x="1156403" y="649543"/>
                  <a:pt x="1255467" y="668272"/>
                </a:cubicBezTo>
                <a:cubicBezTo>
                  <a:pt x="1255467" y="665724"/>
                  <a:pt x="1255317" y="663027"/>
                  <a:pt x="1255167" y="660481"/>
                </a:cubicBezTo>
                <a:cubicBezTo>
                  <a:pt x="1255017" y="657933"/>
                  <a:pt x="1254867" y="655237"/>
                  <a:pt x="1254867" y="652689"/>
                </a:cubicBezTo>
                <a:cubicBezTo>
                  <a:pt x="1254867" y="650141"/>
                  <a:pt x="1254568" y="647595"/>
                  <a:pt x="1254418" y="645047"/>
                </a:cubicBezTo>
                <a:cubicBezTo>
                  <a:pt x="1254418" y="642499"/>
                  <a:pt x="1254118" y="639953"/>
                  <a:pt x="1253968" y="637405"/>
                </a:cubicBezTo>
                <a:cubicBezTo>
                  <a:pt x="1253668" y="633509"/>
                  <a:pt x="1253518" y="629613"/>
                  <a:pt x="1253219" y="625717"/>
                </a:cubicBezTo>
                <a:cubicBezTo>
                  <a:pt x="1252919" y="621822"/>
                  <a:pt x="1252619" y="617926"/>
                  <a:pt x="1252320" y="614180"/>
                </a:cubicBezTo>
                <a:cubicBezTo>
                  <a:pt x="1252020" y="610434"/>
                  <a:pt x="1251720" y="606540"/>
                  <a:pt x="1251271" y="602794"/>
                </a:cubicBezTo>
                <a:cubicBezTo>
                  <a:pt x="1250971" y="599048"/>
                  <a:pt x="1250521" y="595152"/>
                  <a:pt x="1250221" y="591406"/>
                </a:cubicBezTo>
                <a:cubicBezTo>
                  <a:pt x="1249772" y="586610"/>
                  <a:pt x="1249173" y="581816"/>
                  <a:pt x="1248573" y="577021"/>
                </a:cubicBezTo>
                <a:cubicBezTo>
                  <a:pt x="1248273" y="574923"/>
                  <a:pt x="1248123" y="572827"/>
                  <a:pt x="1247823" y="570579"/>
                </a:cubicBezTo>
                <a:cubicBezTo>
                  <a:pt x="1247823" y="570279"/>
                  <a:pt x="1247823" y="569829"/>
                  <a:pt x="1247823" y="569529"/>
                </a:cubicBezTo>
                <a:cubicBezTo>
                  <a:pt x="1247524" y="567283"/>
                  <a:pt x="1247224" y="565035"/>
                  <a:pt x="1247074" y="562787"/>
                </a:cubicBezTo>
                <a:cubicBezTo>
                  <a:pt x="1246475" y="558141"/>
                  <a:pt x="1245875" y="553497"/>
                  <a:pt x="1245126" y="548851"/>
                </a:cubicBezTo>
                <a:cubicBezTo>
                  <a:pt x="1244527" y="544207"/>
                  <a:pt x="1243777" y="539711"/>
                  <a:pt x="1243028" y="535067"/>
                </a:cubicBezTo>
                <a:cubicBezTo>
                  <a:pt x="1241079" y="522930"/>
                  <a:pt x="1238382" y="511842"/>
                  <a:pt x="1235984" y="500304"/>
                </a:cubicBezTo>
                <a:cubicBezTo>
                  <a:pt x="1234785" y="494012"/>
                  <a:pt x="1234035" y="486969"/>
                  <a:pt x="1232687" y="480977"/>
                </a:cubicBezTo>
                <a:cubicBezTo>
                  <a:pt x="1232087" y="478429"/>
                  <a:pt x="1231188" y="476181"/>
                  <a:pt x="1230588" y="473635"/>
                </a:cubicBezTo>
                <a:cubicBezTo>
                  <a:pt x="1225343" y="451458"/>
                  <a:pt x="1219498" y="430332"/>
                  <a:pt x="1212904" y="410402"/>
                </a:cubicBezTo>
                <a:cubicBezTo>
                  <a:pt x="1211854" y="407256"/>
                  <a:pt x="1211105" y="403661"/>
                  <a:pt x="1210056" y="400663"/>
                </a:cubicBezTo>
                <a:cubicBezTo>
                  <a:pt x="1209906" y="400215"/>
                  <a:pt x="1209756" y="399615"/>
                  <a:pt x="1209606" y="399165"/>
                </a:cubicBezTo>
                <a:cubicBezTo>
                  <a:pt x="1201813" y="376989"/>
                  <a:pt x="1192971" y="356462"/>
                  <a:pt x="1183679" y="337432"/>
                </a:cubicBezTo>
                <a:cubicBezTo>
                  <a:pt x="1183080" y="336084"/>
                  <a:pt x="1182630" y="334586"/>
                  <a:pt x="1181880" y="333236"/>
                </a:cubicBezTo>
                <a:cubicBezTo>
                  <a:pt x="1175286" y="320052"/>
                  <a:pt x="1168092" y="307915"/>
                  <a:pt x="1160748" y="296377"/>
                </a:cubicBezTo>
                <a:cubicBezTo>
                  <a:pt x="1159999" y="295179"/>
                  <a:pt x="1159400" y="293831"/>
                  <a:pt x="1158651" y="292631"/>
                </a:cubicBezTo>
                <a:cubicBezTo>
                  <a:pt x="1157601" y="291133"/>
                  <a:pt x="1156552" y="289935"/>
                  <a:pt x="1155503" y="288585"/>
                </a:cubicBezTo>
                <a:cubicBezTo>
                  <a:pt x="1146661" y="275400"/>
                  <a:pt x="1137369" y="262814"/>
                  <a:pt x="1127477" y="252026"/>
                </a:cubicBezTo>
                <a:cubicBezTo>
                  <a:pt x="1127028" y="251576"/>
                  <a:pt x="1126728" y="251276"/>
                  <a:pt x="1126278" y="250826"/>
                </a:cubicBezTo>
                <a:cubicBezTo>
                  <a:pt x="1120134" y="244084"/>
                  <a:pt x="1113839" y="237642"/>
                  <a:pt x="1107395" y="231948"/>
                </a:cubicBezTo>
                <a:cubicBezTo>
                  <a:pt x="1103648" y="228651"/>
                  <a:pt x="1099751" y="225955"/>
                  <a:pt x="1096005" y="222957"/>
                </a:cubicBezTo>
                <a:cubicBezTo>
                  <a:pt x="1094805" y="221909"/>
                  <a:pt x="1093607" y="220561"/>
                  <a:pt x="1092407" y="219661"/>
                </a:cubicBezTo>
                <a:cubicBezTo>
                  <a:pt x="1091658" y="219061"/>
                  <a:pt x="1090759" y="218763"/>
                  <a:pt x="1090009" y="218163"/>
                </a:cubicBezTo>
                <a:cubicBezTo>
                  <a:pt x="1079369" y="210371"/>
                  <a:pt x="1068278" y="203779"/>
                  <a:pt x="1056888" y="198383"/>
                </a:cubicBezTo>
                <a:cubicBezTo>
                  <a:pt x="1054640" y="197335"/>
                  <a:pt x="1052392" y="196437"/>
                  <a:pt x="1049994" y="195537"/>
                </a:cubicBezTo>
                <a:cubicBezTo>
                  <a:pt x="1038004" y="190443"/>
                  <a:pt x="1025865" y="186248"/>
                  <a:pt x="1013126" y="184000"/>
                </a:cubicBezTo>
                <a:cubicBezTo>
                  <a:pt x="1013126" y="184000"/>
                  <a:pt x="1013126" y="184000"/>
                  <a:pt x="1013126" y="184000"/>
                </a:cubicBezTo>
                <a:lnTo>
                  <a:pt x="0" y="0"/>
                </a:lnTo>
                <a:cubicBezTo>
                  <a:pt x="0" y="0"/>
                  <a:pt x="0" y="0"/>
                  <a:pt x="0" y="0"/>
                </a:cubicBezTo>
                <a:lnTo>
                  <a:pt x="0" y="0"/>
                </a:lnTo>
                <a:lnTo>
                  <a:pt x="0" y="0"/>
                </a:lnTo>
                <a:cubicBezTo>
                  <a:pt x="13189" y="2398"/>
                  <a:pt x="25927" y="6594"/>
                  <a:pt x="38367" y="11688"/>
                </a:cubicBezTo>
                <a:cubicBezTo>
                  <a:pt x="40765" y="12588"/>
                  <a:pt x="43163" y="13486"/>
                  <a:pt x="45411" y="1453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3B2F26EC-E57B-55A8-3877-B5D70316BB89}"/>
              </a:ext>
            </a:extLst>
          </p:cNvPr>
          <p:cNvSpPr/>
          <p:nvPr/>
        </p:nvSpPr>
        <p:spPr>
          <a:xfrm>
            <a:off x="4461737" y="3225653"/>
            <a:ext cx="2501075" cy="1907190"/>
          </a:xfrm>
          <a:custGeom>
            <a:avLst/>
            <a:gdLst>
              <a:gd name="connsiteX0" fmla="*/ 1027281 w 1596189"/>
              <a:gd name="connsiteY0" fmla="*/ 83458 h 1229559"/>
              <a:gd name="connsiteX1" fmla="*/ 580666 w 1596189"/>
              <a:gd name="connsiteY1" fmla="*/ 2846 h 1229559"/>
              <a:gd name="connsiteX2" fmla="*/ 579617 w 1596189"/>
              <a:gd name="connsiteY2" fmla="*/ 2698 h 1229559"/>
              <a:gd name="connsiteX3" fmla="*/ 578568 w 1596189"/>
              <a:gd name="connsiteY3" fmla="*/ 2548 h 1229559"/>
              <a:gd name="connsiteX4" fmla="*/ 577518 w 1596189"/>
              <a:gd name="connsiteY4" fmla="*/ 2548 h 1229559"/>
              <a:gd name="connsiteX5" fmla="*/ 576470 w 1596189"/>
              <a:gd name="connsiteY5" fmla="*/ 2248 h 1229559"/>
              <a:gd name="connsiteX6" fmla="*/ 572423 w 1596189"/>
              <a:gd name="connsiteY6" fmla="*/ 1648 h 1229559"/>
              <a:gd name="connsiteX7" fmla="*/ 568226 w 1596189"/>
              <a:gd name="connsiteY7" fmla="*/ 1198 h 1229559"/>
              <a:gd name="connsiteX8" fmla="*/ 564030 w 1596189"/>
              <a:gd name="connsiteY8" fmla="*/ 750 h 1229559"/>
              <a:gd name="connsiteX9" fmla="*/ 559834 w 1596189"/>
              <a:gd name="connsiteY9" fmla="*/ 450 h 1229559"/>
              <a:gd name="connsiteX10" fmla="*/ 555637 w 1596189"/>
              <a:gd name="connsiteY10" fmla="*/ 150 h 1229559"/>
              <a:gd name="connsiteX11" fmla="*/ 551441 w 1596189"/>
              <a:gd name="connsiteY11" fmla="*/ 0 h 1229559"/>
              <a:gd name="connsiteX12" fmla="*/ 547245 w 1596189"/>
              <a:gd name="connsiteY12" fmla="*/ 0 h 1229559"/>
              <a:gd name="connsiteX13" fmla="*/ 546645 w 1596189"/>
              <a:gd name="connsiteY13" fmla="*/ 0 h 1229559"/>
              <a:gd name="connsiteX14" fmla="*/ 543048 w 1596189"/>
              <a:gd name="connsiteY14" fmla="*/ 0 h 1229559"/>
              <a:gd name="connsiteX15" fmla="*/ 538852 w 1596189"/>
              <a:gd name="connsiteY15" fmla="*/ 0 h 1229559"/>
              <a:gd name="connsiteX16" fmla="*/ 534656 w 1596189"/>
              <a:gd name="connsiteY16" fmla="*/ 150 h 1229559"/>
              <a:gd name="connsiteX17" fmla="*/ 530309 w 1596189"/>
              <a:gd name="connsiteY17" fmla="*/ 450 h 1229559"/>
              <a:gd name="connsiteX18" fmla="*/ 525963 w 1596189"/>
              <a:gd name="connsiteY18" fmla="*/ 750 h 1229559"/>
              <a:gd name="connsiteX19" fmla="*/ 521617 w 1596189"/>
              <a:gd name="connsiteY19" fmla="*/ 1198 h 1229559"/>
              <a:gd name="connsiteX20" fmla="*/ 517270 w 1596189"/>
              <a:gd name="connsiteY20" fmla="*/ 1648 h 1229559"/>
              <a:gd name="connsiteX21" fmla="*/ 512775 w 1596189"/>
              <a:gd name="connsiteY21" fmla="*/ 2248 h 1229559"/>
              <a:gd name="connsiteX22" fmla="*/ 511575 w 1596189"/>
              <a:gd name="connsiteY22" fmla="*/ 2398 h 1229559"/>
              <a:gd name="connsiteX23" fmla="*/ 511575 w 1596189"/>
              <a:gd name="connsiteY23" fmla="*/ 2398 h 1229559"/>
              <a:gd name="connsiteX24" fmla="*/ 511575 w 1596189"/>
              <a:gd name="connsiteY24" fmla="*/ 2398 h 1229559"/>
              <a:gd name="connsiteX25" fmla="*/ 508578 w 1596189"/>
              <a:gd name="connsiteY25" fmla="*/ 2846 h 1229559"/>
              <a:gd name="connsiteX26" fmla="*/ 504082 w 1596189"/>
              <a:gd name="connsiteY26" fmla="*/ 3596 h 1229559"/>
              <a:gd name="connsiteX27" fmla="*/ 499586 w 1596189"/>
              <a:gd name="connsiteY27" fmla="*/ 4496 h 1229559"/>
              <a:gd name="connsiteX28" fmla="*/ 495089 w 1596189"/>
              <a:gd name="connsiteY28" fmla="*/ 5544 h 1229559"/>
              <a:gd name="connsiteX29" fmla="*/ 490594 w 1596189"/>
              <a:gd name="connsiteY29" fmla="*/ 6592 h 1229559"/>
              <a:gd name="connsiteX30" fmla="*/ 485948 w 1596189"/>
              <a:gd name="connsiteY30" fmla="*/ 7792 h 1229559"/>
              <a:gd name="connsiteX31" fmla="*/ 481302 w 1596189"/>
              <a:gd name="connsiteY31" fmla="*/ 9140 h 1229559"/>
              <a:gd name="connsiteX32" fmla="*/ 476506 w 1596189"/>
              <a:gd name="connsiteY32" fmla="*/ 10488 h 1229559"/>
              <a:gd name="connsiteX33" fmla="*/ 475456 w 1596189"/>
              <a:gd name="connsiteY33" fmla="*/ 10788 h 1229559"/>
              <a:gd name="connsiteX34" fmla="*/ 475456 w 1596189"/>
              <a:gd name="connsiteY34" fmla="*/ 10788 h 1229559"/>
              <a:gd name="connsiteX35" fmla="*/ 475456 w 1596189"/>
              <a:gd name="connsiteY35" fmla="*/ 10788 h 1229559"/>
              <a:gd name="connsiteX36" fmla="*/ 471860 w 1596189"/>
              <a:gd name="connsiteY36" fmla="*/ 11838 h 1229559"/>
              <a:gd name="connsiteX37" fmla="*/ 466914 w 1596189"/>
              <a:gd name="connsiteY37" fmla="*/ 13486 h 1229559"/>
              <a:gd name="connsiteX38" fmla="*/ 461968 w 1596189"/>
              <a:gd name="connsiteY38" fmla="*/ 15284 h 1229559"/>
              <a:gd name="connsiteX39" fmla="*/ 456873 w 1596189"/>
              <a:gd name="connsiteY39" fmla="*/ 17232 h 1229559"/>
              <a:gd name="connsiteX40" fmla="*/ 451777 w 1596189"/>
              <a:gd name="connsiteY40" fmla="*/ 19180 h 1229559"/>
              <a:gd name="connsiteX41" fmla="*/ 448330 w 1596189"/>
              <a:gd name="connsiteY41" fmla="*/ 20678 h 1229559"/>
              <a:gd name="connsiteX42" fmla="*/ 444883 w 1596189"/>
              <a:gd name="connsiteY42" fmla="*/ 22176 h 1229559"/>
              <a:gd name="connsiteX43" fmla="*/ 441436 w 1596189"/>
              <a:gd name="connsiteY43" fmla="*/ 23674 h 1229559"/>
              <a:gd name="connsiteX44" fmla="*/ 437989 w 1596189"/>
              <a:gd name="connsiteY44" fmla="*/ 25321 h 1229559"/>
              <a:gd name="connsiteX45" fmla="*/ 436190 w 1596189"/>
              <a:gd name="connsiteY45" fmla="*/ 26221 h 1229559"/>
              <a:gd name="connsiteX46" fmla="*/ 434392 w 1596189"/>
              <a:gd name="connsiteY46" fmla="*/ 27121 h 1229559"/>
              <a:gd name="connsiteX47" fmla="*/ 432594 w 1596189"/>
              <a:gd name="connsiteY47" fmla="*/ 28019 h 1229559"/>
              <a:gd name="connsiteX48" fmla="*/ 430795 w 1596189"/>
              <a:gd name="connsiteY48" fmla="*/ 28919 h 1229559"/>
              <a:gd name="connsiteX49" fmla="*/ 425250 w 1596189"/>
              <a:gd name="connsiteY49" fmla="*/ 31765 h 1229559"/>
              <a:gd name="connsiteX50" fmla="*/ 419704 w 1596189"/>
              <a:gd name="connsiteY50" fmla="*/ 34761 h 1229559"/>
              <a:gd name="connsiteX51" fmla="*/ 414159 w 1596189"/>
              <a:gd name="connsiteY51" fmla="*/ 37909 h 1229559"/>
              <a:gd name="connsiteX52" fmla="*/ 408614 w 1596189"/>
              <a:gd name="connsiteY52" fmla="*/ 41055 h 1229559"/>
              <a:gd name="connsiteX53" fmla="*/ 402469 w 1596189"/>
              <a:gd name="connsiteY53" fmla="*/ 44801 h 1229559"/>
              <a:gd name="connsiteX54" fmla="*/ 401570 w 1596189"/>
              <a:gd name="connsiteY54" fmla="*/ 45401 h 1229559"/>
              <a:gd name="connsiteX55" fmla="*/ 401271 w 1596189"/>
              <a:gd name="connsiteY55" fmla="*/ 45701 h 1229559"/>
              <a:gd name="connsiteX56" fmla="*/ 396325 w 1596189"/>
              <a:gd name="connsiteY56" fmla="*/ 48847 h 1229559"/>
              <a:gd name="connsiteX57" fmla="*/ 390180 w 1596189"/>
              <a:gd name="connsiteY57" fmla="*/ 52893 h 1229559"/>
              <a:gd name="connsiteX58" fmla="*/ 384035 w 1596189"/>
              <a:gd name="connsiteY58" fmla="*/ 57089 h 1229559"/>
              <a:gd name="connsiteX59" fmla="*/ 377141 w 1596189"/>
              <a:gd name="connsiteY59" fmla="*/ 62033 h 1229559"/>
              <a:gd name="connsiteX60" fmla="*/ 370247 w 1596189"/>
              <a:gd name="connsiteY60" fmla="*/ 67126 h 1229559"/>
              <a:gd name="connsiteX61" fmla="*/ 365751 w 1596189"/>
              <a:gd name="connsiteY61" fmla="*/ 70572 h 1229559"/>
              <a:gd name="connsiteX62" fmla="*/ 365152 w 1596189"/>
              <a:gd name="connsiteY62" fmla="*/ 71022 h 1229559"/>
              <a:gd name="connsiteX63" fmla="*/ 363353 w 1596189"/>
              <a:gd name="connsiteY63" fmla="*/ 72520 h 1229559"/>
              <a:gd name="connsiteX64" fmla="*/ 356459 w 1596189"/>
              <a:gd name="connsiteY64" fmla="*/ 78064 h 1229559"/>
              <a:gd name="connsiteX65" fmla="*/ 348216 w 1596189"/>
              <a:gd name="connsiteY65" fmla="*/ 84958 h 1229559"/>
              <a:gd name="connsiteX66" fmla="*/ 339974 w 1596189"/>
              <a:gd name="connsiteY66" fmla="*/ 92150 h 1229559"/>
              <a:gd name="connsiteX67" fmla="*/ 331730 w 1596189"/>
              <a:gd name="connsiteY67" fmla="*/ 99492 h 1229559"/>
              <a:gd name="connsiteX68" fmla="*/ 330532 w 1596189"/>
              <a:gd name="connsiteY68" fmla="*/ 100690 h 1229559"/>
              <a:gd name="connsiteX69" fmla="*/ 329932 w 1596189"/>
              <a:gd name="connsiteY69" fmla="*/ 101290 h 1229559"/>
              <a:gd name="connsiteX70" fmla="*/ 323637 w 1596189"/>
              <a:gd name="connsiteY70" fmla="*/ 107133 h 1229559"/>
              <a:gd name="connsiteX71" fmla="*/ 310899 w 1596189"/>
              <a:gd name="connsiteY71" fmla="*/ 119719 h 1229559"/>
              <a:gd name="connsiteX72" fmla="*/ 298309 w 1596189"/>
              <a:gd name="connsiteY72" fmla="*/ 133055 h 1229559"/>
              <a:gd name="connsiteX73" fmla="*/ 296661 w 1596189"/>
              <a:gd name="connsiteY73" fmla="*/ 134853 h 1229559"/>
              <a:gd name="connsiteX74" fmla="*/ 296061 w 1596189"/>
              <a:gd name="connsiteY74" fmla="*/ 135453 h 1229559"/>
              <a:gd name="connsiteX75" fmla="*/ 295162 w 1596189"/>
              <a:gd name="connsiteY75" fmla="*/ 136501 h 1229559"/>
              <a:gd name="connsiteX76" fmla="*/ 285720 w 1596189"/>
              <a:gd name="connsiteY76" fmla="*/ 146991 h 1229559"/>
              <a:gd name="connsiteX77" fmla="*/ 273431 w 1596189"/>
              <a:gd name="connsiteY77" fmla="*/ 161374 h 1229559"/>
              <a:gd name="connsiteX78" fmla="*/ 266687 w 1596189"/>
              <a:gd name="connsiteY78" fmla="*/ 169914 h 1229559"/>
              <a:gd name="connsiteX79" fmla="*/ 258743 w 1596189"/>
              <a:gd name="connsiteY79" fmla="*/ 179954 h 1229559"/>
              <a:gd name="connsiteX80" fmla="*/ 250650 w 1596189"/>
              <a:gd name="connsiteY80" fmla="*/ 190142 h 1229559"/>
              <a:gd name="connsiteX81" fmla="*/ 234314 w 1596189"/>
              <a:gd name="connsiteY81" fmla="*/ 212917 h 1229559"/>
              <a:gd name="connsiteX82" fmla="*/ 230118 w 1596189"/>
              <a:gd name="connsiteY82" fmla="*/ 218761 h 1229559"/>
              <a:gd name="connsiteX83" fmla="*/ 228619 w 1596189"/>
              <a:gd name="connsiteY83" fmla="*/ 220709 h 1229559"/>
              <a:gd name="connsiteX84" fmla="*/ 207188 w 1596189"/>
              <a:gd name="connsiteY84" fmla="*/ 253224 h 1229559"/>
              <a:gd name="connsiteX85" fmla="*/ 203142 w 1596189"/>
              <a:gd name="connsiteY85" fmla="*/ 259966 h 1229559"/>
              <a:gd name="connsiteX86" fmla="*/ 196397 w 1596189"/>
              <a:gd name="connsiteY86" fmla="*/ 271204 h 1229559"/>
              <a:gd name="connsiteX87" fmla="*/ 186656 w 1596189"/>
              <a:gd name="connsiteY87" fmla="*/ 287387 h 1229559"/>
              <a:gd name="connsiteX88" fmla="*/ 175715 w 1596189"/>
              <a:gd name="connsiteY88" fmla="*/ 306865 h 1229559"/>
              <a:gd name="connsiteX89" fmla="*/ 172718 w 1596189"/>
              <a:gd name="connsiteY89" fmla="*/ 312409 h 1229559"/>
              <a:gd name="connsiteX90" fmla="*/ 171819 w 1596189"/>
              <a:gd name="connsiteY90" fmla="*/ 313907 h 1229559"/>
              <a:gd name="connsiteX91" fmla="*/ 171369 w 1596189"/>
              <a:gd name="connsiteY91" fmla="*/ 314807 h 1229559"/>
              <a:gd name="connsiteX92" fmla="*/ 164924 w 1596189"/>
              <a:gd name="connsiteY92" fmla="*/ 326794 h 1229559"/>
              <a:gd name="connsiteX93" fmla="*/ 154434 w 1596189"/>
              <a:gd name="connsiteY93" fmla="*/ 347322 h 1229559"/>
              <a:gd name="connsiteX94" fmla="*/ 144242 w 1596189"/>
              <a:gd name="connsiteY94" fmla="*/ 368148 h 1229559"/>
              <a:gd name="connsiteX95" fmla="*/ 137798 w 1596189"/>
              <a:gd name="connsiteY95" fmla="*/ 381933 h 1229559"/>
              <a:gd name="connsiteX96" fmla="*/ 131503 w 1596189"/>
              <a:gd name="connsiteY96" fmla="*/ 395869 h 1229559"/>
              <a:gd name="connsiteX97" fmla="*/ 125209 w 1596189"/>
              <a:gd name="connsiteY97" fmla="*/ 409953 h 1229559"/>
              <a:gd name="connsiteX98" fmla="*/ 119513 w 1596189"/>
              <a:gd name="connsiteY98" fmla="*/ 423138 h 1229559"/>
              <a:gd name="connsiteX99" fmla="*/ 119513 w 1596189"/>
              <a:gd name="connsiteY99" fmla="*/ 423438 h 1229559"/>
              <a:gd name="connsiteX100" fmla="*/ 119214 w 1596189"/>
              <a:gd name="connsiteY100" fmla="*/ 424188 h 1229559"/>
              <a:gd name="connsiteX101" fmla="*/ 114268 w 1596189"/>
              <a:gd name="connsiteY101" fmla="*/ 436024 h 1229559"/>
              <a:gd name="connsiteX102" fmla="*/ 109472 w 1596189"/>
              <a:gd name="connsiteY102" fmla="*/ 448012 h 1229559"/>
              <a:gd name="connsiteX103" fmla="*/ 104676 w 1596189"/>
              <a:gd name="connsiteY103" fmla="*/ 459997 h 1229559"/>
              <a:gd name="connsiteX104" fmla="*/ 100030 w 1596189"/>
              <a:gd name="connsiteY104" fmla="*/ 472135 h 1229559"/>
              <a:gd name="connsiteX105" fmla="*/ 95984 w 1596189"/>
              <a:gd name="connsiteY105" fmla="*/ 482773 h 1229559"/>
              <a:gd name="connsiteX106" fmla="*/ 92087 w 1596189"/>
              <a:gd name="connsiteY106" fmla="*/ 493561 h 1229559"/>
              <a:gd name="connsiteX107" fmla="*/ 88191 w 1596189"/>
              <a:gd name="connsiteY107" fmla="*/ 504350 h 1229559"/>
              <a:gd name="connsiteX108" fmla="*/ 84444 w 1596189"/>
              <a:gd name="connsiteY108" fmla="*/ 515288 h 1229559"/>
              <a:gd name="connsiteX109" fmla="*/ 80997 w 1596189"/>
              <a:gd name="connsiteY109" fmla="*/ 525328 h 1229559"/>
              <a:gd name="connsiteX110" fmla="*/ 77700 w 1596189"/>
              <a:gd name="connsiteY110" fmla="*/ 535366 h 1229559"/>
              <a:gd name="connsiteX111" fmla="*/ 75302 w 1596189"/>
              <a:gd name="connsiteY111" fmla="*/ 542857 h 1229559"/>
              <a:gd name="connsiteX112" fmla="*/ 75302 w 1596189"/>
              <a:gd name="connsiteY112" fmla="*/ 543007 h 1229559"/>
              <a:gd name="connsiteX113" fmla="*/ 75302 w 1596189"/>
              <a:gd name="connsiteY113" fmla="*/ 543007 h 1229559"/>
              <a:gd name="connsiteX114" fmla="*/ 74552 w 1596189"/>
              <a:gd name="connsiteY114" fmla="*/ 545255 h 1229559"/>
              <a:gd name="connsiteX115" fmla="*/ 71405 w 1596189"/>
              <a:gd name="connsiteY115" fmla="*/ 555443 h 1229559"/>
              <a:gd name="connsiteX116" fmla="*/ 68407 w 1596189"/>
              <a:gd name="connsiteY116" fmla="*/ 564883 h 1229559"/>
              <a:gd name="connsiteX117" fmla="*/ 65560 w 1596189"/>
              <a:gd name="connsiteY117" fmla="*/ 574473 h 1229559"/>
              <a:gd name="connsiteX118" fmla="*/ 62713 w 1596189"/>
              <a:gd name="connsiteY118" fmla="*/ 584062 h 1229559"/>
              <a:gd name="connsiteX119" fmla="*/ 59865 w 1596189"/>
              <a:gd name="connsiteY119" fmla="*/ 593652 h 1229559"/>
              <a:gd name="connsiteX120" fmla="*/ 57317 w 1596189"/>
              <a:gd name="connsiteY120" fmla="*/ 602642 h 1229559"/>
              <a:gd name="connsiteX121" fmla="*/ 54769 w 1596189"/>
              <a:gd name="connsiteY121" fmla="*/ 611632 h 1229559"/>
              <a:gd name="connsiteX122" fmla="*/ 52372 w 1596189"/>
              <a:gd name="connsiteY122" fmla="*/ 620624 h 1229559"/>
              <a:gd name="connsiteX123" fmla="*/ 49974 w 1596189"/>
              <a:gd name="connsiteY123" fmla="*/ 629613 h 1229559"/>
              <a:gd name="connsiteX124" fmla="*/ 47726 w 1596189"/>
              <a:gd name="connsiteY124" fmla="*/ 638453 h 1229559"/>
              <a:gd name="connsiteX125" fmla="*/ 45477 w 1596189"/>
              <a:gd name="connsiteY125" fmla="*/ 647293 h 1229559"/>
              <a:gd name="connsiteX126" fmla="*/ 43379 w 1596189"/>
              <a:gd name="connsiteY126" fmla="*/ 656135 h 1229559"/>
              <a:gd name="connsiteX127" fmla="*/ 41281 w 1596189"/>
              <a:gd name="connsiteY127" fmla="*/ 664975 h 1229559"/>
              <a:gd name="connsiteX128" fmla="*/ 40082 w 1596189"/>
              <a:gd name="connsiteY128" fmla="*/ 669919 h 1229559"/>
              <a:gd name="connsiteX129" fmla="*/ 40082 w 1596189"/>
              <a:gd name="connsiteY129" fmla="*/ 670218 h 1229559"/>
              <a:gd name="connsiteX130" fmla="*/ 39333 w 1596189"/>
              <a:gd name="connsiteY130" fmla="*/ 673514 h 1229559"/>
              <a:gd name="connsiteX131" fmla="*/ 37385 w 1596189"/>
              <a:gd name="connsiteY131" fmla="*/ 682206 h 1229559"/>
              <a:gd name="connsiteX132" fmla="*/ 35436 w 1596189"/>
              <a:gd name="connsiteY132" fmla="*/ 690896 h 1229559"/>
              <a:gd name="connsiteX133" fmla="*/ 33488 w 1596189"/>
              <a:gd name="connsiteY133" fmla="*/ 699586 h 1229559"/>
              <a:gd name="connsiteX134" fmla="*/ 31689 w 1596189"/>
              <a:gd name="connsiteY134" fmla="*/ 707978 h 1229559"/>
              <a:gd name="connsiteX135" fmla="*/ 30041 w 1596189"/>
              <a:gd name="connsiteY135" fmla="*/ 716369 h 1229559"/>
              <a:gd name="connsiteX136" fmla="*/ 28392 w 1596189"/>
              <a:gd name="connsiteY136" fmla="*/ 724759 h 1229559"/>
              <a:gd name="connsiteX137" fmla="*/ 26743 w 1596189"/>
              <a:gd name="connsiteY137" fmla="*/ 733299 h 1229559"/>
              <a:gd name="connsiteX138" fmla="*/ 25245 w 1596189"/>
              <a:gd name="connsiteY138" fmla="*/ 741691 h 1229559"/>
              <a:gd name="connsiteX139" fmla="*/ 23746 w 1596189"/>
              <a:gd name="connsiteY139" fmla="*/ 750083 h 1229559"/>
              <a:gd name="connsiteX140" fmla="*/ 22248 w 1596189"/>
              <a:gd name="connsiteY140" fmla="*/ 758472 h 1229559"/>
              <a:gd name="connsiteX141" fmla="*/ 20749 w 1596189"/>
              <a:gd name="connsiteY141" fmla="*/ 766864 h 1229559"/>
              <a:gd name="connsiteX142" fmla="*/ 19400 w 1596189"/>
              <a:gd name="connsiteY142" fmla="*/ 775254 h 1229559"/>
              <a:gd name="connsiteX143" fmla="*/ 18051 w 1596189"/>
              <a:gd name="connsiteY143" fmla="*/ 783646 h 1229559"/>
              <a:gd name="connsiteX144" fmla="*/ 16702 w 1596189"/>
              <a:gd name="connsiteY144" fmla="*/ 792036 h 1229559"/>
              <a:gd name="connsiteX145" fmla="*/ 15503 w 1596189"/>
              <a:gd name="connsiteY145" fmla="*/ 800427 h 1229559"/>
              <a:gd name="connsiteX146" fmla="*/ 15503 w 1596189"/>
              <a:gd name="connsiteY146" fmla="*/ 801025 h 1229559"/>
              <a:gd name="connsiteX147" fmla="*/ 15503 w 1596189"/>
              <a:gd name="connsiteY147" fmla="*/ 801625 h 1229559"/>
              <a:gd name="connsiteX148" fmla="*/ 15503 w 1596189"/>
              <a:gd name="connsiteY148" fmla="*/ 802225 h 1229559"/>
              <a:gd name="connsiteX149" fmla="*/ 15503 w 1596189"/>
              <a:gd name="connsiteY149" fmla="*/ 802823 h 1229559"/>
              <a:gd name="connsiteX150" fmla="*/ 14304 w 1596189"/>
              <a:gd name="connsiteY150" fmla="*/ 810615 h 1229559"/>
              <a:gd name="connsiteX151" fmla="*/ 13255 w 1596189"/>
              <a:gd name="connsiteY151" fmla="*/ 818407 h 1229559"/>
              <a:gd name="connsiteX152" fmla="*/ 12206 w 1596189"/>
              <a:gd name="connsiteY152" fmla="*/ 826199 h 1229559"/>
              <a:gd name="connsiteX153" fmla="*/ 11157 w 1596189"/>
              <a:gd name="connsiteY153" fmla="*/ 833991 h 1229559"/>
              <a:gd name="connsiteX154" fmla="*/ 10108 w 1596189"/>
              <a:gd name="connsiteY154" fmla="*/ 842380 h 1229559"/>
              <a:gd name="connsiteX155" fmla="*/ 9059 w 1596189"/>
              <a:gd name="connsiteY155" fmla="*/ 850772 h 1229559"/>
              <a:gd name="connsiteX156" fmla="*/ 8310 w 1596189"/>
              <a:gd name="connsiteY156" fmla="*/ 857364 h 1229559"/>
              <a:gd name="connsiteX157" fmla="*/ 8310 w 1596189"/>
              <a:gd name="connsiteY157" fmla="*/ 857364 h 1229559"/>
              <a:gd name="connsiteX158" fmla="*/ 8310 w 1596189"/>
              <a:gd name="connsiteY158" fmla="*/ 857364 h 1229559"/>
              <a:gd name="connsiteX159" fmla="*/ 8160 w 1596189"/>
              <a:gd name="connsiteY159" fmla="*/ 859012 h 1229559"/>
              <a:gd name="connsiteX160" fmla="*/ 7260 w 1596189"/>
              <a:gd name="connsiteY160" fmla="*/ 867404 h 1229559"/>
              <a:gd name="connsiteX161" fmla="*/ 6361 w 1596189"/>
              <a:gd name="connsiteY161" fmla="*/ 875944 h 1229559"/>
              <a:gd name="connsiteX162" fmla="*/ 5612 w 1596189"/>
              <a:gd name="connsiteY162" fmla="*/ 884485 h 1229559"/>
              <a:gd name="connsiteX163" fmla="*/ 4862 w 1596189"/>
              <a:gd name="connsiteY163" fmla="*/ 893025 h 1229559"/>
              <a:gd name="connsiteX164" fmla="*/ 4113 w 1596189"/>
              <a:gd name="connsiteY164" fmla="*/ 901567 h 1229559"/>
              <a:gd name="connsiteX165" fmla="*/ 3514 w 1596189"/>
              <a:gd name="connsiteY165" fmla="*/ 910257 h 1229559"/>
              <a:gd name="connsiteX166" fmla="*/ 3514 w 1596189"/>
              <a:gd name="connsiteY166" fmla="*/ 912205 h 1229559"/>
              <a:gd name="connsiteX167" fmla="*/ 3514 w 1596189"/>
              <a:gd name="connsiteY167" fmla="*/ 912505 h 1229559"/>
              <a:gd name="connsiteX168" fmla="*/ 3514 w 1596189"/>
              <a:gd name="connsiteY168" fmla="*/ 912805 h 1229559"/>
              <a:gd name="connsiteX169" fmla="*/ 3064 w 1596189"/>
              <a:gd name="connsiteY169" fmla="*/ 918947 h 1229559"/>
              <a:gd name="connsiteX170" fmla="*/ 2464 w 1596189"/>
              <a:gd name="connsiteY170" fmla="*/ 927638 h 1229559"/>
              <a:gd name="connsiteX171" fmla="*/ 2015 w 1596189"/>
              <a:gd name="connsiteY171" fmla="*/ 936328 h 1229559"/>
              <a:gd name="connsiteX172" fmla="*/ 1565 w 1596189"/>
              <a:gd name="connsiteY172" fmla="*/ 945318 h 1229559"/>
              <a:gd name="connsiteX173" fmla="*/ 1116 w 1596189"/>
              <a:gd name="connsiteY173" fmla="*/ 954308 h 1229559"/>
              <a:gd name="connsiteX174" fmla="*/ 666 w 1596189"/>
              <a:gd name="connsiteY174" fmla="*/ 963300 h 1229559"/>
              <a:gd name="connsiteX175" fmla="*/ 666 w 1596189"/>
              <a:gd name="connsiteY175" fmla="*/ 967195 h 1229559"/>
              <a:gd name="connsiteX176" fmla="*/ 666 w 1596189"/>
              <a:gd name="connsiteY176" fmla="*/ 967644 h 1229559"/>
              <a:gd name="connsiteX177" fmla="*/ 666 w 1596189"/>
              <a:gd name="connsiteY177" fmla="*/ 968094 h 1229559"/>
              <a:gd name="connsiteX178" fmla="*/ 666 w 1596189"/>
              <a:gd name="connsiteY178" fmla="*/ 972139 h 1229559"/>
              <a:gd name="connsiteX179" fmla="*/ 367 w 1596189"/>
              <a:gd name="connsiteY179" fmla="*/ 981429 h 1229559"/>
              <a:gd name="connsiteX180" fmla="*/ 216 w 1596189"/>
              <a:gd name="connsiteY180" fmla="*/ 990719 h 1229559"/>
              <a:gd name="connsiteX181" fmla="*/ 66 w 1596189"/>
              <a:gd name="connsiteY181" fmla="*/ 1000009 h 1229559"/>
              <a:gd name="connsiteX182" fmla="*/ 66 w 1596189"/>
              <a:gd name="connsiteY182" fmla="*/ 1009299 h 1229559"/>
              <a:gd name="connsiteX183" fmla="*/ 66 w 1596189"/>
              <a:gd name="connsiteY183" fmla="*/ 1012595 h 1229559"/>
              <a:gd name="connsiteX184" fmla="*/ 66 w 1596189"/>
              <a:gd name="connsiteY184" fmla="*/ 1015892 h 1229559"/>
              <a:gd name="connsiteX185" fmla="*/ 66 w 1596189"/>
              <a:gd name="connsiteY185" fmla="*/ 1022634 h 1229559"/>
              <a:gd name="connsiteX186" fmla="*/ 1022035 w 1596189"/>
              <a:gd name="connsiteY186" fmla="*/ 1229559 h 1229559"/>
              <a:gd name="connsiteX187" fmla="*/ 1023534 w 1596189"/>
              <a:gd name="connsiteY187" fmla="*/ 1173819 h 1229559"/>
              <a:gd name="connsiteX188" fmla="*/ 1023534 w 1596189"/>
              <a:gd name="connsiteY188" fmla="*/ 1172921 h 1229559"/>
              <a:gd name="connsiteX189" fmla="*/ 1026981 w 1596189"/>
              <a:gd name="connsiteY189" fmla="*/ 1117480 h 1229559"/>
              <a:gd name="connsiteX190" fmla="*/ 1026981 w 1596189"/>
              <a:gd name="connsiteY190" fmla="*/ 1116882 h 1229559"/>
              <a:gd name="connsiteX191" fmla="*/ 1032376 w 1596189"/>
              <a:gd name="connsiteY191" fmla="*/ 1061141 h 1229559"/>
              <a:gd name="connsiteX192" fmla="*/ 1032376 w 1596189"/>
              <a:gd name="connsiteY192" fmla="*/ 1060693 h 1229559"/>
              <a:gd name="connsiteX193" fmla="*/ 1039720 w 1596189"/>
              <a:gd name="connsiteY193" fmla="*/ 1004953 h 1229559"/>
              <a:gd name="connsiteX194" fmla="*/ 1065198 w 1596189"/>
              <a:gd name="connsiteY194" fmla="*/ 869952 h 1229559"/>
              <a:gd name="connsiteX195" fmla="*/ 1065198 w 1596189"/>
              <a:gd name="connsiteY195" fmla="*/ 869652 h 1229559"/>
              <a:gd name="connsiteX196" fmla="*/ 1100568 w 1596189"/>
              <a:gd name="connsiteY196" fmla="*/ 739893 h 1229559"/>
              <a:gd name="connsiteX197" fmla="*/ 1100568 w 1596189"/>
              <a:gd name="connsiteY197" fmla="*/ 739593 h 1229559"/>
              <a:gd name="connsiteX198" fmla="*/ 1144629 w 1596189"/>
              <a:gd name="connsiteY198" fmla="*/ 617776 h 1229559"/>
              <a:gd name="connsiteX199" fmla="*/ 1144629 w 1596189"/>
              <a:gd name="connsiteY199" fmla="*/ 617476 h 1229559"/>
              <a:gd name="connsiteX200" fmla="*/ 1195885 w 1596189"/>
              <a:gd name="connsiteY200" fmla="*/ 506598 h 1229559"/>
              <a:gd name="connsiteX201" fmla="*/ 1197234 w 1596189"/>
              <a:gd name="connsiteY201" fmla="*/ 504050 h 1229559"/>
              <a:gd name="connsiteX202" fmla="*/ 1220764 w 1596189"/>
              <a:gd name="connsiteY202" fmla="*/ 461647 h 1229559"/>
              <a:gd name="connsiteX203" fmla="*/ 1227358 w 1596189"/>
              <a:gd name="connsiteY203" fmla="*/ 450409 h 1229559"/>
              <a:gd name="connsiteX204" fmla="*/ 1253735 w 1596189"/>
              <a:gd name="connsiteY204" fmla="*/ 408155 h 1229559"/>
              <a:gd name="connsiteX205" fmla="*/ 1257932 w 1596189"/>
              <a:gd name="connsiteY205" fmla="*/ 402011 h 1229559"/>
              <a:gd name="connsiteX206" fmla="*/ 1281911 w 1596189"/>
              <a:gd name="connsiteY206" fmla="*/ 368298 h 1229559"/>
              <a:gd name="connsiteX207" fmla="*/ 1289704 w 1596189"/>
              <a:gd name="connsiteY207" fmla="*/ 357960 h 1229559"/>
              <a:gd name="connsiteX208" fmla="*/ 1317580 w 1596189"/>
              <a:gd name="connsiteY208" fmla="*/ 323647 h 1229559"/>
              <a:gd name="connsiteX209" fmla="*/ 1318929 w 1596189"/>
              <a:gd name="connsiteY209" fmla="*/ 321999 h 1229559"/>
              <a:gd name="connsiteX210" fmla="*/ 1351451 w 1596189"/>
              <a:gd name="connsiteY210" fmla="*/ 287387 h 1229559"/>
              <a:gd name="connsiteX211" fmla="*/ 1352051 w 1596189"/>
              <a:gd name="connsiteY211" fmla="*/ 286787 h 1229559"/>
              <a:gd name="connsiteX212" fmla="*/ 1385921 w 1596189"/>
              <a:gd name="connsiteY212" fmla="*/ 256370 h 1229559"/>
              <a:gd name="connsiteX213" fmla="*/ 1386521 w 1596189"/>
              <a:gd name="connsiteY213" fmla="*/ 255920 h 1229559"/>
              <a:gd name="connsiteX214" fmla="*/ 1421291 w 1596189"/>
              <a:gd name="connsiteY214" fmla="*/ 230299 h 1229559"/>
              <a:gd name="connsiteX215" fmla="*/ 1421590 w 1596189"/>
              <a:gd name="connsiteY215" fmla="*/ 230149 h 1229559"/>
              <a:gd name="connsiteX216" fmla="*/ 1457410 w 1596189"/>
              <a:gd name="connsiteY216" fmla="*/ 209471 h 1229559"/>
              <a:gd name="connsiteX217" fmla="*/ 1493678 w 1596189"/>
              <a:gd name="connsiteY217" fmla="*/ 194338 h 1229559"/>
              <a:gd name="connsiteX218" fmla="*/ 1493978 w 1596189"/>
              <a:gd name="connsiteY218" fmla="*/ 194338 h 1229559"/>
              <a:gd name="connsiteX219" fmla="*/ 1529048 w 1596189"/>
              <a:gd name="connsiteY219" fmla="*/ 185498 h 1229559"/>
              <a:gd name="connsiteX220" fmla="*/ 1529197 w 1596189"/>
              <a:gd name="connsiteY220" fmla="*/ 185498 h 1229559"/>
              <a:gd name="connsiteX221" fmla="*/ 1563218 w 1596189"/>
              <a:gd name="connsiteY221" fmla="*/ 182650 h 1229559"/>
              <a:gd name="connsiteX222" fmla="*/ 1563368 w 1596189"/>
              <a:gd name="connsiteY222" fmla="*/ 182650 h 1229559"/>
              <a:gd name="connsiteX223" fmla="*/ 1596190 w 1596189"/>
              <a:gd name="connsiteY223" fmla="*/ 185648 h 1229559"/>
              <a:gd name="connsiteX224" fmla="*/ 1596190 w 1596189"/>
              <a:gd name="connsiteY224" fmla="*/ 185648 h 1229559"/>
              <a:gd name="connsiteX225" fmla="*/ 1029528 w 1596189"/>
              <a:gd name="connsiteY225" fmla="*/ 83310 h 1229559"/>
              <a:gd name="connsiteX0" fmla="*/ 1027281 w 1596190"/>
              <a:gd name="connsiteY0" fmla="*/ 83458 h 1217172"/>
              <a:gd name="connsiteX1" fmla="*/ 580666 w 1596190"/>
              <a:gd name="connsiteY1" fmla="*/ 2846 h 1217172"/>
              <a:gd name="connsiteX2" fmla="*/ 579617 w 1596190"/>
              <a:gd name="connsiteY2" fmla="*/ 2698 h 1217172"/>
              <a:gd name="connsiteX3" fmla="*/ 578568 w 1596190"/>
              <a:gd name="connsiteY3" fmla="*/ 2548 h 1217172"/>
              <a:gd name="connsiteX4" fmla="*/ 577518 w 1596190"/>
              <a:gd name="connsiteY4" fmla="*/ 2548 h 1217172"/>
              <a:gd name="connsiteX5" fmla="*/ 576470 w 1596190"/>
              <a:gd name="connsiteY5" fmla="*/ 2248 h 1217172"/>
              <a:gd name="connsiteX6" fmla="*/ 572423 w 1596190"/>
              <a:gd name="connsiteY6" fmla="*/ 1648 h 1217172"/>
              <a:gd name="connsiteX7" fmla="*/ 568226 w 1596190"/>
              <a:gd name="connsiteY7" fmla="*/ 1198 h 1217172"/>
              <a:gd name="connsiteX8" fmla="*/ 564030 w 1596190"/>
              <a:gd name="connsiteY8" fmla="*/ 750 h 1217172"/>
              <a:gd name="connsiteX9" fmla="*/ 559834 w 1596190"/>
              <a:gd name="connsiteY9" fmla="*/ 450 h 1217172"/>
              <a:gd name="connsiteX10" fmla="*/ 555637 w 1596190"/>
              <a:gd name="connsiteY10" fmla="*/ 150 h 1217172"/>
              <a:gd name="connsiteX11" fmla="*/ 551441 w 1596190"/>
              <a:gd name="connsiteY11" fmla="*/ 0 h 1217172"/>
              <a:gd name="connsiteX12" fmla="*/ 547245 w 1596190"/>
              <a:gd name="connsiteY12" fmla="*/ 0 h 1217172"/>
              <a:gd name="connsiteX13" fmla="*/ 546645 w 1596190"/>
              <a:gd name="connsiteY13" fmla="*/ 0 h 1217172"/>
              <a:gd name="connsiteX14" fmla="*/ 543048 w 1596190"/>
              <a:gd name="connsiteY14" fmla="*/ 0 h 1217172"/>
              <a:gd name="connsiteX15" fmla="*/ 538852 w 1596190"/>
              <a:gd name="connsiteY15" fmla="*/ 0 h 1217172"/>
              <a:gd name="connsiteX16" fmla="*/ 534656 w 1596190"/>
              <a:gd name="connsiteY16" fmla="*/ 150 h 1217172"/>
              <a:gd name="connsiteX17" fmla="*/ 530309 w 1596190"/>
              <a:gd name="connsiteY17" fmla="*/ 450 h 1217172"/>
              <a:gd name="connsiteX18" fmla="*/ 525963 w 1596190"/>
              <a:gd name="connsiteY18" fmla="*/ 750 h 1217172"/>
              <a:gd name="connsiteX19" fmla="*/ 521617 w 1596190"/>
              <a:gd name="connsiteY19" fmla="*/ 1198 h 1217172"/>
              <a:gd name="connsiteX20" fmla="*/ 517270 w 1596190"/>
              <a:gd name="connsiteY20" fmla="*/ 1648 h 1217172"/>
              <a:gd name="connsiteX21" fmla="*/ 512775 w 1596190"/>
              <a:gd name="connsiteY21" fmla="*/ 2248 h 1217172"/>
              <a:gd name="connsiteX22" fmla="*/ 511575 w 1596190"/>
              <a:gd name="connsiteY22" fmla="*/ 2398 h 1217172"/>
              <a:gd name="connsiteX23" fmla="*/ 511575 w 1596190"/>
              <a:gd name="connsiteY23" fmla="*/ 2398 h 1217172"/>
              <a:gd name="connsiteX24" fmla="*/ 511575 w 1596190"/>
              <a:gd name="connsiteY24" fmla="*/ 2398 h 1217172"/>
              <a:gd name="connsiteX25" fmla="*/ 508578 w 1596190"/>
              <a:gd name="connsiteY25" fmla="*/ 2846 h 1217172"/>
              <a:gd name="connsiteX26" fmla="*/ 504082 w 1596190"/>
              <a:gd name="connsiteY26" fmla="*/ 3596 h 1217172"/>
              <a:gd name="connsiteX27" fmla="*/ 499586 w 1596190"/>
              <a:gd name="connsiteY27" fmla="*/ 4496 h 1217172"/>
              <a:gd name="connsiteX28" fmla="*/ 495089 w 1596190"/>
              <a:gd name="connsiteY28" fmla="*/ 5544 h 1217172"/>
              <a:gd name="connsiteX29" fmla="*/ 490594 w 1596190"/>
              <a:gd name="connsiteY29" fmla="*/ 6592 h 1217172"/>
              <a:gd name="connsiteX30" fmla="*/ 485948 w 1596190"/>
              <a:gd name="connsiteY30" fmla="*/ 7792 h 1217172"/>
              <a:gd name="connsiteX31" fmla="*/ 481302 w 1596190"/>
              <a:gd name="connsiteY31" fmla="*/ 9140 h 1217172"/>
              <a:gd name="connsiteX32" fmla="*/ 476506 w 1596190"/>
              <a:gd name="connsiteY32" fmla="*/ 10488 h 1217172"/>
              <a:gd name="connsiteX33" fmla="*/ 475456 w 1596190"/>
              <a:gd name="connsiteY33" fmla="*/ 10788 h 1217172"/>
              <a:gd name="connsiteX34" fmla="*/ 475456 w 1596190"/>
              <a:gd name="connsiteY34" fmla="*/ 10788 h 1217172"/>
              <a:gd name="connsiteX35" fmla="*/ 475456 w 1596190"/>
              <a:gd name="connsiteY35" fmla="*/ 10788 h 1217172"/>
              <a:gd name="connsiteX36" fmla="*/ 471860 w 1596190"/>
              <a:gd name="connsiteY36" fmla="*/ 11838 h 1217172"/>
              <a:gd name="connsiteX37" fmla="*/ 466914 w 1596190"/>
              <a:gd name="connsiteY37" fmla="*/ 13486 h 1217172"/>
              <a:gd name="connsiteX38" fmla="*/ 461968 w 1596190"/>
              <a:gd name="connsiteY38" fmla="*/ 15284 h 1217172"/>
              <a:gd name="connsiteX39" fmla="*/ 456873 w 1596190"/>
              <a:gd name="connsiteY39" fmla="*/ 17232 h 1217172"/>
              <a:gd name="connsiteX40" fmla="*/ 451777 w 1596190"/>
              <a:gd name="connsiteY40" fmla="*/ 19180 h 1217172"/>
              <a:gd name="connsiteX41" fmla="*/ 448330 w 1596190"/>
              <a:gd name="connsiteY41" fmla="*/ 20678 h 1217172"/>
              <a:gd name="connsiteX42" fmla="*/ 444883 w 1596190"/>
              <a:gd name="connsiteY42" fmla="*/ 22176 h 1217172"/>
              <a:gd name="connsiteX43" fmla="*/ 441436 w 1596190"/>
              <a:gd name="connsiteY43" fmla="*/ 23674 h 1217172"/>
              <a:gd name="connsiteX44" fmla="*/ 437989 w 1596190"/>
              <a:gd name="connsiteY44" fmla="*/ 25321 h 1217172"/>
              <a:gd name="connsiteX45" fmla="*/ 436190 w 1596190"/>
              <a:gd name="connsiteY45" fmla="*/ 26221 h 1217172"/>
              <a:gd name="connsiteX46" fmla="*/ 434392 w 1596190"/>
              <a:gd name="connsiteY46" fmla="*/ 27121 h 1217172"/>
              <a:gd name="connsiteX47" fmla="*/ 432594 w 1596190"/>
              <a:gd name="connsiteY47" fmla="*/ 28019 h 1217172"/>
              <a:gd name="connsiteX48" fmla="*/ 430795 w 1596190"/>
              <a:gd name="connsiteY48" fmla="*/ 28919 h 1217172"/>
              <a:gd name="connsiteX49" fmla="*/ 425250 w 1596190"/>
              <a:gd name="connsiteY49" fmla="*/ 31765 h 1217172"/>
              <a:gd name="connsiteX50" fmla="*/ 419704 w 1596190"/>
              <a:gd name="connsiteY50" fmla="*/ 34761 h 1217172"/>
              <a:gd name="connsiteX51" fmla="*/ 414159 w 1596190"/>
              <a:gd name="connsiteY51" fmla="*/ 37909 h 1217172"/>
              <a:gd name="connsiteX52" fmla="*/ 408614 w 1596190"/>
              <a:gd name="connsiteY52" fmla="*/ 41055 h 1217172"/>
              <a:gd name="connsiteX53" fmla="*/ 402469 w 1596190"/>
              <a:gd name="connsiteY53" fmla="*/ 44801 h 1217172"/>
              <a:gd name="connsiteX54" fmla="*/ 401570 w 1596190"/>
              <a:gd name="connsiteY54" fmla="*/ 45401 h 1217172"/>
              <a:gd name="connsiteX55" fmla="*/ 401271 w 1596190"/>
              <a:gd name="connsiteY55" fmla="*/ 45701 h 1217172"/>
              <a:gd name="connsiteX56" fmla="*/ 396325 w 1596190"/>
              <a:gd name="connsiteY56" fmla="*/ 48847 h 1217172"/>
              <a:gd name="connsiteX57" fmla="*/ 390180 w 1596190"/>
              <a:gd name="connsiteY57" fmla="*/ 52893 h 1217172"/>
              <a:gd name="connsiteX58" fmla="*/ 384035 w 1596190"/>
              <a:gd name="connsiteY58" fmla="*/ 57089 h 1217172"/>
              <a:gd name="connsiteX59" fmla="*/ 377141 w 1596190"/>
              <a:gd name="connsiteY59" fmla="*/ 62033 h 1217172"/>
              <a:gd name="connsiteX60" fmla="*/ 370247 w 1596190"/>
              <a:gd name="connsiteY60" fmla="*/ 67126 h 1217172"/>
              <a:gd name="connsiteX61" fmla="*/ 365751 w 1596190"/>
              <a:gd name="connsiteY61" fmla="*/ 70572 h 1217172"/>
              <a:gd name="connsiteX62" fmla="*/ 365152 w 1596190"/>
              <a:gd name="connsiteY62" fmla="*/ 71022 h 1217172"/>
              <a:gd name="connsiteX63" fmla="*/ 363353 w 1596190"/>
              <a:gd name="connsiteY63" fmla="*/ 72520 h 1217172"/>
              <a:gd name="connsiteX64" fmla="*/ 356459 w 1596190"/>
              <a:gd name="connsiteY64" fmla="*/ 78064 h 1217172"/>
              <a:gd name="connsiteX65" fmla="*/ 348216 w 1596190"/>
              <a:gd name="connsiteY65" fmla="*/ 84958 h 1217172"/>
              <a:gd name="connsiteX66" fmla="*/ 339974 w 1596190"/>
              <a:gd name="connsiteY66" fmla="*/ 92150 h 1217172"/>
              <a:gd name="connsiteX67" fmla="*/ 331730 w 1596190"/>
              <a:gd name="connsiteY67" fmla="*/ 99492 h 1217172"/>
              <a:gd name="connsiteX68" fmla="*/ 330532 w 1596190"/>
              <a:gd name="connsiteY68" fmla="*/ 100690 h 1217172"/>
              <a:gd name="connsiteX69" fmla="*/ 329932 w 1596190"/>
              <a:gd name="connsiteY69" fmla="*/ 101290 h 1217172"/>
              <a:gd name="connsiteX70" fmla="*/ 323637 w 1596190"/>
              <a:gd name="connsiteY70" fmla="*/ 107133 h 1217172"/>
              <a:gd name="connsiteX71" fmla="*/ 310899 w 1596190"/>
              <a:gd name="connsiteY71" fmla="*/ 119719 h 1217172"/>
              <a:gd name="connsiteX72" fmla="*/ 298309 w 1596190"/>
              <a:gd name="connsiteY72" fmla="*/ 133055 h 1217172"/>
              <a:gd name="connsiteX73" fmla="*/ 296661 w 1596190"/>
              <a:gd name="connsiteY73" fmla="*/ 134853 h 1217172"/>
              <a:gd name="connsiteX74" fmla="*/ 296061 w 1596190"/>
              <a:gd name="connsiteY74" fmla="*/ 135453 h 1217172"/>
              <a:gd name="connsiteX75" fmla="*/ 295162 w 1596190"/>
              <a:gd name="connsiteY75" fmla="*/ 136501 h 1217172"/>
              <a:gd name="connsiteX76" fmla="*/ 285720 w 1596190"/>
              <a:gd name="connsiteY76" fmla="*/ 146991 h 1217172"/>
              <a:gd name="connsiteX77" fmla="*/ 273431 w 1596190"/>
              <a:gd name="connsiteY77" fmla="*/ 161374 h 1217172"/>
              <a:gd name="connsiteX78" fmla="*/ 266687 w 1596190"/>
              <a:gd name="connsiteY78" fmla="*/ 169914 h 1217172"/>
              <a:gd name="connsiteX79" fmla="*/ 258743 w 1596190"/>
              <a:gd name="connsiteY79" fmla="*/ 179954 h 1217172"/>
              <a:gd name="connsiteX80" fmla="*/ 250650 w 1596190"/>
              <a:gd name="connsiteY80" fmla="*/ 190142 h 1217172"/>
              <a:gd name="connsiteX81" fmla="*/ 234314 w 1596190"/>
              <a:gd name="connsiteY81" fmla="*/ 212917 h 1217172"/>
              <a:gd name="connsiteX82" fmla="*/ 230118 w 1596190"/>
              <a:gd name="connsiteY82" fmla="*/ 218761 h 1217172"/>
              <a:gd name="connsiteX83" fmla="*/ 228619 w 1596190"/>
              <a:gd name="connsiteY83" fmla="*/ 220709 h 1217172"/>
              <a:gd name="connsiteX84" fmla="*/ 207188 w 1596190"/>
              <a:gd name="connsiteY84" fmla="*/ 253224 h 1217172"/>
              <a:gd name="connsiteX85" fmla="*/ 203142 w 1596190"/>
              <a:gd name="connsiteY85" fmla="*/ 259966 h 1217172"/>
              <a:gd name="connsiteX86" fmla="*/ 196397 w 1596190"/>
              <a:gd name="connsiteY86" fmla="*/ 271204 h 1217172"/>
              <a:gd name="connsiteX87" fmla="*/ 186656 w 1596190"/>
              <a:gd name="connsiteY87" fmla="*/ 287387 h 1217172"/>
              <a:gd name="connsiteX88" fmla="*/ 175715 w 1596190"/>
              <a:gd name="connsiteY88" fmla="*/ 306865 h 1217172"/>
              <a:gd name="connsiteX89" fmla="*/ 172718 w 1596190"/>
              <a:gd name="connsiteY89" fmla="*/ 312409 h 1217172"/>
              <a:gd name="connsiteX90" fmla="*/ 171819 w 1596190"/>
              <a:gd name="connsiteY90" fmla="*/ 313907 h 1217172"/>
              <a:gd name="connsiteX91" fmla="*/ 171369 w 1596190"/>
              <a:gd name="connsiteY91" fmla="*/ 314807 h 1217172"/>
              <a:gd name="connsiteX92" fmla="*/ 164924 w 1596190"/>
              <a:gd name="connsiteY92" fmla="*/ 326794 h 1217172"/>
              <a:gd name="connsiteX93" fmla="*/ 154434 w 1596190"/>
              <a:gd name="connsiteY93" fmla="*/ 347322 h 1217172"/>
              <a:gd name="connsiteX94" fmla="*/ 144242 w 1596190"/>
              <a:gd name="connsiteY94" fmla="*/ 368148 h 1217172"/>
              <a:gd name="connsiteX95" fmla="*/ 137798 w 1596190"/>
              <a:gd name="connsiteY95" fmla="*/ 381933 h 1217172"/>
              <a:gd name="connsiteX96" fmla="*/ 131503 w 1596190"/>
              <a:gd name="connsiteY96" fmla="*/ 395869 h 1217172"/>
              <a:gd name="connsiteX97" fmla="*/ 125209 w 1596190"/>
              <a:gd name="connsiteY97" fmla="*/ 409953 h 1217172"/>
              <a:gd name="connsiteX98" fmla="*/ 119513 w 1596190"/>
              <a:gd name="connsiteY98" fmla="*/ 423138 h 1217172"/>
              <a:gd name="connsiteX99" fmla="*/ 119513 w 1596190"/>
              <a:gd name="connsiteY99" fmla="*/ 423438 h 1217172"/>
              <a:gd name="connsiteX100" fmla="*/ 119214 w 1596190"/>
              <a:gd name="connsiteY100" fmla="*/ 424188 h 1217172"/>
              <a:gd name="connsiteX101" fmla="*/ 114268 w 1596190"/>
              <a:gd name="connsiteY101" fmla="*/ 436024 h 1217172"/>
              <a:gd name="connsiteX102" fmla="*/ 109472 w 1596190"/>
              <a:gd name="connsiteY102" fmla="*/ 448012 h 1217172"/>
              <a:gd name="connsiteX103" fmla="*/ 104676 w 1596190"/>
              <a:gd name="connsiteY103" fmla="*/ 459997 h 1217172"/>
              <a:gd name="connsiteX104" fmla="*/ 100030 w 1596190"/>
              <a:gd name="connsiteY104" fmla="*/ 472135 h 1217172"/>
              <a:gd name="connsiteX105" fmla="*/ 95984 w 1596190"/>
              <a:gd name="connsiteY105" fmla="*/ 482773 h 1217172"/>
              <a:gd name="connsiteX106" fmla="*/ 92087 w 1596190"/>
              <a:gd name="connsiteY106" fmla="*/ 493561 h 1217172"/>
              <a:gd name="connsiteX107" fmla="*/ 88191 w 1596190"/>
              <a:gd name="connsiteY107" fmla="*/ 504350 h 1217172"/>
              <a:gd name="connsiteX108" fmla="*/ 84444 w 1596190"/>
              <a:gd name="connsiteY108" fmla="*/ 515288 h 1217172"/>
              <a:gd name="connsiteX109" fmla="*/ 80997 w 1596190"/>
              <a:gd name="connsiteY109" fmla="*/ 525328 h 1217172"/>
              <a:gd name="connsiteX110" fmla="*/ 77700 w 1596190"/>
              <a:gd name="connsiteY110" fmla="*/ 535366 h 1217172"/>
              <a:gd name="connsiteX111" fmla="*/ 75302 w 1596190"/>
              <a:gd name="connsiteY111" fmla="*/ 542857 h 1217172"/>
              <a:gd name="connsiteX112" fmla="*/ 75302 w 1596190"/>
              <a:gd name="connsiteY112" fmla="*/ 543007 h 1217172"/>
              <a:gd name="connsiteX113" fmla="*/ 75302 w 1596190"/>
              <a:gd name="connsiteY113" fmla="*/ 543007 h 1217172"/>
              <a:gd name="connsiteX114" fmla="*/ 74552 w 1596190"/>
              <a:gd name="connsiteY114" fmla="*/ 545255 h 1217172"/>
              <a:gd name="connsiteX115" fmla="*/ 71405 w 1596190"/>
              <a:gd name="connsiteY115" fmla="*/ 555443 h 1217172"/>
              <a:gd name="connsiteX116" fmla="*/ 68407 w 1596190"/>
              <a:gd name="connsiteY116" fmla="*/ 564883 h 1217172"/>
              <a:gd name="connsiteX117" fmla="*/ 65560 w 1596190"/>
              <a:gd name="connsiteY117" fmla="*/ 574473 h 1217172"/>
              <a:gd name="connsiteX118" fmla="*/ 62713 w 1596190"/>
              <a:gd name="connsiteY118" fmla="*/ 584062 h 1217172"/>
              <a:gd name="connsiteX119" fmla="*/ 59865 w 1596190"/>
              <a:gd name="connsiteY119" fmla="*/ 593652 h 1217172"/>
              <a:gd name="connsiteX120" fmla="*/ 57317 w 1596190"/>
              <a:gd name="connsiteY120" fmla="*/ 602642 h 1217172"/>
              <a:gd name="connsiteX121" fmla="*/ 54769 w 1596190"/>
              <a:gd name="connsiteY121" fmla="*/ 611632 h 1217172"/>
              <a:gd name="connsiteX122" fmla="*/ 52372 w 1596190"/>
              <a:gd name="connsiteY122" fmla="*/ 620624 h 1217172"/>
              <a:gd name="connsiteX123" fmla="*/ 49974 w 1596190"/>
              <a:gd name="connsiteY123" fmla="*/ 629613 h 1217172"/>
              <a:gd name="connsiteX124" fmla="*/ 47726 w 1596190"/>
              <a:gd name="connsiteY124" fmla="*/ 638453 h 1217172"/>
              <a:gd name="connsiteX125" fmla="*/ 45477 w 1596190"/>
              <a:gd name="connsiteY125" fmla="*/ 647293 h 1217172"/>
              <a:gd name="connsiteX126" fmla="*/ 43379 w 1596190"/>
              <a:gd name="connsiteY126" fmla="*/ 656135 h 1217172"/>
              <a:gd name="connsiteX127" fmla="*/ 41281 w 1596190"/>
              <a:gd name="connsiteY127" fmla="*/ 664975 h 1217172"/>
              <a:gd name="connsiteX128" fmla="*/ 40082 w 1596190"/>
              <a:gd name="connsiteY128" fmla="*/ 669919 h 1217172"/>
              <a:gd name="connsiteX129" fmla="*/ 40082 w 1596190"/>
              <a:gd name="connsiteY129" fmla="*/ 670218 h 1217172"/>
              <a:gd name="connsiteX130" fmla="*/ 39333 w 1596190"/>
              <a:gd name="connsiteY130" fmla="*/ 673514 h 1217172"/>
              <a:gd name="connsiteX131" fmla="*/ 37385 w 1596190"/>
              <a:gd name="connsiteY131" fmla="*/ 682206 h 1217172"/>
              <a:gd name="connsiteX132" fmla="*/ 35436 w 1596190"/>
              <a:gd name="connsiteY132" fmla="*/ 690896 h 1217172"/>
              <a:gd name="connsiteX133" fmla="*/ 33488 w 1596190"/>
              <a:gd name="connsiteY133" fmla="*/ 699586 h 1217172"/>
              <a:gd name="connsiteX134" fmla="*/ 31689 w 1596190"/>
              <a:gd name="connsiteY134" fmla="*/ 707978 h 1217172"/>
              <a:gd name="connsiteX135" fmla="*/ 30041 w 1596190"/>
              <a:gd name="connsiteY135" fmla="*/ 716369 h 1217172"/>
              <a:gd name="connsiteX136" fmla="*/ 28392 w 1596190"/>
              <a:gd name="connsiteY136" fmla="*/ 724759 h 1217172"/>
              <a:gd name="connsiteX137" fmla="*/ 26743 w 1596190"/>
              <a:gd name="connsiteY137" fmla="*/ 733299 h 1217172"/>
              <a:gd name="connsiteX138" fmla="*/ 25245 w 1596190"/>
              <a:gd name="connsiteY138" fmla="*/ 741691 h 1217172"/>
              <a:gd name="connsiteX139" fmla="*/ 23746 w 1596190"/>
              <a:gd name="connsiteY139" fmla="*/ 750083 h 1217172"/>
              <a:gd name="connsiteX140" fmla="*/ 22248 w 1596190"/>
              <a:gd name="connsiteY140" fmla="*/ 758472 h 1217172"/>
              <a:gd name="connsiteX141" fmla="*/ 20749 w 1596190"/>
              <a:gd name="connsiteY141" fmla="*/ 766864 h 1217172"/>
              <a:gd name="connsiteX142" fmla="*/ 19400 w 1596190"/>
              <a:gd name="connsiteY142" fmla="*/ 775254 h 1217172"/>
              <a:gd name="connsiteX143" fmla="*/ 18051 w 1596190"/>
              <a:gd name="connsiteY143" fmla="*/ 783646 h 1217172"/>
              <a:gd name="connsiteX144" fmla="*/ 16702 w 1596190"/>
              <a:gd name="connsiteY144" fmla="*/ 792036 h 1217172"/>
              <a:gd name="connsiteX145" fmla="*/ 15503 w 1596190"/>
              <a:gd name="connsiteY145" fmla="*/ 800427 h 1217172"/>
              <a:gd name="connsiteX146" fmla="*/ 15503 w 1596190"/>
              <a:gd name="connsiteY146" fmla="*/ 801025 h 1217172"/>
              <a:gd name="connsiteX147" fmla="*/ 15503 w 1596190"/>
              <a:gd name="connsiteY147" fmla="*/ 801625 h 1217172"/>
              <a:gd name="connsiteX148" fmla="*/ 15503 w 1596190"/>
              <a:gd name="connsiteY148" fmla="*/ 802225 h 1217172"/>
              <a:gd name="connsiteX149" fmla="*/ 15503 w 1596190"/>
              <a:gd name="connsiteY149" fmla="*/ 802823 h 1217172"/>
              <a:gd name="connsiteX150" fmla="*/ 14304 w 1596190"/>
              <a:gd name="connsiteY150" fmla="*/ 810615 h 1217172"/>
              <a:gd name="connsiteX151" fmla="*/ 13255 w 1596190"/>
              <a:gd name="connsiteY151" fmla="*/ 818407 h 1217172"/>
              <a:gd name="connsiteX152" fmla="*/ 12206 w 1596190"/>
              <a:gd name="connsiteY152" fmla="*/ 826199 h 1217172"/>
              <a:gd name="connsiteX153" fmla="*/ 11157 w 1596190"/>
              <a:gd name="connsiteY153" fmla="*/ 833991 h 1217172"/>
              <a:gd name="connsiteX154" fmla="*/ 10108 w 1596190"/>
              <a:gd name="connsiteY154" fmla="*/ 842380 h 1217172"/>
              <a:gd name="connsiteX155" fmla="*/ 9059 w 1596190"/>
              <a:gd name="connsiteY155" fmla="*/ 850772 h 1217172"/>
              <a:gd name="connsiteX156" fmla="*/ 8310 w 1596190"/>
              <a:gd name="connsiteY156" fmla="*/ 857364 h 1217172"/>
              <a:gd name="connsiteX157" fmla="*/ 8310 w 1596190"/>
              <a:gd name="connsiteY157" fmla="*/ 857364 h 1217172"/>
              <a:gd name="connsiteX158" fmla="*/ 8310 w 1596190"/>
              <a:gd name="connsiteY158" fmla="*/ 857364 h 1217172"/>
              <a:gd name="connsiteX159" fmla="*/ 8160 w 1596190"/>
              <a:gd name="connsiteY159" fmla="*/ 859012 h 1217172"/>
              <a:gd name="connsiteX160" fmla="*/ 7260 w 1596190"/>
              <a:gd name="connsiteY160" fmla="*/ 867404 h 1217172"/>
              <a:gd name="connsiteX161" fmla="*/ 6361 w 1596190"/>
              <a:gd name="connsiteY161" fmla="*/ 875944 h 1217172"/>
              <a:gd name="connsiteX162" fmla="*/ 5612 w 1596190"/>
              <a:gd name="connsiteY162" fmla="*/ 884485 h 1217172"/>
              <a:gd name="connsiteX163" fmla="*/ 4862 w 1596190"/>
              <a:gd name="connsiteY163" fmla="*/ 893025 h 1217172"/>
              <a:gd name="connsiteX164" fmla="*/ 4113 w 1596190"/>
              <a:gd name="connsiteY164" fmla="*/ 901567 h 1217172"/>
              <a:gd name="connsiteX165" fmla="*/ 3514 w 1596190"/>
              <a:gd name="connsiteY165" fmla="*/ 910257 h 1217172"/>
              <a:gd name="connsiteX166" fmla="*/ 3514 w 1596190"/>
              <a:gd name="connsiteY166" fmla="*/ 912205 h 1217172"/>
              <a:gd name="connsiteX167" fmla="*/ 3514 w 1596190"/>
              <a:gd name="connsiteY167" fmla="*/ 912505 h 1217172"/>
              <a:gd name="connsiteX168" fmla="*/ 3514 w 1596190"/>
              <a:gd name="connsiteY168" fmla="*/ 912805 h 1217172"/>
              <a:gd name="connsiteX169" fmla="*/ 3064 w 1596190"/>
              <a:gd name="connsiteY169" fmla="*/ 918947 h 1217172"/>
              <a:gd name="connsiteX170" fmla="*/ 2464 w 1596190"/>
              <a:gd name="connsiteY170" fmla="*/ 927638 h 1217172"/>
              <a:gd name="connsiteX171" fmla="*/ 2015 w 1596190"/>
              <a:gd name="connsiteY171" fmla="*/ 936328 h 1217172"/>
              <a:gd name="connsiteX172" fmla="*/ 1565 w 1596190"/>
              <a:gd name="connsiteY172" fmla="*/ 945318 h 1217172"/>
              <a:gd name="connsiteX173" fmla="*/ 1116 w 1596190"/>
              <a:gd name="connsiteY173" fmla="*/ 954308 h 1217172"/>
              <a:gd name="connsiteX174" fmla="*/ 666 w 1596190"/>
              <a:gd name="connsiteY174" fmla="*/ 963300 h 1217172"/>
              <a:gd name="connsiteX175" fmla="*/ 666 w 1596190"/>
              <a:gd name="connsiteY175" fmla="*/ 967195 h 1217172"/>
              <a:gd name="connsiteX176" fmla="*/ 666 w 1596190"/>
              <a:gd name="connsiteY176" fmla="*/ 967644 h 1217172"/>
              <a:gd name="connsiteX177" fmla="*/ 666 w 1596190"/>
              <a:gd name="connsiteY177" fmla="*/ 968094 h 1217172"/>
              <a:gd name="connsiteX178" fmla="*/ 666 w 1596190"/>
              <a:gd name="connsiteY178" fmla="*/ 972139 h 1217172"/>
              <a:gd name="connsiteX179" fmla="*/ 367 w 1596190"/>
              <a:gd name="connsiteY179" fmla="*/ 981429 h 1217172"/>
              <a:gd name="connsiteX180" fmla="*/ 216 w 1596190"/>
              <a:gd name="connsiteY180" fmla="*/ 990719 h 1217172"/>
              <a:gd name="connsiteX181" fmla="*/ 66 w 1596190"/>
              <a:gd name="connsiteY181" fmla="*/ 1000009 h 1217172"/>
              <a:gd name="connsiteX182" fmla="*/ 66 w 1596190"/>
              <a:gd name="connsiteY182" fmla="*/ 1009299 h 1217172"/>
              <a:gd name="connsiteX183" fmla="*/ 66 w 1596190"/>
              <a:gd name="connsiteY183" fmla="*/ 1012595 h 1217172"/>
              <a:gd name="connsiteX184" fmla="*/ 66 w 1596190"/>
              <a:gd name="connsiteY184" fmla="*/ 1015892 h 1217172"/>
              <a:gd name="connsiteX185" fmla="*/ 66 w 1596190"/>
              <a:gd name="connsiteY185" fmla="*/ 1022634 h 1217172"/>
              <a:gd name="connsiteX186" fmla="*/ 1024788 w 1596190"/>
              <a:gd name="connsiteY186" fmla="*/ 1217172 h 1217172"/>
              <a:gd name="connsiteX187" fmla="*/ 1023534 w 1596190"/>
              <a:gd name="connsiteY187" fmla="*/ 1173819 h 1217172"/>
              <a:gd name="connsiteX188" fmla="*/ 1023534 w 1596190"/>
              <a:gd name="connsiteY188" fmla="*/ 1172921 h 1217172"/>
              <a:gd name="connsiteX189" fmla="*/ 1026981 w 1596190"/>
              <a:gd name="connsiteY189" fmla="*/ 1117480 h 1217172"/>
              <a:gd name="connsiteX190" fmla="*/ 1026981 w 1596190"/>
              <a:gd name="connsiteY190" fmla="*/ 1116882 h 1217172"/>
              <a:gd name="connsiteX191" fmla="*/ 1032376 w 1596190"/>
              <a:gd name="connsiteY191" fmla="*/ 1061141 h 1217172"/>
              <a:gd name="connsiteX192" fmla="*/ 1032376 w 1596190"/>
              <a:gd name="connsiteY192" fmla="*/ 1060693 h 1217172"/>
              <a:gd name="connsiteX193" fmla="*/ 1039720 w 1596190"/>
              <a:gd name="connsiteY193" fmla="*/ 1004953 h 1217172"/>
              <a:gd name="connsiteX194" fmla="*/ 1065198 w 1596190"/>
              <a:gd name="connsiteY194" fmla="*/ 869952 h 1217172"/>
              <a:gd name="connsiteX195" fmla="*/ 1065198 w 1596190"/>
              <a:gd name="connsiteY195" fmla="*/ 869652 h 1217172"/>
              <a:gd name="connsiteX196" fmla="*/ 1100568 w 1596190"/>
              <a:gd name="connsiteY196" fmla="*/ 739893 h 1217172"/>
              <a:gd name="connsiteX197" fmla="*/ 1100568 w 1596190"/>
              <a:gd name="connsiteY197" fmla="*/ 739593 h 1217172"/>
              <a:gd name="connsiteX198" fmla="*/ 1144629 w 1596190"/>
              <a:gd name="connsiteY198" fmla="*/ 617776 h 1217172"/>
              <a:gd name="connsiteX199" fmla="*/ 1144629 w 1596190"/>
              <a:gd name="connsiteY199" fmla="*/ 617476 h 1217172"/>
              <a:gd name="connsiteX200" fmla="*/ 1195885 w 1596190"/>
              <a:gd name="connsiteY200" fmla="*/ 506598 h 1217172"/>
              <a:gd name="connsiteX201" fmla="*/ 1197234 w 1596190"/>
              <a:gd name="connsiteY201" fmla="*/ 504050 h 1217172"/>
              <a:gd name="connsiteX202" fmla="*/ 1220764 w 1596190"/>
              <a:gd name="connsiteY202" fmla="*/ 461647 h 1217172"/>
              <a:gd name="connsiteX203" fmla="*/ 1227358 w 1596190"/>
              <a:gd name="connsiteY203" fmla="*/ 450409 h 1217172"/>
              <a:gd name="connsiteX204" fmla="*/ 1253735 w 1596190"/>
              <a:gd name="connsiteY204" fmla="*/ 408155 h 1217172"/>
              <a:gd name="connsiteX205" fmla="*/ 1257932 w 1596190"/>
              <a:gd name="connsiteY205" fmla="*/ 402011 h 1217172"/>
              <a:gd name="connsiteX206" fmla="*/ 1281911 w 1596190"/>
              <a:gd name="connsiteY206" fmla="*/ 368298 h 1217172"/>
              <a:gd name="connsiteX207" fmla="*/ 1289704 w 1596190"/>
              <a:gd name="connsiteY207" fmla="*/ 357960 h 1217172"/>
              <a:gd name="connsiteX208" fmla="*/ 1317580 w 1596190"/>
              <a:gd name="connsiteY208" fmla="*/ 323647 h 1217172"/>
              <a:gd name="connsiteX209" fmla="*/ 1318929 w 1596190"/>
              <a:gd name="connsiteY209" fmla="*/ 321999 h 1217172"/>
              <a:gd name="connsiteX210" fmla="*/ 1351451 w 1596190"/>
              <a:gd name="connsiteY210" fmla="*/ 287387 h 1217172"/>
              <a:gd name="connsiteX211" fmla="*/ 1352051 w 1596190"/>
              <a:gd name="connsiteY211" fmla="*/ 286787 h 1217172"/>
              <a:gd name="connsiteX212" fmla="*/ 1385921 w 1596190"/>
              <a:gd name="connsiteY212" fmla="*/ 256370 h 1217172"/>
              <a:gd name="connsiteX213" fmla="*/ 1386521 w 1596190"/>
              <a:gd name="connsiteY213" fmla="*/ 255920 h 1217172"/>
              <a:gd name="connsiteX214" fmla="*/ 1421291 w 1596190"/>
              <a:gd name="connsiteY214" fmla="*/ 230299 h 1217172"/>
              <a:gd name="connsiteX215" fmla="*/ 1421590 w 1596190"/>
              <a:gd name="connsiteY215" fmla="*/ 230149 h 1217172"/>
              <a:gd name="connsiteX216" fmla="*/ 1457410 w 1596190"/>
              <a:gd name="connsiteY216" fmla="*/ 209471 h 1217172"/>
              <a:gd name="connsiteX217" fmla="*/ 1493678 w 1596190"/>
              <a:gd name="connsiteY217" fmla="*/ 194338 h 1217172"/>
              <a:gd name="connsiteX218" fmla="*/ 1493978 w 1596190"/>
              <a:gd name="connsiteY218" fmla="*/ 194338 h 1217172"/>
              <a:gd name="connsiteX219" fmla="*/ 1529048 w 1596190"/>
              <a:gd name="connsiteY219" fmla="*/ 185498 h 1217172"/>
              <a:gd name="connsiteX220" fmla="*/ 1529197 w 1596190"/>
              <a:gd name="connsiteY220" fmla="*/ 185498 h 1217172"/>
              <a:gd name="connsiteX221" fmla="*/ 1563218 w 1596190"/>
              <a:gd name="connsiteY221" fmla="*/ 182650 h 1217172"/>
              <a:gd name="connsiteX222" fmla="*/ 1563368 w 1596190"/>
              <a:gd name="connsiteY222" fmla="*/ 182650 h 1217172"/>
              <a:gd name="connsiteX223" fmla="*/ 1596190 w 1596190"/>
              <a:gd name="connsiteY223" fmla="*/ 185648 h 1217172"/>
              <a:gd name="connsiteX224" fmla="*/ 1596190 w 1596190"/>
              <a:gd name="connsiteY224" fmla="*/ 185648 h 1217172"/>
              <a:gd name="connsiteX225" fmla="*/ 1029528 w 1596190"/>
              <a:gd name="connsiteY225" fmla="*/ 83310 h 1217172"/>
              <a:gd name="connsiteX226" fmla="*/ 1027281 w 1596190"/>
              <a:gd name="connsiteY226" fmla="*/ 83458 h 1217172"/>
              <a:gd name="connsiteX0" fmla="*/ 1027281 w 1596190"/>
              <a:gd name="connsiteY0" fmla="*/ 83458 h 1217172"/>
              <a:gd name="connsiteX1" fmla="*/ 580666 w 1596190"/>
              <a:gd name="connsiteY1" fmla="*/ 2846 h 1217172"/>
              <a:gd name="connsiteX2" fmla="*/ 579617 w 1596190"/>
              <a:gd name="connsiteY2" fmla="*/ 2698 h 1217172"/>
              <a:gd name="connsiteX3" fmla="*/ 578568 w 1596190"/>
              <a:gd name="connsiteY3" fmla="*/ 2548 h 1217172"/>
              <a:gd name="connsiteX4" fmla="*/ 577518 w 1596190"/>
              <a:gd name="connsiteY4" fmla="*/ 2548 h 1217172"/>
              <a:gd name="connsiteX5" fmla="*/ 576470 w 1596190"/>
              <a:gd name="connsiteY5" fmla="*/ 2248 h 1217172"/>
              <a:gd name="connsiteX6" fmla="*/ 572423 w 1596190"/>
              <a:gd name="connsiteY6" fmla="*/ 1648 h 1217172"/>
              <a:gd name="connsiteX7" fmla="*/ 568226 w 1596190"/>
              <a:gd name="connsiteY7" fmla="*/ 1198 h 1217172"/>
              <a:gd name="connsiteX8" fmla="*/ 564030 w 1596190"/>
              <a:gd name="connsiteY8" fmla="*/ 750 h 1217172"/>
              <a:gd name="connsiteX9" fmla="*/ 559834 w 1596190"/>
              <a:gd name="connsiteY9" fmla="*/ 450 h 1217172"/>
              <a:gd name="connsiteX10" fmla="*/ 555637 w 1596190"/>
              <a:gd name="connsiteY10" fmla="*/ 150 h 1217172"/>
              <a:gd name="connsiteX11" fmla="*/ 551441 w 1596190"/>
              <a:gd name="connsiteY11" fmla="*/ 0 h 1217172"/>
              <a:gd name="connsiteX12" fmla="*/ 547245 w 1596190"/>
              <a:gd name="connsiteY12" fmla="*/ 0 h 1217172"/>
              <a:gd name="connsiteX13" fmla="*/ 546645 w 1596190"/>
              <a:gd name="connsiteY13" fmla="*/ 0 h 1217172"/>
              <a:gd name="connsiteX14" fmla="*/ 543048 w 1596190"/>
              <a:gd name="connsiteY14" fmla="*/ 0 h 1217172"/>
              <a:gd name="connsiteX15" fmla="*/ 538852 w 1596190"/>
              <a:gd name="connsiteY15" fmla="*/ 0 h 1217172"/>
              <a:gd name="connsiteX16" fmla="*/ 534656 w 1596190"/>
              <a:gd name="connsiteY16" fmla="*/ 150 h 1217172"/>
              <a:gd name="connsiteX17" fmla="*/ 530309 w 1596190"/>
              <a:gd name="connsiteY17" fmla="*/ 450 h 1217172"/>
              <a:gd name="connsiteX18" fmla="*/ 525963 w 1596190"/>
              <a:gd name="connsiteY18" fmla="*/ 750 h 1217172"/>
              <a:gd name="connsiteX19" fmla="*/ 521617 w 1596190"/>
              <a:gd name="connsiteY19" fmla="*/ 1198 h 1217172"/>
              <a:gd name="connsiteX20" fmla="*/ 517270 w 1596190"/>
              <a:gd name="connsiteY20" fmla="*/ 1648 h 1217172"/>
              <a:gd name="connsiteX21" fmla="*/ 512775 w 1596190"/>
              <a:gd name="connsiteY21" fmla="*/ 2248 h 1217172"/>
              <a:gd name="connsiteX22" fmla="*/ 511575 w 1596190"/>
              <a:gd name="connsiteY22" fmla="*/ 2398 h 1217172"/>
              <a:gd name="connsiteX23" fmla="*/ 511575 w 1596190"/>
              <a:gd name="connsiteY23" fmla="*/ 2398 h 1217172"/>
              <a:gd name="connsiteX24" fmla="*/ 511575 w 1596190"/>
              <a:gd name="connsiteY24" fmla="*/ 2398 h 1217172"/>
              <a:gd name="connsiteX25" fmla="*/ 508578 w 1596190"/>
              <a:gd name="connsiteY25" fmla="*/ 2846 h 1217172"/>
              <a:gd name="connsiteX26" fmla="*/ 504082 w 1596190"/>
              <a:gd name="connsiteY26" fmla="*/ 3596 h 1217172"/>
              <a:gd name="connsiteX27" fmla="*/ 499586 w 1596190"/>
              <a:gd name="connsiteY27" fmla="*/ 4496 h 1217172"/>
              <a:gd name="connsiteX28" fmla="*/ 495089 w 1596190"/>
              <a:gd name="connsiteY28" fmla="*/ 5544 h 1217172"/>
              <a:gd name="connsiteX29" fmla="*/ 490594 w 1596190"/>
              <a:gd name="connsiteY29" fmla="*/ 6592 h 1217172"/>
              <a:gd name="connsiteX30" fmla="*/ 485948 w 1596190"/>
              <a:gd name="connsiteY30" fmla="*/ 7792 h 1217172"/>
              <a:gd name="connsiteX31" fmla="*/ 481302 w 1596190"/>
              <a:gd name="connsiteY31" fmla="*/ 9140 h 1217172"/>
              <a:gd name="connsiteX32" fmla="*/ 476506 w 1596190"/>
              <a:gd name="connsiteY32" fmla="*/ 10488 h 1217172"/>
              <a:gd name="connsiteX33" fmla="*/ 475456 w 1596190"/>
              <a:gd name="connsiteY33" fmla="*/ 10788 h 1217172"/>
              <a:gd name="connsiteX34" fmla="*/ 475456 w 1596190"/>
              <a:gd name="connsiteY34" fmla="*/ 10788 h 1217172"/>
              <a:gd name="connsiteX35" fmla="*/ 475456 w 1596190"/>
              <a:gd name="connsiteY35" fmla="*/ 10788 h 1217172"/>
              <a:gd name="connsiteX36" fmla="*/ 471860 w 1596190"/>
              <a:gd name="connsiteY36" fmla="*/ 11838 h 1217172"/>
              <a:gd name="connsiteX37" fmla="*/ 466914 w 1596190"/>
              <a:gd name="connsiteY37" fmla="*/ 13486 h 1217172"/>
              <a:gd name="connsiteX38" fmla="*/ 461968 w 1596190"/>
              <a:gd name="connsiteY38" fmla="*/ 15284 h 1217172"/>
              <a:gd name="connsiteX39" fmla="*/ 456873 w 1596190"/>
              <a:gd name="connsiteY39" fmla="*/ 17232 h 1217172"/>
              <a:gd name="connsiteX40" fmla="*/ 451777 w 1596190"/>
              <a:gd name="connsiteY40" fmla="*/ 19180 h 1217172"/>
              <a:gd name="connsiteX41" fmla="*/ 448330 w 1596190"/>
              <a:gd name="connsiteY41" fmla="*/ 20678 h 1217172"/>
              <a:gd name="connsiteX42" fmla="*/ 444883 w 1596190"/>
              <a:gd name="connsiteY42" fmla="*/ 22176 h 1217172"/>
              <a:gd name="connsiteX43" fmla="*/ 441436 w 1596190"/>
              <a:gd name="connsiteY43" fmla="*/ 23674 h 1217172"/>
              <a:gd name="connsiteX44" fmla="*/ 437989 w 1596190"/>
              <a:gd name="connsiteY44" fmla="*/ 25321 h 1217172"/>
              <a:gd name="connsiteX45" fmla="*/ 436190 w 1596190"/>
              <a:gd name="connsiteY45" fmla="*/ 26221 h 1217172"/>
              <a:gd name="connsiteX46" fmla="*/ 434392 w 1596190"/>
              <a:gd name="connsiteY46" fmla="*/ 27121 h 1217172"/>
              <a:gd name="connsiteX47" fmla="*/ 432594 w 1596190"/>
              <a:gd name="connsiteY47" fmla="*/ 28019 h 1217172"/>
              <a:gd name="connsiteX48" fmla="*/ 430795 w 1596190"/>
              <a:gd name="connsiteY48" fmla="*/ 28919 h 1217172"/>
              <a:gd name="connsiteX49" fmla="*/ 425250 w 1596190"/>
              <a:gd name="connsiteY49" fmla="*/ 31765 h 1217172"/>
              <a:gd name="connsiteX50" fmla="*/ 419704 w 1596190"/>
              <a:gd name="connsiteY50" fmla="*/ 34761 h 1217172"/>
              <a:gd name="connsiteX51" fmla="*/ 414159 w 1596190"/>
              <a:gd name="connsiteY51" fmla="*/ 37909 h 1217172"/>
              <a:gd name="connsiteX52" fmla="*/ 408614 w 1596190"/>
              <a:gd name="connsiteY52" fmla="*/ 41055 h 1217172"/>
              <a:gd name="connsiteX53" fmla="*/ 402469 w 1596190"/>
              <a:gd name="connsiteY53" fmla="*/ 44801 h 1217172"/>
              <a:gd name="connsiteX54" fmla="*/ 401570 w 1596190"/>
              <a:gd name="connsiteY54" fmla="*/ 45401 h 1217172"/>
              <a:gd name="connsiteX55" fmla="*/ 401271 w 1596190"/>
              <a:gd name="connsiteY55" fmla="*/ 45701 h 1217172"/>
              <a:gd name="connsiteX56" fmla="*/ 396325 w 1596190"/>
              <a:gd name="connsiteY56" fmla="*/ 48847 h 1217172"/>
              <a:gd name="connsiteX57" fmla="*/ 390180 w 1596190"/>
              <a:gd name="connsiteY57" fmla="*/ 52893 h 1217172"/>
              <a:gd name="connsiteX58" fmla="*/ 384035 w 1596190"/>
              <a:gd name="connsiteY58" fmla="*/ 57089 h 1217172"/>
              <a:gd name="connsiteX59" fmla="*/ 377141 w 1596190"/>
              <a:gd name="connsiteY59" fmla="*/ 62033 h 1217172"/>
              <a:gd name="connsiteX60" fmla="*/ 370247 w 1596190"/>
              <a:gd name="connsiteY60" fmla="*/ 67126 h 1217172"/>
              <a:gd name="connsiteX61" fmla="*/ 365751 w 1596190"/>
              <a:gd name="connsiteY61" fmla="*/ 70572 h 1217172"/>
              <a:gd name="connsiteX62" fmla="*/ 365152 w 1596190"/>
              <a:gd name="connsiteY62" fmla="*/ 71022 h 1217172"/>
              <a:gd name="connsiteX63" fmla="*/ 363353 w 1596190"/>
              <a:gd name="connsiteY63" fmla="*/ 72520 h 1217172"/>
              <a:gd name="connsiteX64" fmla="*/ 356459 w 1596190"/>
              <a:gd name="connsiteY64" fmla="*/ 78064 h 1217172"/>
              <a:gd name="connsiteX65" fmla="*/ 348216 w 1596190"/>
              <a:gd name="connsiteY65" fmla="*/ 84958 h 1217172"/>
              <a:gd name="connsiteX66" fmla="*/ 339974 w 1596190"/>
              <a:gd name="connsiteY66" fmla="*/ 92150 h 1217172"/>
              <a:gd name="connsiteX67" fmla="*/ 331730 w 1596190"/>
              <a:gd name="connsiteY67" fmla="*/ 99492 h 1217172"/>
              <a:gd name="connsiteX68" fmla="*/ 330532 w 1596190"/>
              <a:gd name="connsiteY68" fmla="*/ 100690 h 1217172"/>
              <a:gd name="connsiteX69" fmla="*/ 329932 w 1596190"/>
              <a:gd name="connsiteY69" fmla="*/ 101290 h 1217172"/>
              <a:gd name="connsiteX70" fmla="*/ 323637 w 1596190"/>
              <a:gd name="connsiteY70" fmla="*/ 107133 h 1217172"/>
              <a:gd name="connsiteX71" fmla="*/ 310899 w 1596190"/>
              <a:gd name="connsiteY71" fmla="*/ 119719 h 1217172"/>
              <a:gd name="connsiteX72" fmla="*/ 298309 w 1596190"/>
              <a:gd name="connsiteY72" fmla="*/ 133055 h 1217172"/>
              <a:gd name="connsiteX73" fmla="*/ 296661 w 1596190"/>
              <a:gd name="connsiteY73" fmla="*/ 134853 h 1217172"/>
              <a:gd name="connsiteX74" fmla="*/ 296061 w 1596190"/>
              <a:gd name="connsiteY74" fmla="*/ 135453 h 1217172"/>
              <a:gd name="connsiteX75" fmla="*/ 295162 w 1596190"/>
              <a:gd name="connsiteY75" fmla="*/ 136501 h 1217172"/>
              <a:gd name="connsiteX76" fmla="*/ 285720 w 1596190"/>
              <a:gd name="connsiteY76" fmla="*/ 146991 h 1217172"/>
              <a:gd name="connsiteX77" fmla="*/ 273431 w 1596190"/>
              <a:gd name="connsiteY77" fmla="*/ 161374 h 1217172"/>
              <a:gd name="connsiteX78" fmla="*/ 266687 w 1596190"/>
              <a:gd name="connsiteY78" fmla="*/ 169914 h 1217172"/>
              <a:gd name="connsiteX79" fmla="*/ 258743 w 1596190"/>
              <a:gd name="connsiteY79" fmla="*/ 179954 h 1217172"/>
              <a:gd name="connsiteX80" fmla="*/ 250650 w 1596190"/>
              <a:gd name="connsiteY80" fmla="*/ 190142 h 1217172"/>
              <a:gd name="connsiteX81" fmla="*/ 234314 w 1596190"/>
              <a:gd name="connsiteY81" fmla="*/ 212917 h 1217172"/>
              <a:gd name="connsiteX82" fmla="*/ 230118 w 1596190"/>
              <a:gd name="connsiteY82" fmla="*/ 218761 h 1217172"/>
              <a:gd name="connsiteX83" fmla="*/ 228619 w 1596190"/>
              <a:gd name="connsiteY83" fmla="*/ 220709 h 1217172"/>
              <a:gd name="connsiteX84" fmla="*/ 207188 w 1596190"/>
              <a:gd name="connsiteY84" fmla="*/ 253224 h 1217172"/>
              <a:gd name="connsiteX85" fmla="*/ 203142 w 1596190"/>
              <a:gd name="connsiteY85" fmla="*/ 259966 h 1217172"/>
              <a:gd name="connsiteX86" fmla="*/ 196397 w 1596190"/>
              <a:gd name="connsiteY86" fmla="*/ 271204 h 1217172"/>
              <a:gd name="connsiteX87" fmla="*/ 186656 w 1596190"/>
              <a:gd name="connsiteY87" fmla="*/ 287387 h 1217172"/>
              <a:gd name="connsiteX88" fmla="*/ 175715 w 1596190"/>
              <a:gd name="connsiteY88" fmla="*/ 306865 h 1217172"/>
              <a:gd name="connsiteX89" fmla="*/ 172718 w 1596190"/>
              <a:gd name="connsiteY89" fmla="*/ 312409 h 1217172"/>
              <a:gd name="connsiteX90" fmla="*/ 171819 w 1596190"/>
              <a:gd name="connsiteY90" fmla="*/ 313907 h 1217172"/>
              <a:gd name="connsiteX91" fmla="*/ 171369 w 1596190"/>
              <a:gd name="connsiteY91" fmla="*/ 314807 h 1217172"/>
              <a:gd name="connsiteX92" fmla="*/ 164924 w 1596190"/>
              <a:gd name="connsiteY92" fmla="*/ 326794 h 1217172"/>
              <a:gd name="connsiteX93" fmla="*/ 154434 w 1596190"/>
              <a:gd name="connsiteY93" fmla="*/ 347322 h 1217172"/>
              <a:gd name="connsiteX94" fmla="*/ 144242 w 1596190"/>
              <a:gd name="connsiteY94" fmla="*/ 368148 h 1217172"/>
              <a:gd name="connsiteX95" fmla="*/ 137798 w 1596190"/>
              <a:gd name="connsiteY95" fmla="*/ 381933 h 1217172"/>
              <a:gd name="connsiteX96" fmla="*/ 131503 w 1596190"/>
              <a:gd name="connsiteY96" fmla="*/ 395869 h 1217172"/>
              <a:gd name="connsiteX97" fmla="*/ 125209 w 1596190"/>
              <a:gd name="connsiteY97" fmla="*/ 409953 h 1217172"/>
              <a:gd name="connsiteX98" fmla="*/ 119513 w 1596190"/>
              <a:gd name="connsiteY98" fmla="*/ 423138 h 1217172"/>
              <a:gd name="connsiteX99" fmla="*/ 119513 w 1596190"/>
              <a:gd name="connsiteY99" fmla="*/ 423438 h 1217172"/>
              <a:gd name="connsiteX100" fmla="*/ 119214 w 1596190"/>
              <a:gd name="connsiteY100" fmla="*/ 424188 h 1217172"/>
              <a:gd name="connsiteX101" fmla="*/ 114268 w 1596190"/>
              <a:gd name="connsiteY101" fmla="*/ 436024 h 1217172"/>
              <a:gd name="connsiteX102" fmla="*/ 109472 w 1596190"/>
              <a:gd name="connsiteY102" fmla="*/ 448012 h 1217172"/>
              <a:gd name="connsiteX103" fmla="*/ 104676 w 1596190"/>
              <a:gd name="connsiteY103" fmla="*/ 459997 h 1217172"/>
              <a:gd name="connsiteX104" fmla="*/ 100030 w 1596190"/>
              <a:gd name="connsiteY104" fmla="*/ 472135 h 1217172"/>
              <a:gd name="connsiteX105" fmla="*/ 95984 w 1596190"/>
              <a:gd name="connsiteY105" fmla="*/ 482773 h 1217172"/>
              <a:gd name="connsiteX106" fmla="*/ 92087 w 1596190"/>
              <a:gd name="connsiteY106" fmla="*/ 493561 h 1217172"/>
              <a:gd name="connsiteX107" fmla="*/ 88191 w 1596190"/>
              <a:gd name="connsiteY107" fmla="*/ 504350 h 1217172"/>
              <a:gd name="connsiteX108" fmla="*/ 84444 w 1596190"/>
              <a:gd name="connsiteY108" fmla="*/ 515288 h 1217172"/>
              <a:gd name="connsiteX109" fmla="*/ 80997 w 1596190"/>
              <a:gd name="connsiteY109" fmla="*/ 525328 h 1217172"/>
              <a:gd name="connsiteX110" fmla="*/ 77700 w 1596190"/>
              <a:gd name="connsiteY110" fmla="*/ 535366 h 1217172"/>
              <a:gd name="connsiteX111" fmla="*/ 75302 w 1596190"/>
              <a:gd name="connsiteY111" fmla="*/ 542857 h 1217172"/>
              <a:gd name="connsiteX112" fmla="*/ 75302 w 1596190"/>
              <a:gd name="connsiteY112" fmla="*/ 543007 h 1217172"/>
              <a:gd name="connsiteX113" fmla="*/ 75302 w 1596190"/>
              <a:gd name="connsiteY113" fmla="*/ 543007 h 1217172"/>
              <a:gd name="connsiteX114" fmla="*/ 74552 w 1596190"/>
              <a:gd name="connsiteY114" fmla="*/ 545255 h 1217172"/>
              <a:gd name="connsiteX115" fmla="*/ 71405 w 1596190"/>
              <a:gd name="connsiteY115" fmla="*/ 555443 h 1217172"/>
              <a:gd name="connsiteX116" fmla="*/ 68407 w 1596190"/>
              <a:gd name="connsiteY116" fmla="*/ 564883 h 1217172"/>
              <a:gd name="connsiteX117" fmla="*/ 65560 w 1596190"/>
              <a:gd name="connsiteY117" fmla="*/ 574473 h 1217172"/>
              <a:gd name="connsiteX118" fmla="*/ 62713 w 1596190"/>
              <a:gd name="connsiteY118" fmla="*/ 584062 h 1217172"/>
              <a:gd name="connsiteX119" fmla="*/ 59865 w 1596190"/>
              <a:gd name="connsiteY119" fmla="*/ 593652 h 1217172"/>
              <a:gd name="connsiteX120" fmla="*/ 57317 w 1596190"/>
              <a:gd name="connsiteY120" fmla="*/ 602642 h 1217172"/>
              <a:gd name="connsiteX121" fmla="*/ 54769 w 1596190"/>
              <a:gd name="connsiteY121" fmla="*/ 611632 h 1217172"/>
              <a:gd name="connsiteX122" fmla="*/ 52372 w 1596190"/>
              <a:gd name="connsiteY122" fmla="*/ 620624 h 1217172"/>
              <a:gd name="connsiteX123" fmla="*/ 49974 w 1596190"/>
              <a:gd name="connsiteY123" fmla="*/ 629613 h 1217172"/>
              <a:gd name="connsiteX124" fmla="*/ 47726 w 1596190"/>
              <a:gd name="connsiteY124" fmla="*/ 638453 h 1217172"/>
              <a:gd name="connsiteX125" fmla="*/ 45477 w 1596190"/>
              <a:gd name="connsiteY125" fmla="*/ 647293 h 1217172"/>
              <a:gd name="connsiteX126" fmla="*/ 43379 w 1596190"/>
              <a:gd name="connsiteY126" fmla="*/ 656135 h 1217172"/>
              <a:gd name="connsiteX127" fmla="*/ 41281 w 1596190"/>
              <a:gd name="connsiteY127" fmla="*/ 664975 h 1217172"/>
              <a:gd name="connsiteX128" fmla="*/ 40082 w 1596190"/>
              <a:gd name="connsiteY128" fmla="*/ 669919 h 1217172"/>
              <a:gd name="connsiteX129" fmla="*/ 40082 w 1596190"/>
              <a:gd name="connsiteY129" fmla="*/ 670218 h 1217172"/>
              <a:gd name="connsiteX130" fmla="*/ 39333 w 1596190"/>
              <a:gd name="connsiteY130" fmla="*/ 673514 h 1217172"/>
              <a:gd name="connsiteX131" fmla="*/ 37385 w 1596190"/>
              <a:gd name="connsiteY131" fmla="*/ 682206 h 1217172"/>
              <a:gd name="connsiteX132" fmla="*/ 35436 w 1596190"/>
              <a:gd name="connsiteY132" fmla="*/ 690896 h 1217172"/>
              <a:gd name="connsiteX133" fmla="*/ 33488 w 1596190"/>
              <a:gd name="connsiteY133" fmla="*/ 699586 h 1217172"/>
              <a:gd name="connsiteX134" fmla="*/ 31689 w 1596190"/>
              <a:gd name="connsiteY134" fmla="*/ 707978 h 1217172"/>
              <a:gd name="connsiteX135" fmla="*/ 30041 w 1596190"/>
              <a:gd name="connsiteY135" fmla="*/ 716369 h 1217172"/>
              <a:gd name="connsiteX136" fmla="*/ 28392 w 1596190"/>
              <a:gd name="connsiteY136" fmla="*/ 724759 h 1217172"/>
              <a:gd name="connsiteX137" fmla="*/ 26743 w 1596190"/>
              <a:gd name="connsiteY137" fmla="*/ 733299 h 1217172"/>
              <a:gd name="connsiteX138" fmla="*/ 25245 w 1596190"/>
              <a:gd name="connsiteY138" fmla="*/ 741691 h 1217172"/>
              <a:gd name="connsiteX139" fmla="*/ 23746 w 1596190"/>
              <a:gd name="connsiteY139" fmla="*/ 750083 h 1217172"/>
              <a:gd name="connsiteX140" fmla="*/ 22248 w 1596190"/>
              <a:gd name="connsiteY140" fmla="*/ 758472 h 1217172"/>
              <a:gd name="connsiteX141" fmla="*/ 20749 w 1596190"/>
              <a:gd name="connsiteY141" fmla="*/ 766864 h 1217172"/>
              <a:gd name="connsiteX142" fmla="*/ 19400 w 1596190"/>
              <a:gd name="connsiteY142" fmla="*/ 775254 h 1217172"/>
              <a:gd name="connsiteX143" fmla="*/ 18051 w 1596190"/>
              <a:gd name="connsiteY143" fmla="*/ 783646 h 1217172"/>
              <a:gd name="connsiteX144" fmla="*/ 16702 w 1596190"/>
              <a:gd name="connsiteY144" fmla="*/ 792036 h 1217172"/>
              <a:gd name="connsiteX145" fmla="*/ 15503 w 1596190"/>
              <a:gd name="connsiteY145" fmla="*/ 800427 h 1217172"/>
              <a:gd name="connsiteX146" fmla="*/ 15503 w 1596190"/>
              <a:gd name="connsiteY146" fmla="*/ 801025 h 1217172"/>
              <a:gd name="connsiteX147" fmla="*/ 15503 w 1596190"/>
              <a:gd name="connsiteY147" fmla="*/ 801625 h 1217172"/>
              <a:gd name="connsiteX148" fmla="*/ 15503 w 1596190"/>
              <a:gd name="connsiteY148" fmla="*/ 802225 h 1217172"/>
              <a:gd name="connsiteX149" fmla="*/ 15503 w 1596190"/>
              <a:gd name="connsiteY149" fmla="*/ 802823 h 1217172"/>
              <a:gd name="connsiteX150" fmla="*/ 14304 w 1596190"/>
              <a:gd name="connsiteY150" fmla="*/ 810615 h 1217172"/>
              <a:gd name="connsiteX151" fmla="*/ 13255 w 1596190"/>
              <a:gd name="connsiteY151" fmla="*/ 818407 h 1217172"/>
              <a:gd name="connsiteX152" fmla="*/ 12206 w 1596190"/>
              <a:gd name="connsiteY152" fmla="*/ 826199 h 1217172"/>
              <a:gd name="connsiteX153" fmla="*/ 11157 w 1596190"/>
              <a:gd name="connsiteY153" fmla="*/ 833991 h 1217172"/>
              <a:gd name="connsiteX154" fmla="*/ 10108 w 1596190"/>
              <a:gd name="connsiteY154" fmla="*/ 842380 h 1217172"/>
              <a:gd name="connsiteX155" fmla="*/ 9059 w 1596190"/>
              <a:gd name="connsiteY155" fmla="*/ 850772 h 1217172"/>
              <a:gd name="connsiteX156" fmla="*/ 8310 w 1596190"/>
              <a:gd name="connsiteY156" fmla="*/ 857364 h 1217172"/>
              <a:gd name="connsiteX157" fmla="*/ 8310 w 1596190"/>
              <a:gd name="connsiteY157" fmla="*/ 857364 h 1217172"/>
              <a:gd name="connsiteX158" fmla="*/ 8310 w 1596190"/>
              <a:gd name="connsiteY158" fmla="*/ 857364 h 1217172"/>
              <a:gd name="connsiteX159" fmla="*/ 8160 w 1596190"/>
              <a:gd name="connsiteY159" fmla="*/ 859012 h 1217172"/>
              <a:gd name="connsiteX160" fmla="*/ 7260 w 1596190"/>
              <a:gd name="connsiteY160" fmla="*/ 867404 h 1217172"/>
              <a:gd name="connsiteX161" fmla="*/ 6361 w 1596190"/>
              <a:gd name="connsiteY161" fmla="*/ 875944 h 1217172"/>
              <a:gd name="connsiteX162" fmla="*/ 5612 w 1596190"/>
              <a:gd name="connsiteY162" fmla="*/ 884485 h 1217172"/>
              <a:gd name="connsiteX163" fmla="*/ 4862 w 1596190"/>
              <a:gd name="connsiteY163" fmla="*/ 893025 h 1217172"/>
              <a:gd name="connsiteX164" fmla="*/ 4113 w 1596190"/>
              <a:gd name="connsiteY164" fmla="*/ 901567 h 1217172"/>
              <a:gd name="connsiteX165" fmla="*/ 3514 w 1596190"/>
              <a:gd name="connsiteY165" fmla="*/ 910257 h 1217172"/>
              <a:gd name="connsiteX166" fmla="*/ 3514 w 1596190"/>
              <a:gd name="connsiteY166" fmla="*/ 912205 h 1217172"/>
              <a:gd name="connsiteX167" fmla="*/ 3514 w 1596190"/>
              <a:gd name="connsiteY167" fmla="*/ 912505 h 1217172"/>
              <a:gd name="connsiteX168" fmla="*/ 3514 w 1596190"/>
              <a:gd name="connsiteY168" fmla="*/ 912805 h 1217172"/>
              <a:gd name="connsiteX169" fmla="*/ 3064 w 1596190"/>
              <a:gd name="connsiteY169" fmla="*/ 918947 h 1217172"/>
              <a:gd name="connsiteX170" fmla="*/ 2464 w 1596190"/>
              <a:gd name="connsiteY170" fmla="*/ 927638 h 1217172"/>
              <a:gd name="connsiteX171" fmla="*/ 2015 w 1596190"/>
              <a:gd name="connsiteY171" fmla="*/ 936328 h 1217172"/>
              <a:gd name="connsiteX172" fmla="*/ 1565 w 1596190"/>
              <a:gd name="connsiteY172" fmla="*/ 945318 h 1217172"/>
              <a:gd name="connsiteX173" fmla="*/ 1116 w 1596190"/>
              <a:gd name="connsiteY173" fmla="*/ 954308 h 1217172"/>
              <a:gd name="connsiteX174" fmla="*/ 666 w 1596190"/>
              <a:gd name="connsiteY174" fmla="*/ 963300 h 1217172"/>
              <a:gd name="connsiteX175" fmla="*/ 666 w 1596190"/>
              <a:gd name="connsiteY175" fmla="*/ 967195 h 1217172"/>
              <a:gd name="connsiteX176" fmla="*/ 666 w 1596190"/>
              <a:gd name="connsiteY176" fmla="*/ 967644 h 1217172"/>
              <a:gd name="connsiteX177" fmla="*/ 666 w 1596190"/>
              <a:gd name="connsiteY177" fmla="*/ 968094 h 1217172"/>
              <a:gd name="connsiteX178" fmla="*/ 666 w 1596190"/>
              <a:gd name="connsiteY178" fmla="*/ 972139 h 1217172"/>
              <a:gd name="connsiteX179" fmla="*/ 367 w 1596190"/>
              <a:gd name="connsiteY179" fmla="*/ 981429 h 1217172"/>
              <a:gd name="connsiteX180" fmla="*/ 216 w 1596190"/>
              <a:gd name="connsiteY180" fmla="*/ 990719 h 1217172"/>
              <a:gd name="connsiteX181" fmla="*/ 66 w 1596190"/>
              <a:gd name="connsiteY181" fmla="*/ 1000009 h 1217172"/>
              <a:gd name="connsiteX182" fmla="*/ 66 w 1596190"/>
              <a:gd name="connsiteY182" fmla="*/ 1009299 h 1217172"/>
              <a:gd name="connsiteX183" fmla="*/ 66 w 1596190"/>
              <a:gd name="connsiteY183" fmla="*/ 1012595 h 1217172"/>
              <a:gd name="connsiteX184" fmla="*/ 66 w 1596190"/>
              <a:gd name="connsiteY184" fmla="*/ 1015892 h 1217172"/>
              <a:gd name="connsiteX185" fmla="*/ 1442 w 1596190"/>
              <a:gd name="connsiteY185" fmla="*/ 1011624 h 1217172"/>
              <a:gd name="connsiteX186" fmla="*/ 1024788 w 1596190"/>
              <a:gd name="connsiteY186" fmla="*/ 1217172 h 1217172"/>
              <a:gd name="connsiteX187" fmla="*/ 1023534 w 1596190"/>
              <a:gd name="connsiteY187" fmla="*/ 1173819 h 1217172"/>
              <a:gd name="connsiteX188" fmla="*/ 1023534 w 1596190"/>
              <a:gd name="connsiteY188" fmla="*/ 1172921 h 1217172"/>
              <a:gd name="connsiteX189" fmla="*/ 1026981 w 1596190"/>
              <a:gd name="connsiteY189" fmla="*/ 1117480 h 1217172"/>
              <a:gd name="connsiteX190" fmla="*/ 1026981 w 1596190"/>
              <a:gd name="connsiteY190" fmla="*/ 1116882 h 1217172"/>
              <a:gd name="connsiteX191" fmla="*/ 1032376 w 1596190"/>
              <a:gd name="connsiteY191" fmla="*/ 1061141 h 1217172"/>
              <a:gd name="connsiteX192" fmla="*/ 1032376 w 1596190"/>
              <a:gd name="connsiteY192" fmla="*/ 1060693 h 1217172"/>
              <a:gd name="connsiteX193" fmla="*/ 1039720 w 1596190"/>
              <a:gd name="connsiteY193" fmla="*/ 1004953 h 1217172"/>
              <a:gd name="connsiteX194" fmla="*/ 1065198 w 1596190"/>
              <a:gd name="connsiteY194" fmla="*/ 869952 h 1217172"/>
              <a:gd name="connsiteX195" fmla="*/ 1065198 w 1596190"/>
              <a:gd name="connsiteY195" fmla="*/ 869652 h 1217172"/>
              <a:gd name="connsiteX196" fmla="*/ 1100568 w 1596190"/>
              <a:gd name="connsiteY196" fmla="*/ 739893 h 1217172"/>
              <a:gd name="connsiteX197" fmla="*/ 1100568 w 1596190"/>
              <a:gd name="connsiteY197" fmla="*/ 739593 h 1217172"/>
              <a:gd name="connsiteX198" fmla="*/ 1144629 w 1596190"/>
              <a:gd name="connsiteY198" fmla="*/ 617776 h 1217172"/>
              <a:gd name="connsiteX199" fmla="*/ 1144629 w 1596190"/>
              <a:gd name="connsiteY199" fmla="*/ 617476 h 1217172"/>
              <a:gd name="connsiteX200" fmla="*/ 1195885 w 1596190"/>
              <a:gd name="connsiteY200" fmla="*/ 506598 h 1217172"/>
              <a:gd name="connsiteX201" fmla="*/ 1197234 w 1596190"/>
              <a:gd name="connsiteY201" fmla="*/ 504050 h 1217172"/>
              <a:gd name="connsiteX202" fmla="*/ 1220764 w 1596190"/>
              <a:gd name="connsiteY202" fmla="*/ 461647 h 1217172"/>
              <a:gd name="connsiteX203" fmla="*/ 1227358 w 1596190"/>
              <a:gd name="connsiteY203" fmla="*/ 450409 h 1217172"/>
              <a:gd name="connsiteX204" fmla="*/ 1253735 w 1596190"/>
              <a:gd name="connsiteY204" fmla="*/ 408155 h 1217172"/>
              <a:gd name="connsiteX205" fmla="*/ 1257932 w 1596190"/>
              <a:gd name="connsiteY205" fmla="*/ 402011 h 1217172"/>
              <a:gd name="connsiteX206" fmla="*/ 1281911 w 1596190"/>
              <a:gd name="connsiteY206" fmla="*/ 368298 h 1217172"/>
              <a:gd name="connsiteX207" fmla="*/ 1289704 w 1596190"/>
              <a:gd name="connsiteY207" fmla="*/ 357960 h 1217172"/>
              <a:gd name="connsiteX208" fmla="*/ 1317580 w 1596190"/>
              <a:gd name="connsiteY208" fmla="*/ 323647 h 1217172"/>
              <a:gd name="connsiteX209" fmla="*/ 1318929 w 1596190"/>
              <a:gd name="connsiteY209" fmla="*/ 321999 h 1217172"/>
              <a:gd name="connsiteX210" fmla="*/ 1351451 w 1596190"/>
              <a:gd name="connsiteY210" fmla="*/ 287387 h 1217172"/>
              <a:gd name="connsiteX211" fmla="*/ 1352051 w 1596190"/>
              <a:gd name="connsiteY211" fmla="*/ 286787 h 1217172"/>
              <a:gd name="connsiteX212" fmla="*/ 1385921 w 1596190"/>
              <a:gd name="connsiteY212" fmla="*/ 256370 h 1217172"/>
              <a:gd name="connsiteX213" fmla="*/ 1386521 w 1596190"/>
              <a:gd name="connsiteY213" fmla="*/ 255920 h 1217172"/>
              <a:gd name="connsiteX214" fmla="*/ 1421291 w 1596190"/>
              <a:gd name="connsiteY214" fmla="*/ 230299 h 1217172"/>
              <a:gd name="connsiteX215" fmla="*/ 1421590 w 1596190"/>
              <a:gd name="connsiteY215" fmla="*/ 230149 h 1217172"/>
              <a:gd name="connsiteX216" fmla="*/ 1457410 w 1596190"/>
              <a:gd name="connsiteY216" fmla="*/ 209471 h 1217172"/>
              <a:gd name="connsiteX217" fmla="*/ 1493678 w 1596190"/>
              <a:gd name="connsiteY217" fmla="*/ 194338 h 1217172"/>
              <a:gd name="connsiteX218" fmla="*/ 1493978 w 1596190"/>
              <a:gd name="connsiteY218" fmla="*/ 194338 h 1217172"/>
              <a:gd name="connsiteX219" fmla="*/ 1529048 w 1596190"/>
              <a:gd name="connsiteY219" fmla="*/ 185498 h 1217172"/>
              <a:gd name="connsiteX220" fmla="*/ 1529197 w 1596190"/>
              <a:gd name="connsiteY220" fmla="*/ 185498 h 1217172"/>
              <a:gd name="connsiteX221" fmla="*/ 1563218 w 1596190"/>
              <a:gd name="connsiteY221" fmla="*/ 182650 h 1217172"/>
              <a:gd name="connsiteX222" fmla="*/ 1563368 w 1596190"/>
              <a:gd name="connsiteY222" fmla="*/ 182650 h 1217172"/>
              <a:gd name="connsiteX223" fmla="*/ 1596190 w 1596190"/>
              <a:gd name="connsiteY223" fmla="*/ 185648 h 1217172"/>
              <a:gd name="connsiteX224" fmla="*/ 1596190 w 1596190"/>
              <a:gd name="connsiteY224" fmla="*/ 185648 h 1217172"/>
              <a:gd name="connsiteX225" fmla="*/ 1029528 w 1596190"/>
              <a:gd name="connsiteY225" fmla="*/ 83310 h 1217172"/>
              <a:gd name="connsiteX226" fmla="*/ 1027281 w 1596190"/>
              <a:gd name="connsiteY226" fmla="*/ 83458 h 121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</a:cxnLst>
            <a:rect l="l" t="t" r="r" b="b"/>
            <a:pathLst>
              <a:path w="1596190" h="1217172">
                <a:moveTo>
                  <a:pt x="1027281" y="83458"/>
                </a:moveTo>
                <a:lnTo>
                  <a:pt x="580666" y="2846"/>
                </a:lnTo>
                <a:cubicBezTo>
                  <a:pt x="580666" y="2846"/>
                  <a:pt x="579916" y="2846"/>
                  <a:pt x="579617" y="2698"/>
                </a:cubicBezTo>
                <a:cubicBezTo>
                  <a:pt x="579317" y="2548"/>
                  <a:pt x="578867" y="2698"/>
                  <a:pt x="578568" y="2548"/>
                </a:cubicBezTo>
                <a:lnTo>
                  <a:pt x="577518" y="2548"/>
                </a:lnTo>
                <a:cubicBezTo>
                  <a:pt x="577518" y="2548"/>
                  <a:pt x="576769" y="2248"/>
                  <a:pt x="576470" y="2248"/>
                </a:cubicBezTo>
                <a:cubicBezTo>
                  <a:pt x="575120" y="2098"/>
                  <a:pt x="573772" y="1798"/>
                  <a:pt x="572423" y="1648"/>
                </a:cubicBezTo>
                <a:lnTo>
                  <a:pt x="568226" y="1198"/>
                </a:lnTo>
                <a:lnTo>
                  <a:pt x="564030" y="750"/>
                </a:lnTo>
                <a:cubicBezTo>
                  <a:pt x="562681" y="750"/>
                  <a:pt x="561333" y="450"/>
                  <a:pt x="559834" y="450"/>
                </a:cubicBezTo>
                <a:cubicBezTo>
                  <a:pt x="558485" y="450"/>
                  <a:pt x="556986" y="300"/>
                  <a:pt x="555637" y="150"/>
                </a:cubicBezTo>
                <a:cubicBezTo>
                  <a:pt x="554289" y="150"/>
                  <a:pt x="552790" y="150"/>
                  <a:pt x="551441" y="0"/>
                </a:cubicBezTo>
                <a:lnTo>
                  <a:pt x="547245" y="0"/>
                </a:lnTo>
                <a:lnTo>
                  <a:pt x="546645" y="0"/>
                </a:lnTo>
                <a:lnTo>
                  <a:pt x="543048" y="0"/>
                </a:lnTo>
                <a:lnTo>
                  <a:pt x="538852" y="0"/>
                </a:lnTo>
                <a:cubicBezTo>
                  <a:pt x="537503" y="0"/>
                  <a:pt x="536004" y="0"/>
                  <a:pt x="534656" y="150"/>
                </a:cubicBezTo>
                <a:cubicBezTo>
                  <a:pt x="533157" y="150"/>
                  <a:pt x="531808" y="150"/>
                  <a:pt x="530309" y="450"/>
                </a:cubicBezTo>
                <a:cubicBezTo>
                  <a:pt x="528810" y="450"/>
                  <a:pt x="527462" y="600"/>
                  <a:pt x="525963" y="750"/>
                </a:cubicBezTo>
                <a:cubicBezTo>
                  <a:pt x="524464" y="750"/>
                  <a:pt x="522966" y="1048"/>
                  <a:pt x="521617" y="1198"/>
                </a:cubicBezTo>
                <a:cubicBezTo>
                  <a:pt x="520118" y="1198"/>
                  <a:pt x="518619" y="1498"/>
                  <a:pt x="517270" y="1648"/>
                </a:cubicBezTo>
                <a:cubicBezTo>
                  <a:pt x="515772" y="1798"/>
                  <a:pt x="514273" y="2098"/>
                  <a:pt x="512775" y="2248"/>
                </a:cubicBezTo>
                <a:cubicBezTo>
                  <a:pt x="512325" y="2248"/>
                  <a:pt x="512025" y="2248"/>
                  <a:pt x="511575" y="2398"/>
                </a:cubicBezTo>
                <a:lnTo>
                  <a:pt x="511575" y="2398"/>
                </a:lnTo>
                <a:lnTo>
                  <a:pt x="511575" y="2398"/>
                </a:lnTo>
                <a:cubicBezTo>
                  <a:pt x="510526" y="2398"/>
                  <a:pt x="509627" y="2698"/>
                  <a:pt x="508578" y="2846"/>
                </a:cubicBezTo>
                <a:cubicBezTo>
                  <a:pt x="507079" y="3146"/>
                  <a:pt x="505581" y="3296"/>
                  <a:pt x="504082" y="3596"/>
                </a:cubicBezTo>
                <a:lnTo>
                  <a:pt x="499586" y="4496"/>
                </a:lnTo>
                <a:cubicBezTo>
                  <a:pt x="498087" y="4794"/>
                  <a:pt x="496588" y="5094"/>
                  <a:pt x="495089" y="5544"/>
                </a:cubicBezTo>
                <a:cubicBezTo>
                  <a:pt x="493591" y="5844"/>
                  <a:pt x="492092" y="6294"/>
                  <a:pt x="490594" y="6592"/>
                </a:cubicBezTo>
                <a:cubicBezTo>
                  <a:pt x="489095" y="7042"/>
                  <a:pt x="487446" y="7342"/>
                  <a:pt x="485948" y="7792"/>
                </a:cubicBezTo>
                <a:cubicBezTo>
                  <a:pt x="484449" y="8242"/>
                  <a:pt x="482800" y="8690"/>
                  <a:pt x="481302" y="9140"/>
                </a:cubicBezTo>
                <a:cubicBezTo>
                  <a:pt x="479803" y="9590"/>
                  <a:pt x="478154" y="10040"/>
                  <a:pt x="476506" y="10488"/>
                </a:cubicBezTo>
                <a:cubicBezTo>
                  <a:pt x="476206" y="10488"/>
                  <a:pt x="475906" y="10638"/>
                  <a:pt x="475456" y="10788"/>
                </a:cubicBezTo>
                <a:lnTo>
                  <a:pt x="475456" y="10788"/>
                </a:lnTo>
                <a:lnTo>
                  <a:pt x="475456" y="10788"/>
                </a:lnTo>
                <a:cubicBezTo>
                  <a:pt x="474258" y="11088"/>
                  <a:pt x="473058" y="11538"/>
                  <a:pt x="471860" y="11838"/>
                </a:cubicBezTo>
                <a:cubicBezTo>
                  <a:pt x="470211" y="12436"/>
                  <a:pt x="468562" y="12886"/>
                  <a:pt x="466914" y="13486"/>
                </a:cubicBezTo>
                <a:lnTo>
                  <a:pt x="461968" y="15284"/>
                </a:lnTo>
                <a:cubicBezTo>
                  <a:pt x="460320" y="15884"/>
                  <a:pt x="458671" y="16482"/>
                  <a:pt x="456873" y="17232"/>
                </a:cubicBezTo>
                <a:cubicBezTo>
                  <a:pt x="455224" y="17830"/>
                  <a:pt x="453575" y="18580"/>
                  <a:pt x="451777" y="19180"/>
                </a:cubicBezTo>
                <a:cubicBezTo>
                  <a:pt x="450578" y="19629"/>
                  <a:pt x="449529" y="20078"/>
                  <a:pt x="448330" y="20678"/>
                </a:cubicBezTo>
                <a:cubicBezTo>
                  <a:pt x="447131" y="21127"/>
                  <a:pt x="446082" y="21726"/>
                  <a:pt x="444883" y="22176"/>
                </a:cubicBezTo>
                <a:cubicBezTo>
                  <a:pt x="443684" y="22625"/>
                  <a:pt x="442635" y="23225"/>
                  <a:pt x="441436" y="23674"/>
                </a:cubicBezTo>
                <a:cubicBezTo>
                  <a:pt x="440237" y="24123"/>
                  <a:pt x="439188" y="24723"/>
                  <a:pt x="437989" y="25321"/>
                </a:cubicBezTo>
                <a:lnTo>
                  <a:pt x="436190" y="26221"/>
                </a:lnTo>
                <a:lnTo>
                  <a:pt x="434392" y="27121"/>
                </a:lnTo>
                <a:lnTo>
                  <a:pt x="432594" y="28019"/>
                </a:lnTo>
                <a:lnTo>
                  <a:pt x="430795" y="28919"/>
                </a:lnTo>
                <a:cubicBezTo>
                  <a:pt x="428996" y="29817"/>
                  <a:pt x="427048" y="30717"/>
                  <a:pt x="425250" y="31765"/>
                </a:cubicBezTo>
                <a:cubicBezTo>
                  <a:pt x="423451" y="32813"/>
                  <a:pt x="421503" y="33713"/>
                  <a:pt x="419704" y="34761"/>
                </a:cubicBezTo>
                <a:cubicBezTo>
                  <a:pt x="417906" y="35811"/>
                  <a:pt x="415958" y="36859"/>
                  <a:pt x="414159" y="37909"/>
                </a:cubicBezTo>
                <a:cubicBezTo>
                  <a:pt x="412361" y="38957"/>
                  <a:pt x="410413" y="40007"/>
                  <a:pt x="408614" y="41055"/>
                </a:cubicBezTo>
                <a:cubicBezTo>
                  <a:pt x="406516" y="42253"/>
                  <a:pt x="404418" y="43453"/>
                  <a:pt x="402469" y="44801"/>
                </a:cubicBezTo>
                <a:cubicBezTo>
                  <a:pt x="402170" y="44951"/>
                  <a:pt x="401870" y="45251"/>
                  <a:pt x="401570" y="45401"/>
                </a:cubicBezTo>
                <a:cubicBezTo>
                  <a:pt x="401570" y="45401"/>
                  <a:pt x="401271" y="45551"/>
                  <a:pt x="401271" y="45701"/>
                </a:cubicBezTo>
                <a:lnTo>
                  <a:pt x="396325" y="48847"/>
                </a:lnTo>
                <a:cubicBezTo>
                  <a:pt x="394227" y="50195"/>
                  <a:pt x="392128" y="51543"/>
                  <a:pt x="390180" y="52893"/>
                </a:cubicBezTo>
                <a:cubicBezTo>
                  <a:pt x="388082" y="54241"/>
                  <a:pt x="385984" y="55589"/>
                  <a:pt x="384035" y="57089"/>
                </a:cubicBezTo>
                <a:cubicBezTo>
                  <a:pt x="381787" y="58737"/>
                  <a:pt x="379389" y="60385"/>
                  <a:pt x="377141" y="62033"/>
                </a:cubicBezTo>
                <a:lnTo>
                  <a:pt x="370247" y="67126"/>
                </a:lnTo>
                <a:cubicBezTo>
                  <a:pt x="368749" y="68326"/>
                  <a:pt x="367250" y="69374"/>
                  <a:pt x="365751" y="70572"/>
                </a:cubicBezTo>
                <a:cubicBezTo>
                  <a:pt x="365601" y="70572"/>
                  <a:pt x="365301" y="70872"/>
                  <a:pt x="365152" y="71022"/>
                </a:cubicBezTo>
                <a:cubicBezTo>
                  <a:pt x="364552" y="71472"/>
                  <a:pt x="363953" y="71922"/>
                  <a:pt x="363353" y="72520"/>
                </a:cubicBezTo>
                <a:cubicBezTo>
                  <a:pt x="361105" y="74318"/>
                  <a:pt x="358707" y="76116"/>
                  <a:pt x="356459" y="78064"/>
                </a:cubicBezTo>
                <a:cubicBezTo>
                  <a:pt x="353761" y="80312"/>
                  <a:pt x="350914" y="82560"/>
                  <a:pt x="348216" y="84958"/>
                </a:cubicBezTo>
                <a:cubicBezTo>
                  <a:pt x="345519" y="87354"/>
                  <a:pt x="342671" y="89602"/>
                  <a:pt x="339974" y="92150"/>
                </a:cubicBezTo>
                <a:cubicBezTo>
                  <a:pt x="337276" y="94548"/>
                  <a:pt x="334578" y="97094"/>
                  <a:pt x="331730" y="99492"/>
                </a:cubicBezTo>
                <a:cubicBezTo>
                  <a:pt x="331281" y="99942"/>
                  <a:pt x="330831" y="100240"/>
                  <a:pt x="330532" y="100690"/>
                </a:cubicBezTo>
                <a:lnTo>
                  <a:pt x="329932" y="101290"/>
                </a:lnTo>
                <a:lnTo>
                  <a:pt x="323637" y="107133"/>
                </a:lnTo>
                <a:cubicBezTo>
                  <a:pt x="319291" y="111179"/>
                  <a:pt x="315095" y="115523"/>
                  <a:pt x="310899" y="119719"/>
                </a:cubicBezTo>
                <a:cubicBezTo>
                  <a:pt x="306702" y="124065"/>
                  <a:pt x="302506" y="128409"/>
                  <a:pt x="298309" y="133055"/>
                </a:cubicBezTo>
                <a:cubicBezTo>
                  <a:pt x="297710" y="133655"/>
                  <a:pt x="297260" y="134253"/>
                  <a:pt x="296661" y="134853"/>
                </a:cubicBezTo>
                <a:lnTo>
                  <a:pt x="296061" y="135453"/>
                </a:lnTo>
                <a:cubicBezTo>
                  <a:pt x="295762" y="135753"/>
                  <a:pt x="295462" y="136201"/>
                  <a:pt x="295162" y="136501"/>
                </a:cubicBezTo>
                <a:cubicBezTo>
                  <a:pt x="292015" y="139947"/>
                  <a:pt x="288868" y="143393"/>
                  <a:pt x="285720" y="146991"/>
                </a:cubicBezTo>
                <a:cubicBezTo>
                  <a:pt x="281524" y="151634"/>
                  <a:pt x="277477" y="156578"/>
                  <a:pt x="273431" y="161374"/>
                </a:cubicBezTo>
                <a:cubicBezTo>
                  <a:pt x="271183" y="164070"/>
                  <a:pt x="268935" y="167068"/>
                  <a:pt x="266687" y="169914"/>
                </a:cubicBezTo>
                <a:cubicBezTo>
                  <a:pt x="263989" y="173212"/>
                  <a:pt x="261441" y="176508"/>
                  <a:pt x="258743" y="179954"/>
                </a:cubicBezTo>
                <a:cubicBezTo>
                  <a:pt x="256046" y="183400"/>
                  <a:pt x="253348" y="186546"/>
                  <a:pt x="250650" y="190142"/>
                </a:cubicBezTo>
                <a:cubicBezTo>
                  <a:pt x="245105" y="197485"/>
                  <a:pt x="239710" y="205275"/>
                  <a:pt x="234314" y="212917"/>
                </a:cubicBezTo>
                <a:cubicBezTo>
                  <a:pt x="232966" y="214865"/>
                  <a:pt x="231467" y="216813"/>
                  <a:pt x="230118" y="218761"/>
                </a:cubicBezTo>
                <a:cubicBezTo>
                  <a:pt x="229669" y="219511"/>
                  <a:pt x="229069" y="220109"/>
                  <a:pt x="228619" y="220709"/>
                </a:cubicBezTo>
                <a:cubicBezTo>
                  <a:pt x="221426" y="231199"/>
                  <a:pt x="214232" y="242136"/>
                  <a:pt x="207188" y="253224"/>
                </a:cubicBezTo>
                <a:lnTo>
                  <a:pt x="203142" y="259966"/>
                </a:lnTo>
                <a:lnTo>
                  <a:pt x="196397" y="271204"/>
                </a:lnTo>
                <a:cubicBezTo>
                  <a:pt x="193100" y="276598"/>
                  <a:pt x="189803" y="281843"/>
                  <a:pt x="186656" y="287387"/>
                </a:cubicBezTo>
                <a:cubicBezTo>
                  <a:pt x="182909" y="293829"/>
                  <a:pt x="179312" y="300273"/>
                  <a:pt x="175715" y="306865"/>
                </a:cubicBezTo>
                <a:cubicBezTo>
                  <a:pt x="174666" y="308663"/>
                  <a:pt x="173767" y="310611"/>
                  <a:pt x="172718" y="312409"/>
                </a:cubicBezTo>
                <a:cubicBezTo>
                  <a:pt x="172418" y="312859"/>
                  <a:pt x="172118" y="313459"/>
                  <a:pt x="171819" y="313907"/>
                </a:cubicBezTo>
                <a:lnTo>
                  <a:pt x="171369" y="314807"/>
                </a:lnTo>
                <a:cubicBezTo>
                  <a:pt x="169271" y="318853"/>
                  <a:pt x="167023" y="322748"/>
                  <a:pt x="164924" y="326794"/>
                </a:cubicBezTo>
                <a:cubicBezTo>
                  <a:pt x="161328" y="333536"/>
                  <a:pt x="157880" y="340278"/>
                  <a:pt x="154434" y="347322"/>
                </a:cubicBezTo>
                <a:cubicBezTo>
                  <a:pt x="150986" y="354214"/>
                  <a:pt x="147539" y="361256"/>
                  <a:pt x="144242" y="368148"/>
                </a:cubicBezTo>
                <a:cubicBezTo>
                  <a:pt x="141994" y="372643"/>
                  <a:pt x="139896" y="377289"/>
                  <a:pt x="137798" y="381933"/>
                </a:cubicBezTo>
                <a:lnTo>
                  <a:pt x="131503" y="395869"/>
                </a:lnTo>
                <a:cubicBezTo>
                  <a:pt x="129405" y="400513"/>
                  <a:pt x="127307" y="405309"/>
                  <a:pt x="125209" y="409953"/>
                </a:cubicBezTo>
                <a:cubicBezTo>
                  <a:pt x="123260" y="414298"/>
                  <a:pt x="121462" y="418792"/>
                  <a:pt x="119513" y="423138"/>
                </a:cubicBezTo>
                <a:lnTo>
                  <a:pt x="119513" y="423438"/>
                </a:lnTo>
                <a:cubicBezTo>
                  <a:pt x="119513" y="423738"/>
                  <a:pt x="119364" y="423888"/>
                  <a:pt x="119214" y="424188"/>
                </a:cubicBezTo>
                <a:cubicBezTo>
                  <a:pt x="117565" y="428082"/>
                  <a:pt x="115917" y="431978"/>
                  <a:pt x="114268" y="436024"/>
                </a:cubicBezTo>
                <a:cubicBezTo>
                  <a:pt x="112620" y="439920"/>
                  <a:pt x="110971" y="443966"/>
                  <a:pt x="109472" y="448012"/>
                </a:cubicBezTo>
                <a:cubicBezTo>
                  <a:pt x="107824" y="452057"/>
                  <a:pt x="106325" y="455953"/>
                  <a:pt x="104676" y="459997"/>
                </a:cubicBezTo>
                <a:cubicBezTo>
                  <a:pt x="103028" y="464043"/>
                  <a:pt x="101529" y="468089"/>
                  <a:pt x="100030" y="472135"/>
                </a:cubicBezTo>
                <a:cubicBezTo>
                  <a:pt x="98682" y="475731"/>
                  <a:pt x="97333" y="479327"/>
                  <a:pt x="95984" y="482773"/>
                </a:cubicBezTo>
                <a:cubicBezTo>
                  <a:pt x="94635" y="486219"/>
                  <a:pt x="93286" y="489965"/>
                  <a:pt x="92087" y="493561"/>
                </a:cubicBezTo>
                <a:cubicBezTo>
                  <a:pt x="90888" y="497158"/>
                  <a:pt x="89539" y="500754"/>
                  <a:pt x="88191" y="504350"/>
                </a:cubicBezTo>
                <a:cubicBezTo>
                  <a:pt x="86842" y="507946"/>
                  <a:pt x="85643" y="511542"/>
                  <a:pt x="84444" y="515288"/>
                </a:cubicBezTo>
                <a:cubicBezTo>
                  <a:pt x="83245" y="518584"/>
                  <a:pt x="82196" y="521880"/>
                  <a:pt x="80997" y="525328"/>
                </a:cubicBezTo>
                <a:cubicBezTo>
                  <a:pt x="79798" y="528624"/>
                  <a:pt x="78749" y="532070"/>
                  <a:pt x="77700" y="535366"/>
                </a:cubicBezTo>
                <a:cubicBezTo>
                  <a:pt x="76950" y="537913"/>
                  <a:pt x="76051" y="540311"/>
                  <a:pt x="75302" y="542857"/>
                </a:cubicBezTo>
                <a:lnTo>
                  <a:pt x="75302" y="543007"/>
                </a:lnTo>
                <a:lnTo>
                  <a:pt x="75302" y="543007"/>
                </a:lnTo>
                <a:cubicBezTo>
                  <a:pt x="75002" y="543757"/>
                  <a:pt x="74852" y="544505"/>
                  <a:pt x="74552" y="545255"/>
                </a:cubicBezTo>
                <a:cubicBezTo>
                  <a:pt x="73503" y="548701"/>
                  <a:pt x="72454" y="551997"/>
                  <a:pt x="71405" y="555443"/>
                </a:cubicBezTo>
                <a:cubicBezTo>
                  <a:pt x="70356" y="558591"/>
                  <a:pt x="69457" y="561737"/>
                  <a:pt x="68407" y="564883"/>
                </a:cubicBezTo>
                <a:lnTo>
                  <a:pt x="65560" y="574473"/>
                </a:lnTo>
                <a:cubicBezTo>
                  <a:pt x="64661" y="577621"/>
                  <a:pt x="63612" y="580916"/>
                  <a:pt x="62713" y="584062"/>
                </a:cubicBezTo>
                <a:cubicBezTo>
                  <a:pt x="61813" y="587208"/>
                  <a:pt x="60764" y="590506"/>
                  <a:pt x="59865" y="593652"/>
                </a:cubicBezTo>
                <a:cubicBezTo>
                  <a:pt x="58966" y="596648"/>
                  <a:pt x="58216" y="599646"/>
                  <a:pt x="57317" y="602642"/>
                </a:cubicBezTo>
                <a:cubicBezTo>
                  <a:pt x="56418" y="605640"/>
                  <a:pt x="55669" y="608636"/>
                  <a:pt x="54769" y="611632"/>
                </a:cubicBezTo>
                <a:cubicBezTo>
                  <a:pt x="54020" y="614630"/>
                  <a:pt x="53121" y="617626"/>
                  <a:pt x="52372" y="620624"/>
                </a:cubicBezTo>
                <a:cubicBezTo>
                  <a:pt x="51622" y="623620"/>
                  <a:pt x="50723" y="626616"/>
                  <a:pt x="49974" y="629613"/>
                </a:cubicBezTo>
                <a:cubicBezTo>
                  <a:pt x="49224" y="632609"/>
                  <a:pt x="48475" y="635457"/>
                  <a:pt x="47726" y="638453"/>
                </a:cubicBezTo>
                <a:cubicBezTo>
                  <a:pt x="46976" y="641451"/>
                  <a:pt x="46227" y="644297"/>
                  <a:pt x="45477" y="647293"/>
                </a:cubicBezTo>
                <a:cubicBezTo>
                  <a:pt x="44728" y="650291"/>
                  <a:pt x="43979" y="653137"/>
                  <a:pt x="43379" y="656135"/>
                </a:cubicBezTo>
                <a:cubicBezTo>
                  <a:pt x="42630" y="659131"/>
                  <a:pt x="42031" y="661979"/>
                  <a:pt x="41281" y="664975"/>
                </a:cubicBezTo>
                <a:cubicBezTo>
                  <a:pt x="40831" y="666623"/>
                  <a:pt x="40532" y="668271"/>
                  <a:pt x="40082" y="669919"/>
                </a:cubicBezTo>
                <a:lnTo>
                  <a:pt x="40082" y="670218"/>
                </a:lnTo>
                <a:cubicBezTo>
                  <a:pt x="39782" y="671268"/>
                  <a:pt x="39633" y="672466"/>
                  <a:pt x="39333" y="673514"/>
                </a:cubicBezTo>
                <a:cubicBezTo>
                  <a:pt x="38733" y="676362"/>
                  <a:pt x="37984" y="679208"/>
                  <a:pt x="37385" y="682206"/>
                </a:cubicBezTo>
                <a:cubicBezTo>
                  <a:pt x="36785" y="685202"/>
                  <a:pt x="36035" y="688050"/>
                  <a:pt x="35436" y="690896"/>
                </a:cubicBezTo>
                <a:cubicBezTo>
                  <a:pt x="34837" y="693744"/>
                  <a:pt x="34237" y="696740"/>
                  <a:pt x="33488" y="699586"/>
                </a:cubicBezTo>
                <a:cubicBezTo>
                  <a:pt x="32888" y="702434"/>
                  <a:pt x="32289" y="705132"/>
                  <a:pt x="31689" y="707978"/>
                </a:cubicBezTo>
                <a:cubicBezTo>
                  <a:pt x="31090" y="710824"/>
                  <a:pt x="30490" y="713671"/>
                  <a:pt x="30041" y="716369"/>
                </a:cubicBezTo>
                <a:cubicBezTo>
                  <a:pt x="29591" y="719065"/>
                  <a:pt x="28842" y="722061"/>
                  <a:pt x="28392" y="724759"/>
                </a:cubicBezTo>
                <a:cubicBezTo>
                  <a:pt x="27793" y="727607"/>
                  <a:pt x="27343" y="730453"/>
                  <a:pt x="26743" y="733299"/>
                </a:cubicBezTo>
                <a:cubicBezTo>
                  <a:pt x="26144" y="736147"/>
                  <a:pt x="25695" y="738845"/>
                  <a:pt x="25245" y="741691"/>
                </a:cubicBezTo>
                <a:cubicBezTo>
                  <a:pt x="24795" y="744537"/>
                  <a:pt x="24196" y="747235"/>
                  <a:pt x="23746" y="750083"/>
                </a:cubicBezTo>
                <a:cubicBezTo>
                  <a:pt x="23297" y="752929"/>
                  <a:pt x="22697" y="755626"/>
                  <a:pt x="22248" y="758472"/>
                </a:cubicBezTo>
                <a:cubicBezTo>
                  <a:pt x="21798" y="761320"/>
                  <a:pt x="21348" y="764016"/>
                  <a:pt x="20749" y="766864"/>
                </a:cubicBezTo>
                <a:cubicBezTo>
                  <a:pt x="20299" y="769710"/>
                  <a:pt x="19850" y="772408"/>
                  <a:pt x="19400" y="775254"/>
                </a:cubicBezTo>
                <a:cubicBezTo>
                  <a:pt x="18950" y="778102"/>
                  <a:pt x="18501" y="780798"/>
                  <a:pt x="18051" y="783646"/>
                </a:cubicBezTo>
                <a:cubicBezTo>
                  <a:pt x="17602" y="786492"/>
                  <a:pt x="17152" y="789190"/>
                  <a:pt x="16702" y="792036"/>
                </a:cubicBezTo>
                <a:cubicBezTo>
                  <a:pt x="16253" y="794883"/>
                  <a:pt x="15803" y="797580"/>
                  <a:pt x="15503" y="800427"/>
                </a:cubicBezTo>
                <a:lnTo>
                  <a:pt x="15503" y="801025"/>
                </a:lnTo>
                <a:lnTo>
                  <a:pt x="15503" y="801625"/>
                </a:lnTo>
                <a:lnTo>
                  <a:pt x="15503" y="802225"/>
                </a:lnTo>
                <a:lnTo>
                  <a:pt x="15503" y="802823"/>
                </a:lnTo>
                <a:cubicBezTo>
                  <a:pt x="15054" y="805371"/>
                  <a:pt x="14754" y="808069"/>
                  <a:pt x="14304" y="810615"/>
                </a:cubicBezTo>
                <a:cubicBezTo>
                  <a:pt x="14005" y="813163"/>
                  <a:pt x="13555" y="815859"/>
                  <a:pt x="13255" y="818407"/>
                </a:cubicBezTo>
                <a:cubicBezTo>
                  <a:pt x="12956" y="820955"/>
                  <a:pt x="12506" y="823651"/>
                  <a:pt x="12206" y="826199"/>
                </a:cubicBezTo>
                <a:cubicBezTo>
                  <a:pt x="11906" y="828747"/>
                  <a:pt x="11607" y="831443"/>
                  <a:pt x="11157" y="833991"/>
                </a:cubicBezTo>
                <a:cubicBezTo>
                  <a:pt x="10857" y="836837"/>
                  <a:pt x="10408" y="839534"/>
                  <a:pt x="10108" y="842380"/>
                </a:cubicBezTo>
                <a:cubicBezTo>
                  <a:pt x="9808" y="845228"/>
                  <a:pt x="9508" y="848074"/>
                  <a:pt x="9059" y="850772"/>
                </a:cubicBezTo>
                <a:cubicBezTo>
                  <a:pt x="8759" y="853020"/>
                  <a:pt x="8609" y="855116"/>
                  <a:pt x="8310" y="857364"/>
                </a:cubicBezTo>
                <a:lnTo>
                  <a:pt x="8310" y="857364"/>
                </a:lnTo>
                <a:lnTo>
                  <a:pt x="8310" y="857364"/>
                </a:lnTo>
                <a:cubicBezTo>
                  <a:pt x="8310" y="857364"/>
                  <a:pt x="8310" y="858564"/>
                  <a:pt x="8160" y="859012"/>
                </a:cubicBezTo>
                <a:cubicBezTo>
                  <a:pt x="7860" y="861860"/>
                  <a:pt x="7560" y="864706"/>
                  <a:pt x="7260" y="867404"/>
                </a:cubicBezTo>
                <a:lnTo>
                  <a:pt x="6361" y="875944"/>
                </a:lnTo>
                <a:cubicBezTo>
                  <a:pt x="6061" y="878792"/>
                  <a:pt x="5762" y="881638"/>
                  <a:pt x="5612" y="884485"/>
                </a:cubicBezTo>
                <a:cubicBezTo>
                  <a:pt x="5312" y="887331"/>
                  <a:pt x="5162" y="890179"/>
                  <a:pt x="4862" y="893025"/>
                </a:cubicBezTo>
                <a:cubicBezTo>
                  <a:pt x="4563" y="895873"/>
                  <a:pt x="4413" y="898719"/>
                  <a:pt x="4113" y="901567"/>
                </a:cubicBezTo>
                <a:cubicBezTo>
                  <a:pt x="3813" y="904413"/>
                  <a:pt x="3664" y="907411"/>
                  <a:pt x="3514" y="910257"/>
                </a:cubicBezTo>
                <a:lnTo>
                  <a:pt x="3514" y="912205"/>
                </a:lnTo>
                <a:lnTo>
                  <a:pt x="3514" y="912505"/>
                </a:lnTo>
                <a:lnTo>
                  <a:pt x="3514" y="912805"/>
                </a:lnTo>
                <a:cubicBezTo>
                  <a:pt x="3514" y="914903"/>
                  <a:pt x="3214" y="916999"/>
                  <a:pt x="3064" y="918947"/>
                </a:cubicBezTo>
                <a:cubicBezTo>
                  <a:pt x="2914" y="921795"/>
                  <a:pt x="2614" y="924791"/>
                  <a:pt x="2464" y="927638"/>
                </a:cubicBezTo>
                <a:cubicBezTo>
                  <a:pt x="2314" y="930484"/>
                  <a:pt x="2165" y="933482"/>
                  <a:pt x="2015" y="936328"/>
                </a:cubicBezTo>
                <a:lnTo>
                  <a:pt x="1565" y="945318"/>
                </a:lnTo>
                <a:cubicBezTo>
                  <a:pt x="1415" y="948315"/>
                  <a:pt x="1266" y="951311"/>
                  <a:pt x="1116" y="954308"/>
                </a:cubicBezTo>
                <a:cubicBezTo>
                  <a:pt x="1116" y="957306"/>
                  <a:pt x="816" y="960302"/>
                  <a:pt x="666" y="963300"/>
                </a:cubicBezTo>
                <a:lnTo>
                  <a:pt x="666" y="967195"/>
                </a:lnTo>
                <a:lnTo>
                  <a:pt x="666" y="967644"/>
                </a:lnTo>
                <a:lnTo>
                  <a:pt x="666" y="968094"/>
                </a:lnTo>
                <a:lnTo>
                  <a:pt x="666" y="972139"/>
                </a:lnTo>
                <a:cubicBezTo>
                  <a:pt x="666" y="975285"/>
                  <a:pt x="516" y="978283"/>
                  <a:pt x="367" y="981429"/>
                </a:cubicBezTo>
                <a:cubicBezTo>
                  <a:pt x="367" y="984575"/>
                  <a:pt x="216" y="987573"/>
                  <a:pt x="216" y="990719"/>
                </a:cubicBezTo>
                <a:cubicBezTo>
                  <a:pt x="216" y="993865"/>
                  <a:pt x="216" y="996863"/>
                  <a:pt x="66" y="1000009"/>
                </a:cubicBezTo>
                <a:cubicBezTo>
                  <a:pt x="-83" y="1003155"/>
                  <a:pt x="66" y="1006153"/>
                  <a:pt x="66" y="1009299"/>
                </a:cubicBezTo>
                <a:lnTo>
                  <a:pt x="66" y="1012595"/>
                </a:lnTo>
                <a:lnTo>
                  <a:pt x="66" y="1015892"/>
                </a:lnTo>
                <a:lnTo>
                  <a:pt x="1442" y="1011624"/>
                </a:lnTo>
                <a:lnTo>
                  <a:pt x="1024788" y="1217172"/>
                </a:lnTo>
                <a:cubicBezTo>
                  <a:pt x="1024788" y="1198591"/>
                  <a:pt x="1022635" y="1192398"/>
                  <a:pt x="1023534" y="1173819"/>
                </a:cubicBezTo>
                <a:lnTo>
                  <a:pt x="1023534" y="1172921"/>
                </a:lnTo>
                <a:cubicBezTo>
                  <a:pt x="1024433" y="1154491"/>
                  <a:pt x="1025482" y="1135912"/>
                  <a:pt x="1026981" y="1117480"/>
                </a:cubicBezTo>
                <a:lnTo>
                  <a:pt x="1026981" y="1116882"/>
                </a:lnTo>
                <a:cubicBezTo>
                  <a:pt x="1028479" y="1098302"/>
                  <a:pt x="1030278" y="1079723"/>
                  <a:pt x="1032376" y="1061141"/>
                </a:cubicBezTo>
                <a:lnTo>
                  <a:pt x="1032376" y="1060693"/>
                </a:lnTo>
                <a:cubicBezTo>
                  <a:pt x="1034624" y="1042114"/>
                  <a:pt x="1037022" y="1023534"/>
                  <a:pt x="1039720" y="1004953"/>
                </a:cubicBezTo>
                <a:cubicBezTo>
                  <a:pt x="1046464" y="959404"/>
                  <a:pt x="1055007" y="914303"/>
                  <a:pt x="1065198" y="869952"/>
                </a:cubicBezTo>
                <a:lnTo>
                  <a:pt x="1065198" y="869652"/>
                </a:lnTo>
                <a:cubicBezTo>
                  <a:pt x="1075389" y="825449"/>
                  <a:pt x="1087229" y="781996"/>
                  <a:pt x="1100568" y="739893"/>
                </a:cubicBezTo>
                <a:lnTo>
                  <a:pt x="1100568" y="739593"/>
                </a:lnTo>
                <a:cubicBezTo>
                  <a:pt x="1113906" y="697490"/>
                  <a:pt x="1128593" y="656733"/>
                  <a:pt x="1144629" y="617776"/>
                </a:cubicBezTo>
                <a:lnTo>
                  <a:pt x="1144629" y="617476"/>
                </a:lnTo>
                <a:cubicBezTo>
                  <a:pt x="1160516" y="578669"/>
                  <a:pt x="1177751" y="541659"/>
                  <a:pt x="1195885" y="506598"/>
                </a:cubicBezTo>
                <a:cubicBezTo>
                  <a:pt x="1196335" y="505698"/>
                  <a:pt x="1196784" y="504948"/>
                  <a:pt x="1197234" y="504050"/>
                </a:cubicBezTo>
                <a:cubicBezTo>
                  <a:pt x="1204877" y="489517"/>
                  <a:pt x="1212671" y="475431"/>
                  <a:pt x="1220764" y="461647"/>
                </a:cubicBezTo>
                <a:cubicBezTo>
                  <a:pt x="1223012" y="457901"/>
                  <a:pt x="1225110" y="454005"/>
                  <a:pt x="1227358" y="450409"/>
                </a:cubicBezTo>
                <a:cubicBezTo>
                  <a:pt x="1236050" y="435874"/>
                  <a:pt x="1244743" y="421640"/>
                  <a:pt x="1253735" y="408155"/>
                </a:cubicBezTo>
                <a:cubicBezTo>
                  <a:pt x="1255084" y="406057"/>
                  <a:pt x="1256583" y="404109"/>
                  <a:pt x="1257932" y="402011"/>
                </a:cubicBezTo>
                <a:cubicBezTo>
                  <a:pt x="1265725" y="390325"/>
                  <a:pt x="1273818" y="379237"/>
                  <a:pt x="1281911" y="368298"/>
                </a:cubicBezTo>
                <a:cubicBezTo>
                  <a:pt x="1284459" y="364852"/>
                  <a:pt x="1287006" y="361406"/>
                  <a:pt x="1289704" y="357960"/>
                </a:cubicBezTo>
                <a:cubicBezTo>
                  <a:pt x="1298846" y="345972"/>
                  <a:pt x="1308138" y="334434"/>
                  <a:pt x="1317580" y="323647"/>
                </a:cubicBezTo>
                <a:cubicBezTo>
                  <a:pt x="1318030" y="323048"/>
                  <a:pt x="1318479" y="322598"/>
                  <a:pt x="1318929" y="321999"/>
                </a:cubicBezTo>
                <a:cubicBezTo>
                  <a:pt x="1329570" y="309713"/>
                  <a:pt x="1340510" y="298325"/>
                  <a:pt x="1351451" y="287387"/>
                </a:cubicBezTo>
                <a:lnTo>
                  <a:pt x="1352051" y="286787"/>
                </a:lnTo>
                <a:cubicBezTo>
                  <a:pt x="1363141" y="275850"/>
                  <a:pt x="1374531" y="265810"/>
                  <a:pt x="1385921" y="256370"/>
                </a:cubicBezTo>
                <a:cubicBezTo>
                  <a:pt x="1386071" y="256220"/>
                  <a:pt x="1386371" y="256070"/>
                  <a:pt x="1386521" y="255920"/>
                </a:cubicBezTo>
                <a:cubicBezTo>
                  <a:pt x="1398061" y="246630"/>
                  <a:pt x="1409601" y="238090"/>
                  <a:pt x="1421291" y="230299"/>
                </a:cubicBezTo>
                <a:cubicBezTo>
                  <a:pt x="1421291" y="230299"/>
                  <a:pt x="1421440" y="230299"/>
                  <a:pt x="1421590" y="230149"/>
                </a:cubicBezTo>
                <a:cubicBezTo>
                  <a:pt x="1433430" y="222357"/>
                  <a:pt x="1445270" y="215465"/>
                  <a:pt x="1457410" y="209471"/>
                </a:cubicBezTo>
                <a:cubicBezTo>
                  <a:pt x="1469699" y="203327"/>
                  <a:pt x="1481838" y="198383"/>
                  <a:pt x="1493678" y="194338"/>
                </a:cubicBezTo>
                <a:lnTo>
                  <a:pt x="1493978" y="194338"/>
                </a:lnTo>
                <a:cubicBezTo>
                  <a:pt x="1505818" y="190442"/>
                  <a:pt x="1517658" y="187446"/>
                  <a:pt x="1529048" y="185498"/>
                </a:cubicBezTo>
                <a:lnTo>
                  <a:pt x="1529197" y="185498"/>
                </a:lnTo>
                <a:cubicBezTo>
                  <a:pt x="1540738" y="183550"/>
                  <a:pt x="1552128" y="182650"/>
                  <a:pt x="1563218" y="182650"/>
                </a:cubicBezTo>
                <a:lnTo>
                  <a:pt x="1563368" y="182650"/>
                </a:lnTo>
                <a:cubicBezTo>
                  <a:pt x="1574459" y="182650"/>
                  <a:pt x="1585399" y="183700"/>
                  <a:pt x="1596190" y="185648"/>
                </a:cubicBezTo>
                <a:lnTo>
                  <a:pt x="1596190" y="185648"/>
                </a:lnTo>
                <a:lnTo>
                  <a:pt x="1029528" y="83310"/>
                </a:lnTo>
                <a:lnTo>
                  <a:pt x="1027281" y="83458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2" name="Forme libre 11">
            <a:extLst>
              <a:ext uri="{FF2B5EF4-FFF2-40B4-BE49-F238E27FC236}">
                <a16:creationId xmlns:a16="http://schemas.microsoft.com/office/drawing/2014/main" id="{351794A1-C819-0746-862A-67B40557E092}"/>
              </a:ext>
            </a:extLst>
          </p:cNvPr>
          <p:cNvSpPr/>
          <p:nvPr/>
        </p:nvSpPr>
        <p:spPr>
          <a:xfrm>
            <a:off x="3899075" y="3674523"/>
            <a:ext cx="2167038" cy="1473882"/>
          </a:xfrm>
          <a:custGeom>
            <a:avLst/>
            <a:gdLst>
              <a:gd name="connsiteX0" fmla="*/ 1382557 w 1383006"/>
              <a:gd name="connsiteY0" fmla="*/ 910107 h 935128"/>
              <a:gd name="connsiteX1" fmla="*/ 1382557 w 1383006"/>
              <a:gd name="connsiteY1" fmla="*/ 902015 h 935128"/>
              <a:gd name="connsiteX2" fmla="*/ 1382407 w 1383006"/>
              <a:gd name="connsiteY2" fmla="*/ 889429 h 935128"/>
              <a:gd name="connsiteX3" fmla="*/ 1382108 w 1383006"/>
              <a:gd name="connsiteY3" fmla="*/ 876992 h 935128"/>
              <a:gd name="connsiteX4" fmla="*/ 1381808 w 1383006"/>
              <a:gd name="connsiteY4" fmla="*/ 864706 h 935128"/>
              <a:gd name="connsiteX5" fmla="*/ 1381658 w 1383006"/>
              <a:gd name="connsiteY5" fmla="*/ 859312 h 935128"/>
              <a:gd name="connsiteX6" fmla="*/ 1381658 w 1383006"/>
              <a:gd name="connsiteY6" fmla="*/ 858412 h 935128"/>
              <a:gd name="connsiteX7" fmla="*/ 1381359 w 1383006"/>
              <a:gd name="connsiteY7" fmla="*/ 852568 h 935128"/>
              <a:gd name="connsiteX8" fmla="*/ 1380759 w 1383006"/>
              <a:gd name="connsiteY8" fmla="*/ 838635 h 935128"/>
              <a:gd name="connsiteX9" fmla="*/ 1380009 w 1383006"/>
              <a:gd name="connsiteY9" fmla="*/ 824849 h 935128"/>
              <a:gd name="connsiteX10" fmla="*/ 1379110 w 1383006"/>
              <a:gd name="connsiteY10" fmla="*/ 811065 h 935128"/>
              <a:gd name="connsiteX11" fmla="*/ 1378211 w 1383006"/>
              <a:gd name="connsiteY11" fmla="*/ 797430 h 935128"/>
              <a:gd name="connsiteX12" fmla="*/ 1377312 w 1383006"/>
              <a:gd name="connsiteY12" fmla="*/ 787090 h 935128"/>
              <a:gd name="connsiteX13" fmla="*/ 1377312 w 1383006"/>
              <a:gd name="connsiteY13" fmla="*/ 785742 h 935128"/>
              <a:gd name="connsiteX14" fmla="*/ 1377012 w 1383006"/>
              <a:gd name="connsiteY14" fmla="*/ 781846 h 935128"/>
              <a:gd name="connsiteX15" fmla="*/ 1375663 w 1383006"/>
              <a:gd name="connsiteY15" fmla="*/ 766264 h 935128"/>
              <a:gd name="connsiteX16" fmla="*/ 1374165 w 1383006"/>
              <a:gd name="connsiteY16" fmla="*/ 750831 h 935128"/>
              <a:gd name="connsiteX17" fmla="*/ 1372516 w 1383006"/>
              <a:gd name="connsiteY17" fmla="*/ 735697 h 935128"/>
              <a:gd name="connsiteX18" fmla="*/ 1370268 w 1383006"/>
              <a:gd name="connsiteY18" fmla="*/ 717567 h 935128"/>
              <a:gd name="connsiteX19" fmla="*/ 1370268 w 1383006"/>
              <a:gd name="connsiteY19" fmla="*/ 716967 h 935128"/>
              <a:gd name="connsiteX20" fmla="*/ 1370268 w 1383006"/>
              <a:gd name="connsiteY20" fmla="*/ 716667 h 935128"/>
              <a:gd name="connsiteX21" fmla="*/ 1367570 w 1383006"/>
              <a:gd name="connsiteY21" fmla="*/ 697788 h 935128"/>
              <a:gd name="connsiteX22" fmla="*/ 1364723 w 1383006"/>
              <a:gd name="connsiteY22" fmla="*/ 679208 h 935128"/>
              <a:gd name="connsiteX23" fmla="*/ 1361576 w 1383006"/>
              <a:gd name="connsiteY23" fmla="*/ 660929 h 935128"/>
              <a:gd name="connsiteX24" fmla="*/ 1360826 w 1383006"/>
              <a:gd name="connsiteY24" fmla="*/ 657483 h 935128"/>
              <a:gd name="connsiteX25" fmla="*/ 1359927 w 1383006"/>
              <a:gd name="connsiteY25" fmla="*/ 651639 h 935128"/>
              <a:gd name="connsiteX26" fmla="*/ 1342842 w 1383006"/>
              <a:gd name="connsiteY26" fmla="*/ 575521 h 935128"/>
              <a:gd name="connsiteX27" fmla="*/ 1337746 w 1383006"/>
              <a:gd name="connsiteY27" fmla="*/ 557091 h 935128"/>
              <a:gd name="connsiteX28" fmla="*/ 1316614 w 1383006"/>
              <a:gd name="connsiteY28" fmla="*/ 490415 h 935128"/>
              <a:gd name="connsiteX29" fmla="*/ 1314216 w 1383006"/>
              <a:gd name="connsiteY29" fmla="*/ 482923 h 935128"/>
              <a:gd name="connsiteX30" fmla="*/ 1313317 w 1383006"/>
              <a:gd name="connsiteY30" fmla="*/ 480825 h 935128"/>
              <a:gd name="connsiteX31" fmla="*/ 1290837 w 1383006"/>
              <a:gd name="connsiteY31" fmla="*/ 427034 h 935128"/>
              <a:gd name="connsiteX32" fmla="*/ 1284542 w 1383006"/>
              <a:gd name="connsiteY32" fmla="*/ 414746 h 935128"/>
              <a:gd name="connsiteX33" fmla="*/ 1276899 w 1383006"/>
              <a:gd name="connsiteY33" fmla="*/ 399913 h 935128"/>
              <a:gd name="connsiteX34" fmla="*/ 1245725 w 1383006"/>
              <a:gd name="connsiteY34" fmla="*/ 347320 h 935128"/>
              <a:gd name="connsiteX35" fmla="*/ 1243028 w 1383006"/>
              <a:gd name="connsiteY35" fmla="*/ 342826 h 935128"/>
              <a:gd name="connsiteX36" fmla="*/ 1242129 w 1383006"/>
              <a:gd name="connsiteY36" fmla="*/ 341776 h 935128"/>
              <a:gd name="connsiteX37" fmla="*/ 1203612 w 1383006"/>
              <a:gd name="connsiteY37" fmla="*/ 293979 h 935128"/>
              <a:gd name="connsiteX38" fmla="*/ 1193720 w 1383006"/>
              <a:gd name="connsiteY38" fmla="*/ 283640 h 935128"/>
              <a:gd name="connsiteX39" fmla="*/ 1182180 w 1383006"/>
              <a:gd name="connsiteY39" fmla="*/ 271654 h 935128"/>
              <a:gd name="connsiteX40" fmla="*/ 1152955 w 1383006"/>
              <a:gd name="connsiteY40" fmla="*/ 247678 h 935128"/>
              <a:gd name="connsiteX41" fmla="*/ 1150857 w 1383006"/>
              <a:gd name="connsiteY41" fmla="*/ 245880 h 935128"/>
              <a:gd name="connsiteX42" fmla="*/ 1150108 w 1383006"/>
              <a:gd name="connsiteY42" fmla="*/ 245432 h 935128"/>
              <a:gd name="connsiteX43" fmla="*/ 1146661 w 1383006"/>
              <a:gd name="connsiteY43" fmla="*/ 243184 h 935128"/>
              <a:gd name="connsiteX44" fmla="*/ 1119085 w 1383006"/>
              <a:gd name="connsiteY44" fmla="*/ 226103 h 935128"/>
              <a:gd name="connsiteX45" fmla="*/ 1109193 w 1383006"/>
              <a:gd name="connsiteY45" fmla="*/ 221009 h 935128"/>
              <a:gd name="connsiteX46" fmla="*/ 1085364 w 1383006"/>
              <a:gd name="connsiteY46" fmla="*/ 210519 h 935128"/>
              <a:gd name="connsiteX47" fmla="*/ 1075472 w 1383006"/>
              <a:gd name="connsiteY47" fmla="*/ 206773 h 935128"/>
              <a:gd name="connsiteX48" fmla="*/ 1041302 w 1383006"/>
              <a:gd name="connsiteY48" fmla="*/ 197484 h 935128"/>
              <a:gd name="connsiteX49" fmla="*/ 0 w 1383006"/>
              <a:gd name="connsiteY49" fmla="*/ 0 h 935128"/>
              <a:gd name="connsiteX50" fmla="*/ 52455 w 1383006"/>
              <a:gd name="connsiteY50" fmla="*/ 16032 h 935128"/>
              <a:gd name="connsiteX51" fmla="*/ 64744 w 1383006"/>
              <a:gd name="connsiteY51" fmla="*/ 21276 h 935128"/>
              <a:gd name="connsiteX52" fmla="*/ 113302 w 1383006"/>
              <a:gd name="connsiteY52" fmla="*/ 48397 h 935128"/>
              <a:gd name="connsiteX53" fmla="*/ 116000 w 1383006"/>
              <a:gd name="connsiteY53" fmla="*/ 50495 h 935128"/>
              <a:gd name="connsiteX54" fmla="*/ 158563 w 1383006"/>
              <a:gd name="connsiteY54" fmla="*/ 86306 h 935128"/>
              <a:gd name="connsiteX55" fmla="*/ 168904 w 1383006"/>
              <a:gd name="connsiteY55" fmla="*/ 96494 h 935128"/>
              <a:gd name="connsiteX56" fmla="*/ 209219 w 1383006"/>
              <a:gd name="connsiteY56" fmla="*/ 143843 h 935128"/>
              <a:gd name="connsiteX57" fmla="*/ 212966 w 1383006"/>
              <a:gd name="connsiteY57" fmla="*/ 149387 h 935128"/>
              <a:gd name="connsiteX58" fmla="*/ 245638 w 1383006"/>
              <a:gd name="connsiteY58" fmla="*/ 201379 h 935128"/>
              <a:gd name="connsiteX59" fmla="*/ 253731 w 1383006"/>
              <a:gd name="connsiteY59" fmla="*/ 216063 h 935128"/>
              <a:gd name="connsiteX60" fmla="*/ 284305 w 1383006"/>
              <a:gd name="connsiteY60" fmla="*/ 281242 h 935128"/>
              <a:gd name="connsiteX61" fmla="*/ 287902 w 1383006"/>
              <a:gd name="connsiteY61" fmla="*/ 290681 h 935128"/>
              <a:gd name="connsiteX62" fmla="*/ 310532 w 1383006"/>
              <a:gd name="connsiteY62" fmla="*/ 356460 h 935128"/>
              <a:gd name="connsiteX63" fmla="*/ 315927 w 1383006"/>
              <a:gd name="connsiteY63" fmla="*/ 374741 h 935128"/>
              <a:gd name="connsiteX64" fmla="*/ 335411 w 1383006"/>
              <a:gd name="connsiteY64" fmla="*/ 455502 h 935128"/>
              <a:gd name="connsiteX65" fmla="*/ 345752 w 1383006"/>
              <a:gd name="connsiteY65" fmla="*/ 514088 h 935128"/>
              <a:gd name="connsiteX66" fmla="*/ 345752 w 1383006"/>
              <a:gd name="connsiteY66" fmla="*/ 514538 h 935128"/>
              <a:gd name="connsiteX67" fmla="*/ 353995 w 1383006"/>
              <a:gd name="connsiteY67" fmla="*/ 581665 h 935128"/>
              <a:gd name="connsiteX68" fmla="*/ 353995 w 1383006"/>
              <a:gd name="connsiteY68" fmla="*/ 583163 h 935128"/>
              <a:gd name="connsiteX69" fmla="*/ 359090 w 1383006"/>
              <a:gd name="connsiteY69" fmla="*/ 653287 h 935128"/>
              <a:gd name="connsiteX70" fmla="*/ 359090 w 1383006"/>
              <a:gd name="connsiteY70" fmla="*/ 654185 h 935128"/>
              <a:gd name="connsiteX71" fmla="*/ 361039 w 1383006"/>
              <a:gd name="connsiteY71" fmla="*/ 728205 h 935128"/>
              <a:gd name="connsiteX72" fmla="*/ 1383007 w 1383006"/>
              <a:gd name="connsiteY72" fmla="*/ 935128 h 935128"/>
              <a:gd name="connsiteX73" fmla="*/ 1383007 w 1383006"/>
              <a:gd name="connsiteY73" fmla="*/ 926888 h 935128"/>
              <a:gd name="connsiteX74" fmla="*/ 1383007 w 1383006"/>
              <a:gd name="connsiteY74" fmla="*/ 918797 h 935128"/>
              <a:gd name="connsiteX75" fmla="*/ 1383007 w 1383006"/>
              <a:gd name="connsiteY75" fmla="*/ 910705 h 935128"/>
              <a:gd name="connsiteX0" fmla="*/ 1382557 w 1383007"/>
              <a:gd name="connsiteY0" fmla="*/ 910107 h 937881"/>
              <a:gd name="connsiteX1" fmla="*/ 1382557 w 1383007"/>
              <a:gd name="connsiteY1" fmla="*/ 902015 h 937881"/>
              <a:gd name="connsiteX2" fmla="*/ 1382407 w 1383007"/>
              <a:gd name="connsiteY2" fmla="*/ 889429 h 937881"/>
              <a:gd name="connsiteX3" fmla="*/ 1382108 w 1383007"/>
              <a:gd name="connsiteY3" fmla="*/ 876992 h 937881"/>
              <a:gd name="connsiteX4" fmla="*/ 1381808 w 1383007"/>
              <a:gd name="connsiteY4" fmla="*/ 864706 h 937881"/>
              <a:gd name="connsiteX5" fmla="*/ 1381658 w 1383007"/>
              <a:gd name="connsiteY5" fmla="*/ 859312 h 937881"/>
              <a:gd name="connsiteX6" fmla="*/ 1381658 w 1383007"/>
              <a:gd name="connsiteY6" fmla="*/ 858412 h 937881"/>
              <a:gd name="connsiteX7" fmla="*/ 1381359 w 1383007"/>
              <a:gd name="connsiteY7" fmla="*/ 852568 h 937881"/>
              <a:gd name="connsiteX8" fmla="*/ 1380759 w 1383007"/>
              <a:gd name="connsiteY8" fmla="*/ 838635 h 937881"/>
              <a:gd name="connsiteX9" fmla="*/ 1380009 w 1383007"/>
              <a:gd name="connsiteY9" fmla="*/ 824849 h 937881"/>
              <a:gd name="connsiteX10" fmla="*/ 1379110 w 1383007"/>
              <a:gd name="connsiteY10" fmla="*/ 811065 h 937881"/>
              <a:gd name="connsiteX11" fmla="*/ 1378211 w 1383007"/>
              <a:gd name="connsiteY11" fmla="*/ 797430 h 937881"/>
              <a:gd name="connsiteX12" fmla="*/ 1377312 w 1383007"/>
              <a:gd name="connsiteY12" fmla="*/ 787090 h 937881"/>
              <a:gd name="connsiteX13" fmla="*/ 1377312 w 1383007"/>
              <a:gd name="connsiteY13" fmla="*/ 785742 h 937881"/>
              <a:gd name="connsiteX14" fmla="*/ 1377012 w 1383007"/>
              <a:gd name="connsiteY14" fmla="*/ 781846 h 937881"/>
              <a:gd name="connsiteX15" fmla="*/ 1375663 w 1383007"/>
              <a:gd name="connsiteY15" fmla="*/ 766264 h 937881"/>
              <a:gd name="connsiteX16" fmla="*/ 1374165 w 1383007"/>
              <a:gd name="connsiteY16" fmla="*/ 750831 h 937881"/>
              <a:gd name="connsiteX17" fmla="*/ 1372516 w 1383007"/>
              <a:gd name="connsiteY17" fmla="*/ 735697 h 937881"/>
              <a:gd name="connsiteX18" fmla="*/ 1370268 w 1383007"/>
              <a:gd name="connsiteY18" fmla="*/ 717567 h 937881"/>
              <a:gd name="connsiteX19" fmla="*/ 1370268 w 1383007"/>
              <a:gd name="connsiteY19" fmla="*/ 716967 h 937881"/>
              <a:gd name="connsiteX20" fmla="*/ 1370268 w 1383007"/>
              <a:gd name="connsiteY20" fmla="*/ 716667 h 937881"/>
              <a:gd name="connsiteX21" fmla="*/ 1367570 w 1383007"/>
              <a:gd name="connsiteY21" fmla="*/ 697788 h 937881"/>
              <a:gd name="connsiteX22" fmla="*/ 1364723 w 1383007"/>
              <a:gd name="connsiteY22" fmla="*/ 679208 h 937881"/>
              <a:gd name="connsiteX23" fmla="*/ 1361576 w 1383007"/>
              <a:gd name="connsiteY23" fmla="*/ 660929 h 937881"/>
              <a:gd name="connsiteX24" fmla="*/ 1360826 w 1383007"/>
              <a:gd name="connsiteY24" fmla="*/ 657483 h 937881"/>
              <a:gd name="connsiteX25" fmla="*/ 1359927 w 1383007"/>
              <a:gd name="connsiteY25" fmla="*/ 651639 h 937881"/>
              <a:gd name="connsiteX26" fmla="*/ 1342842 w 1383007"/>
              <a:gd name="connsiteY26" fmla="*/ 575521 h 937881"/>
              <a:gd name="connsiteX27" fmla="*/ 1337746 w 1383007"/>
              <a:gd name="connsiteY27" fmla="*/ 557091 h 937881"/>
              <a:gd name="connsiteX28" fmla="*/ 1316614 w 1383007"/>
              <a:gd name="connsiteY28" fmla="*/ 490415 h 937881"/>
              <a:gd name="connsiteX29" fmla="*/ 1314216 w 1383007"/>
              <a:gd name="connsiteY29" fmla="*/ 482923 h 937881"/>
              <a:gd name="connsiteX30" fmla="*/ 1313317 w 1383007"/>
              <a:gd name="connsiteY30" fmla="*/ 480825 h 937881"/>
              <a:gd name="connsiteX31" fmla="*/ 1290837 w 1383007"/>
              <a:gd name="connsiteY31" fmla="*/ 427034 h 937881"/>
              <a:gd name="connsiteX32" fmla="*/ 1284542 w 1383007"/>
              <a:gd name="connsiteY32" fmla="*/ 414746 h 937881"/>
              <a:gd name="connsiteX33" fmla="*/ 1276899 w 1383007"/>
              <a:gd name="connsiteY33" fmla="*/ 399913 h 937881"/>
              <a:gd name="connsiteX34" fmla="*/ 1245725 w 1383007"/>
              <a:gd name="connsiteY34" fmla="*/ 347320 h 937881"/>
              <a:gd name="connsiteX35" fmla="*/ 1243028 w 1383007"/>
              <a:gd name="connsiteY35" fmla="*/ 342826 h 937881"/>
              <a:gd name="connsiteX36" fmla="*/ 1242129 w 1383007"/>
              <a:gd name="connsiteY36" fmla="*/ 341776 h 937881"/>
              <a:gd name="connsiteX37" fmla="*/ 1203612 w 1383007"/>
              <a:gd name="connsiteY37" fmla="*/ 293979 h 937881"/>
              <a:gd name="connsiteX38" fmla="*/ 1193720 w 1383007"/>
              <a:gd name="connsiteY38" fmla="*/ 283640 h 937881"/>
              <a:gd name="connsiteX39" fmla="*/ 1182180 w 1383007"/>
              <a:gd name="connsiteY39" fmla="*/ 271654 h 937881"/>
              <a:gd name="connsiteX40" fmla="*/ 1152955 w 1383007"/>
              <a:gd name="connsiteY40" fmla="*/ 247678 h 937881"/>
              <a:gd name="connsiteX41" fmla="*/ 1150857 w 1383007"/>
              <a:gd name="connsiteY41" fmla="*/ 245880 h 937881"/>
              <a:gd name="connsiteX42" fmla="*/ 1150108 w 1383007"/>
              <a:gd name="connsiteY42" fmla="*/ 245432 h 937881"/>
              <a:gd name="connsiteX43" fmla="*/ 1146661 w 1383007"/>
              <a:gd name="connsiteY43" fmla="*/ 243184 h 937881"/>
              <a:gd name="connsiteX44" fmla="*/ 1119085 w 1383007"/>
              <a:gd name="connsiteY44" fmla="*/ 226103 h 937881"/>
              <a:gd name="connsiteX45" fmla="*/ 1109193 w 1383007"/>
              <a:gd name="connsiteY45" fmla="*/ 221009 h 937881"/>
              <a:gd name="connsiteX46" fmla="*/ 1085364 w 1383007"/>
              <a:gd name="connsiteY46" fmla="*/ 210519 h 937881"/>
              <a:gd name="connsiteX47" fmla="*/ 1075472 w 1383007"/>
              <a:gd name="connsiteY47" fmla="*/ 206773 h 937881"/>
              <a:gd name="connsiteX48" fmla="*/ 1041302 w 1383007"/>
              <a:gd name="connsiteY48" fmla="*/ 197484 h 937881"/>
              <a:gd name="connsiteX49" fmla="*/ 0 w 1383007"/>
              <a:gd name="connsiteY49" fmla="*/ 0 h 937881"/>
              <a:gd name="connsiteX50" fmla="*/ 52455 w 1383007"/>
              <a:gd name="connsiteY50" fmla="*/ 16032 h 937881"/>
              <a:gd name="connsiteX51" fmla="*/ 64744 w 1383007"/>
              <a:gd name="connsiteY51" fmla="*/ 21276 h 937881"/>
              <a:gd name="connsiteX52" fmla="*/ 113302 w 1383007"/>
              <a:gd name="connsiteY52" fmla="*/ 48397 h 937881"/>
              <a:gd name="connsiteX53" fmla="*/ 116000 w 1383007"/>
              <a:gd name="connsiteY53" fmla="*/ 50495 h 937881"/>
              <a:gd name="connsiteX54" fmla="*/ 158563 w 1383007"/>
              <a:gd name="connsiteY54" fmla="*/ 86306 h 937881"/>
              <a:gd name="connsiteX55" fmla="*/ 168904 w 1383007"/>
              <a:gd name="connsiteY55" fmla="*/ 96494 h 937881"/>
              <a:gd name="connsiteX56" fmla="*/ 209219 w 1383007"/>
              <a:gd name="connsiteY56" fmla="*/ 143843 h 937881"/>
              <a:gd name="connsiteX57" fmla="*/ 212966 w 1383007"/>
              <a:gd name="connsiteY57" fmla="*/ 149387 h 937881"/>
              <a:gd name="connsiteX58" fmla="*/ 245638 w 1383007"/>
              <a:gd name="connsiteY58" fmla="*/ 201379 h 937881"/>
              <a:gd name="connsiteX59" fmla="*/ 253731 w 1383007"/>
              <a:gd name="connsiteY59" fmla="*/ 216063 h 937881"/>
              <a:gd name="connsiteX60" fmla="*/ 284305 w 1383007"/>
              <a:gd name="connsiteY60" fmla="*/ 281242 h 937881"/>
              <a:gd name="connsiteX61" fmla="*/ 287902 w 1383007"/>
              <a:gd name="connsiteY61" fmla="*/ 290681 h 937881"/>
              <a:gd name="connsiteX62" fmla="*/ 310532 w 1383007"/>
              <a:gd name="connsiteY62" fmla="*/ 356460 h 937881"/>
              <a:gd name="connsiteX63" fmla="*/ 315927 w 1383007"/>
              <a:gd name="connsiteY63" fmla="*/ 374741 h 937881"/>
              <a:gd name="connsiteX64" fmla="*/ 335411 w 1383007"/>
              <a:gd name="connsiteY64" fmla="*/ 455502 h 937881"/>
              <a:gd name="connsiteX65" fmla="*/ 345752 w 1383007"/>
              <a:gd name="connsiteY65" fmla="*/ 514088 h 937881"/>
              <a:gd name="connsiteX66" fmla="*/ 345752 w 1383007"/>
              <a:gd name="connsiteY66" fmla="*/ 514538 h 937881"/>
              <a:gd name="connsiteX67" fmla="*/ 353995 w 1383007"/>
              <a:gd name="connsiteY67" fmla="*/ 581665 h 937881"/>
              <a:gd name="connsiteX68" fmla="*/ 353995 w 1383007"/>
              <a:gd name="connsiteY68" fmla="*/ 583163 h 937881"/>
              <a:gd name="connsiteX69" fmla="*/ 359090 w 1383007"/>
              <a:gd name="connsiteY69" fmla="*/ 653287 h 937881"/>
              <a:gd name="connsiteX70" fmla="*/ 359090 w 1383007"/>
              <a:gd name="connsiteY70" fmla="*/ 654185 h 937881"/>
              <a:gd name="connsiteX71" fmla="*/ 361039 w 1383007"/>
              <a:gd name="connsiteY71" fmla="*/ 728205 h 937881"/>
              <a:gd name="connsiteX72" fmla="*/ 1383007 w 1383007"/>
              <a:gd name="connsiteY72" fmla="*/ 937881 h 937881"/>
              <a:gd name="connsiteX73" fmla="*/ 1383007 w 1383007"/>
              <a:gd name="connsiteY73" fmla="*/ 926888 h 937881"/>
              <a:gd name="connsiteX74" fmla="*/ 1383007 w 1383007"/>
              <a:gd name="connsiteY74" fmla="*/ 918797 h 937881"/>
              <a:gd name="connsiteX75" fmla="*/ 1383007 w 1383007"/>
              <a:gd name="connsiteY75" fmla="*/ 910705 h 937881"/>
              <a:gd name="connsiteX76" fmla="*/ 1382557 w 1383007"/>
              <a:gd name="connsiteY76" fmla="*/ 910107 h 937881"/>
              <a:gd name="connsiteX0" fmla="*/ 1382557 w 1383007"/>
              <a:gd name="connsiteY0" fmla="*/ 910107 h 940634"/>
              <a:gd name="connsiteX1" fmla="*/ 1382557 w 1383007"/>
              <a:gd name="connsiteY1" fmla="*/ 902015 h 940634"/>
              <a:gd name="connsiteX2" fmla="*/ 1382407 w 1383007"/>
              <a:gd name="connsiteY2" fmla="*/ 889429 h 940634"/>
              <a:gd name="connsiteX3" fmla="*/ 1382108 w 1383007"/>
              <a:gd name="connsiteY3" fmla="*/ 876992 h 940634"/>
              <a:gd name="connsiteX4" fmla="*/ 1381808 w 1383007"/>
              <a:gd name="connsiteY4" fmla="*/ 864706 h 940634"/>
              <a:gd name="connsiteX5" fmla="*/ 1381658 w 1383007"/>
              <a:gd name="connsiteY5" fmla="*/ 859312 h 940634"/>
              <a:gd name="connsiteX6" fmla="*/ 1381658 w 1383007"/>
              <a:gd name="connsiteY6" fmla="*/ 858412 h 940634"/>
              <a:gd name="connsiteX7" fmla="*/ 1381359 w 1383007"/>
              <a:gd name="connsiteY7" fmla="*/ 852568 h 940634"/>
              <a:gd name="connsiteX8" fmla="*/ 1380759 w 1383007"/>
              <a:gd name="connsiteY8" fmla="*/ 838635 h 940634"/>
              <a:gd name="connsiteX9" fmla="*/ 1380009 w 1383007"/>
              <a:gd name="connsiteY9" fmla="*/ 824849 h 940634"/>
              <a:gd name="connsiteX10" fmla="*/ 1379110 w 1383007"/>
              <a:gd name="connsiteY10" fmla="*/ 811065 h 940634"/>
              <a:gd name="connsiteX11" fmla="*/ 1378211 w 1383007"/>
              <a:gd name="connsiteY11" fmla="*/ 797430 h 940634"/>
              <a:gd name="connsiteX12" fmla="*/ 1377312 w 1383007"/>
              <a:gd name="connsiteY12" fmla="*/ 787090 h 940634"/>
              <a:gd name="connsiteX13" fmla="*/ 1377312 w 1383007"/>
              <a:gd name="connsiteY13" fmla="*/ 785742 h 940634"/>
              <a:gd name="connsiteX14" fmla="*/ 1377012 w 1383007"/>
              <a:gd name="connsiteY14" fmla="*/ 781846 h 940634"/>
              <a:gd name="connsiteX15" fmla="*/ 1375663 w 1383007"/>
              <a:gd name="connsiteY15" fmla="*/ 766264 h 940634"/>
              <a:gd name="connsiteX16" fmla="*/ 1374165 w 1383007"/>
              <a:gd name="connsiteY16" fmla="*/ 750831 h 940634"/>
              <a:gd name="connsiteX17" fmla="*/ 1372516 w 1383007"/>
              <a:gd name="connsiteY17" fmla="*/ 735697 h 940634"/>
              <a:gd name="connsiteX18" fmla="*/ 1370268 w 1383007"/>
              <a:gd name="connsiteY18" fmla="*/ 717567 h 940634"/>
              <a:gd name="connsiteX19" fmla="*/ 1370268 w 1383007"/>
              <a:gd name="connsiteY19" fmla="*/ 716967 h 940634"/>
              <a:gd name="connsiteX20" fmla="*/ 1370268 w 1383007"/>
              <a:gd name="connsiteY20" fmla="*/ 716667 h 940634"/>
              <a:gd name="connsiteX21" fmla="*/ 1367570 w 1383007"/>
              <a:gd name="connsiteY21" fmla="*/ 697788 h 940634"/>
              <a:gd name="connsiteX22" fmla="*/ 1364723 w 1383007"/>
              <a:gd name="connsiteY22" fmla="*/ 679208 h 940634"/>
              <a:gd name="connsiteX23" fmla="*/ 1361576 w 1383007"/>
              <a:gd name="connsiteY23" fmla="*/ 660929 h 940634"/>
              <a:gd name="connsiteX24" fmla="*/ 1360826 w 1383007"/>
              <a:gd name="connsiteY24" fmla="*/ 657483 h 940634"/>
              <a:gd name="connsiteX25" fmla="*/ 1359927 w 1383007"/>
              <a:gd name="connsiteY25" fmla="*/ 651639 h 940634"/>
              <a:gd name="connsiteX26" fmla="*/ 1342842 w 1383007"/>
              <a:gd name="connsiteY26" fmla="*/ 575521 h 940634"/>
              <a:gd name="connsiteX27" fmla="*/ 1337746 w 1383007"/>
              <a:gd name="connsiteY27" fmla="*/ 557091 h 940634"/>
              <a:gd name="connsiteX28" fmla="*/ 1316614 w 1383007"/>
              <a:gd name="connsiteY28" fmla="*/ 490415 h 940634"/>
              <a:gd name="connsiteX29" fmla="*/ 1314216 w 1383007"/>
              <a:gd name="connsiteY29" fmla="*/ 482923 h 940634"/>
              <a:gd name="connsiteX30" fmla="*/ 1313317 w 1383007"/>
              <a:gd name="connsiteY30" fmla="*/ 480825 h 940634"/>
              <a:gd name="connsiteX31" fmla="*/ 1290837 w 1383007"/>
              <a:gd name="connsiteY31" fmla="*/ 427034 h 940634"/>
              <a:gd name="connsiteX32" fmla="*/ 1284542 w 1383007"/>
              <a:gd name="connsiteY32" fmla="*/ 414746 h 940634"/>
              <a:gd name="connsiteX33" fmla="*/ 1276899 w 1383007"/>
              <a:gd name="connsiteY33" fmla="*/ 399913 h 940634"/>
              <a:gd name="connsiteX34" fmla="*/ 1245725 w 1383007"/>
              <a:gd name="connsiteY34" fmla="*/ 347320 h 940634"/>
              <a:gd name="connsiteX35" fmla="*/ 1243028 w 1383007"/>
              <a:gd name="connsiteY35" fmla="*/ 342826 h 940634"/>
              <a:gd name="connsiteX36" fmla="*/ 1242129 w 1383007"/>
              <a:gd name="connsiteY36" fmla="*/ 341776 h 940634"/>
              <a:gd name="connsiteX37" fmla="*/ 1203612 w 1383007"/>
              <a:gd name="connsiteY37" fmla="*/ 293979 h 940634"/>
              <a:gd name="connsiteX38" fmla="*/ 1193720 w 1383007"/>
              <a:gd name="connsiteY38" fmla="*/ 283640 h 940634"/>
              <a:gd name="connsiteX39" fmla="*/ 1182180 w 1383007"/>
              <a:gd name="connsiteY39" fmla="*/ 271654 h 940634"/>
              <a:gd name="connsiteX40" fmla="*/ 1152955 w 1383007"/>
              <a:gd name="connsiteY40" fmla="*/ 247678 h 940634"/>
              <a:gd name="connsiteX41" fmla="*/ 1150857 w 1383007"/>
              <a:gd name="connsiteY41" fmla="*/ 245880 h 940634"/>
              <a:gd name="connsiteX42" fmla="*/ 1150108 w 1383007"/>
              <a:gd name="connsiteY42" fmla="*/ 245432 h 940634"/>
              <a:gd name="connsiteX43" fmla="*/ 1146661 w 1383007"/>
              <a:gd name="connsiteY43" fmla="*/ 243184 h 940634"/>
              <a:gd name="connsiteX44" fmla="*/ 1119085 w 1383007"/>
              <a:gd name="connsiteY44" fmla="*/ 226103 h 940634"/>
              <a:gd name="connsiteX45" fmla="*/ 1109193 w 1383007"/>
              <a:gd name="connsiteY45" fmla="*/ 221009 h 940634"/>
              <a:gd name="connsiteX46" fmla="*/ 1085364 w 1383007"/>
              <a:gd name="connsiteY46" fmla="*/ 210519 h 940634"/>
              <a:gd name="connsiteX47" fmla="*/ 1075472 w 1383007"/>
              <a:gd name="connsiteY47" fmla="*/ 206773 h 940634"/>
              <a:gd name="connsiteX48" fmla="*/ 1041302 w 1383007"/>
              <a:gd name="connsiteY48" fmla="*/ 197484 h 940634"/>
              <a:gd name="connsiteX49" fmla="*/ 0 w 1383007"/>
              <a:gd name="connsiteY49" fmla="*/ 0 h 940634"/>
              <a:gd name="connsiteX50" fmla="*/ 52455 w 1383007"/>
              <a:gd name="connsiteY50" fmla="*/ 16032 h 940634"/>
              <a:gd name="connsiteX51" fmla="*/ 64744 w 1383007"/>
              <a:gd name="connsiteY51" fmla="*/ 21276 h 940634"/>
              <a:gd name="connsiteX52" fmla="*/ 113302 w 1383007"/>
              <a:gd name="connsiteY52" fmla="*/ 48397 h 940634"/>
              <a:gd name="connsiteX53" fmla="*/ 116000 w 1383007"/>
              <a:gd name="connsiteY53" fmla="*/ 50495 h 940634"/>
              <a:gd name="connsiteX54" fmla="*/ 158563 w 1383007"/>
              <a:gd name="connsiteY54" fmla="*/ 86306 h 940634"/>
              <a:gd name="connsiteX55" fmla="*/ 168904 w 1383007"/>
              <a:gd name="connsiteY55" fmla="*/ 96494 h 940634"/>
              <a:gd name="connsiteX56" fmla="*/ 209219 w 1383007"/>
              <a:gd name="connsiteY56" fmla="*/ 143843 h 940634"/>
              <a:gd name="connsiteX57" fmla="*/ 212966 w 1383007"/>
              <a:gd name="connsiteY57" fmla="*/ 149387 h 940634"/>
              <a:gd name="connsiteX58" fmla="*/ 245638 w 1383007"/>
              <a:gd name="connsiteY58" fmla="*/ 201379 h 940634"/>
              <a:gd name="connsiteX59" fmla="*/ 253731 w 1383007"/>
              <a:gd name="connsiteY59" fmla="*/ 216063 h 940634"/>
              <a:gd name="connsiteX60" fmla="*/ 284305 w 1383007"/>
              <a:gd name="connsiteY60" fmla="*/ 281242 h 940634"/>
              <a:gd name="connsiteX61" fmla="*/ 287902 w 1383007"/>
              <a:gd name="connsiteY61" fmla="*/ 290681 h 940634"/>
              <a:gd name="connsiteX62" fmla="*/ 310532 w 1383007"/>
              <a:gd name="connsiteY62" fmla="*/ 356460 h 940634"/>
              <a:gd name="connsiteX63" fmla="*/ 315927 w 1383007"/>
              <a:gd name="connsiteY63" fmla="*/ 374741 h 940634"/>
              <a:gd name="connsiteX64" fmla="*/ 335411 w 1383007"/>
              <a:gd name="connsiteY64" fmla="*/ 455502 h 940634"/>
              <a:gd name="connsiteX65" fmla="*/ 345752 w 1383007"/>
              <a:gd name="connsiteY65" fmla="*/ 514088 h 940634"/>
              <a:gd name="connsiteX66" fmla="*/ 345752 w 1383007"/>
              <a:gd name="connsiteY66" fmla="*/ 514538 h 940634"/>
              <a:gd name="connsiteX67" fmla="*/ 353995 w 1383007"/>
              <a:gd name="connsiteY67" fmla="*/ 581665 h 940634"/>
              <a:gd name="connsiteX68" fmla="*/ 353995 w 1383007"/>
              <a:gd name="connsiteY68" fmla="*/ 583163 h 940634"/>
              <a:gd name="connsiteX69" fmla="*/ 359090 w 1383007"/>
              <a:gd name="connsiteY69" fmla="*/ 653287 h 940634"/>
              <a:gd name="connsiteX70" fmla="*/ 359090 w 1383007"/>
              <a:gd name="connsiteY70" fmla="*/ 654185 h 940634"/>
              <a:gd name="connsiteX71" fmla="*/ 361039 w 1383007"/>
              <a:gd name="connsiteY71" fmla="*/ 728205 h 940634"/>
              <a:gd name="connsiteX72" fmla="*/ 1380254 w 1383007"/>
              <a:gd name="connsiteY72" fmla="*/ 940634 h 940634"/>
              <a:gd name="connsiteX73" fmla="*/ 1383007 w 1383007"/>
              <a:gd name="connsiteY73" fmla="*/ 926888 h 940634"/>
              <a:gd name="connsiteX74" fmla="*/ 1383007 w 1383007"/>
              <a:gd name="connsiteY74" fmla="*/ 918797 h 940634"/>
              <a:gd name="connsiteX75" fmla="*/ 1383007 w 1383007"/>
              <a:gd name="connsiteY75" fmla="*/ 910705 h 940634"/>
              <a:gd name="connsiteX76" fmla="*/ 1382557 w 1383007"/>
              <a:gd name="connsiteY76" fmla="*/ 910107 h 940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383007" h="940634">
                <a:moveTo>
                  <a:pt x="1382557" y="910107"/>
                </a:moveTo>
                <a:lnTo>
                  <a:pt x="1382557" y="902015"/>
                </a:lnTo>
                <a:cubicBezTo>
                  <a:pt x="1382557" y="897819"/>
                  <a:pt x="1382557" y="893625"/>
                  <a:pt x="1382407" y="889429"/>
                </a:cubicBezTo>
                <a:cubicBezTo>
                  <a:pt x="1382407" y="885234"/>
                  <a:pt x="1382258" y="881188"/>
                  <a:pt x="1382108" y="876992"/>
                </a:cubicBezTo>
                <a:cubicBezTo>
                  <a:pt x="1382108" y="872798"/>
                  <a:pt x="1381958" y="868752"/>
                  <a:pt x="1381808" y="864706"/>
                </a:cubicBezTo>
                <a:cubicBezTo>
                  <a:pt x="1381808" y="862908"/>
                  <a:pt x="1381808" y="861110"/>
                  <a:pt x="1381658" y="859312"/>
                </a:cubicBezTo>
                <a:lnTo>
                  <a:pt x="1381658" y="858412"/>
                </a:lnTo>
                <a:cubicBezTo>
                  <a:pt x="1381658" y="856464"/>
                  <a:pt x="1381508" y="854516"/>
                  <a:pt x="1381359" y="852568"/>
                </a:cubicBezTo>
                <a:cubicBezTo>
                  <a:pt x="1381209" y="847924"/>
                  <a:pt x="1380909" y="843279"/>
                  <a:pt x="1380759" y="838635"/>
                </a:cubicBezTo>
                <a:cubicBezTo>
                  <a:pt x="1380609" y="833989"/>
                  <a:pt x="1380309" y="829345"/>
                  <a:pt x="1380009" y="824849"/>
                </a:cubicBezTo>
                <a:cubicBezTo>
                  <a:pt x="1379710" y="820205"/>
                  <a:pt x="1379410" y="815709"/>
                  <a:pt x="1379110" y="811065"/>
                </a:cubicBezTo>
                <a:cubicBezTo>
                  <a:pt x="1378811" y="806569"/>
                  <a:pt x="1378511" y="801924"/>
                  <a:pt x="1378211" y="797430"/>
                </a:cubicBezTo>
                <a:cubicBezTo>
                  <a:pt x="1377911" y="793984"/>
                  <a:pt x="1377612" y="790538"/>
                  <a:pt x="1377312" y="787090"/>
                </a:cubicBezTo>
                <a:lnTo>
                  <a:pt x="1377312" y="785742"/>
                </a:lnTo>
                <a:cubicBezTo>
                  <a:pt x="1377312" y="784394"/>
                  <a:pt x="1377162" y="783046"/>
                  <a:pt x="1377012" y="781846"/>
                </a:cubicBezTo>
                <a:cubicBezTo>
                  <a:pt x="1376563" y="776602"/>
                  <a:pt x="1376113" y="771508"/>
                  <a:pt x="1375663" y="766264"/>
                </a:cubicBezTo>
                <a:cubicBezTo>
                  <a:pt x="1375214" y="761168"/>
                  <a:pt x="1374614" y="755925"/>
                  <a:pt x="1374165" y="750831"/>
                </a:cubicBezTo>
                <a:cubicBezTo>
                  <a:pt x="1373565" y="745735"/>
                  <a:pt x="1372965" y="740641"/>
                  <a:pt x="1372516" y="735697"/>
                </a:cubicBezTo>
                <a:cubicBezTo>
                  <a:pt x="1371767" y="729553"/>
                  <a:pt x="1371018" y="723559"/>
                  <a:pt x="1370268" y="717567"/>
                </a:cubicBezTo>
                <a:lnTo>
                  <a:pt x="1370268" y="716967"/>
                </a:lnTo>
                <a:lnTo>
                  <a:pt x="1370268" y="716667"/>
                </a:lnTo>
                <a:cubicBezTo>
                  <a:pt x="1369369" y="710374"/>
                  <a:pt x="1368620" y="704082"/>
                  <a:pt x="1367570" y="697788"/>
                </a:cubicBezTo>
                <a:cubicBezTo>
                  <a:pt x="1366671" y="691494"/>
                  <a:pt x="1365772" y="685352"/>
                  <a:pt x="1364723" y="679208"/>
                </a:cubicBezTo>
                <a:cubicBezTo>
                  <a:pt x="1363674" y="673064"/>
                  <a:pt x="1362774" y="666923"/>
                  <a:pt x="1361576" y="660929"/>
                </a:cubicBezTo>
                <a:cubicBezTo>
                  <a:pt x="1361426" y="659729"/>
                  <a:pt x="1360976" y="658681"/>
                  <a:pt x="1360826" y="657483"/>
                </a:cubicBezTo>
                <a:cubicBezTo>
                  <a:pt x="1360526" y="655535"/>
                  <a:pt x="1360227" y="653437"/>
                  <a:pt x="1359927" y="651639"/>
                </a:cubicBezTo>
                <a:cubicBezTo>
                  <a:pt x="1354981" y="625118"/>
                  <a:pt x="1349136" y="599944"/>
                  <a:pt x="1342842" y="575521"/>
                </a:cubicBezTo>
                <a:cubicBezTo>
                  <a:pt x="1341193" y="569229"/>
                  <a:pt x="1339395" y="563235"/>
                  <a:pt x="1337746" y="557091"/>
                </a:cubicBezTo>
                <a:cubicBezTo>
                  <a:pt x="1331301" y="533868"/>
                  <a:pt x="1324257" y="511690"/>
                  <a:pt x="1316614" y="490415"/>
                </a:cubicBezTo>
                <a:cubicBezTo>
                  <a:pt x="1315715" y="488017"/>
                  <a:pt x="1315116" y="485321"/>
                  <a:pt x="1314216" y="482923"/>
                </a:cubicBezTo>
                <a:cubicBezTo>
                  <a:pt x="1313917" y="482173"/>
                  <a:pt x="1313617" y="481575"/>
                  <a:pt x="1313317" y="480825"/>
                </a:cubicBezTo>
                <a:cubicBezTo>
                  <a:pt x="1306273" y="462095"/>
                  <a:pt x="1298780" y="444116"/>
                  <a:pt x="1290837" y="427034"/>
                </a:cubicBezTo>
                <a:cubicBezTo>
                  <a:pt x="1288888" y="422688"/>
                  <a:pt x="1286490" y="418942"/>
                  <a:pt x="1284542" y="414746"/>
                </a:cubicBezTo>
                <a:cubicBezTo>
                  <a:pt x="1281994" y="409653"/>
                  <a:pt x="1279446" y="404857"/>
                  <a:pt x="1276899" y="399913"/>
                </a:cubicBezTo>
                <a:cubicBezTo>
                  <a:pt x="1267007" y="381333"/>
                  <a:pt x="1256816" y="363652"/>
                  <a:pt x="1245725" y="347320"/>
                </a:cubicBezTo>
                <a:cubicBezTo>
                  <a:pt x="1244826" y="345972"/>
                  <a:pt x="1244077" y="344174"/>
                  <a:pt x="1243028" y="342826"/>
                </a:cubicBezTo>
                <a:cubicBezTo>
                  <a:pt x="1242728" y="342376"/>
                  <a:pt x="1242428" y="342226"/>
                  <a:pt x="1242129" y="341776"/>
                </a:cubicBezTo>
                <a:cubicBezTo>
                  <a:pt x="1229989" y="324246"/>
                  <a:pt x="1217100" y="308513"/>
                  <a:pt x="1203612" y="293979"/>
                </a:cubicBezTo>
                <a:cubicBezTo>
                  <a:pt x="1200315" y="290383"/>
                  <a:pt x="1197017" y="287085"/>
                  <a:pt x="1193720" y="283640"/>
                </a:cubicBezTo>
                <a:cubicBezTo>
                  <a:pt x="1189823" y="279744"/>
                  <a:pt x="1186077" y="275250"/>
                  <a:pt x="1182180" y="271654"/>
                </a:cubicBezTo>
                <a:cubicBezTo>
                  <a:pt x="1172738" y="262812"/>
                  <a:pt x="1162997" y="255020"/>
                  <a:pt x="1152955" y="247678"/>
                </a:cubicBezTo>
                <a:cubicBezTo>
                  <a:pt x="1152206" y="247230"/>
                  <a:pt x="1151607" y="246330"/>
                  <a:pt x="1150857" y="245880"/>
                </a:cubicBezTo>
                <a:cubicBezTo>
                  <a:pt x="1150557" y="245730"/>
                  <a:pt x="1150408" y="245582"/>
                  <a:pt x="1150108" y="245432"/>
                </a:cubicBezTo>
                <a:cubicBezTo>
                  <a:pt x="1148909" y="244682"/>
                  <a:pt x="1147710" y="243932"/>
                  <a:pt x="1146661" y="243184"/>
                </a:cubicBezTo>
                <a:cubicBezTo>
                  <a:pt x="1137669" y="236891"/>
                  <a:pt x="1128526" y="231197"/>
                  <a:pt x="1119085" y="226103"/>
                </a:cubicBezTo>
                <a:cubicBezTo>
                  <a:pt x="1115788" y="224305"/>
                  <a:pt x="1112491" y="222657"/>
                  <a:pt x="1109193" y="221009"/>
                </a:cubicBezTo>
                <a:cubicBezTo>
                  <a:pt x="1101400" y="217113"/>
                  <a:pt x="1093457" y="213667"/>
                  <a:pt x="1085364" y="210519"/>
                </a:cubicBezTo>
                <a:cubicBezTo>
                  <a:pt x="1082067" y="209321"/>
                  <a:pt x="1078770" y="207973"/>
                  <a:pt x="1075472" y="206773"/>
                </a:cubicBezTo>
                <a:cubicBezTo>
                  <a:pt x="1064232" y="203027"/>
                  <a:pt x="1052992" y="199731"/>
                  <a:pt x="1041302" y="197484"/>
                </a:cubicBezTo>
                <a:lnTo>
                  <a:pt x="0" y="0"/>
                </a:lnTo>
                <a:cubicBezTo>
                  <a:pt x="17985" y="3446"/>
                  <a:pt x="35369" y="9140"/>
                  <a:pt x="52455" y="16032"/>
                </a:cubicBezTo>
                <a:cubicBezTo>
                  <a:pt x="56651" y="17680"/>
                  <a:pt x="60697" y="19478"/>
                  <a:pt x="64744" y="21276"/>
                </a:cubicBezTo>
                <a:cubicBezTo>
                  <a:pt x="81380" y="28917"/>
                  <a:pt x="97716" y="37609"/>
                  <a:pt x="113302" y="48397"/>
                </a:cubicBezTo>
                <a:cubicBezTo>
                  <a:pt x="114201" y="48995"/>
                  <a:pt x="115101" y="49895"/>
                  <a:pt x="116000" y="50495"/>
                </a:cubicBezTo>
                <a:cubicBezTo>
                  <a:pt x="130687" y="60983"/>
                  <a:pt x="144925" y="73120"/>
                  <a:pt x="158563" y="86306"/>
                </a:cubicBezTo>
                <a:cubicBezTo>
                  <a:pt x="162010" y="89602"/>
                  <a:pt x="165457" y="93048"/>
                  <a:pt x="168904" y="96494"/>
                </a:cubicBezTo>
                <a:cubicBezTo>
                  <a:pt x="182842" y="111028"/>
                  <a:pt x="196480" y="126461"/>
                  <a:pt x="209219" y="143843"/>
                </a:cubicBezTo>
                <a:cubicBezTo>
                  <a:pt x="210419" y="145641"/>
                  <a:pt x="211617" y="147589"/>
                  <a:pt x="212966" y="149387"/>
                </a:cubicBezTo>
                <a:cubicBezTo>
                  <a:pt x="224507" y="165568"/>
                  <a:pt x="235297" y="182950"/>
                  <a:pt x="245638" y="201379"/>
                </a:cubicBezTo>
                <a:cubicBezTo>
                  <a:pt x="248336" y="206175"/>
                  <a:pt x="251183" y="211119"/>
                  <a:pt x="253731" y="216063"/>
                </a:cubicBezTo>
                <a:cubicBezTo>
                  <a:pt x="264522" y="236591"/>
                  <a:pt x="274863" y="258168"/>
                  <a:pt x="284305" y="281242"/>
                </a:cubicBezTo>
                <a:cubicBezTo>
                  <a:pt x="285504" y="284239"/>
                  <a:pt x="286553" y="287685"/>
                  <a:pt x="287902" y="290681"/>
                </a:cubicBezTo>
                <a:cubicBezTo>
                  <a:pt x="296145" y="311659"/>
                  <a:pt x="303638" y="333536"/>
                  <a:pt x="310532" y="356460"/>
                </a:cubicBezTo>
                <a:cubicBezTo>
                  <a:pt x="312331" y="362454"/>
                  <a:pt x="314279" y="368447"/>
                  <a:pt x="315927" y="374741"/>
                </a:cubicBezTo>
                <a:cubicBezTo>
                  <a:pt x="323271" y="400663"/>
                  <a:pt x="329866" y="427482"/>
                  <a:pt x="335411" y="455502"/>
                </a:cubicBezTo>
                <a:cubicBezTo>
                  <a:pt x="339158" y="474531"/>
                  <a:pt x="342754" y="494011"/>
                  <a:pt x="345752" y="514088"/>
                </a:cubicBezTo>
                <a:lnTo>
                  <a:pt x="345752" y="514538"/>
                </a:lnTo>
                <a:cubicBezTo>
                  <a:pt x="349049" y="536414"/>
                  <a:pt x="351747" y="558739"/>
                  <a:pt x="353995" y="581665"/>
                </a:cubicBezTo>
                <a:lnTo>
                  <a:pt x="353995" y="583163"/>
                </a:lnTo>
                <a:cubicBezTo>
                  <a:pt x="356243" y="605938"/>
                  <a:pt x="357891" y="629313"/>
                  <a:pt x="359090" y="653287"/>
                </a:cubicBezTo>
                <a:lnTo>
                  <a:pt x="359090" y="654185"/>
                </a:lnTo>
                <a:cubicBezTo>
                  <a:pt x="360289" y="678308"/>
                  <a:pt x="360888" y="703032"/>
                  <a:pt x="361039" y="728205"/>
                </a:cubicBezTo>
                <a:lnTo>
                  <a:pt x="1380254" y="940634"/>
                </a:lnTo>
                <a:lnTo>
                  <a:pt x="1383007" y="926888"/>
                </a:lnTo>
                <a:lnTo>
                  <a:pt x="1383007" y="918797"/>
                </a:lnTo>
                <a:lnTo>
                  <a:pt x="1383007" y="910705"/>
                </a:lnTo>
                <a:lnTo>
                  <a:pt x="1382557" y="91010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12">
            <a:extLst>
              <a:ext uri="{FF2B5EF4-FFF2-40B4-BE49-F238E27FC236}">
                <a16:creationId xmlns:a16="http://schemas.microsoft.com/office/drawing/2014/main" id="{06319C8E-22AC-A1A3-07E4-987962680222}"/>
              </a:ext>
            </a:extLst>
          </p:cNvPr>
          <p:cNvSpPr/>
          <p:nvPr/>
        </p:nvSpPr>
        <p:spPr>
          <a:xfrm>
            <a:off x="2635973" y="3589239"/>
            <a:ext cx="2901123" cy="2510021"/>
          </a:xfrm>
          <a:custGeom>
            <a:avLst/>
            <a:gdLst>
              <a:gd name="connsiteX0" fmla="*/ 809452 w 1851502"/>
              <a:gd name="connsiteY0" fmla="*/ 4944 h 1601900"/>
              <a:gd name="connsiteX1" fmla="*/ 806004 w 1851502"/>
              <a:gd name="connsiteY1" fmla="*/ 4344 h 1601900"/>
              <a:gd name="connsiteX2" fmla="*/ 802558 w 1851502"/>
              <a:gd name="connsiteY2" fmla="*/ 3746 h 1601900"/>
              <a:gd name="connsiteX3" fmla="*/ 798961 w 1851502"/>
              <a:gd name="connsiteY3" fmla="*/ 3146 h 1601900"/>
              <a:gd name="connsiteX4" fmla="*/ 795514 w 1851502"/>
              <a:gd name="connsiteY4" fmla="*/ 2696 h 1601900"/>
              <a:gd name="connsiteX5" fmla="*/ 789819 w 1851502"/>
              <a:gd name="connsiteY5" fmla="*/ 1948 h 1601900"/>
              <a:gd name="connsiteX6" fmla="*/ 783973 w 1851502"/>
              <a:gd name="connsiteY6" fmla="*/ 1348 h 1601900"/>
              <a:gd name="connsiteX7" fmla="*/ 778129 w 1851502"/>
              <a:gd name="connsiteY7" fmla="*/ 898 h 1601900"/>
              <a:gd name="connsiteX8" fmla="*/ 772284 w 1851502"/>
              <a:gd name="connsiteY8" fmla="*/ 448 h 1601900"/>
              <a:gd name="connsiteX9" fmla="*/ 766439 w 1851502"/>
              <a:gd name="connsiteY9" fmla="*/ 150 h 1601900"/>
              <a:gd name="connsiteX10" fmla="*/ 760594 w 1851502"/>
              <a:gd name="connsiteY10" fmla="*/ 0 h 1601900"/>
              <a:gd name="connsiteX11" fmla="*/ 760144 w 1851502"/>
              <a:gd name="connsiteY11" fmla="*/ 0 h 1601900"/>
              <a:gd name="connsiteX12" fmla="*/ 754599 w 1851502"/>
              <a:gd name="connsiteY12" fmla="*/ 0 h 1601900"/>
              <a:gd name="connsiteX13" fmla="*/ 748754 w 1851502"/>
              <a:gd name="connsiteY13" fmla="*/ 0 h 1601900"/>
              <a:gd name="connsiteX14" fmla="*/ 742759 w 1851502"/>
              <a:gd name="connsiteY14" fmla="*/ 150 h 1601900"/>
              <a:gd name="connsiteX15" fmla="*/ 736764 w 1851502"/>
              <a:gd name="connsiteY15" fmla="*/ 448 h 1601900"/>
              <a:gd name="connsiteX16" fmla="*/ 730770 w 1851502"/>
              <a:gd name="connsiteY16" fmla="*/ 898 h 1601900"/>
              <a:gd name="connsiteX17" fmla="*/ 724775 w 1851502"/>
              <a:gd name="connsiteY17" fmla="*/ 1348 h 1601900"/>
              <a:gd name="connsiteX18" fmla="*/ 718630 w 1851502"/>
              <a:gd name="connsiteY18" fmla="*/ 1948 h 1601900"/>
              <a:gd name="connsiteX19" fmla="*/ 712485 w 1851502"/>
              <a:gd name="connsiteY19" fmla="*/ 2696 h 1601900"/>
              <a:gd name="connsiteX20" fmla="*/ 709038 w 1851502"/>
              <a:gd name="connsiteY20" fmla="*/ 3146 h 1601900"/>
              <a:gd name="connsiteX21" fmla="*/ 708889 w 1851502"/>
              <a:gd name="connsiteY21" fmla="*/ 3146 h 1601900"/>
              <a:gd name="connsiteX22" fmla="*/ 708739 w 1851502"/>
              <a:gd name="connsiteY22" fmla="*/ 3146 h 1601900"/>
              <a:gd name="connsiteX23" fmla="*/ 706341 w 1851502"/>
              <a:gd name="connsiteY23" fmla="*/ 3446 h 1601900"/>
              <a:gd name="connsiteX24" fmla="*/ 700196 w 1851502"/>
              <a:gd name="connsiteY24" fmla="*/ 4494 h 1601900"/>
              <a:gd name="connsiteX25" fmla="*/ 693901 w 1851502"/>
              <a:gd name="connsiteY25" fmla="*/ 5544 h 1601900"/>
              <a:gd name="connsiteX26" fmla="*/ 687607 w 1851502"/>
              <a:gd name="connsiteY26" fmla="*/ 6742 h 1601900"/>
              <a:gd name="connsiteX27" fmla="*/ 681312 w 1851502"/>
              <a:gd name="connsiteY27" fmla="*/ 8090 h 1601900"/>
              <a:gd name="connsiteX28" fmla="*/ 674868 w 1851502"/>
              <a:gd name="connsiteY28" fmla="*/ 9590 h 1601900"/>
              <a:gd name="connsiteX29" fmla="*/ 668423 w 1851502"/>
              <a:gd name="connsiteY29" fmla="*/ 11238 h 1601900"/>
              <a:gd name="connsiteX30" fmla="*/ 661829 w 1851502"/>
              <a:gd name="connsiteY30" fmla="*/ 13036 h 1601900"/>
              <a:gd name="connsiteX31" fmla="*/ 656134 w 1851502"/>
              <a:gd name="connsiteY31" fmla="*/ 14684 h 1601900"/>
              <a:gd name="connsiteX32" fmla="*/ 656134 w 1851502"/>
              <a:gd name="connsiteY32" fmla="*/ 14684 h 1601900"/>
              <a:gd name="connsiteX33" fmla="*/ 656134 w 1851502"/>
              <a:gd name="connsiteY33" fmla="*/ 14684 h 1601900"/>
              <a:gd name="connsiteX34" fmla="*/ 655535 w 1851502"/>
              <a:gd name="connsiteY34" fmla="*/ 14834 h 1601900"/>
              <a:gd name="connsiteX35" fmla="*/ 648940 w 1851502"/>
              <a:gd name="connsiteY35" fmla="*/ 16932 h 1601900"/>
              <a:gd name="connsiteX36" fmla="*/ 642046 w 1851502"/>
              <a:gd name="connsiteY36" fmla="*/ 19178 h 1601900"/>
              <a:gd name="connsiteX37" fmla="*/ 635002 w 1851502"/>
              <a:gd name="connsiteY37" fmla="*/ 21576 h 1601900"/>
              <a:gd name="connsiteX38" fmla="*/ 627958 w 1851502"/>
              <a:gd name="connsiteY38" fmla="*/ 24123 h 1601900"/>
              <a:gd name="connsiteX39" fmla="*/ 620914 w 1851502"/>
              <a:gd name="connsiteY39" fmla="*/ 26819 h 1601900"/>
              <a:gd name="connsiteX40" fmla="*/ 616119 w 1851502"/>
              <a:gd name="connsiteY40" fmla="*/ 28767 h 1601900"/>
              <a:gd name="connsiteX41" fmla="*/ 611323 w 1851502"/>
              <a:gd name="connsiteY41" fmla="*/ 30715 h 1601900"/>
              <a:gd name="connsiteX42" fmla="*/ 606527 w 1851502"/>
              <a:gd name="connsiteY42" fmla="*/ 32813 h 1601900"/>
              <a:gd name="connsiteX43" fmla="*/ 601731 w 1851502"/>
              <a:gd name="connsiteY43" fmla="*/ 34911 h 1601900"/>
              <a:gd name="connsiteX44" fmla="*/ 599183 w 1851502"/>
              <a:gd name="connsiteY44" fmla="*/ 36109 h 1601900"/>
              <a:gd name="connsiteX45" fmla="*/ 596635 w 1851502"/>
              <a:gd name="connsiteY45" fmla="*/ 37309 h 1601900"/>
              <a:gd name="connsiteX46" fmla="*/ 594088 w 1851502"/>
              <a:gd name="connsiteY46" fmla="*/ 38507 h 1601900"/>
              <a:gd name="connsiteX47" fmla="*/ 591540 w 1851502"/>
              <a:gd name="connsiteY47" fmla="*/ 39705 h 1601900"/>
              <a:gd name="connsiteX48" fmla="*/ 583746 w 1851502"/>
              <a:gd name="connsiteY48" fmla="*/ 43601 h 1601900"/>
              <a:gd name="connsiteX49" fmla="*/ 575953 w 1851502"/>
              <a:gd name="connsiteY49" fmla="*/ 47647 h 1601900"/>
              <a:gd name="connsiteX50" fmla="*/ 568160 w 1851502"/>
              <a:gd name="connsiteY50" fmla="*/ 51843 h 1601900"/>
              <a:gd name="connsiteX51" fmla="*/ 560367 w 1851502"/>
              <a:gd name="connsiteY51" fmla="*/ 56189 h 1601900"/>
              <a:gd name="connsiteX52" fmla="*/ 551674 w 1851502"/>
              <a:gd name="connsiteY52" fmla="*/ 61283 h 1601900"/>
              <a:gd name="connsiteX53" fmla="*/ 550325 w 1851502"/>
              <a:gd name="connsiteY53" fmla="*/ 62181 h 1601900"/>
              <a:gd name="connsiteX54" fmla="*/ 549876 w 1851502"/>
              <a:gd name="connsiteY54" fmla="*/ 62481 h 1601900"/>
              <a:gd name="connsiteX55" fmla="*/ 543131 w 1851502"/>
              <a:gd name="connsiteY55" fmla="*/ 66677 h 1601900"/>
              <a:gd name="connsiteX56" fmla="*/ 534589 w 1851502"/>
              <a:gd name="connsiteY56" fmla="*/ 72070 h 1601900"/>
              <a:gd name="connsiteX57" fmla="*/ 526046 w 1851502"/>
              <a:gd name="connsiteY57" fmla="*/ 77764 h 1601900"/>
              <a:gd name="connsiteX58" fmla="*/ 516305 w 1851502"/>
              <a:gd name="connsiteY58" fmla="*/ 84358 h 1601900"/>
              <a:gd name="connsiteX59" fmla="*/ 506713 w 1851502"/>
              <a:gd name="connsiteY59" fmla="*/ 91250 h 1601900"/>
              <a:gd name="connsiteX60" fmla="*/ 500268 w 1851502"/>
              <a:gd name="connsiteY60" fmla="*/ 96044 h 1601900"/>
              <a:gd name="connsiteX61" fmla="*/ 499519 w 1851502"/>
              <a:gd name="connsiteY61" fmla="*/ 96644 h 1601900"/>
              <a:gd name="connsiteX62" fmla="*/ 497121 w 1851502"/>
              <a:gd name="connsiteY62" fmla="*/ 98442 h 1601900"/>
              <a:gd name="connsiteX63" fmla="*/ 487529 w 1851502"/>
              <a:gd name="connsiteY63" fmla="*/ 105784 h 1601900"/>
              <a:gd name="connsiteX64" fmla="*/ 475989 w 1851502"/>
              <a:gd name="connsiteY64" fmla="*/ 115073 h 1601900"/>
              <a:gd name="connsiteX65" fmla="*/ 464449 w 1851502"/>
              <a:gd name="connsiteY65" fmla="*/ 124663 h 1601900"/>
              <a:gd name="connsiteX66" fmla="*/ 453059 w 1851502"/>
              <a:gd name="connsiteY66" fmla="*/ 134703 h 1601900"/>
              <a:gd name="connsiteX67" fmla="*/ 451111 w 1851502"/>
              <a:gd name="connsiteY67" fmla="*/ 136501 h 1601900"/>
              <a:gd name="connsiteX68" fmla="*/ 450212 w 1851502"/>
              <a:gd name="connsiteY68" fmla="*/ 137249 h 1601900"/>
              <a:gd name="connsiteX69" fmla="*/ 441669 w 1851502"/>
              <a:gd name="connsiteY69" fmla="*/ 145041 h 1601900"/>
              <a:gd name="connsiteX70" fmla="*/ 423984 w 1851502"/>
              <a:gd name="connsiteY70" fmla="*/ 162122 h 1601900"/>
              <a:gd name="connsiteX71" fmla="*/ 406449 w 1851502"/>
              <a:gd name="connsiteY71" fmla="*/ 179954 h 1601900"/>
              <a:gd name="connsiteX72" fmla="*/ 404051 w 1851502"/>
              <a:gd name="connsiteY72" fmla="*/ 182650 h 1601900"/>
              <a:gd name="connsiteX73" fmla="*/ 403302 w 1851502"/>
              <a:gd name="connsiteY73" fmla="*/ 183400 h 1601900"/>
              <a:gd name="connsiteX74" fmla="*/ 402103 w 1851502"/>
              <a:gd name="connsiteY74" fmla="*/ 184748 h 1601900"/>
              <a:gd name="connsiteX75" fmla="*/ 389214 w 1851502"/>
              <a:gd name="connsiteY75" fmla="*/ 198683 h 1601900"/>
              <a:gd name="connsiteX76" fmla="*/ 372129 w 1851502"/>
              <a:gd name="connsiteY76" fmla="*/ 218161 h 1601900"/>
              <a:gd name="connsiteX77" fmla="*/ 362537 w 1851502"/>
              <a:gd name="connsiteY77" fmla="*/ 229849 h 1601900"/>
              <a:gd name="connsiteX78" fmla="*/ 351597 w 1851502"/>
              <a:gd name="connsiteY78" fmla="*/ 243184 h 1601900"/>
              <a:gd name="connsiteX79" fmla="*/ 340656 w 1851502"/>
              <a:gd name="connsiteY79" fmla="*/ 256670 h 1601900"/>
              <a:gd name="connsiteX80" fmla="*/ 317576 w 1851502"/>
              <a:gd name="connsiteY80" fmla="*/ 287835 h 1601900"/>
              <a:gd name="connsiteX81" fmla="*/ 311881 w 1851502"/>
              <a:gd name="connsiteY81" fmla="*/ 295327 h 1601900"/>
              <a:gd name="connsiteX82" fmla="*/ 310083 w 1851502"/>
              <a:gd name="connsiteY82" fmla="*/ 297725 h 1601900"/>
              <a:gd name="connsiteX83" fmla="*/ 280558 w 1851502"/>
              <a:gd name="connsiteY83" fmla="*/ 341326 h 1601900"/>
              <a:gd name="connsiteX84" fmla="*/ 274713 w 1851502"/>
              <a:gd name="connsiteY84" fmla="*/ 350766 h 1601900"/>
              <a:gd name="connsiteX85" fmla="*/ 265271 w 1851502"/>
              <a:gd name="connsiteY85" fmla="*/ 365900 h 1601900"/>
              <a:gd name="connsiteX86" fmla="*/ 251933 w 1851502"/>
              <a:gd name="connsiteY86" fmla="*/ 387327 h 1601900"/>
              <a:gd name="connsiteX87" fmla="*/ 236796 w 1851502"/>
              <a:gd name="connsiteY87" fmla="*/ 413548 h 1601900"/>
              <a:gd name="connsiteX88" fmla="*/ 232449 w 1851502"/>
              <a:gd name="connsiteY88" fmla="*/ 421490 h 1601900"/>
              <a:gd name="connsiteX89" fmla="*/ 231250 w 1851502"/>
              <a:gd name="connsiteY89" fmla="*/ 423586 h 1601900"/>
              <a:gd name="connsiteX90" fmla="*/ 229752 w 1851502"/>
              <a:gd name="connsiteY90" fmla="*/ 426284 h 1601900"/>
              <a:gd name="connsiteX91" fmla="*/ 221958 w 1851502"/>
              <a:gd name="connsiteY91" fmla="*/ 440370 h 1601900"/>
              <a:gd name="connsiteX92" fmla="*/ 207421 w 1851502"/>
              <a:gd name="connsiteY92" fmla="*/ 467789 h 1601900"/>
              <a:gd name="connsiteX93" fmla="*/ 193783 w 1851502"/>
              <a:gd name="connsiteY93" fmla="*/ 494909 h 1601900"/>
              <a:gd name="connsiteX94" fmla="*/ 193633 w 1851502"/>
              <a:gd name="connsiteY94" fmla="*/ 495359 h 1601900"/>
              <a:gd name="connsiteX95" fmla="*/ 193333 w 1851502"/>
              <a:gd name="connsiteY95" fmla="*/ 495809 h 1601900"/>
              <a:gd name="connsiteX96" fmla="*/ 184491 w 1851502"/>
              <a:gd name="connsiteY96" fmla="*/ 514238 h 1601900"/>
              <a:gd name="connsiteX97" fmla="*/ 175798 w 1851502"/>
              <a:gd name="connsiteY97" fmla="*/ 532968 h 1601900"/>
              <a:gd name="connsiteX98" fmla="*/ 167256 w 1851502"/>
              <a:gd name="connsiteY98" fmla="*/ 551847 h 1601900"/>
              <a:gd name="connsiteX99" fmla="*/ 159013 w 1851502"/>
              <a:gd name="connsiteY99" fmla="*/ 570427 h 1601900"/>
              <a:gd name="connsiteX100" fmla="*/ 159013 w 1851502"/>
              <a:gd name="connsiteY100" fmla="*/ 570577 h 1601900"/>
              <a:gd name="connsiteX101" fmla="*/ 159013 w 1851502"/>
              <a:gd name="connsiteY101" fmla="*/ 570877 h 1601900"/>
              <a:gd name="connsiteX102" fmla="*/ 152269 w 1851502"/>
              <a:gd name="connsiteY102" fmla="*/ 586759 h 1601900"/>
              <a:gd name="connsiteX103" fmla="*/ 145674 w 1851502"/>
              <a:gd name="connsiteY103" fmla="*/ 602792 h 1601900"/>
              <a:gd name="connsiteX104" fmla="*/ 139230 w 1851502"/>
              <a:gd name="connsiteY104" fmla="*/ 618974 h 1601900"/>
              <a:gd name="connsiteX105" fmla="*/ 132785 w 1851502"/>
              <a:gd name="connsiteY105" fmla="*/ 635157 h 1601900"/>
              <a:gd name="connsiteX106" fmla="*/ 127390 w 1851502"/>
              <a:gd name="connsiteY106" fmla="*/ 649241 h 1601900"/>
              <a:gd name="connsiteX107" fmla="*/ 127390 w 1851502"/>
              <a:gd name="connsiteY107" fmla="*/ 649541 h 1601900"/>
              <a:gd name="connsiteX108" fmla="*/ 127390 w 1851502"/>
              <a:gd name="connsiteY108" fmla="*/ 649541 h 1601900"/>
              <a:gd name="connsiteX109" fmla="*/ 121995 w 1851502"/>
              <a:gd name="connsiteY109" fmla="*/ 663925 h 1601900"/>
              <a:gd name="connsiteX110" fmla="*/ 116749 w 1851502"/>
              <a:gd name="connsiteY110" fmla="*/ 678458 h 1601900"/>
              <a:gd name="connsiteX111" fmla="*/ 111504 w 1851502"/>
              <a:gd name="connsiteY111" fmla="*/ 692994 h 1601900"/>
              <a:gd name="connsiteX112" fmla="*/ 106858 w 1851502"/>
              <a:gd name="connsiteY112" fmla="*/ 706330 h 1601900"/>
              <a:gd name="connsiteX113" fmla="*/ 102362 w 1851502"/>
              <a:gd name="connsiteY113" fmla="*/ 719813 h 1601900"/>
              <a:gd name="connsiteX114" fmla="*/ 98765 w 1851502"/>
              <a:gd name="connsiteY114" fmla="*/ 730603 h 1601900"/>
              <a:gd name="connsiteX115" fmla="*/ 98765 w 1851502"/>
              <a:gd name="connsiteY115" fmla="*/ 731051 h 1601900"/>
              <a:gd name="connsiteX116" fmla="*/ 98765 w 1851502"/>
              <a:gd name="connsiteY116" fmla="*/ 731351 h 1601900"/>
              <a:gd name="connsiteX117" fmla="*/ 98015 w 1851502"/>
              <a:gd name="connsiteY117" fmla="*/ 733299 h 1601900"/>
              <a:gd name="connsiteX118" fmla="*/ 93669 w 1851502"/>
              <a:gd name="connsiteY118" fmla="*/ 746935 h 1601900"/>
              <a:gd name="connsiteX119" fmla="*/ 89623 w 1851502"/>
              <a:gd name="connsiteY119" fmla="*/ 759670 h 1601900"/>
              <a:gd name="connsiteX120" fmla="*/ 85726 w 1851502"/>
              <a:gd name="connsiteY120" fmla="*/ 772406 h 1601900"/>
              <a:gd name="connsiteX121" fmla="*/ 81829 w 1851502"/>
              <a:gd name="connsiteY121" fmla="*/ 785292 h 1601900"/>
              <a:gd name="connsiteX122" fmla="*/ 78083 w 1851502"/>
              <a:gd name="connsiteY122" fmla="*/ 798178 h 1601900"/>
              <a:gd name="connsiteX123" fmla="*/ 74636 w 1851502"/>
              <a:gd name="connsiteY123" fmla="*/ 810165 h 1601900"/>
              <a:gd name="connsiteX124" fmla="*/ 73287 w 1851502"/>
              <a:gd name="connsiteY124" fmla="*/ 814811 h 1601900"/>
              <a:gd name="connsiteX125" fmla="*/ 72987 w 1851502"/>
              <a:gd name="connsiteY125" fmla="*/ 815709 h 1601900"/>
              <a:gd name="connsiteX126" fmla="*/ 71189 w 1851502"/>
              <a:gd name="connsiteY126" fmla="*/ 822153 h 1601900"/>
              <a:gd name="connsiteX127" fmla="*/ 67891 w 1851502"/>
              <a:gd name="connsiteY127" fmla="*/ 834289 h 1601900"/>
              <a:gd name="connsiteX128" fmla="*/ 64744 w 1851502"/>
              <a:gd name="connsiteY128" fmla="*/ 846426 h 1601900"/>
              <a:gd name="connsiteX129" fmla="*/ 61747 w 1851502"/>
              <a:gd name="connsiteY129" fmla="*/ 858112 h 1601900"/>
              <a:gd name="connsiteX130" fmla="*/ 58749 w 1851502"/>
              <a:gd name="connsiteY130" fmla="*/ 869950 h 1601900"/>
              <a:gd name="connsiteX131" fmla="*/ 55752 w 1851502"/>
              <a:gd name="connsiteY131" fmla="*/ 881788 h 1601900"/>
              <a:gd name="connsiteX132" fmla="*/ 52904 w 1851502"/>
              <a:gd name="connsiteY132" fmla="*/ 893625 h 1601900"/>
              <a:gd name="connsiteX133" fmla="*/ 51106 w 1851502"/>
              <a:gd name="connsiteY133" fmla="*/ 901265 h 1601900"/>
              <a:gd name="connsiteX134" fmla="*/ 50956 w 1851502"/>
              <a:gd name="connsiteY134" fmla="*/ 902015 h 1601900"/>
              <a:gd name="connsiteX135" fmla="*/ 50207 w 1851502"/>
              <a:gd name="connsiteY135" fmla="*/ 905311 h 1601900"/>
              <a:gd name="connsiteX136" fmla="*/ 47509 w 1851502"/>
              <a:gd name="connsiteY136" fmla="*/ 916849 h 1601900"/>
              <a:gd name="connsiteX137" fmla="*/ 44961 w 1851502"/>
              <a:gd name="connsiteY137" fmla="*/ 928536 h 1601900"/>
              <a:gd name="connsiteX138" fmla="*/ 42413 w 1851502"/>
              <a:gd name="connsiteY138" fmla="*/ 940224 h 1601900"/>
              <a:gd name="connsiteX139" fmla="*/ 40015 w 1851502"/>
              <a:gd name="connsiteY139" fmla="*/ 951462 h 1601900"/>
              <a:gd name="connsiteX140" fmla="*/ 37767 w 1851502"/>
              <a:gd name="connsiteY140" fmla="*/ 962700 h 1601900"/>
              <a:gd name="connsiteX141" fmla="*/ 35519 w 1851502"/>
              <a:gd name="connsiteY141" fmla="*/ 973937 h 1601900"/>
              <a:gd name="connsiteX142" fmla="*/ 33271 w 1851502"/>
              <a:gd name="connsiteY142" fmla="*/ 985175 h 1601900"/>
              <a:gd name="connsiteX143" fmla="*/ 32522 w 1851502"/>
              <a:gd name="connsiteY143" fmla="*/ 989219 h 1601900"/>
              <a:gd name="connsiteX144" fmla="*/ 32372 w 1851502"/>
              <a:gd name="connsiteY144" fmla="*/ 989969 h 1601900"/>
              <a:gd name="connsiteX145" fmla="*/ 31173 w 1851502"/>
              <a:gd name="connsiteY145" fmla="*/ 996413 h 1601900"/>
              <a:gd name="connsiteX146" fmla="*/ 29075 w 1851502"/>
              <a:gd name="connsiteY146" fmla="*/ 1007651 h 1601900"/>
              <a:gd name="connsiteX147" fmla="*/ 27127 w 1851502"/>
              <a:gd name="connsiteY147" fmla="*/ 1018888 h 1601900"/>
              <a:gd name="connsiteX148" fmla="*/ 25178 w 1851502"/>
              <a:gd name="connsiteY148" fmla="*/ 1030126 h 1601900"/>
              <a:gd name="connsiteX149" fmla="*/ 23380 w 1851502"/>
              <a:gd name="connsiteY149" fmla="*/ 1041214 h 1601900"/>
              <a:gd name="connsiteX150" fmla="*/ 21581 w 1851502"/>
              <a:gd name="connsiteY150" fmla="*/ 1052302 h 1601900"/>
              <a:gd name="connsiteX151" fmla="*/ 19933 w 1851502"/>
              <a:gd name="connsiteY151" fmla="*/ 1063389 h 1601900"/>
              <a:gd name="connsiteX152" fmla="*/ 18284 w 1851502"/>
              <a:gd name="connsiteY152" fmla="*/ 1074627 h 1601900"/>
              <a:gd name="connsiteX153" fmla="*/ 18284 w 1851502"/>
              <a:gd name="connsiteY153" fmla="*/ 1075675 h 1601900"/>
              <a:gd name="connsiteX154" fmla="*/ 18284 w 1851502"/>
              <a:gd name="connsiteY154" fmla="*/ 1076725 h 1601900"/>
              <a:gd name="connsiteX155" fmla="*/ 18284 w 1851502"/>
              <a:gd name="connsiteY155" fmla="*/ 1077773 h 1601900"/>
              <a:gd name="connsiteX156" fmla="*/ 18284 w 1851502"/>
              <a:gd name="connsiteY156" fmla="*/ 1078823 h 1601900"/>
              <a:gd name="connsiteX157" fmla="*/ 16935 w 1851502"/>
              <a:gd name="connsiteY157" fmla="*/ 1089011 h 1601900"/>
              <a:gd name="connsiteX158" fmla="*/ 15586 w 1851502"/>
              <a:gd name="connsiteY158" fmla="*/ 1099201 h 1601900"/>
              <a:gd name="connsiteX159" fmla="*/ 14238 w 1851502"/>
              <a:gd name="connsiteY159" fmla="*/ 1109388 h 1601900"/>
              <a:gd name="connsiteX160" fmla="*/ 13039 w 1851502"/>
              <a:gd name="connsiteY160" fmla="*/ 1119578 h 1601900"/>
              <a:gd name="connsiteX161" fmla="*/ 13039 w 1851502"/>
              <a:gd name="connsiteY161" fmla="*/ 1119878 h 1601900"/>
              <a:gd name="connsiteX162" fmla="*/ 13039 w 1851502"/>
              <a:gd name="connsiteY162" fmla="*/ 1120178 h 1601900"/>
              <a:gd name="connsiteX163" fmla="*/ 13039 w 1851502"/>
              <a:gd name="connsiteY163" fmla="*/ 1120626 h 1601900"/>
              <a:gd name="connsiteX164" fmla="*/ 11840 w 1851502"/>
              <a:gd name="connsiteY164" fmla="*/ 1130816 h 1601900"/>
              <a:gd name="connsiteX165" fmla="*/ 10641 w 1851502"/>
              <a:gd name="connsiteY165" fmla="*/ 1142054 h 1601900"/>
              <a:gd name="connsiteX166" fmla="*/ 9442 w 1851502"/>
              <a:gd name="connsiteY166" fmla="*/ 1153291 h 1601900"/>
              <a:gd name="connsiteX167" fmla="*/ 8693 w 1851502"/>
              <a:gd name="connsiteY167" fmla="*/ 1160633 h 1601900"/>
              <a:gd name="connsiteX168" fmla="*/ 8693 w 1851502"/>
              <a:gd name="connsiteY168" fmla="*/ 1161383 h 1601900"/>
              <a:gd name="connsiteX169" fmla="*/ 8693 w 1851502"/>
              <a:gd name="connsiteY169" fmla="*/ 1161981 h 1601900"/>
              <a:gd name="connsiteX170" fmla="*/ 8393 w 1851502"/>
              <a:gd name="connsiteY170" fmla="*/ 1164529 h 1601900"/>
              <a:gd name="connsiteX171" fmla="*/ 7344 w 1851502"/>
              <a:gd name="connsiteY171" fmla="*/ 1175767 h 1601900"/>
              <a:gd name="connsiteX172" fmla="*/ 6295 w 1851502"/>
              <a:gd name="connsiteY172" fmla="*/ 1187154 h 1601900"/>
              <a:gd name="connsiteX173" fmla="*/ 5395 w 1851502"/>
              <a:gd name="connsiteY173" fmla="*/ 1198542 h 1601900"/>
              <a:gd name="connsiteX174" fmla="*/ 5096 w 1851502"/>
              <a:gd name="connsiteY174" fmla="*/ 1201688 h 1601900"/>
              <a:gd name="connsiteX175" fmla="*/ 5096 w 1851502"/>
              <a:gd name="connsiteY175" fmla="*/ 1202588 h 1601900"/>
              <a:gd name="connsiteX176" fmla="*/ 5096 w 1851502"/>
              <a:gd name="connsiteY176" fmla="*/ 1203636 h 1601900"/>
              <a:gd name="connsiteX177" fmla="*/ 4646 w 1851502"/>
              <a:gd name="connsiteY177" fmla="*/ 1209930 h 1601900"/>
              <a:gd name="connsiteX178" fmla="*/ 4047 w 1851502"/>
              <a:gd name="connsiteY178" fmla="*/ 1218470 h 1601900"/>
              <a:gd name="connsiteX179" fmla="*/ 3447 w 1851502"/>
              <a:gd name="connsiteY179" fmla="*/ 1227012 h 1601900"/>
              <a:gd name="connsiteX180" fmla="*/ 2848 w 1851502"/>
              <a:gd name="connsiteY180" fmla="*/ 1235551 h 1601900"/>
              <a:gd name="connsiteX181" fmla="*/ 2398 w 1851502"/>
              <a:gd name="connsiteY181" fmla="*/ 1244091 h 1601900"/>
              <a:gd name="connsiteX182" fmla="*/ 2248 w 1851502"/>
              <a:gd name="connsiteY182" fmla="*/ 1247239 h 1601900"/>
              <a:gd name="connsiteX183" fmla="*/ 2098 w 1851502"/>
              <a:gd name="connsiteY183" fmla="*/ 1250385 h 1601900"/>
              <a:gd name="connsiteX184" fmla="*/ 2098 w 1851502"/>
              <a:gd name="connsiteY184" fmla="*/ 1253531 h 1601900"/>
              <a:gd name="connsiteX185" fmla="*/ 1798 w 1851502"/>
              <a:gd name="connsiteY185" fmla="*/ 1256679 h 1601900"/>
              <a:gd name="connsiteX186" fmla="*/ 1199 w 1851502"/>
              <a:gd name="connsiteY186" fmla="*/ 1268665 h 1601900"/>
              <a:gd name="connsiteX187" fmla="*/ 899 w 1851502"/>
              <a:gd name="connsiteY187" fmla="*/ 1274808 h 1601900"/>
              <a:gd name="connsiteX188" fmla="*/ 899 w 1851502"/>
              <a:gd name="connsiteY188" fmla="*/ 1275857 h 1601900"/>
              <a:gd name="connsiteX189" fmla="*/ 899 w 1851502"/>
              <a:gd name="connsiteY189" fmla="*/ 1276756 h 1601900"/>
              <a:gd name="connsiteX190" fmla="*/ 899 w 1851502"/>
              <a:gd name="connsiteY190" fmla="*/ 1280502 h 1601900"/>
              <a:gd name="connsiteX191" fmla="*/ 450 w 1851502"/>
              <a:gd name="connsiteY191" fmla="*/ 1292490 h 1601900"/>
              <a:gd name="connsiteX192" fmla="*/ 150 w 1851502"/>
              <a:gd name="connsiteY192" fmla="*/ 1304476 h 1601900"/>
              <a:gd name="connsiteX193" fmla="*/ 150 w 1851502"/>
              <a:gd name="connsiteY193" fmla="*/ 1307024 h 1601900"/>
              <a:gd name="connsiteX194" fmla="*/ 150 w 1851502"/>
              <a:gd name="connsiteY194" fmla="*/ 1307922 h 1601900"/>
              <a:gd name="connsiteX195" fmla="*/ 150 w 1851502"/>
              <a:gd name="connsiteY195" fmla="*/ 1309122 h 1601900"/>
              <a:gd name="connsiteX196" fmla="*/ 150 w 1851502"/>
              <a:gd name="connsiteY196" fmla="*/ 1316763 h 1601900"/>
              <a:gd name="connsiteX197" fmla="*/ 0 w 1851502"/>
              <a:gd name="connsiteY197" fmla="*/ 1329049 h 1601900"/>
              <a:gd name="connsiteX198" fmla="*/ 0 w 1851502"/>
              <a:gd name="connsiteY198" fmla="*/ 1338939 h 1601900"/>
              <a:gd name="connsiteX199" fmla="*/ 0 w 1851502"/>
              <a:gd name="connsiteY199" fmla="*/ 1339537 h 1601900"/>
              <a:gd name="connsiteX200" fmla="*/ 0 w 1851502"/>
              <a:gd name="connsiteY200" fmla="*/ 1339837 h 1601900"/>
              <a:gd name="connsiteX201" fmla="*/ 0 w 1851502"/>
              <a:gd name="connsiteY201" fmla="*/ 1341335 h 1601900"/>
              <a:gd name="connsiteX202" fmla="*/ 0 w 1851502"/>
              <a:gd name="connsiteY202" fmla="*/ 1353623 h 1601900"/>
              <a:gd name="connsiteX203" fmla="*/ 0 w 1851502"/>
              <a:gd name="connsiteY203" fmla="*/ 1358118 h 1601900"/>
              <a:gd name="connsiteX204" fmla="*/ 0 w 1851502"/>
              <a:gd name="connsiteY204" fmla="*/ 1362612 h 1601900"/>
              <a:gd name="connsiteX205" fmla="*/ 0 w 1851502"/>
              <a:gd name="connsiteY205" fmla="*/ 1366958 h 1601900"/>
              <a:gd name="connsiteX206" fmla="*/ 0 w 1851502"/>
              <a:gd name="connsiteY206" fmla="*/ 1371004 h 1601900"/>
              <a:gd name="connsiteX207" fmla="*/ 0 w 1851502"/>
              <a:gd name="connsiteY207" fmla="*/ 1371452 h 1601900"/>
              <a:gd name="connsiteX208" fmla="*/ 1052842 w 1851502"/>
              <a:gd name="connsiteY208" fmla="*/ 1601901 h 1601900"/>
              <a:gd name="connsiteX209" fmla="*/ 1052992 w 1851502"/>
              <a:gd name="connsiteY209" fmla="*/ 1570136 h 1601900"/>
              <a:gd name="connsiteX210" fmla="*/ 1052992 w 1851502"/>
              <a:gd name="connsiteY210" fmla="*/ 1568338 h 1601900"/>
              <a:gd name="connsiteX211" fmla="*/ 1053591 w 1851502"/>
              <a:gd name="connsiteY211" fmla="*/ 1538220 h 1601900"/>
              <a:gd name="connsiteX212" fmla="*/ 1053591 w 1851502"/>
              <a:gd name="connsiteY212" fmla="*/ 1536272 h 1601900"/>
              <a:gd name="connsiteX213" fmla="*/ 1054790 w 1851502"/>
              <a:gd name="connsiteY213" fmla="*/ 1505557 h 1601900"/>
              <a:gd name="connsiteX214" fmla="*/ 1054790 w 1851502"/>
              <a:gd name="connsiteY214" fmla="*/ 1503459 h 1601900"/>
              <a:gd name="connsiteX215" fmla="*/ 1056588 w 1851502"/>
              <a:gd name="connsiteY215" fmla="*/ 1472144 h 1601900"/>
              <a:gd name="connsiteX216" fmla="*/ 1059586 w 1851502"/>
              <a:gd name="connsiteY216" fmla="*/ 1431089 h 1601900"/>
              <a:gd name="connsiteX217" fmla="*/ 1059586 w 1851502"/>
              <a:gd name="connsiteY217" fmla="*/ 1429291 h 1601900"/>
              <a:gd name="connsiteX218" fmla="*/ 1063483 w 1851502"/>
              <a:gd name="connsiteY218" fmla="*/ 1388534 h 1601900"/>
              <a:gd name="connsiteX219" fmla="*/ 1063483 w 1851502"/>
              <a:gd name="connsiteY219" fmla="*/ 1387486 h 1601900"/>
              <a:gd name="connsiteX220" fmla="*/ 1068129 w 1851502"/>
              <a:gd name="connsiteY220" fmla="*/ 1346731 h 1601900"/>
              <a:gd name="connsiteX221" fmla="*/ 1068129 w 1851502"/>
              <a:gd name="connsiteY221" fmla="*/ 1345831 h 1601900"/>
              <a:gd name="connsiteX222" fmla="*/ 1073674 w 1851502"/>
              <a:gd name="connsiteY222" fmla="*/ 1304326 h 1601900"/>
              <a:gd name="connsiteX223" fmla="*/ 1088661 w 1851502"/>
              <a:gd name="connsiteY223" fmla="*/ 1213826 h 1601900"/>
              <a:gd name="connsiteX224" fmla="*/ 1088811 w 1851502"/>
              <a:gd name="connsiteY224" fmla="*/ 1212926 h 1601900"/>
              <a:gd name="connsiteX225" fmla="*/ 1107395 w 1851502"/>
              <a:gd name="connsiteY225" fmla="*/ 1124072 h 1601900"/>
              <a:gd name="connsiteX226" fmla="*/ 1107545 w 1851502"/>
              <a:gd name="connsiteY226" fmla="*/ 1123174 h 1601900"/>
              <a:gd name="connsiteX227" fmla="*/ 1129576 w 1851502"/>
              <a:gd name="connsiteY227" fmla="*/ 1036118 h 1601900"/>
              <a:gd name="connsiteX228" fmla="*/ 1129875 w 1851502"/>
              <a:gd name="connsiteY228" fmla="*/ 1034920 h 1601900"/>
              <a:gd name="connsiteX229" fmla="*/ 1155354 w 1851502"/>
              <a:gd name="connsiteY229" fmla="*/ 949664 h 1601900"/>
              <a:gd name="connsiteX230" fmla="*/ 1155503 w 1851502"/>
              <a:gd name="connsiteY230" fmla="*/ 949064 h 1601900"/>
              <a:gd name="connsiteX231" fmla="*/ 1184128 w 1851502"/>
              <a:gd name="connsiteY231" fmla="*/ 866054 h 1601900"/>
              <a:gd name="connsiteX232" fmla="*/ 1184128 w 1851502"/>
              <a:gd name="connsiteY232" fmla="*/ 865904 h 1601900"/>
              <a:gd name="connsiteX233" fmla="*/ 1215751 w 1851502"/>
              <a:gd name="connsiteY233" fmla="*/ 785442 h 1601900"/>
              <a:gd name="connsiteX234" fmla="*/ 1215751 w 1851502"/>
              <a:gd name="connsiteY234" fmla="*/ 785442 h 1601900"/>
              <a:gd name="connsiteX235" fmla="*/ 1250072 w 1851502"/>
              <a:gd name="connsiteY235" fmla="*/ 708576 h 1601900"/>
              <a:gd name="connsiteX236" fmla="*/ 1250372 w 1851502"/>
              <a:gd name="connsiteY236" fmla="*/ 707828 h 1601900"/>
              <a:gd name="connsiteX237" fmla="*/ 1285741 w 1851502"/>
              <a:gd name="connsiteY237" fmla="*/ 637703 h 1601900"/>
              <a:gd name="connsiteX238" fmla="*/ 1288438 w 1851502"/>
              <a:gd name="connsiteY238" fmla="*/ 632759 h 1601900"/>
              <a:gd name="connsiteX239" fmla="*/ 1320961 w 1851502"/>
              <a:gd name="connsiteY239" fmla="*/ 575821 h 1601900"/>
              <a:gd name="connsiteX240" fmla="*/ 1330102 w 1851502"/>
              <a:gd name="connsiteY240" fmla="*/ 560387 h 1601900"/>
              <a:gd name="connsiteX241" fmla="*/ 1366821 w 1851502"/>
              <a:gd name="connsiteY241" fmla="*/ 503450 h 1601900"/>
              <a:gd name="connsiteX242" fmla="*/ 1372366 w 1851502"/>
              <a:gd name="connsiteY242" fmla="*/ 495659 h 1601900"/>
              <a:gd name="connsiteX243" fmla="*/ 1405937 w 1851502"/>
              <a:gd name="connsiteY243" fmla="*/ 449808 h 1601900"/>
              <a:gd name="connsiteX244" fmla="*/ 1416728 w 1851502"/>
              <a:gd name="connsiteY244" fmla="*/ 436024 h 1601900"/>
              <a:gd name="connsiteX245" fmla="*/ 1455545 w 1851502"/>
              <a:gd name="connsiteY245" fmla="*/ 389725 h 1601900"/>
              <a:gd name="connsiteX246" fmla="*/ 1457493 w 1851502"/>
              <a:gd name="connsiteY246" fmla="*/ 387477 h 1601900"/>
              <a:gd name="connsiteX247" fmla="*/ 1502754 w 1851502"/>
              <a:gd name="connsiteY247" fmla="*/ 340878 h 1601900"/>
              <a:gd name="connsiteX248" fmla="*/ 1503503 w 1851502"/>
              <a:gd name="connsiteY248" fmla="*/ 340128 h 1601900"/>
              <a:gd name="connsiteX249" fmla="*/ 1550712 w 1851502"/>
              <a:gd name="connsiteY249" fmla="*/ 299073 h 1601900"/>
              <a:gd name="connsiteX250" fmla="*/ 1551462 w 1851502"/>
              <a:gd name="connsiteY250" fmla="*/ 298473 h 1601900"/>
              <a:gd name="connsiteX251" fmla="*/ 1599870 w 1851502"/>
              <a:gd name="connsiteY251" fmla="*/ 263862 h 1601900"/>
              <a:gd name="connsiteX252" fmla="*/ 1600319 w 1851502"/>
              <a:gd name="connsiteY252" fmla="*/ 263562 h 1601900"/>
              <a:gd name="connsiteX253" fmla="*/ 1650227 w 1851502"/>
              <a:gd name="connsiteY253" fmla="*/ 235393 h 1601900"/>
              <a:gd name="connsiteX254" fmla="*/ 1703131 w 1851502"/>
              <a:gd name="connsiteY254" fmla="*/ 213965 h 1601900"/>
              <a:gd name="connsiteX255" fmla="*/ 1703131 w 1851502"/>
              <a:gd name="connsiteY255" fmla="*/ 213965 h 1601900"/>
              <a:gd name="connsiteX256" fmla="*/ 1754237 w 1851502"/>
              <a:gd name="connsiteY256" fmla="*/ 201529 h 1601900"/>
              <a:gd name="connsiteX257" fmla="*/ 1754686 w 1851502"/>
              <a:gd name="connsiteY257" fmla="*/ 201529 h 1601900"/>
              <a:gd name="connsiteX258" fmla="*/ 1803994 w 1851502"/>
              <a:gd name="connsiteY258" fmla="*/ 197783 h 1601900"/>
              <a:gd name="connsiteX259" fmla="*/ 1803994 w 1851502"/>
              <a:gd name="connsiteY259" fmla="*/ 197783 h 1601900"/>
              <a:gd name="connsiteX260" fmla="*/ 1851503 w 1851502"/>
              <a:gd name="connsiteY260" fmla="*/ 202429 h 1601900"/>
              <a:gd name="connsiteX261" fmla="*/ 809901 w 1851502"/>
              <a:gd name="connsiteY261" fmla="*/ 5992 h 160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</a:cxnLst>
            <a:rect l="l" t="t" r="r" b="b"/>
            <a:pathLst>
              <a:path w="1851502" h="1601900">
                <a:moveTo>
                  <a:pt x="809452" y="4944"/>
                </a:moveTo>
                <a:cubicBezTo>
                  <a:pt x="808253" y="4794"/>
                  <a:pt x="807204" y="4494"/>
                  <a:pt x="806004" y="4344"/>
                </a:cubicBezTo>
                <a:cubicBezTo>
                  <a:pt x="804806" y="4194"/>
                  <a:pt x="803607" y="3896"/>
                  <a:pt x="802558" y="3746"/>
                </a:cubicBezTo>
                <a:cubicBezTo>
                  <a:pt x="801359" y="3596"/>
                  <a:pt x="800160" y="3296"/>
                  <a:pt x="798961" y="3146"/>
                </a:cubicBezTo>
                <a:cubicBezTo>
                  <a:pt x="797762" y="2996"/>
                  <a:pt x="796563" y="2846"/>
                  <a:pt x="795514" y="2696"/>
                </a:cubicBezTo>
                <a:cubicBezTo>
                  <a:pt x="793565" y="2396"/>
                  <a:pt x="791617" y="2246"/>
                  <a:pt x="789819" y="1948"/>
                </a:cubicBezTo>
                <a:cubicBezTo>
                  <a:pt x="788020" y="1648"/>
                  <a:pt x="785922" y="1498"/>
                  <a:pt x="783973" y="1348"/>
                </a:cubicBezTo>
                <a:cubicBezTo>
                  <a:pt x="782026" y="1198"/>
                  <a:pt x="780077" y="1048"/>
                  <a:pt x="778129" y="898"/>
                </a:cubicBezTo>
                <a:cubicBezTo>
                  <a:pt x="776180" y="898"/>
                  <a:pt x="774232" y="598"/>
                  <a:pt x="772284" y="448"/>
                </a:cubicBezTo>
                <a:cubicBezTo>
                  <a:pt x="770336" y="298"/>
                  <a:pt x="768387" y="298"/>
                  <a:pt x="766439" y="150"/>
                </a:cubicBezTo>
                <a:cubicBezTo>
                  <a:pt x="764490" y="150"/>
                  <a:pt x="762542" y="150"/>
                  <a:pt x="760594" y="0"/>
                </a:cubicBezTo>
                <a:lnTo>
                  <a:pt x="760144" y="0"/>
                </a:lnTo>
                <a:cubicBezTo>
                  <a:pt x="758346" y="0"/>
                  <a:pt x="756547" y="0"/>
                  <a:pt x="754599" y="0"/>
                </a:cubicBezTo>
                <a:cubicBezTo>
                  <a:pt x="752651" y="0"/>
                  <a:pt x="750703" y="0"/>
                  <a:pt x="748754" y="0"/>
                </a:cubicBezTo>
                <a:cubicBezTo>
                  <a:pt x="746806" y="0"/>
                  <a:pt x="744857" y="0"/>
                  <a:pt x="742759" y="150"/>
                </a:cubicBezTo>
                <a:cubicBezTo>
                  <a:pt x="740811" y="150"/>
                  <a:pt x="738863" y="298"/>
                  <a:pt x="736764" y="448"/>
                </a:cubicBezTo>
                <a:cubicBezTo>
                  <a:pt x="734816" y="448"/>
                  <a:pt x="732718" y="748"/>
                  <a:pt x="730770" y="898"/>
                </a:cubicBezTo>
                <a:cubicBezTo>
                  <a:pt x="728821" y="1048"/>
                  <a:pt x="726723" y="1198"/>
                  <a:pt x="724775" y="1348"/>
                </a:cubicBezTo>
                <a:cubicBezTo>
                  <a:pt x="722676" y="1498"/>
                  <a:pt x="720728" y="1798"/>
                  <a:pt x="718630" y="1948"/>
                </a:cubicBezTo>
                <a:cubicBezTo>
                  <a:pt x="716532" y="2098"/>
                  <a:pt x="714584" y="2396"/>
                  <a:pt x="712485" y="2696"/>
                </a:cubicBezTo>
                <a:cubicBezTo>
                  <a:pt x="711287" y="2846"/>
                  <a:pt x="710237" y="2996"/>
                  <a:pt x="709038" y="3146"/>
                </a:cubicBezTo>
                <a:lnTo>
                  <a:pt x="708889" y="3146"/>
                </a:lnTo>
                <a:cubicBezTo>
                  <a:pt x="708889" y="3146"/>
                  <a:pt x="708889" y="3146"/>
                  <a:pt x="708739" y="3146"/>
                </a:cubicBezTo>
                <a:cubicBezTo>
                  <a:pt x="707989" y="3146"/>
                  <a:pt x="707090" y="3296"/>
                  <a:pt x="706341" y="3446"/>
                </a:cubicBezTo>
                <a:cubicBezTo>
                  <a:pt x="704243" y="3746"/>
                  <a:pt x="702294" y="4044"/>
                  <a:pt x="700196" y="4494"/>
                </a:cubicBezTo>
                <a:cubicBezTo>
                  <a:pt x="698098" y="4794"/>
                  <a:pt x="695999" y="5244"/>
                  <a:pt x="693901" y="5544"/>
                </a:cubicBezTo>
                <a:cubicBezTo>
                  <a:pt x="691803" y="5992"/>
                  <a:pt x="689705" y="6292"/>
                  <a:pt x="687607" y="6742"/>
                </a:cubicBezTo>
                <a:cubicBezTo>
                  <a:pt x="685509" y="7192"/>
                  <a:pt x="683410" y="7642"/>
                  <a:pt x="681312" y="8090"/>
                </a:cubicBezTo>
                <a:cubicBezTo>
                  <a:pt x="679214" y="8540"/>
                  <a:pt x="677116" y="8990"/>
                  <a:pt x="674868" y="9590"/>
                </a:cubicBezTo>
                <a:cubicBezTo>
                  <a:pt x="672770" y="10188"/>
                  <a:pt x="670522" y="10638"/>
                  <a:pt x="668423" y="11238"/>
                </a:cubicBezTo>
                <a:cubicBezTo>
                  <a:pt x="666175" y="11836"/>
                  <a:pt x="664077" y="12436"/>
                  <a:pt x="661829" y="13036"/>
                </a:cubicBezTo>
                <a:cubicBezTo>
                  <a:pt x="659881" y="13634"/>
                  <a:pt x="657933" y="14084"/>
                  <a:pt x="656134" y="14684"/>
                </a:cubicBezTo>
                <a:cubicBezTo>
                  <a:pt x="656134" y="14684"/>
                  <a:pt x="656134" y="14684"/>
                  <a:pt x="656134" y="14684"/>
                </a:cubicBezTo>
                <a:cubicBezTo>
                  <a:pt x="656134" y="14684"/>
                  <a:pt x="656134" y="14684"/>
                  <a:pt x="656134" y="14684"/>
                </a:cubicBezTo>
                <a:cubicBezTo>
                  <a:pt x="655834" y="14684"/>
                  <a:pt x="655684" y="14684"/>
                  <a:pt x="655535" y="14834"/>
                </a:cubicBezTo>
                <a:cubicBezTo>
                  <a:pt x="653287" y="15432"/>
                  <a:pt x="651188" y="16182"/>
                  <a:pt x="648940" y="16932"/>
                </a:cubicBezTo>
                <a:cubicBezTo>
                  <a:pt x="646692" y="17680"/>
                  <a:pt x="644294" y="18430"/>
                  <a:pt x="642046" y="19178"/>
                </a:cubicBezTo>
                <a:cubicBezTo>
                  <a:pt x="639798" y="19928"/>
                  <a:pt x="637400" y="20827"/>
                  <a:pt x="635002" y="21576"/>
                </a:cubicBezTo>
                <a:cubicBezTo>
                  <a:pt x="632754" y="22475"/>
                  <a:pt x="630356" y="23224"/>
                  <a:pt x="627958" y="24123"/>
                </a:cubicBezTo>
                <a:cubicBezTo>
                  <a:pt x="625560" y="25022"/>
                  <a:pt x="623312" y="25921"/>
                  <a:pt x="620914" y="26819"/>
                </a:cubicBezTo>
                <a:cubicBezTo>
                  <a:pt x="619266" y="27419"/>
                  <a:pt x="617767" y="28169"/>
                  <a:pt x="616119" y="28767"/>
                </a:cubicBezTo>
                <a:cubicBezTo>
                  <a:pt x="614470" y="29367"/>
                  <a:pt x="612971" y="30117"/>
                  <a:pt x="611323" y="30715"/>
                </a:cubicBezTo>
                <a:cubicBezTo>
                  <a:pt x="609674" y="31465"/>
                  <a:pt x="608175" y="32065"/>
                  <a:pt x="606527" y="32813"/>
                </a:cubicBezTo>
                <a:cubicBezTo>
                  <a:pt x="604878" y="33563"/>
                  <a:pt x="603379" y="34311"/>
                  <a:pt x="601731" y="34911"/>
                </a:cubicBezTo>
                <a:cubicBezTo>
                  <a:pt x="600832" y="35361"/>
                  <a:pt x="600082" y="35661"/>
                  <a:pt x="599183" y="36109"/>
                </a:cubicBezTo>
                <a:cubicBezTo>
                  <a:pt x="598284" y="36559"/>
                  <a:pt x="597534" y="36859"/>
                  <a:pt x="596635" y="37309"/>
                </a:cubicBezTo>
                <a:cubicBezTo>
                  <a:pt x="595736" y="37757"/>
                  <a:pt x="594987" y="38057"/>
                  <a:pt x="594088" y="38507"/>
                </a:cubicBezTo>
                <a:cubicBezTo>
                  <a:pt x="593188" y="38957"/>
                  <a:pt x="592439" y="39257"/>
                  <a:pt x="591540" y="39705"/>
                </a:cubicBezTo>
                <a:cubicBezTo>
                  <a:pt x="588992" y="40905"/>
                  <a:pt x="586294" y="42253"/>
                  <a:pt x="583746" y="43601"/>
                </a:cubicBezTo>
                <a:cubicBezTo>
                  <a:pt x="581199" y="44951"/>
                  <a:pt x="578501" y="46299"/>
                  <a:pt x="575953" y="47647"/>
                </a:cubicBezTo>
                <a:cubicBezTo>
                  <a:pt x="573405" y="48995"/>
                  <a:pt x="570708" y="50345"/>
                  <a:pt x="568160" y="51843"/>
                </a:cubicBezTo>
                <a:cubicBezTo>
                  <a:pt x="565612" y="53191"/>
                  <a:pt x="563064" y="54689"/>
                  <a:pt x="560367" y="56189"/>
                </a:cubicBezTo>
                <a:cubicBezTo>
                  <a:pt x="557519" y="57837"/>
                  <a:pt x="554671" y="59485"/>
                  <a:pt x="551674" y="61283"/>
                </a:cubicBezTo>
                <a:cubicBezTo>
                  <a:pt x="551225" y="61583"/>
                  <a:pt x="550775" y="61883"/>
                  <a:pt x="550325" y="62181"/>
                </a:cubicBezTo>
                <a:cubicBezTo>
                  <a:pt x="550325" y="62181"/>
                  <a:pt x="550026" y="62331"/>
                  <a:pt x="549876" y="62481"/>
                </a:cubicBezTo>
                <a:cubicBezTo>
                  <a:pt x="547628" y="63831"/>
                  <a:pt x="545380" y="65179"/>
                  <a:pt x="543131" y="66677"/>
                </a:cubicBezTo>
                <a:cubicBezTo>
                  <a:pt x="540284" y="68474"/>
                  <a:pt x="537436" y="70272"/>
                  <a:pt x="534589" y="72070"/>
                </a:cubicBezTo>
                <a:cubicBezTo>
                  <a:pt x="531741" y="73868"/>
                  <a:pt x="528894" y="75816"/>
                  <a:pt x="526046" y="77764"/>
                </a:cubicBezTo>
                <a:cubicBezTo>
                  <a:pt x="522749" y="80012"/>
                  <a:pt x="519602" y="82110"/>
                  <a:pt x="516305" y="84358"/>
                </a:cubicBezTo>
                <a:cubicBezTo>
                  <a:pt x="513157" y="86604"/>
                  <a:pt x="509860" y="88852"/>
                  <a:pt x="506713" y="91250"/>
                </a:cubicBezTo>
                <a:cubicBezTo>
                  <a:pt x="504615" y="92748"/>
                  <a:pt x="502517" y="94396"/>
                  <a:pt x="500268" y="96044"/>
                </a:cubicBezTo>
                <a:cubicBezTo>
                  <a:pt x="499969" y="96194"/>
                  <a:pt x="499669" y="96494"/>
                  <a:pt x="499519" y="96644"/>
                </a:cubicBezTo>
                <a:cubicBezTo>
                  <a:pt x="498770" y="97244"/>
                  <a:pt x="497871" y="97842"/>
                  <a:pt x="497121" y="98442"/>
                </a:cubicBezTo>
                <a:cubicBezTo>
                  <a:pt x="493974" y="100840"/>
                  <a:pt x="490677" y="103386"/>
                  <a:pt x="487529" y="105784"/>
                </a:cubicBezTo>
                <a:cubicBezTo>
                  <a:pt x="483633" y="108781"/>
                  <a:pt x="479886" y="111927"/>
                  <a:pt x="475989" y="115073"/>
                </a:cubicBezTo>
                <a:cubicBezTo>
                  <a:pt x="472093" y="118221"/>
                  <a:pt x="468346" y="121517"/>
                  <a:pt x="464449" y="124663"/>
                </a:cubicBezTo>
                <a:cubicBezTo>
                  <a:pt x="460553" y="127809"/>
                  <a:pt x="456806" y="131257"/>
                  <a:pt x="453059" y="134703"/>
                </a:cubicBezTo>
                <a:cubicBezTo>
                  <a:pt x="452460" y="135301"/>
                  <a:pt x="451860" y="135901"/>
                  <a:pt x="451111" y="136501"/>
                </a:cubicBezTo>
                <a:cubicBezTo>
                  <a:pt x="450811" y="136801"/>
                  <a:pt x="450511" y="137099"/>
                  <a:pt x="450212" y="137249"/>
                </a:cubicBezTo>
                <a:cubicBezTo>
                  <a:pt x="447364" y="139797"/>
                  <a:pt x="444517" y="142345"/>
                  <a:pt x="441669" y="145041"/>
                </a:cubicBezTo>
                <a:cubicBezTo>
                  <a:pt x="435674" y="150585"/>
                  <a:pt x="429829" y="156278"/>
                  <a:pt x="423984" y="162122"/>
                </a:cubicBezTo>
                <a:cubicBezTo>
                  <a:pt x="418139" y="167966"/>
                  <a:pt x="412294" y="173960"/>
                  <a:pt x="406449" y="179954"/>
                </a:cubicBezTo>
                <a:cubicBezTo>
                  <a:pt x="405700" y="180852"/>
                  <a:pt x="404801" y="181752"/>
                  <a:pt x="404051" y="182650"/>
                </a:cubicBezTo>
                <a:cubicBezTo>
                  <a:pt x="403752" y="182950"/>
                  <a:pt x="403602" y="183100"/>
                  <a:pt x="403302" y="183400"/>
                </a:cubicBezTo>
                <a:cubicBezTo>
                  <a:pt x="402852" y="183848"/>
                  <a:pt x="402553" y="184298"/>
                  <a:pt x="402103" y="184748"/>
                </a:cubicBezTo>
                <a:cubicBezTo>
                  <a:pt x="397757" y="189394"/>
                  <a:pt x="393411" y="193888"/>
                  <a:pt x="389214" y="198683"/>
                </a:cubicBezTo>
                <a:cubicBezTo>
                  <a:pt x="383519" y="204975"/>
                  <a:pt x="377824" y="211569"/>
                  <a:pt x="372129" y="218161"/>
                </a:cubicBezTo>
                <a:cubicBezTo>
                  <a:pt x="368832" y="221907"/>
                  <a:pt x="365684" y="226103"/>
                  <a:pt x="362537" y="229849"/>
                </a:cubicBezTo>
                <a:cubicBezTo>
                  <a:pt x="358940" y="234195"/>
                  <a:pt x="355194" y="238689"/>
                  <a:pt x="351597" y="243184"/>
                </a:cubicBezTo>
                <a:cubicBezTo>
                  <a:pt x="348000" y="247678"/>
                  <a:pt x="344253" y="252024"/>
                  <a:pt x="340656" y="256670"/>
                </a:cubicBezTo>
                <a:cubicBezTo>
                  <a:pt x="332863" y="266708"/>
                  <a:pt x="325219" y="277348"/>
                  <a:pt x="317576" y="287835"/>
                </a:cubicBezTo>
                <a:cubicBezTo>
                  <a:pt x="315777" y="290383"/>
                  <a:pt x="313829" y="292779"/>
                  <a:pt x="311881" y="295327"/>
                </a:cubicBezTo>
                <a:cubicBezTo>
                  <a:pt x="311282" y="296225"/>
                  <a:pt x="310682" y="296975"/>
                  <a:pt x="310083" y="297725"/>
                </a:cubicBezTo>
                <a:cubicBezTo>
                  <a:pt x="300041" y="311959"/>
                  <a:pt x="290150" y="326493"/>
                  <a:pt x="280558" y="341326"/>
                </a:cubicBezTo>
                <a:cubicBezTo>
                  <a:pt x="278610" y="344324"/>
                  <a:pt x="276661" y="347620"/>
                  <a:pt x="274713" y="350766"/>
                </a:cubicBezTo>
                <a:cubicBezTo>
                  <a:pt x="271566" y="355712"/>
                  <a:pt x="268419" y="360806"/>
                  <a:pt x="265271" y="365900"/>
                </a:cubicBezTo>
                <a:cubicBezTo>
                  <a:pt x="260775" y="373091"/>
                  <a:pt x="256279" y="379985"/>
                  <a:pt x="251933" y="387327"/>
                </a:cubicBezTo>
                <a:cubicBezTo>
                  <a:pt x="246837" y="396017"/>
                  <a:pt x="241741" y="404709"/>
                  <a:pt x="236796" y="413548"/>
                </a:cubicBezTo>
                <a:cubicBezTo>
                  <a:pt x="235297" y="416094"/>
                  <a:pt x="233948" y="418792"/>
                  <a:pt x="232449" y="421490"/>
                </a:cubicBezTo>
                <a:cubicBezTo>
                  <a:pt x="232000" y="422238"/>
                  <a:pt x="231550" y="422838"/>
                  <a:pt x="231250" y="423586"/>
                </a:cubicBezTo>
                <a:cubicBezTo>
                  <a:pt x="230801" y="424486"/>
                  <a:pt x="230351" y="425386"/>
                  <a:pt x="229752" y="426284"/>
                </a:cubicBezTo>
                <a:cubicBezTo>
                  <a:pt x="227204" y="430930"/>
                  <a:pt x="224506" y="435574"/>
                  <a:pt x="221958" y="440370"/>
                </a:cubicBezTo>
                <a:cubicBezTo>
                  <a:pt x="217013" y="449360"/>
                  <a:pt x="212217" y="458499"/>
                  <a:pt x="207421" y="467789"/>
                </a:cubicBezTo>
                <a:cubicBezTo>
                  <a:pt x="202775" y="476779"/>
                  <a:pt x="198279" y="485769"/>
                  <a:pt x="193783" y="494909"/>
                </a:cubicBezTo>
                <a:cubicBezTo>
                  <a:pt x="193783" y="494909"/>
                  <a:pt x="193783" y="495209"/>
                  <a:pt x="193633" y="495359"/>
                </a:cubicBezTo>
                <a:cubicBezTo>
                  <a:pt x="193633" y="495509"/>
                  <a:pt x="193483" y="495659"/>
                  <a:pt x="193333" y="495809"/>
                </a:cubicBezTo>
                <a:cubicBezTo>
                  <a:pt x="190336" y="501952"/>
                  <a:pt x="187338" y="508094"/>
                  <a:pt x="184491" y="514238"/>
                </a:cubicBezTo>
                <a:cubicBezTo>
                  <a:pt x="181493" y="520382"/>
                  <a:pt x="178646" y="526674"/>
                  <a:pt x="175798" y="532968"/>
                </a:cubicBezTo>
                <a:cubicBezTo>
                  <a:pt x="172951" y="539262"/>
                  <a:pt x="170103" y="545553"/>
                  <a:pt x="167256" y="551847"/>
                </a:cubicBezTo>
                <a:cubicBezTo>
                  <a:pt x="164558" y="557991"/>
                  <a:pt x="161710" y="564283"/>
                  <a:pt x="159013" y="570427"/>
                </a:cubicBezTo>
                <a:cubicBezTo>
                  <a:pt x="159013" y="570427"/>
                  <a:pt x="159013" y="570427"/>
                  <a:pt x="159013" y="570577"/>
                </a:cubicBezTo>
                <a:cubicBezTo>
                  <a:pt x="159013" y="570577"/>
                  <a:pt x="159013" y="570727"/>
                  <a:pt x="159013" y="570877"/>
                </a:cubicBezTo>
                <a:cubicBezTo>
                  <a:pt x="156765" y="576121"/>
                  <a:pt x="154517" y="581365"/>
                  <a:pt x="152269" y="586759"/>
                </a:cubicBezTo>
                <a:cubicBezTo>
                  <a:pt x="150021" y="592152"/>
                  <a:pt x="147773" y="597398"/>
                  <a:pt x="145674" y="602792"/>
                </a:cubicBezTo>
                <a:cubicBezTo>
                  <a:pt x="143576" y="608186"/>
                  <a:pt x="141328" y="613580"/>
                  <a:pt x="139230" y="618974"/>
                </a:cubicBezTo>
                <a:cubicBezTo>
                  <a:pt x="137132" y="624368"/>
                  <a:pt x="134884" y="629762"/>
                  <a:pt x="132785" y="635157"/>
                </a:cubicBezTo>
                <a:cubicBezTo>
                  <a:pt x="130987" y="639801"/>
                  <a:pt x="129188" y="644447"/>
                  <a:pt x="127390" y="649241"/>
                </a:cubicBezTo>
                <a:cubicBezTo>
                  <a:pt x="127390" y="649241"/>
                  <a:pt x="127390" y="649391"/>
                  <a:pt x="127390" y="649541"/>
                </a:cubicBezTo>
                <a:lnTo>
                  <a:pt x="127390" y="649541"/>
                </a:lnTo>
                <a:cubicBezTo>
                  <a:pt x="125592" y="654335"/>
                  <a:pt x="123793" y="659131"/>
                  <a:pt x="121995" y="663925"/>
                </a:cubicBezTo>
                <a:cubicBezTo>
                  <a:pt x="120196" y="668720"/>
                  <a:pt x="118398" y="673514"/>
                  <a:pt x="116749" y="678458"/>
                </a:cubicBezTo>
                <a:cubicBezTo>
                  <a:pt x="114951" y="683254"/>
                  <a:pt x="113302" y="688198"/>
                  <a:pt x="111504" y="692994"/>
                </a:cubicBezTo>
                <a:cubicBezTo>
                  <a:pt x="110005" y="697488"/>
                  <a:pt x="108356" y="701834"/>
                  <a:pt x="106858" y="706330"/>
                </a:cubicBezTo>
                <a:cubicBezTo>
                  <a:pt x="105359" y="710824"/>
                  <a:pt x="103860" y="715319"/>
                  <a:pt x="102362" y="719813"/>
                </a:cubicBezTo>
                <a:cubicBezTo>
                  <a:pt x="101163" y="723409"/>
                  <a:pt x="99964" y="727005"/>
                  <a:pt x="98765" y="730603"/>
                </a:cubicBezTo>
                <a:cubicBezTo>
                  <a:pt x="98765" y="730603"/>
                  <a:pt x="98765" y="730901"/>
                  <a:pt x="98765" y="731051"/>
                </a:cubicBezTo>
                <a:lnTo>
                  <a:pt x="98765" y="731351"/>
                </a:lnTo>
                <a:cubicBezTo>
                  <a:pt x="98765" y="731351"/>
                  <a:pt x="98165" y="732699"/>
                  <a:pt x="98015" y="733299"/>
                </a:cubicBezTo>
                <a:cubicBezTo>
                  <a:pt x="96517" y="737795"/>
                  <a:pt x="95018" y="742289"/>
                  <a:pt x="93669" y="746935"/>
                </a:cubicBezTo>
                <a:cubicBezTo>
                  <a:pt x="92320" y="751131"/>
                  <a:pt x="90971" y="755475"/>
                  <a:pt x="89623" y="759670"/>
                </a:cubicBezTo>
                <a:cubicBezTo>
                  <a:pt x="88274" y="763866"/>
                  <a:pt x="86925" y="768210"/>
                  <a:pt x="85726" y="772406"/>
                </a:cubicBezTo>
                <a:cubicBezTo>
                  <a:pt x="84377" y="776752"/>
                  <a:pt x="83178" y="780948"/>
                  <a:pt x="81829" y="785292"/>
                </a:cubicBezTo>
                <a:cubicBezTo>
                  <a:pt x="80481" y="789638"/>
                  <a:pt x="79282" y="793834"/>
                  <a:pt x="78083" y="798178"/>
                </a:cubicBezTo>
                <a:cubicBezTo>
                  <a:pt x="76884" y="802223"/>
                  <a:pt x="75835" y="806119"/>
                  <a:pt x="74636" y="810165"/>
                </a:cubicBezTo>
                <a:cubicBezTo>
                  <a:pt x="74186" y="811663"/>
                  <a:pt x="73736" y="813311"/>
                  <a:pt x="73287" y="814811"/>
                </a:cubicBezTo>
                <a:cubicBezTo>
                  <a:pt x="73287" y="815109"/>
                  <a:pt x="73137" y="815409"/>
                  <a:pt x="72987" y="815709"/>
                </a:cubicBezTo>
                <a:cubicBezTo>
                  <a:pt x="72388" y="817807"/>
                  <a:pt x="71788" y="820055"/>
                  <a:pt x="71189" y="822153"/>
                </a:cubicBezTo>
                <a:cubicBezTo>
                  <a:pt x="70139" y="826199"/>
                  <a:pt x="68940" y="830243"/>
                  <a:pt x="67891" y="834289"/>
                </a:cubicBezTo>
                <a:cubicBezTo>
                  <a:pt x="66842" y="838335"/>
                  <a:pt x="65793" y="842380"/>
                  <a:pt x="64744" y="846426"/>
                </a:cubicBezTo>
                <a:cubicBezTo>
                  <a:pt x="63695" y="850322"/>
                  <a:pt x="62646" y="854218"/>
                  <a:pt x="61747" y="858112"/>
                </a:cubicBezTo>
                <a:cubicBezTo>
                  <a:pt x="60698" y="862008"/>
                  <a:pt x="59798" y="865904"/>
                  <a:pt x="58749" y="869950"/>
                </a:cubicBezTo>
                <a:cubicBezTo>
                  <a:pt x="57700" y="873846"/>
                  <a:pt x="56801" y="877892"/>
                  <a:pt x="55752" y="881788"/>
                </a:cubicBezTo>
                <a:cubicBezTo>
                  <a:pt x="54853" y="885683"/>
                  <a:pt x="53804" y="889729"/>
                  <a:pt x="52904" y="893625"/>
                </a:cubicBezTo>
                <a:lnTo>
                  <a:pt x="51106" y="901265"/>
                </a:lnTo>
                <a:cubicBezTo>
                  <a:pt x="51106" y="901265"/>
                  <a:pt x="51106" y="901715"/>
                  <a:pt x="50956" y="902015"/>
                </a:cubicBezTo>
                <a:cubicBezTo>
                  <a:pt x="50656" y="903063"/>
                  <a:pt x="50506" y="904263"/>
                  <a:pt x="50207" y="905311"/>
                </a:cubicBezTo>
                <a:cubicBezTo>
                  <a:pt x="49307" y="909207"/>
                  <a:pt x="48408" y="912953"/>
                  <a:pt x="47509" y="916849"/>
                </a:cubicBezTo>
                <a:cubicBezTo>
                  <a:pt x="46610" y="920745"/>
                  <a:pt x="45711" y="924641"/>
                  <a:pt x="44961" y="928536"/>
                </a:cubicBezTo>
                <a:cubicBezTo>
                  <a:pt x="44062" y="932432"/>
                  <a:pt x="43313" y="936328"/>
                  <a:pt x="42413" y="940224"/>
                </a:cubicBezTo>
                <a:cubicBezTo>
                  <a:pt x="41664" y="943970"/>
                  <a:pt x="40765" y="947716"/>
                  <a:pt x="40015" y="951462"/>
                </a:cubicBezTo>
                <a:cubicBezTo>
                  <a:pt x="39266" y="955208"/>
                  <a:pt x="38517" y="958954"/>
                  <a:pt x="37767" y="962700"/>
                </a:cubicBezTo>
                <a:cubicBezTo>
                  <a:pt x="37018" y="966446"/>
                  <a:pt x="36269" y="970191"/>
                  <a:pt x="35519" y="973937"/>
                </a:cubicBezTo>
                <a:cubicBezTo>
                  <a:pt x="34770" y="977683"/>
                  <a:pt x="34021" y="981429"/>
                  <a:pt x="33271" y="985175"/>
                </a:cubicBezTo>
                <a:cubicBezTo>
                  <a:pt x="32972" y="986523"/>
                  <a:pt x="32822" y="987871"/>
                  <a:pt x="32522" y="989219"/>
                </a:cubicBezTo>
                <a:cubicBezTo>
                  <a:pt x="32522" y="989519"/>
                  <a:pt x="32522" y="989819"/>
                  <a:pt x="32372" y="989969"/>
                </a:cubicBezTo>
                <a:cubicBezTo>
                  <a:pt x="31922" y="992067"/>
                  <a:pt x="31623" y="994165"/>
                  <a:pt x="31173" y="996413"/>
                </a:cubicBezTo>
                <a:cubicBezTo>
                  <a:pt x="30424" y="1000159"/>
                  <a:pt x="29824" y="1003905"/>
                  <a:pt x="29075" y="1007651"/>
                </a:cubicBezTo>
                <a:cubicBezTo>
                  <a:pt x="28475" y="1011397"/>
                  <a:pt x="27726" y="1015142"/>
                  <a:pt x="27127" y="1018888"/>
                </a:cubicBezTo>
                <a:cubicBezTo>
                  <a:pt x="26527" y="1022634"/>
                  <a:pt x="25778" y="1026380"/>
                  <a:pt x="25178" y="1030126"/>
                </a:cubicBezTo>
                <a:cubicBezTo>
                  <a:pt x="24579" y="1033872"/>
                  <a:pt x="23979" y="1037618"/>
                  <a:pt x="23380" y="1041214"/>
                </a:cubicBezTo>
                <a:cubicBezTo>
                  <a:pt x="22780" y="1044960"/>
                  <a:pt x="22181" y="1048706"/>
                  <a:pt x="21581" y="1052302"/>
                </a:cubicBezTo>
                <a:cubicBezTo>
                  <a:pt x="20982" y="1055898"/>
                  <a:pt x="20382" y="1059793"/>
                  <a:pt x="19933" y="1063389"/>
                </a:cubicBezTo>
                <a:cubicBezTo>
                  <a:pt x="19333" y="1067135"/>
                  <a:pt x="18884" y="1070881"/>
                  <a:pt x="18284" y="1074627"/>
                </a:cubicBezTo>
                <a:cubicBezTo>
                  <a:pt x="18284" y="1074927"/>
                  <a:pt x="18284" y="1075227"/>
                  <a:pt x="18284" y="1075675"/>
                </a:cubicBezTo>
                <a:cubicBezTo>
                  <a:pt x="18284" y="1075975"/>
                  <a:pt x="18284" y="1076425"/>
                  <a:pt x="18284" y="1076725"/>
                </a:cubicBezTo>
                <a:cubicBezTo>
                  <a:pt x="18284" y="1077025"/>
                  <a:pt x="18284" y="1077473"/>
                  <a:pt x="18284" y="1077773"/>
                </a:cubicBezTo>
                <a:cubicBezTo>
                  <a:pt x="18284" y="1078073"/>
                  <a:pt x="18284" y="1078523"/>
                  <a:pt x="18284" y="1078823"/>
                </a:cubicBezTo>
                <a:cubicBezTo>
                  <a:pt x="17835" y="1082269"/>
                  <a:pt x="17385" y="1085565"/>
                  <a:pt x="16935" y="1089011"/>
                </a:cubicBezTo>
                <a:cubicBezTo>
                  <a:pt x="16486" y="1092457"/>
                  <a:pt x="16036" y="1095755"/>
                  <a:pt x="15586" y="1099201"/>
                </a:cubicBezTo>
                <a:lnTo>
                  <a:pt x="14238" y="1109388"/>
                </a:lnTo>
                <a:cubicBezTo>
                  <a:pt x="13788" y="1112834"/>
                  <a:pt x="13338" y="1116132"/>
                  <a:pt x="13039" y="1119578"/>
                </a:cubicBezTo>
                <a:cubicBezTo>
                  <a:pt x="13039" y="1119578"/>
                  <a:pt x="13039" y="1119728"/>
                  <a:pt x="13039" y="1119878"/>
                </a:cubicBezTo>
                <a:cubicBezTo>
                  <a:pt x="13039" y="1120028"/>
                  <a:pt x="13039" y="1120028"/>
                  <a:pt x="13039" y="1120178"/>
                </a:cubicBezTo>
                <a:cubicBezTo>
                  <a:pt x="13039" y="1120178"/>
                  <a:pt x="13039" y="1120476"/>
                  <a:pt x="13039" y="1120626"/>
                </a:cubicBezTo>
                <a:cubicBezTo>
                  <a:pt x="12589" y="1124072"/>
                  <a:pt x="12289" y="1127370"/>
                  <a:pt x="11840" y="1130816"/>
                </a:cubicBezTo>
                <a:cubicBezTo>
                  <a:pt x="11390" y="1134562"/>
                  <a:pt x="10940" y="1138308"/>
                  <a:pt x="10641" y="1142054"/>
                </a:cubicBezTo>
                <a:cubicBezTo>
                  <a:pt x="10191" y="1145799"/>
                  <a:pt x="9892" y="1149545"/>
                  <a:pt x="9442" y="1153291"/>
                </a:cubicBezTo>
                <a:cubicBezTo>
                  <a:pt x="9142" y="1155689"/>
                  <a:pt x="8992" y="1158085"/>
                  <a:pt x="8693" y="1160633"/>
                </a:cubicBezTo>
                <a:cubicBezTo>
                  <a:pt x="8693" y="1160933"/>
                  <a:pt x="8693" y="1161083"/>
                  <a:pt x="8693" y="1161383"/>
                </a:cubicBezTo>
                <a:cubicBezTo>
                  <a:pt x="8693" y="1161531"/>
                  <a:pt x="8693" y="1161831"/>
                  <a:pt x="8693" y="1161981"/>
                </a:cubicBezTo>
                <a:cubicBezTo>
                  <a:pt x="8693" y="1162881"/>
                  <a:pt x="8543" y="1163629"/>
                  <a:pt x="8393" y="1164529"/>
                </a:cubicBezTo>
                <a:cubicBezTo>
                  <a:pt x="8093" y="1168275"/>
                  <a:pt x="7643" y="1172021"/>
                  <a:pt x="7344" y="1175767"/>
                </a:cubicBezTo>
                <a:cubicBezTo>
                  <a:pt x="7044" y="1179513"/>
                  <a:pt x="6594" y="1183259"/>
                  <a:pt x="6295" y="1187154"/>
                </a:cubicBezTo>
                <a:cubicBezTo>
                  <a:pt x="5995" y="1190900"/>
                  <a:pt x="5695" y="1194646"/>
                  <a:pt x="5395" y="1198542"/>
                </a:cubicBezTo>
                <a:cubicBezTo>
                  <a:pt x="5395" y="1199590"/>
                  <a:pt x="5245" y="1200640"/>
                  <a:pt x="5096" y="1201688"/>
                </a:cubicBezTo>
                <a:cubicBezTo>
                  <a:pt x="5096" y="1201988"/>
                  <a:pt x="5096" y="1202288"/>
                  <a:pt x="5096" y="1202588"/>
                </a:cubicBezTo>
                <a:cubicBezTo>
                  <a:pt x="5096" y="1202886"/>
                  <a:pt x="5096" y="1203186"/>
                  <a:pt x="5096" y="1203636"/>
                </a:cubicBezTo>
                <a:cubicBezTo>
                  <a:pt x="4946" y="1205734"/>
                  <a:pt x="4796" y="1207832"/>
                  <a:pt x="4646" y="1209930"/>
                </a:cubicBezTo>
                <a:cubicBezTo>
                  <a:pt x="4496" y="1212776"/>
                  <a:pt x="4196" y="1215624"/>
                  <a:pt x="4047" y="1218470"/>
                </a:cubicBezTo>
                <a:cubicBezTo>
                  <a:pt x="3897" y="1221318"/>
                  <a:pt x="3597" y="1224164"/>
                  <a:pt x="3447" y="1227012"/>
                </a:cubicBezTo>
                <a:cubicBezTo>
                  <a:pt x="3297" y="1229858"/>
                  <a:pt x="3147" y="1232704"/>
                  <a:pt x="2848" y="1235551"/>
                </a:cubicBezTo>
                <a:cubicBezTo>
                  <a:pt x="2698" y="1238397"/>
                  <a:pt x="2548" y="1241245"/>
                  <a:pt x="2398" y="1244091"/>
                </a:cubicBezTo>
                <a:cubicBezTo>
                  <a:pt x="2398" y="1245141"/>
                  <a:pt x="2398" y="1246189"/>
                  <a:pt x="2248" y="1247239"/>
                </a:cubicBezTo>
                <a:cubicBezTo>
                  <a:pt x="2098" y="1248287"/>
                  <a:pt x="2248" y="1249337"/>
                  <a:pt x="2098" y="1250385"/>
                </a:cubicBezTo>
                <a:lnTo>
                  <a:pt x="2098" y="1253531"/>
                </a:lnTo>
                <a:cubicBezTo>
                  <a:pt x="1798" y="1254581"/>
                  <a:pt x="1798" y="1255629"/>
                  <a:pt x="1798" y="1256679"/>
                </a:cubicBezTo>
                <a:cubicBezTo>
                  <a:pt x="1649" y="1260725"/>
                  <a:pt x="1349" y="1264619"/>
                  <a:pt x="1199" y="1268665"/>
                </a:cubicBezTo>
                <a:cubicBezTo>
                  <a:pt x="1199" y="1270763"/>
                  <a:pt x="1049" y="1272861"/>
                  <a:pt x="899" y="1274808"/>
                </a:cubicBezTo>
                <a:cubicBezTo>
                  <a:pt x="899" y="1275108"/>
                  <a:pt x="899" y="1275558"/>
                  <a:pt x="899" y="1275857"/>
                </a:cubicBezTo>
                <a:cubicBezTo>
                  <a:pt x="899" y="1276156"/>
                  <a:pt x="899" y="1276456"/>
                  <a:pt x="899" y="1276756"/>
                </a:cubicBezTo>
                <a:cubicBezTo>
                  <a:pt x="899" y="1277954"/>
                  <a:pt x="899" y="1279154"/>
                  <a:pt x="899" y="1280502"/>
                </a:cubicBezTo>
                <a:cubicBezTo>
                  <a:pt x="899" y="1284548"/>
                  <a:pt x="599" y="1288444"/>
                  <a:pt x="450" y="1292490"/>
                </a:cubicBezTo>
                <a:cubicBezTo>
                  <a:pt x="450" y="1296384"/>
                  <a:pt x="150" y="1300430"/>
                  <a:pt x="150" y="1304476"/>
                </a:cubicBezTo>
                <a:cubicBezTo>
                  <a:pt x="150" y="1305376"/>
                  <a:pt x="150" y="1306124"/>
                  <a:pt x="150" y="1307024"/>
                </a:cubicBezTo>
                <a:cubicBezTo>
                  <a:pt x="150" y="1307324"/>
                  <a:pt x="150" y="1307622"/>
                  <a:pt x="150" y="1307922"/>
                </a:cubicBezTo>
                <a:cubicBezTo>
                  <a:pt x="150" y="1308372"/>
                  <a:pt x="150" y="1308822"/>
                  <a:pt x="150" y="1309122"/>
                </a:cubicBezTo>
                <a:cubicBezTo>
                  <a:pt x="150" y="1311668"/>
                  <a:pt x="150" y="1314216"/>
                  <a:pt x="150" y="1316763"/>
                </a:cubicBezTo>
                <a:cubicBezTo>
                  <a:pt x="150" y="1320957"/>
                  <a:pt x="150" y="1325003"/>
                  <a:pt x="0" y="1329049"/>
                </a:cubicBezTo>
                <a:cubicBezTo>
                  <a:pt x="0" y="1332345"/>
                  <a:pt x="0" y="1335643"/>
                  <a:pt x="0" y="1338939"/>
                </a:cubicBezTo>
                <a:cubicBezTo>
                  <a:pt x="0" y="1339089"/>
                  <a:pt x="0" y="1339389"/>
                  <a:pt x="0" y="1339537"/>
                </a:cubicBezTo>
                <a:lnTo>
                  <a:pt x="0" y="1339837"/>
                </a:lnTo>
                <a:cubicBezTo>
                  <a:pt x="0" y="1339837"/>
                  <a:pt x="0" y="1340887"/>
                  <a:pt x="0" y="1341335"/>
                </a:cubicBezTo>
                <a:cubicBezTo>
                  <a:pt x="0" y="1345381"/>
                  <a:pt x="0" y="1349577"/>
                  <a:pt x="0" y="1353623"/>
                </a:cubicBezTo>
                <a:cubicBezTo>
                  <a:pt x="0" y="1355121"/>
                  <a:pt x="0" y="1356619"/>
                  <a:pt x="0" y="1358118"/>
                </a:cubicBezTo>
                <a:cubicBezTo>
                  <a:pt x="0" y="1359616"/>
                  <a:pt x="0" y="1361114"/>
                  <a:pt x="0" y="1362612"/>
                </a:cubicBezTo>
                <a:lnTo>
                  <a:pt x="0" y="1366958"/>
                </a:lnTo>
                <a:cubicBezTo>
                  <a:pt x="0" y="1368306"/>
                  <a:pt x="0" y="1369654"/>
                  <a:pt x="0" y="1371004"/>
                </a:cubicBezTo>
                <a:lnTo>
                  <a:pt x="0" y="1371452"/>
                </a:lnTo>
                <a:lnTo>
                  <a:pt x="1052842" y="1601901"/>
                </a:lnTo>
                <a:cubicBezTo>
                  <a:pt x="1052842" y="1591413"/>
                  <a:pt x="1052842" y="1580775"/>
                  <a:pt x="1052992" y="1570136"/>
                </a:cubicBezTo>
                <a:cubicBezTo>
                  <a:pt x="1052992" y="1569538"/>
                  <a:pt x="1052992" y="1568938"/>
                  <a:pt x="1052992" y="1568338"/>
                </a:cubicBezTo>
                <a:cubicBezTo>
                  <a:pt x="1052992" y="1558300"/>
                  <a:pt x="1053291" y="1548260"/>
                  <a:pt x="1053591" y="1538220"/>
                </a:cubicBezTo>
                <a:cubicBezTo>
                  <a:pt x="1053591" y="1537622"/>
                  <a:pt x="1053591" y="1536872"/>
                  <a:pt x="1053591" y="1536272"/>
                </a:cubicBezTo>
                <a:cubicBezTo>
                  <a:pt x="1053891" y="1526085"/>
                  <a:pt x="1054340" y="1515745"/>
                  <a:pt x="1054790" y="1505557"/>
                </a:cubicBezTo>
                <a:cubicBezTo>
                  <a:pt x="1054790" y="1504807"/>
                  <a:pt x="1054790" y="1504059"/>
                  <a:pt x="1054790" y="1503459"/>
                </a:cubicBezTo>
                <a:cubicBezTo>
                  <a:pt x="1055240" y="1492971"/>
                  <a:pt x="1055839" y="1482632"/>
                  <a:pt x="1056588" y="1472144"/>
                </a:cubicBezTo>
                <a:cubicBezTo>
                  <a:pt x="1057488" y="1458508"/>
                  <a:pt x="1058537" y="1444723"/>
                  <a:pt x="1059586" y="1431089"/>
                </a:cubicBezTo>
                <a:cubicBezTo>
                  <a:pt x="1059586" y="1430489"/>
                  <a:pt x="1059586" y="1429889"/>
                  <a:pt x="1059586" y="1429291"/>
                </a:cubicBezTo>
                <a:cubicBezTo>
                  <a:pt x="1060785" y="1415655"/>
                  <a:pt x="1061984" y="1402170"/>
                  <a:pt x="1063483" y="1388534"/>
                </a:cubicBezTo>
                <a:cubicBezTo>
                  <a:pt x="1063483" y="1388234"/>
                  <a:pt x="1063483" y="1387786"/>
                  <a:pt x="1063483" y="1387486"/>
                </a:cubicBezTo>
                <a:cubicBezTo>
                  <a:pt x="1064832" y="1373850"/>
                  <a:pt x="1066480" y="1360215"/>
                  <a:pt x="1068129" y="1346731"/>
                </a:cubicBezTo>
                <a:cubicBezTo>
                  <a:pt x="1068129" y="1346431"/>
                  <a:pt x="1068129" y="1346131"/>
                  <a:pt x="1068129" y="1345831"/>
                </a:cubicBezTo>
                <a:cubicBezTo>
                  <a:pt x="1069777" y="1332045"/>
                  <a:pt x="1071725" y="1318111"/>
                  <a:pt x="1073674" y="1304326"/>
                </a:cubicBezTo>
                <a:cubicBezTo>
                  <a:pt x="1078020" y="1274059"/>
                  <a:pt x="1083116" y="1243793"/>
                  <a:pt x="1088661" y="1213826"/>
                </a:cubicBezTo>
                <a:cubicBezTo>
                  <a:pt x="1088661" y="1213526"/>
                  <a:pt x="1088661" y="1213226"/>
                  <a:pt x="1088811" y="1212926"/>
                </a:cubicBezTo>
                <a:cubicBezTo>
                  <a:pt x="1094506" y="1183109"/>
                  <a:pt x="1100650" y="1153441"/>
                  <a:pt x="1107395" y="1124072"/>
                </a:cubicBezTo>
                <a:cubicBezTo>
                  <a:pt x="1107395" y="1123774"/>
                  <a:pt x="1107395" y="1123474"/>
                  <a:pt x="1107545" y="1123174"/>
                </a:cubicBezTo>
                <a:cubicBezTo>
                  <a:pt x="1114289" y="1093807"/>
                  <a:pt x="1121782" y="1064737"/>
                  <a:pt x="1129576" y="1036118"/>
                </a:cubicBezTo>
                <a:cubicBezTo>
                  <a:pt x="1129576" y="1035670"/>
                  <a:pt x="1129725" y="1035370"/>
                  <a:pt x="1129875" y="1034920"/>
                </a:cubicBezTo>
                <a:cubicBezTo>
                  <a:pt x="1137819" y="1006151"/>
                  <a:pt x="1146361" y="977683"/>
                  <a:pt x="1155354" y="949664"/>
                </a:cubicBezTo>
                <a:cubicBezTo>
                  <a:pt x="1155354" y="949514"/>
                  <a:pt x="1155354" y="949214"/>
                  <a:pt x="1155503" y="949064"/>
                </a:cubicBezTo>
                <a:cubicBezTo>
                  <a:pt x="1164495" y="920895"/>
                  <a:pt x="1174087" y="893175"/>
                  <a:pt x="1184128" y="866054"/>
                </a:cubicBezTo>
                <a:cubicBezTo>
                  <a:pt x="1184128" y="866054"/>
                  <a:pt x="1184128" y="866054"/>
                  <a:pt x="1184128" y="865904"/>
                </a:cubicBezTo>
                <a:cubicBezTo>
                  <a:pt x="1194170" y="838635"/>
                  <a:pt x="1204811" y="811813"/>
                  <a:pt x="1215751" y="785442"/>
                </a:cubicBezTo>
                <a:cubicBezTo>
                  <a:pt x="1215751" y="785442"/>
                  <a:pt x="1215751" y="785442"/>
                  <a:pt x="1215751" y="785442"/>
                </a:cubicBezTo>
                <a:cubicBezTo>
                  <a:pt x="1226692" y="759220"/>
                  <a:pt x="1238232" y="733599"/>
                  <a:pt x="1250072" y="708576"/>
                </a:cubicBezTo>
                <a:cubicBezTo>
                  <a:pt x="1250072" y="708276"/>
                  <a:pt x="1250372" y="708128"/>
                  <a:pt x="1250372" y="707828"/>
                </a:cubicBezTo>
                <a:cubicBezTo>
                  <a:pt x="1261761" y="683854"/>
                  <a:pt x="1273601" y="660479"/>
                  <a:pt x="1285741" y="637703"/>
                </a:cubicBezTo>
                <a:cubicBezTo>
                  <a:pt x="1286640" y="636055"/>
                  <a:pt x="1287539" y="634407"/>
                  <a:pt x="1288438" y="632759"/>
                </a:cubicBezTo>
                <a:cubicBezTo>
                  <a:pt x="1298930" y="613130"/>
                  <a:pt x="1309870" y="594400"/>
                  <a:pt x="1320961" y="575821"/>
                </a:cubicBezTo>
                <a:cubicBezTo>
                  <a:pt x="1323958" y="570727"/>
                  <a:pt x="1327105" y="565483"/>
                  <a:pt x="1330102" y="560387"/>
                </a:cubicBezTo>
                <a:cubicBezTo>
                  <a:pt x="1342092" y="540760"/>
                  <a:pt x="1354232" y="521730"/>
                  <a:pt x="1366821" y="503450"/>
                </a:cubicBezTo>
                <a:cubicBezTo>
                  <a:pt x="1368619" y="500752"/>
                  <a:pt x="1370568" y="498206"/>
                  <a:pt x="1372366" y="495659"/>
                </a:cubicBezTo>
                <a:cubicBezTo>
                  <a:pt x="1383307" y="479925"/>
                  <a:pt x="1394547" y="464643"/>
                  <a:pt x="1405937" y="449808"/>
                </a:cubicBezTo>
                <a:cubicBezTo>
                  <a:pt x="1409534" y="445164"/>
                  <a:pt x="1413131" y="440518"/>
                  <a:pt x="1416728" y="436024"/>
                </a:cubicBezTo>
                <a:cubicBezTo>
                  <a:pt x="1429467" y="419990"/>
                  <a:pt x="1442356" y="404409"/>
                  <a:pt x="1455545" y="389725"/>
                </a:cubicBezTo>
                <a:cubicBezTo>
                  <a:pt x="1456144" y="388975"/>
                  <a:pt x="1456893" y="388225"/>
                  <a:pt x="1457493" y="387477"/>
                </a:cubicBezTo>
                <a:cubicBezTo>
                  <a:pt x="1472330" y="370995"/>
                  <a:pt x="1487467" y="355412"/>
                  <a:pt x="1502754" y="340878"/>
                </a:cubicBezTo>
                <a:cubicBezTo>
                  <a:pt x="1503053" y="340578"/>
                  <a:pt x="1503353" y="340278"/>
                  <a:pt x="1503503" y="340128"/>
                </a:cubicBezTo>
                <a:cubicBezTo>
                  <a:pt x="1519090" y="325444"/>
                  <a:pt x="1534826" y="311659"/>
                  <a:pt x="1550712" y="299073"/>
                </a:cubicBezTo>
                <a:lnTo>
                  <a:pt x="1551462" y="298473"/>
                </a:lnTo>
                <a:cubicBezTo>
                  <a:pt x="1567498" y="285887"/>
                  <a:pt x="1583534" y="274200"/>
                  <a:pt x="1599870" y="263862"/>
                </a:cubicBezTo>
                <a:cubicBezTo>
                  <a:pt x="1599870" y="263862"/>
                  <a:pt x="1600170" y="263712"/>
                  <a:pt x="1600319" y="263562"/>
                </a:cubicBezTo>
                <a:cubicBezTo>
                  <a:pt x="1616805" y="253074"/>
                  <a:pt x="1633441" y="243634"/>
                  <a:pt x="1650227" y="235393"/>
                </a:cubicBezTo>
                <a:cubicBezTo>
                  <a:pt x="1668061" y="226703"/>
                  <a:pt x="1685746" y="219509"/>
                  <a:pt x="1703131" y="213965"/>
                </a:cubicBezTo>
                <a:cubicBezTo>
                  <a:pt x="1703131" y="213965"/>
                  <a:pt x="1703131" y="213965"/>
                  <a:pt x="1703131" y="213965"/>
                </a:cubicBezTo>
                <a:cubicBezTo>
                  <a:pt x="1720366" y="208421"/>
                  <a:pt x="1737451" y="204227"/>
                  <a:pt x="1754237" y="201529"/>
                </a:cubicBezTo>
                <a:cubicBezTo>
                  <a:pt x="1754237" y="201529"/>
                  <a:pt x="1754536" y="201529"/>
                  <a:pt x="1754686" y="201529"/>
                </a:cubicBezTo>
                <a:cubicBezTo>
                  <a:pt x="1771472" y="198832"/>
                  <a:pt x="1787808" y="197633"/>
                  <a:pt x="1803994" y="197783"/>
                </a:cubicBezTo>
                <a:lnTo>
                  <a:pt x="1803994" y="197783"/>
                </a:lnTo>
                <a:cubicBezTo>
                  <a:pt x="1820180" y="197933"/>
                  <a:pt x="1836066" y="199581"/>
                  <a:pt x="1851503" y="202429"/>
                </a:cubicBezTo>
                <a:lnTo>
                  <a:pt x="809901" y="5992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D5D0BF0-EE88-A1B3-6F75-D53C8A6FCC23}"/>
              </a:ext>
            </a:extLst>
          </p:cNvPr>
          <p:cNvSpPr txBox="1"/>
          <p:nvPr/>
        </p:nvSpPr>
        <p:spPr>
          <a:xfrm>
            <a:off x="4997608" y="4177421"/>
            <a:ext cx="70403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40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1A9A8E3-0378-8ABC-A6C6-178780AE7ABD}"/>
              </a:ext>
            </a:extLst>
          </p:cNvPr>
          <p:cNvSpPr txBox="1"/>
          <p:nvPr/>
        </p:nvSpPr>
        <p:spPr>
          <a:xfrm>
            <a:off x="6524200" y="3690977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32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5D6E908-C7FE-C6BE-BEAF-7394E7AA2466}"/>
              </a:ext>
            </a:extLst>
          </p:cNvPr>
          <p:cNvSpPr txBox="1"/>
          <p:nvPr/>
        </p:nvSpPr>
        <p:spPr>
          <a:xfrm>
            <a:off x="7633269" y="3299526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bg2"/>
                </a:solidFill>
              </a:rPr>
              <a:t>03</a:t>
            </a:r>
          </a:p>
        </p:txBody>
      </p:sp>
      <p:sp>
        <p:nvSpPr>
          <p:cNvPr id="14" name="Forme libre 13">
            <a:extLst>
              <a:ext uri="{FF2B5EF4-FFF2-40B4-BE49-F238E27FC236}">
                <a16:creationId xmlns:a16="http://schemas.microsoft.com/office/drawing/2014/main" id="{0B0726FD-B8D6-C225-20C3-C04EC3E18627}"/>
              </a:ext>
            </a:extLst>
          </p:cNvPr>
          <p:cNvSpPr/>
          <p:nvPr/>
        </p:nvSpPr>
        <p:spPr>
          <a:xfrm>
            <a:off x="4282622" y="3897063"/>
            <a:ext cx="1802098" cy="2200557"/>
          </a:xfrm>
          <a:custGeom>
            <a:avLst/>
            <a:gdLst>
              <a:gd name="connsiteX0" fmla="*/ 1137219 w 1149957"/>
              <a:gd name="connsiteY0" fmla="*/ 685784 h 1404398"/>
              <a:gd name="connsiteX1" fmla="*/ 1142614 w 1149957"/>
              <a:gd name="connsiteY1" fmla="*/ 629595 h 1404398"/>
              <a:gd name="connsiteX2" fmla="*/ 1149958 w 1149957"/>
              <a:gd name="connsiteY2" fmla="*/ 573704 h 1404398"/>
              <a:gd name="connsiteX3" fmla="*/ 1082216 w 1149957"/>
              <a:gd name="connsiteY3" fmla="*/ 290365 h 1404398"/>
              <a:gd name="connsiteX4" fmla="*/ 960971 w 1149957"/>
              <a:gd name="connsiteY4" fmla="*/ 94677 h 1404398"/>
              <a:gd name="connsiteX5" fmla="*/ 796263 w 1149957"/>
              <a:gd name="connsiteY5" fmla="*/ 4027 h 1404398"/>
              <a:gd name="connsiteX6" fmla="*/ 598583 w 1149957"/>
              <a:gd name="connsiteY6" fmla="*/ 37591 h 1404398"/>
              <a:gd name="connsiteX7" fmla="*/ 404951 w 1149957"/>
              <a:gd name="connsiteY7" fmla="*/ 190573 h 1404398"/>
              <a:gd name="connsiteX8" fmla="*/ 235597 w 1149957"/>
              <a:gd name="connsiteY8" fmla="*/ 437354 h 1404398"/>
              <a:gd name="connsiteX9" fmla="*/ 103411 w 1149957"/>
              <a:gd name="connsiteY9" fmla="*/ 752010 h 1404398"/>
              <a:gd name="connsiteX10" fmla="*/ 21431 w 1149957"/>
              <a:gd name="connsiteY10" fmla="*/ 1106974 h 1404398"/>
              <a:gd name="connsiteX11" fmla="*/ 15736 w 1149957"/>
              <a:gd name="connsiteY11" fmla="*/ 1148777 h 1404398"/>
              <a:gd name="connsiteX12" fmla="*/ 10940 w 1149957"/>
              <a:gd name="connsiteY12" fmla="*/ 1190732 h 1404398"/>
              <a:gd name="connsiteX13" fmla="*/ 7044 w 1149957"/>
              <a:gd name="connsiteY13" fmla="*/ 1232687 h 1404398"/>
              <a:gd name="connsiteX14" fmla="*/ 3896 w 1149957"/>
              <a:gd name="connsiteY14" fmla="*/ 1274640 h 1404398"/>
              <a:gd name="connsiteX15" fmla="*/ 2098 w 1149957"/>
              <a:gd name="connsiteY15" fmla="*/ 1307155 h 1404398"/>
              <a:gd name="connsiteX16" fmla="*/ 899 w 1149957"/>
              <a:gd name="connsiteY16" fmla="*/ 1339669 h 1404398"/>
              <a:gd name="connsiteX17" fmla="*/ 150 w 1149957"/>
              <a:gd name="connsiteY17" fmla="*/ 1372034 h 1404398"/>
              <a:gd name="connsiteX18" fmla="*/ 0 w 1149957"/>
              <a:gd name="connsiteY18" fmla="*/ 1404399 h 1404398"/>
              <a:gd name="connsiteX19" fmla="*/ 7943 w 1149957"/>
              <a:gd name="connsiteY19" fmla="*/ 1400203 h 1404398"/>
              <a:gd name="connsiteX20" fmla="*/ 31472 w 1149957"/>
              <a:gd name="connsiteY20" fmla="*/ 1387617 h 1404398"/>
              <a:gd name="connsiteX21" fmla="*/ 31623 w 1149957"/>
              <a:gd name="connsiteY21" fmla="*/ 1354952 h 1404398"/>
              <a:gd name="connsiteX22" fmla="*/ 32372 w 1149957"/>
              <a:gd name="connsiteY22" fmla="*/ 1322139 h 1404398"/>
              <a:gd name="connsiteX23" fmla="*/ 33721 w 1149957"/>
              <a:gd name="connsiteY23" fmla="*/ 1289324 h 1404398"/>
              <a:gd name="connsiteX24" fmla="*/ 35669 w 1149957"/>
              <a:gd name="connsiteY24" fmla="*/ 1256360 h 1404398"/>
              <a:gd name="connsiteX25" fmla="*/ 98465 w 1149957"/>
              <a:gd name="connsiteY25" fmla="*/ 875925 h 1404398"/>
              <a:gd name="connsiteX26" fmla="*/ 224056 w 1149957"/>
              <a:gd name="connsiteY26" fmla="*/ 531451 h 1404398"/>
              <a:gd name="connsiteX27" fmla="*/ 396258 w 1149957"/>
              <a:gd name="connsiteY27" fmla="*/ 258900 h 1404398"/>
              <a:gd name="connsiteX28" fmla="*/ 598434 w 1149957"/>
              <a:gd name="connsiteY28" fmla="*/ 91981 h 1404398"/>
              <a:gd name="connsiteX29" fmla="*/ 811849 w 1149957"/>
              <a:gd name="connsiteY29" fmla="*/ 65460 h 1404398"/>
              <a:gd name="connsiteX30" fmla="*/ 981953 w 1149957"/>
              <a:gd name="connsiteY30" fmla="*/ 191771 h 1404398"/>
              <a:gd name="connsiteX31" fmla="*/ 1093607 w 1149957"/>
              <a:gd name="connsiteY31" fmla="*/ 443947 h 1404398"/>
              <a:gd name="connsiteX32" fmla="*/ 1131974 w 1149957"/>
              <a:gd name="connsiteY32" fmla="*/ 797861 h 1404398"/>
              <a:gd name="connsiteX33" fmla="*/ 1133472 w 1149957"/>
              <a:gd name="connsiteY33" fmla="*/ 741822 h 1404398"/>
              <a:gd name="connsiteX34" fmla="*/ 1136919 w 1149957"/>
              <a:gd name="connsiteY34" fmla="*/ 685634 h 1404398"/>
              <a:gd name="connsiteX0" fmla="*/ 1137219 w 1150502"/>
              <a:gd name="connsiteY0" fmla="*/ 685784 h 1404399"/>
              <a:gd name="connsiteX1" fmla="*/ 1149954 w 1150502"/>
              <a:gd name="connsiteY1" fmla="*/ 633265 h 1404399"/>
              <a:gd name="connsiteX2" fmla="*/ 1149958 w 1150502"/>
              <a:gd name="connsiteY2" fmla="*/ 573704 h 1404399"/>
              <a:gd name="connsiteX3" fmla="*/ 1082216 w 1150502"/>
              <a:gd name="connsiteY3" fmla="*/ 290365 h 1404399"/>
              <a:gd name="connsiteX4" fmla="*/ 960971 w 1150502"/>
              <a:gd name="connsiteY4" fmla="*/ 94677 h 1404399"/>
              <a:gd name="connsiteX5" fmla="*/ 796263 w 1150502"/>
              <a:gd name="connsiteY5" fmla="*/ 4027 h 1404399"/>
              <a:gd name="connsiteX6" fmla="*/ 598583 w 1150502"/>
              <a:gd name="connsiteY6" fmla="*/ 37591 h 1404399"/>
              <a:gd name="connsiteX7" fmla="*/ 404951 w 1150502"/>
              <a:gd name="connsiteY7" fmla="*/ 190573 h 1404399"/>
              <a:gd name="connsiteX8" fmla="*/ 235597 w 1150502"/>
              <a:gd name="connsiteY8" fmla="*/ 437354 h 1404399"/>
              <a:gd name="connsiteX9" fmla="*/ 103411 w 1150502"/>
              <a:gd name="connsiteY9" fmla="*/ 752010 h 1404399"/>
              <a:gd name="connsiteX10" fmla="*/ 21431 w 1150502"/>
              <a:gd name="connsiteY10" fmla="*/ 1106974 h 1404399"/>
              <a:gd name="connsiteX11" fmla="*/ 15736 w 1150502"/>
              <a:gd name="connsiteY11" fmla="*/ 1148777 h 1404399"/>
              <a:gd name="connsiteX12" fmla="*/ 10940 w 1150502"/>
              <a:gd name="connsiteY12" fmla="*/ 1190732 h 1404399"/>
              <a:gd name="connsiteX13" fmla="*/ 7044 w 1150502"/>
              <a:gd name="connsiteY13" fmla="*/ 1232687 h 1404399"/>
              <a:gd name="connsiteX14" fmla="*/ 3896 w 1150502"/>
              <a:gd name="connsiteY14" fmla="*/ 1274640 h 1404399"/>
              <a:gd name="connsiteX15" fmla="*/ 2098 w 1150502"/>
              <a:gd name="connsiteY15" fmla="*/ 1307155 h 1404399"/>
              <a:gd name="connsiteX16" fmla="*/ 899 w 1150502"/>
              <a:gd name="connsiteY16" fmla="*/ 1339669 h 1404399"/>
              <a:gd name="connsiteX17" fmla="*/ 150 w 1150502"/>
              <a:gd name="connsiteY17" fmla="*/ 1372034 h 1404399"/>
              <a:gd name="connsiteX18" fmla="*/ 0 w 1150502"/>
              <a:gd name="connsiteY18" fmla="*/ 1404399 h 1404399"/>
              <a:gd name="connsiteX19" fmla="*/ 7943 w 1150502"/>
              <a:gd name="connsiteY19" fmla="*/ 1400203 h 1404399"/>
              <a:gd name="connsiteX20" fmla="*/ 31472 w 1150502"/>
              <a:gd name="connsiteY20" fmla="*/ 1387617 h 1404399"/>
              <a:gd name="connsiteX21" fmla="*/ 31623 w 1150502"/>
              <a:gd name="connsiteY21" fmla="*/ 1354952 h 1404399"/>
              <a:gd name="connsiteX22" fmla="*/ 32372 w 1150502"/>
              <a:gd name="connsiteY22" fmla="*/ 1322139 h 1404399"/>
              <a:gd name="connsiteX23" fmla="*/ 33721 w 1150502"/>
              <a:gd name="connsiteY23" fmla="*/ 1289324 h 1404399"/>
              <a:gd name="connsiteX24" fmla="*/ 35669 w 1150502"/>
              <a:gd name="connsiteY24" fmla="*/ 1256360 h 1404399"/>
              <a:gd name="connsiteX25" fmla="*/ 98465 w 1150502"/>
              <a:gd name="connsiteY25" fmla="*/ 875925 h 1404399"/>
              <a:gd name="connsiteX26" fmla="*/ 224056 w 1150502"/>
              <a:gd name="connsiteY26" fmla="*/ 531451 h 1404399"/>
              <a:gd name="connsiteX27" fmla="*/ 396258 w 1150502"/>
              <a:gd name="connsiteY27" fmla="*/ 258900 h 1404399"/>
              <a:gd name="connsiteX28" fmla="*/ 598434 w 1150502"/>
              <a:gd name="connsiteY28" fmla="*/ 91981 h 1404399"/>
              <a:gd name="connsiteX29" fmla="*/ 811849 w 1150502"/>
              <a:gd name="connsiteY29" fmla="*/ 65460 h 1404399"/>
              <a:gd name="connsiteX30" fmla="*/ 981953 w 1150502"/>
              <a:gd name="connsiteY30" fmla="*/ 191771 h 1404399"/>
              <a:gd name="connsiteX31" fmla="*/ 1093607 w 1150502"/>
              <a:gd name="connsiteY31" fmla="*/ 443947 h 1404399"/>
              <a:gd name="connsiteX32" fmla="*/ 1131974 w 1150502"/>
              <a:gd name="connsiteY32" fmla="*/ 797861 h 1404399"/>
              <a:gd name="connsiteX33" fmla="*/ 1133472 w 1150502"/>
              <a:gd name="connsiteY33" fmla="*/ 741822 h 1404399"/>
              <a:gd name="connsiteX34" fmla="*/ 1136919 w 1150502"/>
              <a:gd name="connsiteY34" fmla="*/ 685634 h 1404399"/>
              <a:gd name="connsiteX35" fmla="*/ 1137219 w 1150502"/>
              <a:gd name="connsiteY35" fmla="*/ 685784 h 1404399"/>
              <a:gd name="connsiteX0" fmla="*/ 1144560 w 1150102"/>
              <a:gd name="connsiteY0" fmla="*/ 687619 h 1404399"/>
              <a:gd name="connsiteX1" fmla="*/ 1149954 w 1150102"/>
              <a:gd name="connsiteY1" fmla="*/ 633265 h 1404399"/>
              <a:gd name="connsiteX2" fmla="*/ 1149958 w 1150102"/>
              <a:gd name="connsiteY2" fmla="*/ 573704 h 1404399"/>
              <a:gd name="connsiteX3" fmla="*/ 1082216 w 1150102"/>
              <a:gd name="connsiteY3" fmla="*/ 290365 h 1404399"/>
              <a:gd name="connsiteX4" fmla="*/ 960971 w 1150102"/>
              <a:gd name="connsiteY4" fmla="*/ 94677 h 1404399"/>
              <a:gd name="connsiteX5" fmla="*/ 796263 w 1150102"/>
              <a:gd name="connsiteY5" fmla="*/ 4027 h 1404399"/>
              <a:gd name="connsiteX6" fmla="*/ 598583 w 1150102"/>
              <a:gd name="connsiteY6" fmla="*/ 37591 h 1404399"/>
              <a:gd name="connsiteX7" fmla="*/ 404951 w 1150102"/>
              <a:gd name="connsiteY7" fmla="*/ 190573 h 1404399"/>
              <a:gd name="connsiteX8" fmla="*/ 235597 w 1150102"/>
              <a:gd name="connsiteY8" fmla="*/ 437354 h 1404399"/>
              <a:gd name="connsiteX9" fmla="*/ 103411 w 1150102"/>
              <a:gd name="connsiteY9" fmla="*/ 752010 h 1404399"/>
              <a:gd name="connsiteX10" fmla="*/ 21431 w 1150102"/>
              <a:gd name="connsiteY10" fmla="*/ 1106974 h 1404399"/>
              <a:gd name="connsiteX11" fmla="*/ 15736 w 1150102"/>
              <a:gd name="connsiteY11" fmla="*/ 1148777 h 1404399"/>
              <a:gd name="connsiteX12" fmla="*/ 10940 w 1150102"/>
              <a:gd name="connsiteY12" fmla="*/ 1190732 h 1404399"/>
              <a:gd name="connsiteX13" fmla="*/ 7044 w 1150102"/>
              <a:gd name="connsiteY13" fmla="*/ 1232687 h 1404399"/>
              <a:gd name="connsiteX14" fmla="*/ 3896 w 1150102"/>
              <a:gd name="connsiteY14" fmla="*/ 1274640 h 1404399"/>
              <a:gd name="connsiteX15" fmla="*/ 2098 w 1150102"/>
              <a:gd name="connsiteY15" fmla="*/ 1307155 h 1404399"/>
              <a:gd name="connsiteX16" fmla="*/ 899 w 1150102"/>
              <a:gd name="connsiteY16" fmla="*/ 1339669 h 1404399"/>
              <a:gd name="connsiteX17" fmla="*/ 150 w 1150102"/>
              <a:gd name="connsiteY17" fmla="*/ 1372034 h 1404399"/>
              <a:gd name="connsiteX18" fmla="*/ 0 w 1150102"/>
              <a:gd name="connsiteY18" fmla="*/ 1404399 h 1404399"/>
              <a:gd name="connsiteX19" fmla="*/ 7943 w 1150102"/>
              <a:gd name="connsiteY19" fmla="*/ 1400203 h 1404399"/>
              <a:gd name="connsiteX20" fmla="*/ 31472 w 1150102"/>
              <a:gd name="connsiteY20" fmla="*/ 1387617 h 1404399"/>
              <a:gd name="connsiteX21" fmla="*/ 31623 w 1150102"/>
              <a:gd name="connsiteY21" fmla="*/ 1354952 h 1404399"/>
              <a:gd name="connsiteX22" fmla="*/ 32372 w 1150102"/>
              <a:gd name="connsiteY22" fmla="*/ 1322139 h 1404399"/>
              <a:gd name="connsiteX23" fmla="*/ 33721 w 1150102"/>
              <a:gd name="connsiteY23" fmla="*/ 1289324 h 1404399"/>
              <a:gd name="connsiteX24" fmla="*/ 35669 w 1150102"/>
              <a:gd name="connsiteY24" fmla="*/ 1256360 h 1404399"/>
              <a:gd name="connsiteX25" fmla="*/ 98465 w 1150102"/>
              <a:gd name="connsiteY25" fmla="*/ 875925 h 1404399"/>
              <a:gd name="connsiteX26" fmla="*/ 224056 w 1150102"/>
              <a:gd name="connsiteY26" fmla="*/ 531451 h 1404399"/>
              <a:gd name="connsiteX27" fmla="*/ 396258 w 1150102"/>
              <a:gd name="connsiteY27" fmla="*/ 258900 h 1404399"/>
              <a:gd name="connsiteX28" fmla="*/ 598434 w 1150102"/>
              <a:gd name="connsiteY28" fmla="*/ 91981 h 1404399"/>
              <a:gd name="connsiteX29" fmla="*/ 811849 w 1150102"/>
              <a:gd name="connsiteY29" fmla="*/ 65460 h 1404399"/>
              <a:gd name="connsiteX30" fmla="*/ 981953 w 1150102"/>
              <a:gd name="connsiteY30" fmla="*/ 191771 h 1404399"/>
              <a:gd name="connsiteX31" fmla="*/ 1093607 w 1150102"/>
              <a:gd name="connsiteY31" fmla="*/ 443947 h 1404399"/>
              <a:gd name="connsiteX32" fmla="*/ 1131974 w 1150102"/>
              <a:gd name="connsiteY32" fmla="*/ 797861 h 1404399"/>
              <a:gd name="connsiteX33" fmla="*/ 1133472 w 1150102"/>
              <a:gd name="connsiteY33" fmla="*/ 741822 h 1404399"/>
              <a:gd name="connsiteX34" fmla="*/ 1136919 w 1150102"/>
              <a:gd name="connsiteY34" fmla="*/ 685634 h 1404399"/>
              <a:gd name="connsiteX35" fmla="*/ 1144560 w 1150102"/>
              <a:gd name="connsiteY35" fmla="*/ 687619 h 1404399"/>
              <a:gd name="connsiteX0" fmla="*/ 1144560 w 1150102"/>
              <a:gd name="connsiteY0" fmla="*/ 687619 h 1404399"/>
              <a:gd name="connsiteX1" fmla="*/ 1149954 w 1150102"/>
              <a:gd name="connsiteY1" fmla="*/ 633265 h 1404399"/>
              <a:gd name="connsiteX2" fmla="*/ 1149958 w 1150102"/>
              <a:gd name="connsiteY2" fmla="*/ 573704 h 1404399"/>
              <a:gd name="connsiteX3" fmla="*/ 1082216 w 1150102"/>
              <a:gd name="connsiteY3" fmla="*/ 290365 h 1404399"/>
              <a:gd name="connsiteX4" fmla="*/ 960971 w 1150102"/>
              <a:gd name="connsiteY4" fmla="*/ 94677 h 1404399"/>
              <a:gd name="connsiteX5" fmla="*/ 796263 w 1150102"/>
              <a:gd name="connsiteY5" fmla="*/ 4027 h 1404399"/>
              <a:gd name="connsiteX6" fmla="*/ 598583 w 1150102"/>
              <a:gd name="connsiteY6" fmla="*/ 37591 h 1404399"/>
              <a:gd name="connsiteX7" fmla="*/ 404951 w 1150102"/>
              <a:gd name="connsiteY7" fmla="*/ 190573 h 1404399"/>
              <a:gd name="connsiteX8" fmla="*/ 235597 w 1150102"/>
              <a:gd name="connsiteY8" fmla="*/ 437354 h 1404399"/>
              <a:gd name="connsiteX9" fmla="*/ 103411 w 1150102"/>
              <a:gd name="connsiteY9" fmla="*/ 752010 h 1404399"/>
              <a:gd name="connsiteX10" fmla="*/ 21431 w 1150102"/>
              <a:gd name="connsiteY10" fmla="*/ 1106974 h 1404399"/>
              <a:gd name="connsiteX11" fmla="*/ 15736 w 1150102"/>
              <a:gd name="connsiteY11" fmla="*/ 1148777 h 1404399"/>
              <a:gd name="connsiteX12" fmla="*/ 10940 w 1150102"/>
              <a:gd name="connsiteY12" fmla="*/ 1190732 h 1404399"/>
              <a:gd name="connsiteX13" fmla="*/ 7044 w 1150102"/>
              <a:gd name="connsiteY13" fmla="*/ 1232687 h 1404399"/>
              <a:gd name="connsiteX14" fmla="*/ 3896 w 1150102"/>
              <a:gd name="connsiteY14" fmla="*/ 1274640 h 1404399"/>
              <a:gd name="connsiteX15" fmla="*/ 2098 w 1150102"/>
              <a:gd name="connsiteY15" fmla="*/ 1307155 h 1404399"/>
              <a:gd name="connsiteX16" fmla="*/ 899 w 1150102"/>
              <a:gd name="connsiteY16" fmla="*/ 1339669 h 1404399"/>
              <a:gd name="connsiteX17" fmla="*/ 150 w 1150102"/>
              <a:gd name="connsiteY17" fmla="*/ 1372034 h 1404399"/>
              <a:gd name="connsiteX18" fmla="*/ 0 w 1150102"/>
              <a:gd name="connsiteY18" fmla="*/ 1404399 h 1404399"/>
              <a:gd name="connsiteX19" fmla="*/ 7943 w 1150102"/>
              <a:gd name="connsiteY19" fmla="*/ 1400203 h 1404399"/>
              <a:gd name="connsiteX20" fmla="*/ 31472 w 1150102"/>
              <a:gd name="connsiteY20" fmla="*/ 1387617 h 1404399"/>
              <a:gd name="connsiteX21" fmla="*/ 31623 w 1150102"/>
              <a:gd name="connsiteY21" fmla="*/ 1354952 h 1404399"/>
              <a:gd name="connsiteX22" fmla="*/ 32372 w 1150102"/>
              <a:gd name="connsiteY22" fmla="*/ 1322139 h 1404399"/>
              <a:gd name="connsiteX23" fmla="*/ 33721 w 1150102"/>
              <a:gd name="connsiteY23" fmla="*/ 1289324 h 1404399"/>
              <a:gd name="connsiteX24" fmla="*/ 35669 w 1150102"/>
              <a:gd name="connsiteY24" fmla="*/ 1256360 h 1404399"/>
              <a:gd name="connsiteX25" fmla="*/ 98465 w 1150102"/>
              <a:gd name="connsiteY25" fmla="*/ 875925 h 1404399"/>
              <a:gd name="connsiteX26" fmla="*/ 224056 w 1150102"/>
              <a:gd name="connsiteY26" fmla="*/ 531451 h 1404399"/>
              <a:gd name="connsiteX27" fmla="*/ 396258 w 1150102"/>
              <a:gd name="connsiteY27" fmla="*/ 258900 h 1404399"/>
              <a:gd name="connsiteX28" fmla="*/ 598434 w 1150102"/>
              <a:gd name="connsiteY28" fmla="*/ 91981 h 1404399"/>
              <a:gd name="connsiteX29" fmla="*/ 811849 w 1150102"/>
              <a:gd name="connsiteY29" fmla="*/ 65460 h 1404399"/>
              <a:gd name="connsiteX30" fmla="*/ 981953 w 1150102"/>
              <a:gd name="connsiteY30" fmla="*/ 191771 h 1404399"/>
              <a:gd name="connsiteX31" fmla="*/ 1093607 w 1150102"/>
              <a:gd name="connsiteY31" fmla="*/ 443947 h 1404399"/>
              <a:gd name="connsiteX32" fmla="*/ 1131974 w 1150102"/>
              <a:gd name="connsiteY32" fmla="*/ 797861 h 1404399"/>
              <a:gd name="connsiteX33" fmla="*/ 1144483 w 1150102"/>
              <a:gd name="connsiteY33" fmla="*/ 741822 h 1404399"/>
              <a:gd name="connsiteX34" fmla="*/ 1136919 w 1150102"/>
              <a:gd name="connsiteY34" fmla="*/ 685634 h 1404399"/>
              <a:gd name="connsiteX35" fmla="*/ 1144560 w 1150102"/>
              <a:gd name="connsiteY35" fmla="*/ 687619 h 1404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50102" h="1404399">
                <a:moveTo>
                  <a:pt x="1144560" y="687619"/>
                </a:moveTo>
                <a:cubicBezTo>
                  <a:pt x="1146058" y="668889"/>
                  <a:pt x="1149054" y="652251"/>
                  <a:pt x="1149954" y="633265"/>
                </a:cubicBezTo>
                <a:cubicBezTo>
                  <a:pt x="1150854" y="614279"/>
                  <a:pt x="1147260" y="592286"/>
                  <a:pt x="1149958" y="573704"/>
                </a:cubicBezTo>
                <a:cubicBezTo>
                  <a:pt x="1137369" y="466273"/>
                  <a:pt x="1114139" y="370977"/>
                  <a:pt x="1082216" y="290365"/>
                </a:cubicBezTo>
                <a:cubicBezTo>
                  <a:pt x="1050144" y="209453"/>
                  <a:pt x="1009079" y="143224"/>
                  <a:pt x="960971" y="94677"/>
                </a:cubicBezTo>
                <a:cubicBezTo>
                  <a:pt x="912563" y="45831"/>
                  <a:pt x="857110" y="14665"/>
                  <a:pt x="796263" y="4027"/>
                </a:cubicBezTo>
                <a:cubicBezTo>
                  <a:pt x="735116" y="-6612"/>
                  <a:pt x="668573" y="3578"/>
                  <a:pt x="598583" y="37591"/>
                </a:cubicBezTo>
                <a:cubicBezTo>
                  <a:pt x="531141" y="70404"/>
                  <a:pt x="465948" y="122847"/>
                  <a:pt x="404951" y="190573"/>
                </a:cubicBezTo>
                <a:cubicBezTo>
                  <a:pt x="343653" y="258750"/>
                  <a:pt x="286403" y="342358"/>
                  <a:pt x="235597" y="437354"/>
                </a:cubicBezTo>
                <a:cubicBezTo>
                  <a:pt x="184491" y="532499"/>
                  <a:pt x="139829" y="638885"/>
                  <a:pt x="103411" y="752010"/>
                </a:cubicBezTo>
                <a:cubicBezTo>
                  <a:pt x="66992" y="865288"/>
                  <a:pt x="38966" y="985157"/>
                  <a:pt x="21431" y="1106974"/>
                </a:cubicBezTo>
                <a:cubicBezTo>
                  <a:pt x="19483" y="1120908"/>
                  <a:pt x="17535" y="1134843"/>
                  <a:pt x="15736" y="1148777"/>
                </a:cubicBezTo>
                <a:cubicBezTo>
                  <a:pt x="13938" y="1162713"/>
                  <a:pt x="12439" y="1176648"/>
                  <a:pt x="10940" y="1190732"/>
                </a:cubicBezTo>
                <a:cubicBezTo>
                  <a:pt x="9441" y="1204816"/>
                  <a:pt x="8093" y="1218751"/>
                  <a:pt x="7044" y="1232687"/>
                </a:cubicBezTo>
                <a:cubicBezTo>
                  <a:pt x="5845" y="1246621"/>
                  <a:pt x="4796" y="1260706"/>
                  <a:pt x="3896" y="1274640"/>
                </a:cubicBezTo>
                <a:cubicBezTo>
                  <a:pt x="3147" y="1285428"/>
                  <a:pt x="2548" y="1296367"/>
                  <a:pt x="2098" y="1307155"/>
                </a:cubicBezTo>
                <a:cubicBezTo>
                  <a:pt x="1648" y="1317943"/>
                  <a:pt x="1199" y="1328881"/>
                  <a:pt x="899" y="1339669"/>
                </a:cubicBezTo>
                <a:cubicBezTo>
                  <a:pt x="599" y="1350458"/>
                  <a:pt x="300" y="1361246"/>
                  <a:pt x="150" y="1372034"/>
                </a:cubicBezTo>
                <a:cubicBezTo>
                  <a:pt x="150" y="1382822"/>
                  <a:pt x="0" y="1393611"/>
                  <a:pt x="0" y="1404399"/>
                </a:cubicBezTo>
                <a:lnTo>
                  <a:pt x="7943" y="1400203"/>
                </a:lnTo>
                <a:lnTo>
                  <a:pt x="31472" y="1387617"/>
                </a:lnTo>
                <a:cubicBezTo>
                  <a:pt x="31472" y="1376680"/>
                  <a:pt x="31472" y="1365742"/>
                  <a:pt x="31623" y="1354952"/>
                </a:cubicBezTo>
                <a:cubicBezTo>
                  <a:pt x="31773" y="1344014"/>
                  <a:pt x="32072" y="1333077"/>
                  <a:pt x="32372" y="1322139"/>
                </a:cubicBezTo>
                <a:cubicBezTo>
                  <a:pt x="32672" y="1311201"/>
                  <a:pt x="33121" y="1300263"/>
                  <a:pt x="33721" y="1289324"/>
                </a:cubicBezTo>
                <a:cubicBezTo>
                  <a:pt x="34320" y="1278386"/>
                  <a:pt x="34920" y="1267448"/>
                  <a:pt x="35669" y="1256360"/>
                </a:cubicBezTo>
                <a:cubicBezTo>
                  <a:pt x="44362" y="1127501"/>
                  <a:pt x="66093" y="998791"/>
                  <a:pt x="98465" y="875925"/>
                </a:cubicBezTo>
                <a:cubicBezTo>
                  <a:pt x="130687" y="753060"/>
                  <a:pt x="173400" y="636337"/>
                  <a:pt x="224056" y="531451"/>
                </a:cubicBezTo>
                <a:cubicBezTo>
                  <a:pt x="274563" y="426866"/>
                  <a:pt x="332713" y="334116"/>
                  <a:pt x="396258" y="258900"/>
                </a:cubicBezTo>
                <a:cubicBezTo>
                  <a:pt x="459354" y="184129"/>
                  <a:pt x="527695" y="126593"/>
                  <a:pt x="598434" y="91981"/>
                </a:cubicBezTo>
                <a:cubicBezTo>
                  <a:pt x="674718" y="54672"/>
                  <a:pt x="746806" y="47180"/>
                  <a:pt x="811849" y="65460"/>
                </a:cubicBezTo>
                <a:cubicBezTo>
                  <a:pt x="876444" y="83590"/>
                  <a:pt x="934144" y="127043"/>
                  <a:pt x="981953" y="191771"/>
                </a:cubicBezTo>
                <a:cubicBezTo>
                  <a:pt x="1029612" y="256052"/>
                  <a:pt x="1067679" y="341458"/>
                  <a:pt x="1093607" y="443947"/>
                </a:cubicBezTo>
                <a:cubicBezTo>
                  <a:pt x="1119384" y="545985"/>
                  <a:pt x="1133022" y="665106"/>
                  <a:pt x="1131974" y="797861"/>
                </a:cubicBezTo>
                <a:cubicBezTo>
                  <a:pt x="1131974" y="779282"/>
                  <a:pt x="1143584" y="760552"/>
                  <a:pt x="1144483" y="741822"/>
                </a:cubicBezTo>
                <a:cubicBezTo>
                  <a:pt x="1145382" y="723093"/>
                  <a:pt x="1135420" y="704363"/>
                  <a:pt x="1136919" y="685634"/>
                </a:cubicBezTo>
                <a:lnTo>
                  <a:pt x="1144560" y="687619"/>
                </a:ln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E3616746-DD79-F144-0FA3-98D024400A52}"/>
              </a:ext>
            </a:extLst>
          </p:cNvPr>
          <p:cNvSpPr/>
          <p:nvPr/>
        </p:nvSpPr>
        <p:spPr>
          <a:xfrm>
            <a:off x="7319156" y="3132167"/>
            <a:ext cx="953655" cy="1227236"/>
          </a:xfrm>
          <a:custGeom>
            <a:avLst/>
            <a:gdLst>
              <a:gd name="connsiteX0" fmla="*/ 581798 w 608624"/>
              <a:gd name="connsiteY0" fmla="*/ 204556 h 783224"/>
              <a:gd name="connsiteX1" fmla="*/ 520351 w 608624"/>
              <a:gd name="connsiteY1" fmla="*/ 70601 h 783224"/>
              <a:gd name="connsiteX2" fmla="*/ 431028 w 608624"/>
              <a:gd name="connsiteY2" fmla="*/ 4673 h 783224"/>
              <a:gd name="connsiteX3" fmla="*/ 320873 w 608624"/>
              <a:gd name="connsiteY3" fmla="*/ 19656 h 783224"/>
              <a:gd name="connsiteX4" fmla="*/ 224056 w 608624"/>
              <a:gd name="connsiteY4" fmla="*/ 98620 h 783224"/>
              <a:gd name="connsiteX5" fmla="*/ 137881 w 608624"/>
              <a:gd name="connsiteY5" fmla="*/ 226131 h 783224"/>
              <a:gd name="connsiteX6" fmla="*/ 68191 w 608624"/>
              <a:gd name="connsiteY6" fmla="*/ 389903 h 783224"/>
              <a:gd name="connsiteX7" fmla="*/ 20532 w 608624"/>
              <a:gd name="connsiteY7" fmla="*/ 577049 h 783224"/>
              <a:gd name="connsiteX8" fmla="*/ 15137 w 608624"/>
              <a:gd name="connsiteY8" fmla="*/ 609712 h 783224"/>
              <a:gd name="connsiteX9" fmla="*/ 10491 w 608624"/>
              <a:gd name="connsiteY9" fmla="*/ 642678 h 783224"/>
              <a:gd name="connsiteX10" fmla="*/ 6594 w 608624"/>
              <a:gd name="connsiteY10" fmla="*/ 675791 h 783224"/>
              <a:gd name="connsiteX11" fmla="*/ 3597 w 608624"/>
              <a:gd name="connsiteY11" fmla="*/ 708904 h 783224"/>
              <a:gd name="connsiteX12" fmla="*/ 2248 w 608624"/>
              <a:gd name="connsiteY12" fmla="*/ 727484 h 783224"/>
              <a:gd name="connsiteX13" fmla="*/ 1199 w 608624"/>
              <a:gd name="connsiteY13" fmla="*/ 746065 h 783224"/>
              <a:gd name="connsiteX14" fmla="*/ 450 w 608624"/>
              <a:gd name="connsiteY14" fmla="*/ 764645 h 783224"/>
              <a:gd name="connsiteX15" fmla="*/ 0 w 608624"/>
              <a:gd name="connsiteY15" fmla="*/ 783224 h 783224"/>
              <a:gd name="connsiteX16" fmla="*/ 4196 w 608624"/>
              <a:gd name="connsiteY16" fmla="*/ 780976 h 783224"/>
              <a:gd name="connsiteX17" fmla="*/ 26377 w 608624"/>
              <a:gd name="connsiteY17" fmla="*/ 769139 h 783224"/>
              <a:gd name="connsiteX18" fmla="*/ 26827 w 608624"/>
              <a:gd name="connsiteY18" fmla="*/ 751159 h 783224"/>
              <a:gd name="connsiteX19" fmla="*/ 27576 w 608624"/>
              <a:gd name="connsiteY19" fmla="*/ 733178 h 783224"/>
              <a:gd name="connsiteX20" fmla="*/ 28625 w 608624"/>
              <a:gd name="connsiteY20" fmla="*/ 715198 h 783224"/>
              <a:gd name="connsiteX21" fmla="*/ 29974 w 608624"/>
              <a:gd name="connsiteY21" fmla="*/ 697218 h 783224"/>
              <a:gd name="connsiteX22" fmla="*/ 64744 w 608624"/>
              <a:gd name="connsiteY22" fmla="*/ 490593 h 783224"/>
              <a:gd name="connsiteX23" fmla="*/ 129938 w 608624"/>
              <a:gd name="connsiteY23" fmla="*/ 304796 h 783224"/>
              <a:gd name="connsiteX24" fmla="*/ 217612 w 608624"/>
              <a:gd name="connsiteY24" fmla="*/ 158555 h 783224"/>
              <a:gd name="connsiteX25" fmla="*/ 319974 w 608624"/>
              <a:gd name="connsiteY25" fmla="*/ 69703 h 783224"/>
              <a:gd name="connsiteX26" fmla="*/ 425483 w 608624"/>
              <a:gd name="connsiteY26" fmla="*/ 57115 h 783224"/>
              <a:gd name="connsiteX27" fmla="*/ 509710 w 608624"/>
              <a:gd name="connsiteY27" fmla="*/ 125592 h 783224"/>
              <a:gd name="connsiteX28" fmla="*/ 565162 w 608624"/>
              <a:gd name="connsiteY28" fmla="*/ 261643 h 783224"/>
              <a:gd name="connsiteX29" fmla="*/ 584496 w 608624"/>
              <a:gd name="connsiteY29" fmla="*/ 452684 h 783224"/>
              <a:gd name="connsiteX30" fmla="*/ 608625 w 608624"/>
              <a:gd name="connsiteY30" fmla="*/ 394547 h 783224"/>
              <a:gd name="connsiteX31" fmla="*/ 581948 w 608624"/>
              <a:gd name="connsiteY31" fmla="*/ 204556 h 78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08624" h="783224">
                <a:moveTo>
                  <a:pt x="581798" y="204556"/>
                </a:moveTo>
                <a:cubicBezTo>
                  <a:pt x="566661" y="149865"/>
                  <a:pt x="545829" y="104614"/>
                  <a:pt x="520351" y="70601"/>
                </a:cubicBezTo>
                <a:cubicBezTo>
                  <a:pt x="494723" y="36588"/>
                  <a:pt x="464599" y="13962"/>
                  <a:pt x="431028" y="4673"/>
                </a:cubicBezTo>
                <a:cubicBezTo>
                  <a:pt x="397307" y="-4617"/>
                  <a:pt x="360139" y="-271"/>
                  <a:pt x="320873" y="19656"/>
                </a:cubicBezTo>
                <a:cubicBezTo>
                  <a:pt x="287302" y="36588"/>
                  <a:pt x="254780" y="63559"/>
                  <a:pt x="224056" y="98620"/>
                </a:cubicBezTo>
                <a:cubicBezTo>
                  <a:pt x="193183" y="133832"/>
                  <a:pt x="164258" y="176985"/>
                  <a:pt x="137881" y="226131"/>
                </a:cubicBezTo>
                <a:cubicBezTo>
                  <a:pt x="111504" y="275428"/>
                  <a:pt x="87974" y="330717"/>
                  <a:pt x="68191" y="389903"/>
                </a:cubicBezTo>
                <a:cubicBezTo>
                  <a:pt x="48258" y="449088"/>
                  <a:pt x="32072" y="512169"/>
                  <a:pt x="20532" y="577049"/>
                </a:cubicBezTo>
                <a:cubicBezTo>
                  <a:pt x="18584" y="587837"/>
                  <a:pt x="16785" y="598775"/>
                  <a:pt x="15137" y="609712"/>
                </a:cubicBezTo>
                <a:cubicBezTo>
                  <a:pt x="13488" y="620650"/>
                  <a:pt x="11840" y="631590"/>
                  <a:pt x="10491" y="642678"/>
                </a:cubicBezTo>
                <a:cubicBezTo>
                  <a:pt x="9142" y="653765"/>
                  <a:pt x="7793" y="664703"/>
                  <a:pt x="6594" y="675791"/>
                </a:cubicBezTo>
                <a:cubicBezTo>
                  <a:pt x="5395" y="686879"/>
                  <a:pt x="4496" y="697816"/>
                  <a:pt x="3597" y="708904"/>
                </a:cubicBezTo>
                <a:cubicBezTo>
                  <a:pt x="3147" y="715048"/>
                  <a:pt x="2698" y="721342"/>
                  <a:pt x="2248" y="727484"/>
                </a:cubicBezTo>
                <a:cubicBezTo>
                  <a:pt x="1798" y="733778"/>
                  <a:pt x="1499" y="739921"/>
                  <a:pt x="1199" y="746065"/>
                </a:cubicBezTo>
                <a:cubicBezTo>
                  <a:pt x="899" y="752207"/>
                  <a:pt x="600" y="758501"/>
                  <a:pt x="450" y="764645"/>
                </a:cubicBezTo>
                <a:cubicBezTo>
                  <a:pt x="300" y="770787"/>
                  <a:pt x="150" y="777081"/>
                  <a:pt x="0" y="783224"/>
                </a:cubicBezTo>
                <a:lnTo>
                  <a:pt x="4196" y="780976"/>
                </a:lnTo>
                <a:lnTo>
                  <a:pt x="26377" y="769139"/>
                </a:lnTo>
                <a:cubicBezTo>
                  <a:pt x="26377" y="763145"/>
                  <a:pt x="26677" y="757153"/>
                  <a:pt x="26827" y="751159"/>
                </a:cubicBezTo>
                <a:cubicBezTo>
                  <a:pt x="26977" y="745165"/>
                  <a:pt x="27277" y="739171"/>
                  <a:pt x="27576" y="733178"/>
                </a:cubicBezTo>
                <a:cubicBezTo>
                  <a:pt x="27876" y="727186"/>
                  <a:pt x="28176" y="721192"/>
                  <a:pt x="28625" y="715198"/>
                </a:cubicBezTo>
                <a:cubicBezTo>
                  <a:pt x="29075" y="709204"/>
                  <a:pt x="29525" y="703210"/>
                  <a:pt x="29974" y="697218"/>
                </a:cubicBezTo>
                <a:cubicBezTo>
                  <a:pt x="35669" y="626944"/>
                  <a:pt x="47659" y="556970"/>
                  <a:pt x="64744" y="490593"/>
                </a:cubicBezTo>
                <a:cubicBezTo>
                  <a:pt x="81829" y="424215"/>
                  <a:pt x="104010" y="361284"/>
                  <a:pt x="129938" y="304796"/>
                </a:cubicBezTo>
                <a:cubicBezTo>
                  <a:pt x="155865" y="248457"/>
                  <a:pt x="185540" y="198712"/>
                  <a:pt x="217612" y="158555"/>
                </a:cubicBezTo>
                <a:cubicBezTo>
                  <a:pt x="249685" y="118400"/>
                  <a:pt x="284155" y="87833"/>
                  <a:pt x="319974" y="69703"/>
                </a:cubicBezTo>
                <a:cubicBezTo>
                  <a:pt x="357741" y="50523"/>
                  <a:pt x="393411" y="47077"/>
                  <a:pt x="425483" y="57115"/>
                </a:cubicBezTo>
                <a:cubicBezTo>
                  <a:pt x="457405" y="67155"/>
                  <a:pt x="486031" y="90679"/>
                  <a:pt x="509710" y="125592"/>
                </a:cubicBezTo>
                <a:cubicBezTo>
                  <a:pt x="533390" y="160353"/>
                  <a:pt x="552274" y="206354"/>
                  <a:pt x="565162" y="261643"/>
                </a:cubicBezTo>
                <a:cubicBezTo>
                  <a:pt x="578051" y="316783"/>
                  <a:pt x="584945" y="381062"/>
                  <a:pt x="584496" y="452684"/>
                </a:cubicBezTo>
                <a:lnTo>
                  <a:pt x="608625" y="394547"/>
                </a:lnTo>
                <a:cubicBezTo>
                  <a:pt x="606227" y="323075"/>
                  <a:pt x="596935" y="259096"/>
                  <a:pt x="581948" y="204556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0" name="Forme libre 9">
            <a:extLst>
              <a:ext uri="{FF2B5EF4-FFF2-40B4-BE49-F238E27FC236}">
                <a16:creationId xmlns:a16="http://schemas.microsoft.com/office/drawing/2014/main" id="{29CA1B02-E5FC-FA35-2B1E-A09B760B920B}"/>
              </a:ext>
            </a:extLst>
          </p:cNvPr>
          <p:cNvSpPr/>
          <p:nvPr/>
        </p:nvSpPr>
        <p:spPr>
          <a:xfrm>
            <a:off x="6052704" y="3509892"/>
            <a:ext cx="1292989" cy="1639967"/>
          </a:xfrm>
          <a:custGeom>
            <a:avLst/>
            <a:gdLst>
              <a:gd name="connsiteX0" fmla="*/ 774831 w 825188"/>
              <a:gd name="connsiteY0" fmla="*/ 206196 h 1046630"/>
              <a:gd name="connsiteX1" fmla="*/ 688656 w 825188"/>
              <a:gd name="connsiteY1" fmla="*/ 66700 h 1046630"/>
              <a:gd name="connsiteX2" fmla="*/ 573256 w 825188"/>
              <a:gd name="connsiteY2" fmla="*/ 2719 h 1046630"/>
              <a:gd name="connsiteX3" fmla="*/ 435674 w 825188"/>
              <a:gd name="connsiteY3" fmla="*/ 26992 h 1046630"/>
              <a:gd name="connsiteX4" fmla="*/ 296744 w 825188"/>
              <a:gd name="connsiteY4" fmla="*/ 139970 h 1046630"/>
              <a:gd name="connsiteX5" fmla="*/ 174749 w 825188"/>
              <a:gd name="connsiteY5" fmla="*/ 323070 h 1046630"/>
              <a:gd name="connsiteX6" fmla="*/ 78682 w 825188"/>
              <a:gd name="connsiteY6" fmla="*/ 557264 h 1046630"/>
              <a:gd name="connsiteX7" fmla="*/ 17685 w 825188"/>
              <a:gd name="connsiteY7" fmla="*/ 822324 h 1046630"/>
              <a:gd name="connsiteX8" fmla="*/ 10341 w 825188"/>
              <a:gd name="connsiteY8" fmla="*/ 878215 h 1046630"/>
              <a:gd name="connsiteX9" fmla="*/ 4946 w 825188"/>
              <a:gd name="connsiteY9" fmla="*/ 934403 h 1046630"/>
              <a:gd name="connsiteX10" fmla="*/ 1498 w 825188"/>
              <a:gd name="connsiteY10" fmla="*/ 990592 h 1046630"/>
              <a:gd name="connsiteX11" fmla="*/ 0 w 825188"/>
              <a:gd name="connsiteY11" fmla="*/ 1046631 h 1046630"/>
              <a:gd name="connsiteX12" fmla="*/ 28475 w 825188"/>
              <a:gd name="connsiteY12" fmla="*/ 1031347 h 1046630"/>
              <a:gd name="connsiteX13" fmla="*/ 62796 w 825188"/>
              <a:gd name="connsiteY13" fmla="*/ 723582 h 1046630"/>
              <a:gd name="connsiteX14" fmla="*/ 151669 w 825188"/>
              <a:gd name="connsiteY14" fmla="*/ 440241 h 1046630"/>
              <a:gd name="connsiteX15" fmla="*/ 280708 w 825188"/>
              <a:gd name="connsiteY15" fmla="*/ 214738 h 1046630"/>
              <a:gd name="connsiteX16" fmla="*/ 435224 w 825188"/>
              <a:gd name="connsiteY16" fmla="*/ 78835 h 1046630"/>
              <a:gd name="connsiteX17" fmla="*/ 577452 w 825188"/>
              <a:gd name="connsiteY17" fmla="*/ 58908 h 1046630"/>
              <a:gd name="connsiteX18" fmla="*/ 693152 w 825188"/>
              <a:gd name="connsiteY18" fmla="*/ 139970 h 1046630"/>
              <a:gd name="connsiteX19" fmla="*/ 773033 w 825188"/>
              <a:gd name="connsiteY19" fmla="*/ 305688 h 1046630"/>
              <a:gd name="connsiteX20" fmla="*/ 808253 w 825188"/>
              <a:gd name="connsiteY20" fmla="*/ 540932 h 1046630"/>
              <a:gd name="connsiteX21" fmla="*/ 811250 w 825188"/>
              <a:gd name="connsiteY21" fmla="*/ 507817 h 1046630"/>
              <a:gd name="connsiteX22" fmla="*/ 815147 w 825188"/>
              <a:gd name="connsiteY22" fmla="*/ 474704 h 1046630"/>
              <a:gd name="connsiteX23" fmla="*/ 819793 w 825188"/>
              <a:gd name="connsiteY23" fmla="*/ 441741 h 1046630"/>
              <a:gd name="connsiteX24" fmla="*/ 825188 w 825188"/>
              <a:gd name="connsiteY24" fmla="*/ 409076 h 1046630"/>
              <a:gd name="connsiteX25" fmla="*/ 774981 w 825188"/>
              <a:gd name="connsiteY25" fmla="*/ 206046 h 1046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825188" h="1046630">
                <a:moveTo>
                  <a:pt x="774831" y="206196"/>
                </a:moveTo>
                <a:cubicBezTo>
                  <a:pt x="751752" y="148360"/>
                  <a:pt x="722527" y="101311"/>
                  <a:pt x="688656" y="66700"/>
                </a:cubicBezTo>
                <a:cubicBezTo>
                  <a:pt x="654635" y="32086"/>
                  <a:pt x="615819" y="10061"/>
                  <a:pt x="573256" y="2719"/>
                </a:cubicBezTo>
                <a:cubicBezTo>
                  <a:pt x="530542" y="-4623"/>
                  <a:pt x="484382" y="2719"/>
                  <a:pt x="435674" y="26992"/>
                </a:cubicBezTo>
                <a:cubicBezTo>
                  <a:pt x="387415" y="50966"/>
                  <a:pt x="340656" y="89625"/>
                  <a:pt x="296744" y="139970"/>
                </a:cubicBezTo>
                <a:cubicBezTo>
                  <a:pt x="252682" y="190465"/>
                  <a:pt x="211467" y="252497"/>
                  <a:pt x="174749" y="323070"/>
                </a:cubicBezTo>
                <a:cubicBezTo>
                  <a:pt x="137881" y="393792"/>
                  <a:pt x="105359" y="472906"/>
                  <a:pt x="78682" y="557264"/>
                </a:cubicBezTo>
                <a:cubicBezTo>
                  <a:pt x="52005" y="641622"/>
                  <a:pt x="31173" y="731074"/>
                  <a:pt x="17685" y="822324"/>
                </a:cubicBezTo>
                <a:cubicBezTo>
                  <a:pt x="14987" y="840904"/>
                  <a:pt x="12439" y="859485"/>
                  <a:pt x="10341" y="878215"/>
                </a:cubicBezTo>
                <a:cubicBezTo>
                  <a:pt x="8243" y="896944"/>
                  <a:pt x="6444" y="915674"/>
                  <a:pt x="4946" y="934403"/>
                </a:cubicBezTo>
                <a:cubicBezTo>
                  <a:pt x="3447" y="953133"/>
                  <a:pt x="2248" y="971862"/>
                  <a:pt x="1498" y="990592"/>
                </a:cubicBezTo>
                <a:cubicBezTo>
                  <a:pt x="599" y="1009322"/>
                  <a:pt x="150" y="1028051"/>
                  <a:pt x="0" y="1046631"/>
                </a:cubicBezTo>
                <a:lnTo>
                  <a:pt x="28475" y="1031347"/>
                </a:lnTo>
                <a:cubicBezTo>
                  <a:pt x="29375" y="928409"/>
                  <a:pt x="41514" y="823972"/>
                  <a:pt x="62796" y="723582"/>
                </a:cubicBezTo>
                <a:cubicBezTo>
                  <a:pt x="84077" y="623193"/>
                  <a:pt x="114501" y="526997"/>
                  <a:pt x="151669" y="440241"/>
                </a:cubicBezTo>
                <a:cubicBezTo>
                  <a:pt x="188687" y="353787"/>
                  <a:pt x="232449" y="276771"/>
                  <a:pt x="280708" y="214738"/>
                </a:cubicBezTo>
                <a:cubicBezTo>
                  <a:pt x="328666" y="152856"/>
                  <a:pt x="380971" y="105957"/>
                  <a:pt x="435224" y="78835"/>
                </a:cubicBezTo>
                <a:cubicBezTo>
                  <a:pt x="485881" y="53514"/>
                  <a:pt x="533839" y="47670"/>
                  <a:pt x="577452" y="58908"/>
                </a:cubicBezTo>
                <a:cubicBezTo>
                  <a:pt x="620914" y="69995"/>
                  <a:pt x="659881" y="97865"/>
                  <a:pt x="693152" y="139970"/>
                </a:cubicBezTo>
                <a:cubicBezTo>
                  <a:pt x="726123" y="181923"/>
                  <a:pt x="753250" y="237962"/>
                  <a:pt x="773033" y="305688"/>
                </a:cubicBezTo>
                <a:cubicBezTo>
                  <a:pt x="792666" y="373264"/>
                  <a:pt x="804956" y="452379"/>
                  <a:pt x="808253" y="540932"/>
                </a:cubicBezTo>
                <a:cubicBezTo>
                  <a:pt x="809152" y="529845"/>
                  <a:pt x="810051" y="518755"/>
                  <a:pt x="811250" y="507817"/>
                </a:cubicBezTo>
                <a:cubicBezTo>
                  <a:pt x="812449" y="496730"/>
                  <a:pt x="813648" y="485792"/>
                  <a:pt x="815147" y="474704"/>
                </a:cubicBezTo>
                <a:cubicBezTo>
                  <a:pt x="816645" y="463616"/>
                  <a:pt x="818144" y="452679"/>
                  <a:pt x="819793" y="441741"/>
                </a:cubicBezTo>
                <a:cubicBezTo>
                  <a:pt x="821441" y="430801"/>
                  <a:pt x="823240" y="419863"/>
                  <a:pt x="825188" y="409076"/>
                </a:cubicBezTo>
                <a:cubicBezTo>
                  <a:pt x="815147" y="331909"/>
                  <a:pt x="798062" y="263735"/>
                  <a:pt x="774981" y="206046"/>
                </a:cubicBezTo>
                <a:close/>
              </a:path>
            </a:pathLst>
          </a:custGeom>
          <a:solidFill>
            <a:srgbClr val="D8D8D8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445AC13-038D-0589-CE62-CB6E9EAB5430}"/>
              </a:ext>
            </a:extLst>
          </p:cNvPr>
          <p:cNvGrpSpPr/>
          <p:nvPr/>
        </p:nvGrpSpPr>
        <p:grpSpPr>
          <a:xfrm>
            <a:off x="6418053" y="4694629"/>
            <a:ext cx="2926080" cy="1290153"/>
            <a:chOff x="8921977" y="4652338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F49A0A5-E4DC-4692-6992-8D05E1D58A1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3B1DB1B-6791-5AF0-F70A-231306819591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5CA5F31-31B5-EB32-6A1D-2AF8F67B145C}"/>
              </a:ext>
            </a:extLst>
          </p:cNvPr>
          <p:cNvGrpSpPr/>
          <p:nvPr/>
        </p:nvGrpSpPr>
        <p:grpSpPr>
          <a:xfrm>
            <a:off x="8855490" y="3146601"/>
            <a:ext cx="2926080" cy="1290153"/>
            <a:chOff x="8921977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9B615A0-7C38-4C83-33F4-EB4E5BE2D3B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375EAD-3201-2EC9-ECAD-9522871B189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CD0FFC7-DD95-87BB-CC5C-FAC20371398D}"/>
              </a:ext>
            </a:extLst>
          </p:cNvPr>
          <p:cNvGrpSpPr/>
          <p:nvPr/>
        </p:nvGrpSpPr>
        <p:grpSpPr>
          <a:xfrm>
            <a:off x="1877401" y="1935500"/>
            <a:ext cx="2926080" cy="1290153"/>
            <a:chOff x="8921977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50FB061-D34A-D8CB-5CA2-6E46F3D279B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02 -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F1F8839-659B-ED58-91B5-32117E889509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955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9520</TotalTime>
  <Words>326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Arched Path Process – Slide Template</vt:lpstr>
      <vt:lpstr>3-Step Arched Path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Five-Point Radial Star Diagram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2025-10-29T01:02:58Z</dcterms:modified>
  <cp:category>Charts &amp; Diagrams</cp:category>
</cp:coreProperties>
</file>