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1FD9F-54C3-72DC-45BE-58A20351C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5769D6-9485-9FDF-BD86-D401A206D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F7EEC-8150-4CBD-A3B4-DCD6C1E6E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B047A-6793-7E94-E37A-2A2D634C7B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80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30CE41E-26C0-62F2-70B9-EA6DFAC99B8B}"/>
              </a:ext>
            </a:extLst>
          </p:cNvPr>
          <p:cNvGrpSpPr/>
          <p:nvPr/>
        </p:nvGrpSpPr>
        <p:grpSpPr>
          <a:xfrm>
            <a:off x="2613498" y="1146242"/>
            <a:ext cx="6965004" cy="1070043"/>
            <a:chOff x="2613498" y="1265583"/>
            <a:chExt cx="6965004" cy="107004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FD39220-417C-0A96-3A7A-58824B68AC0E}"/>
                </a:ext>
              </a:extLst>
            </p:cNvPr>
            <p:cNvSpPr/>
            <p:nvPr/>
          </p:nvSpPr>
          <p:spPr>
            <a:xfrm>
              <a:off x="4101592" y="1265583"/>
              <a:ext cx="5476910" cy="1070043"/>
            </a:xfrm>
            <a:custGeom>
              <a:avLst/>
              <a:gdLst>
                <a:gd name="connsiteX0" fmla="*/ 531331 w 5476910"/>
                <a:gd name="connsiteY0" fmla="*/ 0 h 1070043"/>
                <a:gd name="connsiteX1" fmla="*/ 5298566 w 5476910"/>
                <a:gd name="connsiteY1" fmla="*/ 0 h 1070043"/>
                <a:gd name="connsiteX2" fmla="*/ 5476910 w 5476910"/>
                <a:gd name="connsiteY2" fmla="*/ 178344 h 1070043"/>
                <a:gd name="connsiteX3" fmla="*/ 5476910 w 5476910"/>
                <a:gd name="connsiteY3" fmla="*/ 891699 h 1070043"/>
                <a:gd name="connsiteX4" fmla="*/ 5298566 w 5476910"/>
                <a:gd name="connsiteY4" fmla="*/ 1070043 h 1070043"/>
                <a:gd name="connsiteX5" fmla="*/ 531332 w 5476910"/>
                <a:gd name="connsiteY5" fmla="*/ 1070043 h 1070043"/>
                <a:gd name="connsiteX6" fmla="*/ 0 w 5476910"/>
                <a:gd name="connsiteY6" fmla="*/ 535021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6910" h="1070043">
                  <a:moveTo>
                    <a:pt x="531331" y="0"/>
                  </a:moveTo>
                  <a:lnTo>
                    <a:pt x="5298566" y="0"/>
                  </a:lnTo>
                  <a:cubicBezTo>
                    <a:pt x="5397063" y="0"/>
                    <a:pt x="5476910" y="79847"/>
                    <a:pt x="5476910" y="178344"/>
                  </a:cubicBezTo>
                  <a:lnTo>
                    <a:pt x="5476910" y="891699"/>
                  </a:lnTo>
                  <a:cubicBezTo>
                    <a:pt x="5476910" y="990196"/>
                    <a:pt x="5397063" y="1070043"/>
                    <a:pt x="5298566" y="1070043"/>
                  </a:cubicBezTo>
                  <a:lnTo>
                    <a:pt x="531332" y="1070043"/>
                  </a:lnTo>
                  <a:lnTo>
                    <a:pt x="0" y="53502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274320" rtlCol="0" anchor="ctr">
              <a:no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7CB87AC-FED5-F56C-42B5-D37DDFC7DDED}"/>
                </a:ext>
              </a:extLst>
            </p:cNvPr>
            <p:cNvSpPr/>
            <p:nvPr/>
          </p:nvSpPr>
          <p:spPr>
            <a:xfrm>
              <a:off x="2613498" y="1265583"/>
              <a:ext cx="1645806" cy="1070043"/>
            </a:xfrm>
            <a:custGeom>
              <a:avLst/>
              <a:gdLst>
                <a:gd name="connsiteX0" fmla="*/ 178344 w 1645806"/>
                <a:gd name="connsiteY0" fmla="*/ 0 h 1070043"/>
                <a:gd name="connsiteX1" fmla="*/ 1645806 w 1645806"/>
                <a:gd name="connsiteY1" fmla="*/ 0 h 1070043"/>
                <a:gd name="connsiteX2" fmla="*/ 1114474 w 1645806"/>
                <a:gd name="connsiteY2" fmla="*/ 535021 h 1070043"/>
                <a:gd name="connsiteX3" fmla="*/ 1645806 w 1645806"/>
                <a:gd name="connsiteY3" fmla="*/ 1070043 h 1070043"/>
                <a:gd name="connsiteX4" fmla="*/ 178344 w 1645806"/>
                <a:gd name="connsiteY4" fmla="*/ 1070043 h 1070043"/>
                <a:gd name="connsiteX5" fmla="*/ 0 w 1645806"/>
                <a:gd name="connsiteY5" fmla="*/ 891699 h 1070043"/>
                <a:gd name="connsiteX6" fmla="*/ 0 w 1645806"/>
                <a:gd name="connsiteY6" fmla="*/ 178344 h 1070043"/>
                <a:gd name="connsiteX7" fmla="*/ 178344 w 1645806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806" h="1070043">
                  <a:moveTo>
                    <a:pt x="178344" y="0"/>
                  </a:moveTo>
                  <a:lnTo>
                    <a:pt x="1645806" y="0"/>
                  </a:lnTo>
                  <a:lnTo>
                    <a:pt x="1114474" y="535021"/>
                  </a:lnTo>
                  <a:lnTo>
                    <a:pt x="1645806" y="1070043"/>
                  </a:lnTo>
                  <a:lnTo>
                    <a:pt x="178344" y="1070043"/>
                  </a:lnTo>
                  <a:cubicBezTo>
                    <a:pt x="79847" y="1070043"/>
                    <a:pt x="0" y="990196"/>
                    <a:pt x="0" y="891699"/>
                  </a:cubicBezTo>
                  <a:lnTo>
                    <a:pt x="0" y="178344"/>
                  </a:lnTo>
                  <a:cubicBezTo>
                    <a:pt x="0" y="79847"/>
                    <a:pt x="79847" y="0"/>
                    <a:pt x="17834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C31E627-1499-B71F-A18B-5D82C971D25C}"/>
                </a:ext>
              </a:extLst>
            </p:cNvPr>
            <p:cNvSpPr/>
            <p:nvPr/>
          </p:nvSpPr>
          <p:spPr>
            <a:xfrm>
              <a:off x="4101592" y="1265583"/>
              <a:ext cx="651410" cy="1070043"/>
            </a:xfrm>
            <a:custGeom>
              <a:avLst/>
              <a:gdLst>
                <a:gd name="connsiteX0" fmla="*/ 531331 w 651410"/>
                <a:gd name="connsiteY0" fmla="*/ 0 h 1070043"/>
                <a:gd name="connsiteX1" fmla="*/ 651410 w 651410"/>
                <a:gd name="connsiteY1" fmla="*/ 0 h 1070043"/>
                <a:gd name="connsiteX2" fmla="*/ 120078 w 651410"/>
                <a:gd name="connsiteY2" fmla="*/ 535021 h 1070043"/>
                <a:gd name="connsiteX3" fmla="*/ 651410 w 651410"/>
                <a:gd name="connsiteY3" fmla="*/ 1070043 h 1070043"/>
                <a:gd name="connsiteX4" fmla="*/ 531332 w 651410"/>
                <a:gd name="connsiteY4" fmla="*/ 1070043 h 1070043"/>
                <a:gd name="connsiteX5" fmla="*/ 0 w 651410"/>
                <a:gd name="connsiteY5" fmla="*/ 535021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1410" h="1070043">
                  <a:moveTo>
                    <a:pt x="531331" y="0"/>
                  </a:moveTo>
                  <a:lnTo>
                    <a:pt x="651410" y="0"/>
                  </a:lnTo>
                  <a:lnTo>
                    <a:pt x="120078" y="535021"/>
                  </a:lnTo>
                  <a:lnTo>
                    <a:pt x="651410" y="1070043"/>
                  </a:lnTo>
                  <a:lnTo>
                    <a:pt x="531332" y="1070043"/>
                  </a:lnTo>
                  <a:lnTo>
                    <a:pt x="0" y="5350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D4A659-727E-32B4-FCCE-49E17CABA138}"/>
              </a:ext>
            </a:extLst>
          </p:cNvPr>
          <p:cNvGrpSpPr/>
          <p:nvPr/>
        </p:nvGrpSpPr>
        <p:grpSpPr>
          <a:xfrm>
            <a:off x="2613498" y="3571670"/>
            <a:ext cx="6965004" cy="1070043"/>
            <a:chOff x="2613498" y="3691011"/>
            <a:chExt cx="6965004" cy="107004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829446F-BB88-CD47-8916-7C22981B1FAC}"/>
                </a:ext>
              </a:extLst>
            </p:cNvPr>
            <p:cNvSpPr/>
            <p:nvPr/>
          </p:nvSpPr>
          <p:spPr>
            <a:xfrm>
              <a:off x="4101592" y="3691011"/>
              <a:ext cx="5476910" cy="1070043"/>
            </a:xfrm>
            <a:custGeom>
              <a:avLst/>
              <a:gdLst>
                <a:gd name="connsiteX0" fmla="*/ 531331 w 5476910"/>
                <a:gd name="connsiteY0" fmla="*/ 0 h 1070043"/>
                <a:gd name="connsiteX1" fmla="*/ 5298566 w 5476910"/>
                <a:gd name="connsiteY1" fmla="*/ 0 h 1070043"/>
                <a:gd name="connsiteX2" fmla="*/ 5476910 w 5476910"/>
                <a:gd name="connsiteY2" fmla="*/ 178344 h 1070043"/>
                <a:gd name="connsiteX3" fmla="*/ 5476910 w 5476910"/>
                <a:gd name="connsiteY3" fmla="*/ 891699 h 1070043"/>
                <a:gd name="connsiteX4" fmla="*/ 5298566 w 5476910"/>
                <a:gd name="connsiteY4" fmla="*/ 1070043 h 1070043"/>
                <a:gd name="connsiteX5" fmla="*/ 531332 w 5476910"/>
                <a:gd name="connsiteY5" fmla="*/ 1070043 h 1070043"/>
                <a:gd name="connsiteX6" fmla="*/ 0 w 5476910"/>
                <a:gd name="connsiteY6" fmla="*/ 535021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6910" h="1070043">
                  <a:moveTo>
                    <a:pt x="531331" y="0"/>
                  </a:moveTo>
                  <a:lnTo>
                    <a:pt x="5298566" y="0"/>
                  </a:lnTo>
                  <a:cubicBezTo>
                    <a:pt x="5397063" y="0"/>
                    <a:pt x="5476910" y="79847"/>
                    <a:pt x="5476910" y="178344"/>
                  </a:cubicBezTo>
                  <a:lnTo>
                    <a:pt x="5476910" y="891699"/>
                  </a:lnTo>
                  <a:cubicBezTo>
                    <a:pt x="5476910" y="990196"/>
                    <a:pt x="5397063" y="1070043"/>
                    <a:pt x="5298566" y="1070043"/>
                  </a:cubicBezTo>
                  <a:lnTo>
                    <a:pt x="531332" y="1070043"/>
                  </a:lnTo>
                  <a:lnTo>
                    <a:pt x="0" y="535021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274320" rtlCol="0" anchor="ctr">
              <a:no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49770AF-001E-19B8-BAAD-CF6E72DFF9ED}"/>
                </a:ext>
              </a:extLst>
            </p:cNvPr>
            <p:cNvSpPr/>
            <p:nvPr/>
          </p:nvSpPr>
          <p:spPr>
            <a:xfrm>
              <a:off x="2613498" y="3691011"/>
              <a:ext cx="1645806" cy="1070043"/>
            </a:xfrm>
            <a:custGeom>
              <a:avLst/>
              <a:gdLst>
                <a:gd name="connsiteX0" fmla="*/ 178344 w 1645806"/>
                <a:gd name="connsiteY0" fmla="*/ 0 h 1070043"/>
                <a:gd name="connsiteX1" fmla="*/ 1645806 w 1645806"/>
                <a:gd name="connsiteY1" fmla="*/ 0 h 1070043"/>
                <a:gd name="connsiteX2" fmla="*/ 1114474 w 1645806"/>
                <a:gd name="connsiteY2" fmla="*/ 535021 h 1070043"/>
                <a:gd name="connsiteX3" fmla="*/ 1645806 w 1645806"/>
                <a:gd name="connsiteY3" fmla="*/ 1070043 h 1070043"/>
                <a:gd name="connsiteX4" fmla="*/ 178344 w 1645806"/>
                <a:gd name="connsiteY4" fmla="*/ 1070043 h 1070043"/>
                <a:gd name="connsiteX5" fmla="*/ 0 w 1645806"/>
                <a:gd name="connsiteY5" fmla="*/ 891699 h 1070043"/>
                <a:gd name="connsiteX6" fmla="*/ 0 w 1645806"/>
                <a:gd name="connsiteY6" fmla="*/ 178344 h 1070043"/>
                <a:gd name="connsiteX7" fmla="*/ 178344 w 1645806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806" h="1070043">
                  <a:moveTo>
                    <a:pt x="178344" y="0"/>
                  </a:moveTo>
                  <a:lnTo>
                    <a:pt x="1645806" y="0"/>
                  </a:lnTo>
                  <a:lnTo>
                    <a:pt x="1114474" y="535021"/>
                  </a:lnTo>
                  <a:lnTo>
                    <a:pt x="1645806" y="1070043"/>
                  </a:lnTo>
                  <a:lnTo>
                    <a:pt x="178344" y="1070043"/>
                  </a:lnTo>
                  <a:cubicBezTo>
                    <a:pt x="79847" y="1070043"/>
                    <a:pt x="0" y="990196"/>
                    <a:pt x="0" y="891699"/>
                  </a:cubicBezTo>
                  <a:lnTo>
                    <a:pt x="0" y="178344"/>
                  </a:lnTo>
                  <a:cubicBezTo>
                    <a:pt x="0" y="79847"/>
                    <a:pt x="79847" y="0"/>
                    <a:pt x="1783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4545285-1639-62B4-4737-26AB33E7B768}"/>
                </a:ext>
              </a:extLst>
            </p:cNvPr>
            <p:cNvSpPr/>
            <p:nvPr/>
          </p:nvSpPr>
          <p:spPr>
            <a:xfrm>
              <a:off x="4101592" y="3691011"/>
              <a:ext cx="651410" cy="1070043"/>
            </a:xfrm>
            <a:custGeom>
              <a:avLst/>
              <a:gdLst>
                <a:gd name="connsiteX0" fmla="*/ 531331 w 651410"/>
                <a:gd name="connsiteY0" fmla="*/ 0 h 1070043"/>
                <a:gd name="connsiteX1" fmla="*/ 651410 w 651410"/>
                <a:gd name="connsiteY1" fmla="*/ 0 h 1070043"/>
                <a:gd name="connsiteX2" fmla="*/ 120078 w 651410"/>
                <a:gd name="connsiteY2" fmla="*/ 535021 h 1070043"/>
                <a:gd name="connsiteX3" fmla="*/ 651410 w 651410"/>
                <a:gd name="connsiteY3" fmla="*/ 1070043 h 1070043"/>
                <a:gd name="connsiteX4" fmla="*/ 531332 w 651410"/>
                <a:gd name="connsiteY4" fmla="*/ 1070043 h 1070043"/>
                <a:gd name="connsiteX5" fmla="*/ 0 w 651410"/>
                <a:gd name="connsiteY5" fmla="*/ 535021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1410" h="1070043">
                  <a:moveTo>
                    <a:pt x="531331" y="0"/>
                  </a:moveTo>
                  <a:lnTo>
                    <a:pt x="651410" y="0"/>
                  </a:lnTo>
                  <a:lnTo>
                    <a:pt x="120078" y="535021"/>
                  </a:lnTo>
                  <a:lnTo>
                    <a:pt x="651410" y="1070043"/>
                  </a:lnTo>
                  <a:lnTo>
                    <a:pt x="531332" y="1070043"/>
                  </a:lnTo>
                  <a:lnTo>
                    <a:pt x="0" y="5350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DE772CC-F5DD-5A96-CA8A-9A6A348C420D}"/>
              </a:ext>
            </a:extLst>
          </p:cNvPr>
          <p:cNvGrpSpPr/>
          <p:nvPr/>
        </p:nvGrpSpPr>
        <p:grpSpPr>
          <a:xfrm>
            <a:off x="2613497" y="2358957"/>
            <a:ext cx="6965004" cy="1070043"/>
            <a:chOff x="2613497" y="2478298"/>
            <a:chExt cx="6965004" cy="1070043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2F09968-A620-5218-543D-650E623EACF9}"/>
                </a:ext>
              </a:extLst>
            </p:cNvPr>
            <p:cNvSpPr/>
            <p:nvPr/>
          </p:nvSpPr>
          <p:spPr>
            <a:xfrm>
              <a:off x="2613497" y="2478298"/>
              <a:ext cx="5476910" cy="1070043"/>
            </a:xfrm>
            <a:custGeom>
              <a:avLst/>
              <a:gdLst>
                <a:gd name="connsiteX0" fmla="*/ 178344 w 5476910"/>
                <a:gd name="connsiteY0" fmla="*/ 0 h 1070043"/>
                <a:gd name="connsiteX1" fmla="*/ 4945579 w 5476910"/>
                <a:gd name="connsiteY1" fmla="*/ 0 h 1070043"/>
                <a:gd name="connsiteX2" fmla="*/ 5476910 w 5476910"/>
                <a:gd name="connsiteY2" fmla="*/ 535021 h 1070043"/>
                <a:gd name="connsiteX3" fmla="*/ 4945578 w 5476910"/>
                <a:gd name="connsiteY3" fmla="*/ 1070043 h 1070043"/>
                <a:gd name="connsiteX4" fmla="*/ 178344 w 5476910"/>
                <a:gd name="connsiteY4" fmla="*/ 1070043 h 1070043"/>
                <a:gd name="connsiteX5" fmla="*/ 0 w 5476910"/>
                <a:gd name="connsiteY5" fmla="*/ 891699 h 1070043"/>
                <a:gd name="connsiteX6" fmla="*/ 0 w 5476910"/>
                <a:gd name="connsiteY6" fmla="*/ 178344 h 1070043"/>
                <a:gd name="connsiteX7" fmla="*/ 178344 w 5476910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76910" h="1070043">
                  <a:moveTo>
                    <a:pt x="178344" y="0"/>
                  </a:moveTo>
                  <a:lnTo>
                    <a:pt x="4945579" y="0"/>
                  </a:lnTo>
                  <a:lnTo>
                    <a:pt x="5476910" y="535021"/>
                  </a:lnTo>
                  <a:lnTo>
                    <a:pt x="4945578" y="1070043"/>
                  </a:lnTo>
                  <a:lnTo>
                    <a:pt x="178344" y="1070043"/>
                  </a:lnTo>
                  <a:cubicBezTo>
                    <a:pt x="79847" y="1070043"/>
                    <a:pt x="0" y="990196"/>
                    <a:pt x="0" y="891699"/>
                  </a:cubicBezTo>
                  <a:lnTo>
                    <a:pt x="0" y="178344"/>
                  </a:lnTo>
                  <a:cubicBezTo>
                    <a:pt x="0" y="79847"/>
                    <a:pt x="79847" y="0"/>
                    <a:pt x="178344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Ins="640080" rtlCol="0" anchor="ctr">
              <a:no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B1DCB7A-BBFB-5916-96A1-0D7DBA1A68E5}"/>
                </a:ext>
              </a:extLst>
            </p:cNvPr>
            <p:cNvSpPr/>
            <p:nvPr/>
          </p:nvSpPr>
          <p:spPr>
            <a:xfrm>
              <a:off x="7932695" y="2478298"/>
              <a:ext cx="1645806" cy="1070043"/>
            </a:xfrm>
            <a:custGeom>
              <a:avLst/>
              <a:gdLst>
                <a:gd name="connsiteX0" fmla="*/ 1 w 1645806"/>
                <a:gd name="connsiteY0" fmla="*/ 0 h 1070043"/>
                <a:gd name="connsiteX1" fmla="*/ 1467462 w 1645806"/>
                <a:gd name="connsiteY1" fmla="*/ 0 h 1070043"/>
                <a:gd name="connsiteX2" fmla="*/ 1645806 w 1645806"/>
                <a:gd name="connsiteY2" fmla="*/ 178344 h 1070043"/>
                <a:gd name="connsiteX3" fmla="*/ 1645806 w 1645806"/>
                <a:gd name="connsiteY3" fmla="*/ 891699 h 1070043"/>
                <a:gd name="connsiteX4" fmla="*/ 1467462 w 1645806"/>
                <a:gd name="connsiteY4" fmla="*/ 1070043 h 1070043"/>
                <a:gd name="connsiteX5" fmla="*/ 0 w 1645806"/>
                <a:gd name="connsiteY5" fmla="*/ 1070043 h 1070043"/>
                <a:gd name="connsiteX6" fmla="*/ 531332 w 1645806"/>
                <a:gd name="connsiteY6" fmla="*/ 535021 h 1070043"/>
                <a:gd name="connsiteX7" fmla="*/ 1 w 1645806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806" h="1070043">
                  <a:moveTo>
                    <a:pt x="1" y="0"/>
                  </a:moveTo>
                  <a:lnTo>
                    <a:pt x="1467462" y="0"/>
                  </a:lnTo>
                  <a:cubicBezTo>
                    <a:pt x="1565959" y="0"/>
                    <a:pt x="1645806" y="79847"/>
                    <a:pt x="1645806" y="178344"/>
                  </a:cubicBezTo>
                  <a:lnTo>
                    <a:pt x="1645806" y="891699"/>
                  </a:lnTo>
                  <a:cubicBezTo>
                    <a:pt x="1645806" y="990196"/>
                    <a:pt x="1565959" y="1070043"/>
                    <a:pt x="1467462" y="1070043"/>
                  </a:cubicBezTo>
                  <a:lnTo>
                    <a:pt x="0" y="1070043"/>
                  </a:lnTo>
                  <a:lnTo>
                    <a:pt x="531332" y="5350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41D246C-22B9-7DDC-91A8-C6340B6C7441}"/>
                </a:ext>
              </a:extLst>
            </p:cNvPr>
            <p:cNvSpPr/>
            <p:nvPr/>
          </p:nvSpPr>
          <p:spPr>
            <a:xfrm>
              <a:off x="7438997" y="2478298"/>
              <a:ext cx="651410" cy="1070043"/>
            </a:xfrm>
            <a:custGeom>
              <a:avLst/>
              <a:gdLst>
                <a:gd name="connsiteX0" fmla="*/ 0 w 651410"/>
                <a:gd name="connsiteY0" fmla="*/ 0 h 1070043"/>
                <a:gd name="connsiteX1" fmla="*/ 120078 w 651410"/>
                <a:gd name="connsiteY1" fmla="*/ 0 h 1070043"/>
                <a:gd name="connsiteX2" fmla="*/ 651410 w 651410"/>
                <a:gd name="connsiteY2" fmla="*/ 535022 h 1070043"/>
                <a:gd name="connsiteX3" fmla="*/ 120079 w 651410"/>
                <a:gd name="connsiteY3" fmla="*/ 1070043 h 1070043"/>
                <a:gd name="connsiteX4" fmla="*/ 0 w 651410"/>
                <a:gd name="connsiteY4" fmla="*/ 1070043 h 1070043"/>
                <a:gd name="connsiteX5" fmla="*/ 531332 w 651410"/>
                <a:gd name="connsiteY5" fmla="*/ 535022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1410" h="1070043">
                  <a:moveTo>
                    <a:pt x="0" y="0"/>
                  </a:moveTo>
                  <a:lnTo>
                    <a:pt x="120078" y="0"/>
                  </a:lnTo>
                  <a:lnTo>
                    <a:pt x="651410" y="535022"/>
                  </a:lnTo>
                  <a:lnTo>
                    <a:pt x="120079" y="1070043"/>
                  </a:lnTo>
                  <a:lnTo>
                    <a:pt x="0" y="1070043"/>
                  </a:lnTo>
                  <a:lnTo>
                    <a:pt x="531332" y="5350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CA77E34-7743-8DD0-F0B5-E248DEA84324}"/>
              </a:ext>
            </a:extLst>
          </p:cNvPr>
          <p:cNvGrpSpPr/>
          <p:nvPr/>
        </p:nvGrpSpPr>
        <p:grpSpPr>
          <a:xfrm>
            <a:off x="2613497" y="4784385"/>
            <a:ext cx="6965004" cy="1070043"/>
            <a:chOff x="2613497" y="4903726"/>
            <a:chExt cx="6965004" cy="1070043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2EED8A-C565-B7CB-82D9-E93DDE5958FF}"/>
                </a:ext>
              </a:extLst>
            </p:cNvPr>
            <p:cNvSpPr/>
            <p:nvPr/>
          </p:nvSpPr>
          <p:spPr>
            <a:xfrm>
              <a:off x="2613497" y="4903726"/>
              <a:ext cx="5476910" cy="1070043"/>
            </a:xfrm>
            <a:custGeom>
              <a:avLst/>
              <a:gdLst>
                <a:gd name="connsiteX0" fmla="*/ 178344 w 5476910"/>
                <a:gd name="connsiteY0" fmla="*/ 0 h 1070043"/>
                <a:gd name="connsiteX1" fmla="*/ 4945579 w 5476910"/>
                <a:gd name="connsiteY1" fmla="*/ 0 h 1070043"/>
                <a:gd name="connsiteX2" fmla="*/ 5476910 w 5476910"/>
                <a:gd name="connsiteY2" fmla="*/ 535021 h 1070043"/>
                <a:gd name="connsiteX3" fmla="*/ 4945578 w 5476910"/>
                <a:gd name="connsiteY3" fmla="*/ 1070043 h 1070043"/>
                <a:gd name="connsiteX4" fmla="*/ 178344 w 5476910"/>
                <a:gd name="connsiteY4" fmla="*/ 1070043 h 1070043"/>
                <a:gd name="connsiteX5" fmla="*/ 0 w 5476910"/>
                <a:gd name="connsiteY5" fmla="*/ 891699 h 1070043"/>
                <a:gd name="connsiteX6" fmla="*/ 0 w 5476910"/>
                <a:gd name="connsiteY6" fmla="*/ 178344 h 1070043"/>
                <a:gd name="connsiteX7" fmla="*/ 178344 w 5476910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76910" h="1070043">
                  <a:moveTo>
                    <a:pt x="178344" y="0"/>
                  </a:moveTo>
                  <a:lnTo>
                    <a:pt x="4945579" y="0"/>
                  </a:lnTo>
                  <a:lnTo>
                    <a:pt x="5476910" y="535021"/>
                  </a:lnTo>
                  <a:lnTo>
                    <a:pt x="4945578" y="1070043"/>
                  </a:lnTo>
                  <a:lnTo>
                    <a:pt x="178344" y="1070043"/>
                  </a:lnTo>
                  <a:cubicBezTo>
                    <a:pt x="79847" y="1070043"/>
                    <a:pt x="0" y="990196"/>
                    <a:pt x="0" y="891699"/>
                  </a:cubicBezTo>
                  <a:lnTo>
                    <a:pt x="0" y="178344"/>
                  </a:lnTo>
                  <a:cubicBezTo>
                    <a:pt x="0" y="79847"/>
                    <a:pt x="79847" y="0"/>
                    <a:pt x="178344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Ins="640080" rtlCol="0" anchor="ctr">
              <a:no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76CBF4E-0B78-0DC5-5870-DA063BB862B2}"/>
                </a:ext>
              </a:extLst>
            </p:cNvPr>
            <p:cNvSpPr/>
            <p:nvPr/>
          </p:nvSpPr>
          <p:spPr>
            <a:xfrm>
              <a:off x="7932695" y="4903726"/>
              <a:ext cx="1645806" cy="1070043"/>
            </a:xfrm>
            <a:custGeom>
              <a:avLst/>
              <a:gdLst>
                <a:gd name="connsiteX0" fmla="*/ 1 w 1645806"/>
                <a:gd name="connsiteY0" fmla="*/ 0 h 1070043"/>
                <a:gd name="connsiteX1" fmla="*/ 1467462 w 1645806"/>
                <a:gd name="connsiteY1" fmla="*/ 0 h 1070043"/>
                <a:gd name="connsiteX2" fmla="*/ 1645806 w 1645806"/>
                <a:gd name="connsiteY2" fmla="*/ 178344 h 1070043"/>
                <a:gd name="connsiteX3" fmla="*/ 1645806 w 1645806"/>
                <a:gd name="connsiteY3" fmla="*/ 891699 h 1070043"/>
                <a:gd name="connsiteX4" fmla="*/ 1467462 w 1645806"/>
                <a:gd name="connsiteY4" fmla="*/ 1070043 h 1070043"/>
                <a:gd name="connsiteX5" fmla="*/ 0 w 1645806"/>
                <a:gd name="connsiteY5" fmla="*/ 1070043 h 1070043"/>
                <a:gd name="connsiteX6" fmla="*/ 531332 w 1645806"/>
                <a:gd name="connsiteY6" fmla="*/ 535021 h 1070043"/>
                <a:gd name="connsiteX7" fmla="*/ 1 w 1645806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806" h="1070043">
                  <a:moveTo>
                    <a:pt x="1" y="0"/>
                  </a:moveTo>
                  <a:lnTo>
                    <a:pt x="1467462" y="0"/>
                  </a:lnTo>
                  <a:cubicBezTo>
                    <a:pt x="1565959" y="0"/>
                    <a:pt x="1645806" y="79847"/>
                    <a:pt x="1645806" y="178344"/>
                  </a:cubicBezTo>
                  <a:lnTo>
                    <a:pt x="1645806" y="891699"/>
                  </a:lnTo>
                  <a:cubicBezTo>
                    <a:pt x="1645806" y="990196"/>
                    <a:pt x="1565959" y="1070043"/>
                    <a:pt x="1467462" y="1070043"/>
                  </a:cubicBezTo>
                  <a:lnTo>
                    <a:pt x="0" y="1070043"/>
                  </a:lnTo>
                  <a:lnTo>
                    <a:pt x="531332" y="5350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DEE3898-8C86-3E39-8540-A8A26E33F6DD}"/>
                </a:ext>
              </a:extLst>
            </p:cNvPr>
            <p:cNvSpPr/>
            <p:nvPr/>
          </p:nvSpPr>
          <p:spPr>
            <a:xfrm>
              <a:off x="7438997" y="4903726"/>
              <a:ext cx="651410" cy="1070043"/>
            </a:xfrm>
            <a:custGeom>
              <a:avLst/>
              <a:gdLst>
                <a:gd name="connsiteX0" fmla="*/ 0 w 651410"/>
                <a:gd name="connsiteY0" fmla="*/ 0 h 1070043"/>
                <a:gd name="connsiteX1" fmla="*/ 120078 w 651410"/>
                <a:gd name="connsiteY1" fmla="*/ 0 h 1070043"/>
                <a:gd name="connsiteX2" fmla="*/ 651410 w 651410"/>
                <a:gd name="connsiteY2" fmla="*/ 535022 h 1070043"/>
                <a:gd name="connsiteX3" fmla="*/ 120079 w 651410"/>
                <a:gd name="connsiteY3" fmla="*/ 1070043 h 1070043"/>
                <a:gd name="connsiteX4" fmla="*/ 0 w 651410"/>
                <a:gd name="connsiteY4" fmla="*/ 1070043 h 1070043"/>
                <a:gd name="connsiteX5" fmla="*/ 531332 w 651410"/>
                <a:gd name="connsiteY5" fmla="*/ 535022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1410" h="1070043">
                  <a:moveTo>
                    <a:pt x="0" y="0"/>
                  </a:moveTo>
                  <a:lnTo>
                    <a:pt x="120078" y="0"/>
                  </a:lnTo>
                  <a:lnTo>
                    <a:pt x="651410" y="535022"/>
                  </a:lnTo>
                  <a:lnTo>
                    <a:pt x="120079" y="1070043"/>
                  </a:lnTo>
                  <a:lnTo>
                    <a:pt x="0" y="1070043"/>
                  </a:lnTo>
                  <a:lnTo>
                    <a:pt x="531332" y="53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Chevron Blocks – Slide Template</a:t>
            </a:r>
          </a:p>
        </p:txBody>
      </p:sp>
      <p:pic>
        <p:nvPicPr>
          <p:cNvPr id="11" name="Graphic 10" descr="Lights On outline">
            <a:extLst>
              <a:ext uri="{FF2B5EF4-FFF2-40B4-BE49-F238E27FC236}">
                <a16:creationId xmlns:a16="http://schemas.microsoft.com/office/drawing/2014/main" id="{9DBD0CDF-30D3-338A-E281-1A53BB41F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96322" y="1361223"/>
            <a:ext cx="640080" cy="640080"/>
          </a:xfrm>
          <a:prstGeom prst="rect">
            <a:avLst/>
          </a:prstGeom>
        </p:spPr>
      </p:pic>
      <p:pic>
        <p:nvPicPr>
          <p:cNvPr id="12" name="Graphic 11" descr="Bar chart outline">
            <a:extLst>
              <a:ext uri="{FF2B5EF4-FFF2-40B4-BE49-F238E27FC236}">
                <a16:creationId xmlns:a16="http://schemas.microsoft.com/office/drawing/2014/main" id="{DCCEE078-EE74-4598-C768-267FFAE936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755599" y="2573938"/>
            <a:ext cx="640080" cy="640080"/>
          </a:xfrm>
          <a:prstGeom prst="rect">
            <a:avLst/>
          </a:prstGeom>
        </p:spPr>
      </p:pic>
      <p:pic>
        <p:nvPicPr>
          <p:cNvPr id="13" name="Graphic 12" descr="Gears outline">
            <a:extLst>
              <a:ext uri="{FF2B5EF4-FFF2-40B4-BE49-F238E27FC236}">
                <a16:creationId xmlns:a16="http://schemas.microsoft.com/office/drawing/2014/main" id="{128A245A-5819-EC31-F16A-1BDDD64A9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796322" y="3786652"/>
            <a:ext cx="640080" cy="640080"/>
          </a:xfrm>
          <a:prstGeom prst="rect">
            <a:avLst/>
          </a:prstGeom>
        </p:spPr>
      </p:pic>
      <p:pic>
        <p:nvPicPr>
          <p:cNvPr id="14" name="Graphic 13" descr="Speedometer Middle outline">
            <a:extLst>
              <a:ext uri="{FF2B5EF4-FFF2-40B4-BE49-F238E27FC236}">
                <a16:creationId xmlns:a16="http://schemas.microsoft.com/office/drawing/2014/main" id="{6779EB00-9C2F-BB37-021B-DD4644BB5B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755599" y="499936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34B75-6241-20B3-ECF7-225BDF824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74D3F-26C4-BB6B-1B6E-E3E0B48ED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Chevron Blocks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323D362-2D79-C2C6-8879-D01FDD148D95}"/>
              </a:ext>
            </a:extLst>
          </p:cNvPr>
          <p:cNvGrpSpPr/>
          <p:nvPr/>
        </p:nvGrpSpPr>
        <p:grpSpPr>
          <a:xfrm>
            <a:off x="2613498" y="1146242"/>
            <a:ext cx="6965004" cy="1070043"/>
            <a:chOff x="2613498" y="1265583"/>
            <a:chExt cx="6965004" cy="107004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747D7D5-709D-D8F5-BA59-730D74D27FEA}"/>
                </a:ext>
              </a:extLst>
            </p:cNvPr>
            <p:cNvSpPr/>
            <p:nvPr/>
          </p:nvSpPr>
          <p:spPr>
            <a:xfrm>
              <a:off x="4101592" y="1265583"/>
              <a:ext cx="5476910" cy="1070043"/>
            </a:xfrm>
            <a:custGeom>
              <a:avLst/>
              <a:gdLst>
                <a:gd name="connsiteX0" fmla="*/ 531331 w 5476910"/>
                <a:gd name="connsiteY0" fmla="*/ 0 h 1070043"/>
                <a:gd name="connsiteX1" fmla="*/ 5298566 w 5476910"/>
                <a:gd name="connsiteY1" fmla="*/ 0 h 1070043"/>
                <a:gd name="connsiteX2" fmla="*/ 5476910 w 5476910"/>
                <a:gd name="connsiteY2" fmla="*/ 178344 h 1070043"/>
                <a:gd name="connsiteX3" fmla="*/ 5476910 w 5476910"/>
                <a:gd name="connsiteY3" fmla="*/ 891699 h 1070043"/>
                <a:gd name="connsiteX4" fmla="*/ 5298566 w 5476910"/>
                <a:gd name="connsiteY4" fmla="*/ 1070043 h 1070043"/>
                <a:gd name="connsiteX5" fmla="*/ 531332 w 5476910"/>
                <a:gd name="connsiteY5" fmla="*/ 1070043 h 1070043"/>
                <a:gd name="connsiteX6" fmla="*/ 0 w 5476910"/>
                <a:gd name="connsiteY6" fmla="*/ 535021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6910" h="1070043">
                  <a:moveTo>
                    <a:pt x="531331" y="0"/>
                  </a:moveTo>
                  <a:lnTo>
                    <a:pt x="5298566" y="0"/>
                  </a:lnTo>
                  <a:cubicBezTo>
                    <a:pt x="5397063" y="0"/>
                    <a:pt x="5476910" y="79847"/>
                    <a:pt x="5476910" y="178344"/>
                  </a:cubicBezTo>
                  <a:lnTo>
                    <a:pt x="5476910" y="891699"/>
                  </a:lnTo>
                  <a:cubicBezTo>
                    <a:pt x="5476910" y="990196"/>
                    <a:pt x="5397063" y="1070043"/>
                    <a:pt x="5298566" y="1070043"/>
                  </a:cubicBezTo>
                  <a:lnTo>
                    <a:pt x="531332" y="1070043"/>
                  </a:lnTo>
                  <a:lnTo>
                    <a:pt x="0" y="53502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274320" rtlCol="0" anchor="ctr">
              <a:no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5336FD7-9811-1D31-5840-E808F6C290B7}"/>
                </a:ext>
              </a:extLst>
            </p:cNvPr>
            <p:cNvSpPr/>
            <p:nvPr/>
          </p:nvSpPr>
          <p:spPr>
            <a:xfrm>
              <a:off x="2613498" y="1265583"/>
              <a:ext cx="1645806" cy="1070043"/>
            </a:xfrm>
            <a:custGeom>
              <a:avLst/>
              <a:gdLst>
                <a:gd name="connsiteX0" fmla="*/ 178344 w 1645806"/>
                <a:gd name="connsiteY0" fmla="*/ 0 h 1070043"/>
                <a:gd name="connsiteX1" fmla="*/ 1645806 w 1645806"/>
                <a:gd name="connsiteY1" fmla="*/ 0 h 1070043"/>
                <a:gd name="connsiteX2" fmla="*/ 1114474 w 1645806"/>
                <a:gd name="connsiteY2" fmla="*/ 535021 h 1070043"/>
                <a:gd name="connsiteX3" fmla="*/ 1645806 w 1645806"/>
                <a:gd name="connsiteY3" fmla="*/ 1070043 h 1070043"/>
                <a:gd name="connsiteX4" fmla="*/ 178344 w 1645806"/>
                <a:gd name="connsiteY4" fmla="*/ 1070043 h 1070043"/>
                <a:gd name="connsiteX5" fmla="*/ 0 w 1645806"/>
                <a:gd name="connsiteY5" fmla="*/ 891699 h 1070043"/>
                <a:gd name="connsiteX6" fmla="*/ 0 w 1645806"/>
                <a:gd name="connsiteY6" fmla="*/ 178344 h 1070043"/>
                <a:gd name="connsiteX7" fmla="*/ 178344 w 1645806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806" h="1070043">
                  <a:moveTo>
                    <a:pt x="178344" y="0"/>
                  </a:moveTo>
                  <a:lnTo>
                    <a:pt x="1645806" y="0"/>
                  </a:lnTo>
                  <a:lnTo>
                    <a:pt x="1114474" y="535021"/>
                  </a:lnTo>
                  <a:lnTo>
                    <a:pt x="1645806" y="1070043"/>
                  </a:lnTo>
                  <a:lnTo>
                    <a:pt x="178344" y="1070043"/>
                  </a:lnTo>
                  <a:cubicBezTo>
                    <a:pt x="79847" y="1070043"/>
                    <a:pt x="0" y="990196"/>
                    <a:pt x="0" y="891699"/>
                  </a:cubicBezTo>
                  <a:lnTo>
                    <a:pt x="0" y="178344"/>
                  </a:lnTo>
                  <a:cubicBezTo>
                    <a:pt x="0" y="79847"/>
                    <a:pt x="79847" y="0"/>
                    <a:pt x="17834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50D50D5-63D5-34B0-6DD0-559487EA0A03}"/>
                </a:ext>
              </a:extLst>
            </p:cNvPr>
            <p:cNvSpPr/>
            <p:nvPr/>
          </p:nvSpPr>
          <p:spPr>
            <a:xfrm>
              <a:off x="4101592" y="1265583"/>
              <a:ext cx="651410" cy="1070043"/>
            </a:xfrm>
            <a:custGeom>
              <a:avLst/>
              <a:gdLst>
                <a:gd name="connsiteX0" fmla="*/ 531331 w 651410"/>
                <a:gd name="connsiteY0" fmla="*/ 0 h 1070043"/>
                <a:gd name="connsiteX1" fmla="*/ 651410 w 651410"/>
                <a:gd name="connsiteY1" fmla="*/ 0 h 1070043"/>
                <a:gd name="connsiteX2" fmla="*/ 120078 w 651410"/>
                <a:gd name="connsiteY2" fmla="*/ 535021 h 1070043"/>
                <a:gd name="connsiteX3" fmla="*/ 651410 w 651410"/>
                <a:gd name="connsiteY3" fmla="*/ 1070043 h 1070043"/>
                <a:gd name="connsiteX4" fmla="*/ 531332 w 651410"/>
                <a:gd name="connsiteY4" fmla="*/ 1070043 h 1070043"/>
                <a:gd name="connsiteX5" fmla="*/ 0 w 651410"/>
                <a:gd name="connsiteY5" fmla="*/ 535021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1410" h="1070043">
                  <a:moveTo>
                    <a:pt x="531331" y="0"/>
                  </a:moveTo>
                  <a:lnTo>
                    <a:pt x="651410" y="0"/>
                  </a:lnTo>
                  <a:lnTo>
                    <a:pt x="120078" y="535021"/>
                  </a:lnTo>
                  <a:lnTo>
                    <a:pt x="651410" y="1070043"/>
                  </a:lnTo>
                  <a:lnTo>
                    <a:pt x="531332" y="1070043"/>
                  </a:lnTo>
                  <a:lnTo>
                    <a:pt x="0" y="5350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D2FA2E0-EE46-8BE5-B797-5617337382B6}"/>
              </a:ext>
            </a:extLst>
          </p:cNvPr>
          <p:cNvGrpSpPr/>
          <p:nvPr/>
        </p:nvGrpSpPr>
        <p:grpSpPr>
          <a:xfrm>
            <a:off x="2613498" y="3571670"/>
            <a:ext cx="6965004" cy="1070043"/>
            <a:chOff x="2613498" y="3691011"/>
            <a:chExt cx="6965004" cy="1070043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9715BF4-BBC5-1654-83AE-8A5A532F1C9D}"/>
                </a:ext>
              </a:extLst>
            </p:cNvPr>
            <p:cNvSpPr/>
            <p:nvPr/>
          </p:nvSpPr>
          <p:spPr>
            <a:xfrm>
              <a:off x="4101592" y="3691011"/>
              <a:ext cx="5476910" cy="1070043"/>
            </a:xfrm>
            <a:custGeom>
              <a:avLst/>
              <a:gdLst>
                <a:gd name="connsiteX0" fmla="*/ 531331 w 5476910"/>
                <a:gd name="connsiteY0" fmla="*/ 0 h 1070043"/>
                <a:gd name="connsiteX1" fmla="*/ 5298566 w 5476910"/>
                <a:gd name="connsiteY1" fmla="*/ 0 h 1070043"/>
                <a:gd name="connsiteX2" fmla="*/ 5476910 w 5476910"/>
                <a:gd name="connsiteY2" fmla="*/ 178344 h 1070043"/>
                <a:gd name="connsiteX3" fmla="*/ 5476910 w 5476910"/>
                <a:gd name="connsiteY3" fmla="*/ 891699 h 1070043"/>
                <a:gd name="connsiteX4" fmla="*/ 5298566 w 5476910"/>
                <a:gd name="connsiteY4" fmla="*/ 1070043 h 1070043"/>
                <a:gd name="connsiteX5" fmla="*/ 531332 w 5476910"/>
                <a:gd name="connsiteY5" fmla="*/ 1070043 h 1070043"/>
                <a:gd name="connsiteX6" fmla="*/ 0 w 5476910"/>
                <a:gd name="connsiteY6" fmla="*/ 535021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6910" h="1070043">
                  <a:moveTo>
                    <a:pt x="531331" y="0"/>
                  </a:moveTo>
                  <a:lnTo>
                    <a:pt x="5298566" y="0"/>
                  </a:lnTo>
                  <a:cubicBezTo>
                    <a:pt x="5397063" y="0"/>
                    <a:pt x="5476910" y="79847"/>
                    <a:pt x="5476910" y="178344"/>
                  </a:cubicBezTo>
                  <a:lnTo>
                    <a:pt x="5476910" y="891699"/>
                  </a:lnTo>
                  <a:cubicBezTo>
                    <a:pt x="5476910" y="990196"/>
                    <a:pt x="5397063" y="1070043"/>
                    <a:pt x="5298566" y="1070043"/>
                  </a:cubicBezTo>
                  <a:lnTo>
                    <a:pt x="531332" y="1070043"/>
                  </a:lnTo>
                  <a:lnTo>
                    <a:pt x="0" y="535021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274320" rtlCol="0" anchor="ctr">
              <a:no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FFC7BD3-A3E2-1AE4-EE9F-69E9B8D162F3}"/>
                </a:ext>
              </a:extLst>
            </p:cNvPr>
            <p:cNvSpPr/>
            <p:nvPr/>
          </p:nvSpPr>
          <p:spPr>
            <a:xfrm>
              <a:off x="2613498" y="3691011"/>
              <a:ext cx="1645806" cy="1070043"/>
            </a:xfrm>
            <a:custGeom>
              <a:avLst/>
              <a:gdLst>
                <a:gd name="connsiteX0" fmla="*/ 178344 w 1645806"/>
                <a:gd name="connsiteY0" fmla="*/ 0 h 1070043"/>
                <a:gd name="connsiteX1" fmla="*/ 1645806 w 1645806"/>
                <a:gd name="connsiteY1" fmla="*/ 0 h 1070043"/>
                <a:gd name="connsiteX2" fmla="*/ 1114474 w 1645806"/>
                <a:gd name="connsiteY2" fmla="*/ 535021 h 1070043"/>
                <a:gd name="connsiteX3" fmla="*/ 1645806 w 1645806"/>
                <a:gd name="connsiteY3" fmla="*/ 1070043 h 1070043"/>
                <a:gd name="connsiteX4" fmla="*/ 178344 w 1645806"/>
                <a:gd name="connsiteY4" fmla="*/ 1070043 h 1070043"/>
                <a:gd name="connsiteX5" fmla="*/ 0 w 1645806"/>
                <a:gd name="connsiteY5" fmla="*/ 891699 h 1070043"/>
                <a:gd name="connsiteX6" fmla="*/ 0 w 1645806"/>
                <a:gd name="connsiteY6" fmla="*/ 178344 h 1070043"/>
                <a:gd name="connsiteX7" fmla="*/ 178344 w 1645806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806" h="1070043">
                  <a:moveTo>
                    <a:pt x="178344" y="0"/>
                  </a:moveTo>
                  <a:lnTo>
                    <a:pt x="1645806" y="0"/>
                  </a:lnTo>
                  <a:lnTo>
                    <a:pt x="1114474" y="535021"/>
                  </a:lnTo>
                  <a:lnTo>
                    <a:pt x="1645806" y="1070043"/>
                  </a:lnTo>
                  <a:lnTo>
                    <a:pt x="178344" y="1070043"/>
                  </a:lnTo>
                  <a:cubicBezTo>
                    <a:pt x="79847" y="1070043"/>
                    <a:pt x="0" y="990196"/>
                    <a:pt x="0" y="891699"/>
                  </a:cubicBezTo>
                  <a:lnTo>
                    <a:pt x="0" y="178344"/>
                  </a:lnTo>
                  <a:cubicBezTo>
                    <a:pt x="0" y="79847"/>
                    <a:pt x="79847" y="0"/>
                    <a:pt x="1783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001F7F1-E724-24B4-CB6B-DDEE74F90234}"/>
                </a:ext>
              </a:extLst>
            </p:cNvPr>
            <p:cNvSpPr/>
            <p:nvPr/>
          </p:nvSpPr>
          <p:spPr>
            <a:xfrm>
              <a:off x="4101592" y="3691011"/>
              <a:ext cx="651410" cy="1070043"/>
            </a:xfrm>
            <a:custGeom>
              <a:avLst/>
              <a:gdLst>
                <a:gd name="connsiteX0" fmla="*/ 531331 w 651410"/>
                <a:gd name="connsiteY0" fmla="*/ 0 h 1070043"/>
                <a:gd name="connsiteX1" fmla="*/ 651410 w 651410"/>
                <a:gd name="connsiteY1" fmla="*/ 0 h 1070043"/>
                <a:gd name="connsiteX2" fmla="*/ 120078 w 651410"/>
                <a:gd name="connsiteY2" fmla="*/ 535021 h 1070043"/>
                <a:gd name="connsiteX3" fmla="*/ 651410 w 651410"/>
                <a:gd name="connsiteY3" fmla="*/ 1070043 h 1070043"/>
                <a:gd name="connsiteX4" fmla="*/ 531332 w 651410"/>
                <a:gd name="connsiteY4" fmla="*/ 1070043 h 1070043"/>
                <a:gd name="connsiteX5" fmla="*/ 0 w 651410"/>
                <a:gd name="connsiteY5" fmla="*/ 535021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1410" h="1070043">
                  <a:moveTo>
                    <a:pt x="531331" y="0"/>
                  </a:moveTo>
                  <a:lnTo>
                    <a:pt x="651410" y="0"/>
                  </a:lnTo>
                  <a:lnTo>
                    <a:pt x="120078" y="535021"/>
                  </a:lnTo>
                  <a:lnTo>
                    <a:pt x="651410" y="1070043"/>
                  </a:lnTo>
                  <a:lnTo>
                    <a:pt x="531332" y="1070043"/>
                  </a:lnTo>
                  <a:lnTo>
                    <a:pt x="0" y="5350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AF92027-FF5C-9CB0-C9F7-A6ACDA78E1A5}"/>
              </a:ext>
            </a:extLst>
          </p:cNvPr>
          <p:cNvGrpSpPr/>
          <p:nvPr/>
        </p:nvGrpSpPr>
        <p:grpSpPr>
          <a:xfrm>
            <a:off x="2613497" y="2358957"/>
            <a:ext cx="6965004" cy="1070043"/>
            <a:chOff x="2613497" y="2478298"/>
            <a:chExt cx="6965004" cy="107004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C14E226-BDFF-BAF2-C084-AF9312AD75F3}"/>
                </a:ext>
              </a:extLst>
            </p:cNvPr>
            <p:cNvSpPr/>
            <p:nvPr/>
          </p:nvSpPr>
          <p:spPr>
            <a:xfrm>
              <a:off x="2613497" y="2478298"/>
              <a:ext cx="5476910" cy="1070043"/>
            </a:xfrm>
            <a:custGeom>
              <a:avLst/>
              <a:gdLst>
                <a:gd name="connsiteX0" fmla="*/ 178344 w 5476910"/>
                <a:gd name="connsiteY0" fmla="*/ 0 h 1070043"/>
                <a:gd name="connsiteX1" fmla="*/ 4945579 w 5476910"/>
                <a:gd name="connsiteY1" fmla="*/ 0 h 1070043"/>
                <a:gd name="connsiteX2" fmla="*/ 5476910 w 5476910"/>
                <a:gd name="connsiteY2" fmla="*/ 535021 h 1070043"/>
                <a:gd name="connsiteX3" fmla="*/ 4945578 w 5476910"/>
                <a:gd name="connsiteY3" fmla="*/ 1070043 h 1070043"/>
                <a:gd name="connsiteX4" fmla="*/ 178344 w 5476910"/>
                <a:gd name="connsiteY4" fmla="*/ 1070043 h 1070043"/>
                <a:gd name="connsiteX5" fmla="*/ 0 w 5476910"/>
                <a:gd name="connsiteY5" fmla="*/ 891699 h 1070043"/>
                <a:gd name="connsiteX6" fmla="*/ 0 w 5476910"/>
                <a:gd name="connsiteY6" fmla="*/ 178344 h 1070043"/>
                <a:gd name="connsiteX7" fmla="*/ 178344 w 5476910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76910" h="1070043">
                  <a:moveTo>
                    <a:pt x="178344" y="0"/>
                  </a:moveTo>
                  <a:lnTo>
                    <a:pt x="4945579" y="0"/>
                  </a:lnTo>
                  <a:lnTo>
                    <a:pt x="5476910" y="535021"/>
                  </a:lnTo>
                  <a:lnTo>
                    <a:pt x="4945578" y="1070043"/>
                  </a:lnTo>
                  <a:lnTo>
                    <a:pt x="178344" y="1070043"/>
                  </a:lnTo>
                  <a:cubicBezTo>
                    <a:pt x="79847" y="1070043"/>
                    <a:pt x="0" y="990196"/>
                    <a:pt x="0" y="891699"/>
                  </a:cubicBezTo>
                  <a:lnTo>
                    <a:pt x="0" y="178344"/>
                  </a:lnTo>
                  <a:cubicBezTo>
                    <a:pt x="0" y="79847"/>
                    <a:pt x="79847" y="0"/>
                    <a:pt x="178344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Ins="640080" rtlCol="0" anchor="ctr">
              <a:no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77F59E3-AED1-4331-008C-BE9FB3229E2E}"/>
                </a:ext>
              </a:extLst>
            </p:cNvPr>
            <p:cNvSpPr/>
            <p:nvPr/>
          </p:nvSpPr>
          <p:spPr>
            <a:xfrm>
              <a:off x="7932695" y="2478298"/>
              <a:ext cx="1645806" cy="1070043"/>
            </a:xfrm>
            <a:custGeom>
              <a:avLst/>
              <a:gdLst>
                <a:gd name="connsiteX0" fmla="*/ 1 w 1645806"/>
                <a:gd name="connsiteY0" fmla="*/ 0 h 1070043"/>
                <a:gd name="connsiteX1" fmla="*/ 1467462 w 1645806"/>
                <a:gd name="connsiteY1" fmla="*/ 0 h 1070043"/>
                <a:gd name="connsiteX2" fmla="*/ 1645806 w 1645806"/>
                <a:gd name="connsiteY2" fmla="*/ 178344 h 1070043"/>
                <a:gd name="connsiteX3" fmla="*/ 1645806 w 1645806"/>
                <a:gd name="connsiteY3" fmla="*/ 891699 h 1070043"/>
                <a:gd name="connsiteX4" fmla="*/ 1467462 w 1645806"/>
                <a:gd name="connsiteY4" fmla="*/ 1070043 h 1070043"/>
                <a:gd name="connsiteX5" fmla="*/ 0 w 1645806"/>
                <a:gd name="connsiteY5" fmla="*/ 1070043 h 1070043"/>
                <a:gd name="connsiteX6" fmla="*/ 531332 w 1645806"/>
                <a:gd name="connsiteY6" fmla="*/ 535021 h 1070043"/>
                <a:gd name="connsiteX7" fmla="*/ 1 w 1645806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806" h="1070043">
                  <a:moveTo>
                    <a:pt x="1" y="0"/>
                  </a:moveTo>
                  <a:lnTo>
                    <a:pt x="1467462" y="0"/>
                  </a:lnTo>
                  <a:cubicBezTo>
                    <a:pt x="1565959" y="0"/>
                    <a:pt x="1645806" y="79847"/>
                    <a:pt x="1645806" y="178344"/>
                  </a:cubicBezTo>
                  <a:lnTo>
                    <a:pt x="1645806" y="891699"/>
                  </a:lnTo>
                  <a:cubicBezTo>
                    <a:pt x="1645806" y="990196"/>
                    <a:pt x="1565959" y="1070043"/>
                    <a:pt x="1467462" y="1070043"/>
                  </a:cubicBezTo>
                  <a:lnTo>
                    <a:pt x="0" y="1070043"/>
                  </a:lnTo>
                  <a:lnTo>
                    <a:pt x="531332" y="5350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35DB263-9F0B-20C7-6C7C-34D7D7554E8D}"/>
                </a:ext>
              </a:extLst>
            </p:cNvPr>
            <p:cNvSpPr/>
            <p:nvPr/>
          </p:nvSpPr>
          <p:spPr>
            <a:xfrm>
              <a:off x="7438997" y="2478298"/>
              <a:ext cx="651410" cy="1070043"/>
            </a:xfrm>
            <a:custGeom>
              <a:avLst/>
              <a:gdLst>
                <a:gd name="connsiteX0" fmla="*/ 0 w 651410"/>
                <a:gd name="connsiteY0" fmla="*/ 0 h 1070043"/>
                <a:gd name="connsiteX1" fmla="*/ 120078 w 651410"/>
                <a:gd name="connsiteY1" fmla="*/ 0 h 1070043"/>
                <a:gd name="connsiteX2" fmla="*/ 651410 w 651410"/>
                <a:gd name="connsiteY2" fmla="*/ 535022 h 1070043"/>
                <a:gd name="connsiteX3" fmla="*/ 120079 w 651410"/>
                <a:gd name="connsiteY3" fmla="*/ 1070043 h 1070043"/>
                <a:gd name="connsiteX4" fmla="*/ 0 w 651410"/>
                <a:gd name="connsiteY4" fmla="*/ 1070043 h 1070043"/>
                <a:gd name="connsiteX5" fmla="*/ 531332 w 651410"/>
                <a:gd name="connsiteY5" fmla="*/ 535022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1410" h="1070043">
                  <a:moveTo>
                    <a:pt x="0" y="0"/>
                  </a:moveTo>
                  <a:lnTo>
                    <a:pt x="120078" y="0"/>
                  </a:lnTo>
                  <a:lnTo>
                    <a:pt x="651410" y="535022"/>
                  </a:lnTo>
                  <a:lnTo>
                    <a:pt x="120079" y="1070043"/>
                  </a:lnTo>
                  <a:lnTo>
                    <a:pt x="0" y="1070043"/>
                  </a:lnTo>
                  <a:lnTo>
                    <a:pt x="531332" y="5350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6ECAB31-F51F-E425-3E81-0F66A4AD6160}"/>
              </a:ext>
            </a:extLst>
          </p:cNvPr>
          <p:cNvGrpSpPr/>
          <p:nvPr/>
        </p:nvGrpSpPr>
        <p:grpSpPr>
          <a:xfrm>
            <a:off x="2613497" y="4784385"/>
            <a:ext cx="6965004" cy="1070043"/>
            <a:chOff x="2613497" y="4903726"/>
            <a:chExt cx="6965004" cy="1070043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C559175-A4BC-8DE6-419A-34590CDDB191}"/>
                </a:ext>
              </a:extLst>
            </p:cNvPr>
            <p:cNvSpPr/>
            <p:nvPr/>
          </p:nvSpPr>
          <p:spPr>
            <a:xfrm>
              <a:off x="2613497" y="4903726"/>
              <a:ext cx="5476910" cy="1070043"/>
            </a:xfrm>
            <a:custGeom>
              <a:avLst/>
              <a:gdLst>
                <a:gd name="connsiteX0" fmla="*/ 178344 w 5476910"/>
                <a:gd name="connsiteY0" fmla="*/ 0 h 1070043"/>
                <a:gd name="connsiteX1" fmla="*/ 4945579 w 5476910"/>
                <a:gd name="connsiteY1" fmla="*/ 0 h 1070043"/>
                <a:gd name="connsiteX2" fmla="*/ 5476910 w 5476910"/>
                <a:gd name="connsiteY2" fmla="*/ 535021 h 1070043"/>
                <a:gd name="connsiteX3" fmla="*/ 4945578 w 5476910"/>
                <a:gd name="connsiteY3" fmla="*/ 1070043 h 1070043"/>
                <a:gd name="connsiteX4" fmla="*/ 178344 w 5476910"/>
                <a:gd name="connsiteY4" fmla="*/ 1070043 h 1070043"/>
                <a:gd name="connsiteX5" fmla="*/ 0 w 5476910"/>
                <a:gd name="connsiteY5" fmla="*/ 891699 h 1070043"/>
                <a:gd name="connsiteX6" fmla="*/ 0 w 5476910"/>
                <a:gd name="connsiteY6" fmla="*/ 178344 h 1070043"/>
                <a:gd name="connsiteX7" fmla="*/ 178344 w 5476910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76910" h="1070043">
                  <a:moveTo>
                    <a:pt x="178344" y="0"/>
                  </a:moveTo>
                  <a:lnTo>
                    <a:pt x="4945579" y="0"/>
                  </a:lnTo>
                  <a:lnTo>
                    <a:pt x="5476910" y="535021"/>
                  </a:lnTo>
                  <a:lnTo>
                    <a:pt x="4945578" y="1070043"/>
                  </a:lnTo>
                  <a:lnTo>
                    <a:pt x="178344" y="1070043"/>
                  </a:lnTo>
                  <a:cubicBezTo>
                    <a:pt x="79847" y="1070043"/>
                    <a:pt x="0" y="990196"/>
                    <a:pt x="0" y="891699"/>
                  </a:cubicBezTo>
                  <a:lnTo>
                    <a:pt x="0" y="178344"/>
                  </a:lnTo>
                  <a:cubicBezTo>
                    <a:pt x="0" y="79847"/>
                    <a:pt x="79847" y="0"/>
                    <a:pt x="178344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74320" rIns="640080" rtlCol="0" anchor="ctr">
              <a:no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801D10A-CEEF-7144-94E3-4729FED02D62}"/>
                </a:ext>
              </a:extLst>
            </p:cNvPr>
            <p:cNvSpPr/>
            <p:nvPr/>
          </p:nvSpPr>
          <p:spPr>
            <a:xfrm>
              <a:off x="7932695" y="4903726"/>
              <a:ext cx="1645806" cy="1070043"/>
            </a:xfrm>
            <a:custGeom>
              <a:avLst/>
              <a:gdLst>
                <a:gd name="connsiteX0" fmla="*/ 1 w 1645806"/>
                <a:gd name="connsiteY0" fmla="*/ 0 h 1070043"/>
                <a:gd name="connsiteX1" fmla="*/ 1467462 w 1645806"/>
                <a:gd name="connsiteY1" fmla="*/ 0 h 1070043"/>
                <a:gd name="connsiteX2" fmla="*/ 1645806 w 1645806"/>
                <a:gd name="connsiteY2" fmla="*/ 178344 h 1070043"/>
                <a:gd name="connsiteX3" fmla="*/ 1645806 w 1645806"/>
                <a:gd name="connsiteY3" fmla="*/ 891699 h 1070043"/>
                <a:gd name="connsiteX4" fmla="*/ 1467462 w 1645806"/>
                <a:gd name="connsiteY4" fmla="*/ 1070043 h 1070043"/>
                <a:gd name="connsiteX5" fmla="*/ 0 w 1645806"/>
                <a:gd name="connsiteY5" fmla="*/ 1070043 h 1070043"/>
                <a:gd name="connsiteX6" fmla="*/ 531332 w 1645806"/>
                <a:gd name="connsiteY6" fmla="*/ 535021 h 1070043"/>
                <a:gd name="connsiteX7" fmla="*/ 1 w 1645806"/>
                <a:gd name="connsiteY7" fmla="*/ 0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806" h="1070043">
                  <a:moveTo>
                    <a:pt x="1" y="0"/>
                  </a:moveTo>
                  <a:lnTo>
                    <a:pt x="1467462" y="0"/>
                  </a:lnTo>
                  <a:cubicBezTo>
                    <a:pt x="1565959" y="0"/>
                    <a:pt x="1645806" y="79847"/>
                    <a:pt x="1645806" y="178344"/>
                  </a:cubicBezTo>
                  <a:lnTo>
                    <a:pt x="1645806" y="891699"/>
                  </a:lnTo>
                  <a:cubicBezTo>
                    <a:pt x="1645806" y="990196"/>
                    <a:pt x="1565959" y="1070043"/>
                    <a:pt x="1467462" y="1070043"/>
                  </a:cubicBezTo>
                  <a:lnTo>
                    <a:pt x="0" y="1070043"/>
                  </a:lnTo>
                  <a:lnTo>
                    <a:pt x="531332" y="5350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6D517B8-E7F8-64E1-52CC-055165F9AFC8}"/>
                </a:ext>
              </a:extLst>
            </p:cNvPr>
            <p:cNvSpPr/>
            <p:nvPr/>
          </p:nvSpPr>
          <p:spPr>
            <a:xfrm>
              <a:off x="7438997" y="4903726"/>
              <a:ext cx="651410" cy="1070043"/>
            </a:xfrm>
            <a:custGeom>
              <a:avLst/>
              <a:gdLst>
                <a:gd name="connsiteX0" fmla="*/ 0 w 651410"/>
                <a:gd name="connsiteY0" fmla="*/ 0 h 1070043"/>
                <a:gd name="connsiteX1" fmla="*/ 120078 w 651410"/>
                <a:gd name="connsiteY1" fmla="*/ 0 h 1070043"/>
                <a:gd name="connsiteX2" fmla="*/ 651410 w 651410"/>
                <a:gd name="connsiteY2" fmla="*/ 535022 h 1070043"/>
                <a:gd name="connsiteX3" fmla="*/ 120079 w 651410"/>
                <a:gd name="connsiteY3" fmla="*/ 1070043 h 1070043"/>
                <a:gd name="connsiteX4" fmla="*/ 0 w 651410"/>
                <a:gd name="connsiteY4" fmla="*/ 1070043 h 1070043"/>
                <a:gd name="connsiteX5" fmla="*/ 531332 w 651410"/>
                <a:gd name="connsiteY5" fmla="*/ 535022 h 10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1410" h="1070043">
                  <a:moveTo>
                    <a:pt x="0" y="0"/>
                  </a:moveTo>
                  <a:lnTo>
                    <a:pt x="120078" y="0"/>
                  </a:lnTo>
                  <a:lnTo>
                    <a:pt x="651410" y="535022"/>
                  </a:lnTo>
                  <a:lnTo>
                    <a:pt x="120079" y="1070043"/>
                  </a:lnTo>
                  <a:lnTo>
                    <a:pt x="0" y="1070043"/>
                  </a:lnTo>
                  <a:lnTo>
                    <a:pt x="531332" y="5350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9" name="Graphic 38" descr="Lights On outline">
            <a:extLst>
              <a:ext uri="{FF2B5EF4-FFF2-40B4-BE49-F238E27FC236}">
                <a16:creationId xmlns:a16="http://schemas.microsoft.com/office/drawing/2014/main" id="{A6C42A8A-A255-1517-3E5B-00E24BC6A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96322" y="1361223"/>
            <a:ext cx="640080" cy="640080"/>
          </a:xfrm>
          <a:prstGeom prst="rect">
            <a:avLst/>
          </a:prstGeom>
        </p:spPr>
      </p:pic>
      <p:pic>
        <p:nvPicPr>
          <p:cNvPr id="40" name="Graphic 39" descr="Bar chart outline">
            <a:extLst>
              <a:ext uri="{FF2B5EF4-FFF2-40B4-BE49-F238E27FC236}">
                <a16:creationId xmlns:a16="http://schemas.microsoft.com/office/drawing/2014/main" id="{64B43809-8750-DD41-226C-2A33489EAE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755599" y="2573938"/>
            <a:ext cx="640080" cy="640080"/>
          </a:xfrm>
          <a:prstGeom prst="rect">
            <a:avLst/>
          </a:prstGeom>
        </p:spPr>
      </p:pic>
      <p:pic>
        <p:nvPicPr>
          <p:cNvPr id="41" name="Graphic 40" descr="Gears outline">
            <a:extLst>
              <a:ext uri="{FF2B5EF4-FFF2-40B4-BE49-F238E27FC236}">
                <a16:creationId xmlns:a16="http://schemas.microsoft.com/office/drawing/2014/main" id="{1F09E689-0F68-F1D6-B5DC-54716D1FD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796322" y="3786652"/>
            <a:ext cx="640080" cy="640080"/>
          </a:xfrm>
          <a:prstGeom prst="rect">
            <a:avLst/>
          </a:prstGeom>
        </p:spPr>
      </p:pic>
      <p:pic>
        <p:nvPicPr>
          <p:cNvPr id="42" name="Graphic 41" descr="Speedometer Middle outline">
            <a:extLst>
              <a:ext uri="{FF2B5EF4-FFF2-40B4-BE49-F238E27FC236}">
                <a16:creationId xmlns:a16="http://schemas.microsoft.com/office/drawing/2014/main" id="{29E58B26-C42C-8E52-AE98-838CA07896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755599" y="499936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98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9509</TotalTime>
  <Words>344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Horizontal Chevron Blocks – Slide Template</vt:lpstr>
      <vt:lpstr>Horizontal Chevron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Chevron Blocks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2025-10-28T17:50:04Z</dcterms:modified>
  <cp:category>Text &amp; Tables</cp:category>
</cp:coreProperties>
</file>