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1" r:id="rId4"/>
    <p:sldId id="38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65" y="8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48D72-37E8-70E6-1DE7-3C75CF830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9DEFD5-EAA5-610B-0B91-125EB4E111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06EA77-B710-7A82-A88E-F5BD19F06F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9B167-764D-847B-52FE-EB078A597F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64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5B4C9-68DE-DA51-DCB7-CA8444364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C8A98F-3EAC-72C9-02E8-589137568A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FE7EC8-1D56-C24D-9928-342FB24841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8D92F-D3D0-3F4E-EE47-58FBF6971C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410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9BE73-D73E-028C-6EB2-DD9CF0186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8AD6D-B735-10CD-1FC3-0947C088B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Network Loop Infographic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144FD9C-C6AA-4952-6A95-7B8E5A240879}"/>
              </a:ext>
            </a:extLst>
          </p:cNvPr>
          <p:cNvGrpSpPr/>
          <p:nvPr/>
        </p:nvGrpSpPr>
        <p:grpSpPr>
          <a:xfrm>
            <a:off x="3856038" y="1257300"/>
            <a:ext cx="4481513" cy="4319588"/>
            <a:chOff x="3856038" y="1257300"/>
            <a:chExt cx="4481513" cy="4319588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0C90C0C-8E79-A395-0EEC-A1871F84D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4288" y="1389486"/>
              <a:ext cx="1703388" cy="1268568"/>
            </a:xfrm>
            <a:custGeom>
              <a:avLst/>
              <a:gdLst>
                <a:gd name="connsiteX0" fmla="*/ 94837 w 1703388"/>
                <a:gd name="connsiteY0" fmla="*/ 0 h 1268568"/>
                <a:gd name="connsiteX1" fmla="*/ 139192 w 1703388"/>
                <a:gd name="connsiteY1" fmla="*/ 36597 h 1268568"/>
                <a:gd name="connsiteX2" fmla="*/ 209559 w 1703388"/>
                <a:gd name="connsiteY2" fmla="*/ 121882 h 1268568"/>
                <a:gd name="connsiteX3" fmla="*/ 229063 w 1703388"/>
                <a:gd name="connsiteY3" fmla="*/ 157816 h 1268568"/>
                <a:gd name="connsiteX4" fmla="*/ 262690 w 1703388"/>
                <a:gd name="connsiteY4" fmla="*/ 219769 h 1268568"/>
                <a:gd name="connsiteX5" fmla="*/ 268713 w 1703388"/>
                <a:gd name="connsiteY5" fmla="*/ 239172 h 1268568"/>
                <a:gd name="connsiteX6" fmla="*/ 268714 w 1703388"/>
                <a:gd name="connsiteY6" fmla="*/ 239176 h 1268568"/>
                <a:gd name="connsiteX7" fmla="*/ 320972 w 1703388"/>
                <a:gd name="connsiteY7" fmla="*/ 331786 h 1268568"/>
                <a:gd name="connsiteX8" fmla="*/ 1443765 w 1703388"/>
                <a:gd name="connsiteY8" fmla="*/ 1081625 h 1268568"/>
                <a:gd name="connsiteX9" fmla="*/ 1476189 w 1703388"/>
                <a:gd name="connsiteY9" fmla="*/ 1085540 h 1268568"/>
                <a:gd name="connsiteX10" fmla="*/ 1476195 w 1703388"/>
                <a:gd name="connsiteY10" fmla="*/ 1085541 h 1268568"/>
                <a:gd name="connsiteX11" fmla="*/ 1512504 w 1703388"/>
                <a:gd name="connsiteY11" fmla="*/ 1089196 h 1268568"/>
                <a:gd name="connsiteX12" fmla="*/ 1516355 w 1703388"/>
                <a:gd name="connsiteY12" fmla="*/ 1090390 h 1268568"/>
                <a:gd name="connsiteX13" fmla="*/ 1620824 w 1703388"/>
                <a:gd name="connsiteY13" fmla="*/ 1122774 h 1268568"/>
                <a:gd name="connsiteX14" fmla="*/ 1703388 w 1703388"/>
                <a:gd name="connsiteY14" fmla="*/ 1167527 h 1268568"/>
                <a:gd name="connsiteX15" fmla="*/ 1703388 w 1703388"/>
                <a:gd name="connsiteY15" fmla="*/ 1268568 h 1268568"/>
                <a:gd name="connsiteX16" fmla="*/ 1143544 w 1703388"/>
                <a:gd name="connsiteY16" fmla="*/ 1178943 h 1268568"/>
                <a:gd name="connsiteX17" fmla="*/ 1098780 w 1703388"/>
                <a:gd name="connsiteY17" fmla="*/ 1162240 h 1268568"/>
                <a:gd name="connsiteX18" fmla="*/ 1171590 w 1703388"/>
                <a:gd name="connsiteY18" fmla="*/ 1122774 h 1268568"/>
                <a:gd name="connsiteX19" fmla="*/ 1279910 w 1703388"/>
                <a:gd name="connsiteY19" fmla="*/ 1089196 h 1268568"/>
                <a:gd name="connsiteX20" fmla="*/ 1396206 w 1703388"/>
                <a:gd name="connsiteY20" fmla="*/ 1077488 h 1268568"/>
                <a:gd name="connsiteX21" fmla="*/ 1396206 w 1703388"/>
                <a:gd name="connsiteY21" fmla="*/ 1077488 h 1268568"/>
                <a:gd name="connsiteX22" fmla="*/ 1171589 w 1703388"/>
                <a:gd name="connsiteY22" fmla="*/ 1122774 h 1268568"/>
                <a:gd name="connsiteX23" fmla="*/ 1098779 w 1703388"/>
                <a:gd name="connsiteY23" fmla="*/ 1162240 h 1268568"/>
                <a:gd name="connsiteX24" fmla="*/ 1012712 w 1703388"/>
                <a:gd name="connsiteY24" fmla="*/ 1130125 h 1268568"/>
                <a:gd name="connsiteX25" fmla="*/ 344975 w 1703388"/>
                <a:gd name="connsiteY25" fmla="*/ 644875 h 1268568"/>
                <a:gd name="connsiteX26" fmla="*/ 291063 w 1703388"/>
                <a:gd name="connsiteY26" fmla="*/ 576979 h 1268568"/>
                <a:gd name="connsiteX27" fmla="*/ 291063 w 1703388"/>
                <a:gd name="connsiteY27" fmla="*/ 576978 h 1268568"/>
                <a:gd name="connsiteX28" fmla="*/ 258143 w 1703388"/>
                <a:gd name="connsiteY28" fmla="*/ 535519 h 1268568"/>
                <a:gd name="connsiteX29" fmla="*/ 0 w 1703388"/>
                <a:gd name="connsiteY29" fmla="*/ 30775 h 126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703388" h="1268568">
                  <a:moveTo>
                    <a:pt x="94837" y="0"/>
                  </a:moveTo>
                  <a:lnTo>
                    <a:pt x="139192" y="36597"/>
                  </a:lnTo>
                  <a:cubicBezTo>
                    <a:pt x="165263" y="62667"/>
                    <a:pt x="188848" y="91225"/>
                    <a:pt x="209559" y="121882"/>
                  </a:cubicBezTo>
                  <a:lnTo>
                    <a:pt x="229063" y="157816"/>
                  </a:lnTo>
                  <a:lnTo>
                    <a:pt x="262690" y="219769"/>
                  </a:lnTo>
                  <a:lnTo>
                    <a:pt x="268713" y="239172"/>
                  </a:lnTo>
                  <a:lnTo>
                    <a:pt x="268714" y="239176"/>
                  </a:lnTo>
                  <a:lnTo>
                    <a:pt x="320972" y="331786"/>
                  </a:lnTo>
                  <a:cubicBezTo>
                    <a:pt x="567370" y="730636"/>
                    <a:pt x="977008" y="1006258"/>
                    <a:pt x="1443765" y="1081625"/>
                  </a:cubicBezTo>
                  <a:lnTo>
                    <a:pt x="1476189" y="1085540"/>
                  </a:lnTo>
                  <a:lnTo>
                    <a:pt x="1476195" y="1085541"/>
                  </a:lnTo>
                  <a:lnTo>
                    <a:pt x="1512504" y="1089196"/>
                  </a:lnTo>
                  <a:lnTo>
                    <a:pt x="1516355" y="1090390"/>
                  </a:lnTo>
                  <a:lnTo>
                    <a:pt x="1620824" y="1122774"/>
                  </a:lnTo>
                  <a:lnTo>
                    <a:pt x="1703388" y="1167527"/>
                  </a:lnTo>
                  <a:lnTo>
                    <a:pt x="1703388" y="1268568"/>
                  </a:lnTo>
                  <a:cubicBezTo>
                    <a:pt x="1509375" y="1268568"/>
                    <a:pt x="1320888" y="1237330"/>
                    <a:pt x="1143544" y="1178943"/>
                  </a:cubicBezTo>
                  <a:lnTo>
                    <a:pt x="1098780" y="1162240"/>
                  </a:lnTo>
                  <a:lnTo>
                    <a:pt x="1171590" y="1122774"/>
                  </a:lnTo>
                  <a:cubicBezTo>
                    <a:pt x="1206109" y="1108194"/>
                    <a:pt x="1242345" y="1096872"/>
                    <a:pt x="1279910" y="1089196"/>
                  </a:cubicBezTo>
                  <a:lnTo>
                    <a:pt x="1396206" y="1077488"/>
                  </a:lnTo>
                  <a:lnTo>
                    <a:pt x="1396206" y="1077488"/>
                  </a:lnTo>
                  <a:cubicBezTo>
                    <a:pt x="1316531" y="1077488"/>
                    <a:pt x="1240628" y="1093613"/>
                    <a:pt x="1171589" y="1122774"/>
                  </a:cubicBezTo>
                  <a:lnTo>
                    <a:pt x="1098779" y="1162240"/>
                  </a:lnTo>
                  <a:lnTo>
                    <a:pt x="1012712" y="1130125"/>
                  </a:lnTo>
                  <a:cubicBezTo>
                    <a:pt x="755581" y="1022564"/>
                    <a:pt x="526682" y="856215"/>
                    <a:pt x="344975" y="644875"/>
                  </a:cubicBezTo>
                  <a:lnTo>
                    <a:pt x="291063" y="576979"/>
                  </a:lnTo>
                  <a:lnTo>
                    <a:pt x="291063" y="576978"/>
                  </a:lnTo>
                  <a:lnTo>
                    <a:pt x="258143" y="535519"/>
                  </a:lnTo>
                  <a:cubicBezTo>
                    <a:pt x="147844" y="384883"/>
                    <a:pt x="59924" y="215272"/>
                    <a:pt x="0" y="30775"/>
                  </a:cubicBez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7FFF3F8-BA18-890E-DD74-8A9FED07A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4324" y="1389464"/>
              <a:ext cx="1703388" cy="1268592"/>
            </a:xfrm>
            <a:custGeom>
              <a:avLst/>
              <a:gdLst>
                <a:gd name="connsiteX0" fmla="*/ 1608581 w 1703388"/>
                <a:gd name="connsiteY0" fmla="*/ 0 h 1268592"/>
                <a:gd name="connsiteX1" fmla="*/ 1703388 w 1703388"/>
                <a:gd name="connsiteY1" fmla="*/ 30799 h 1268592"/>
                <a:gd name="connsiteX2" fmla="*/ 1445219 w 1703388"/>
                <a:gd name="connsiteY2" fmla="*/ 535543 h 1268592"/>
                <a:gd name="connsiteX3" fmla="*/ 1412318 w 1703388"/>
                <a:gd name="connsiteY3" fmla="*/ 576976 h 1268592"/>
                <a:gd name="connsiteX4" fmla="*/ 1358380 w 1703388"/>
                <a:gd name="connsiteY4" fmla="*/ 644899 h 1268592"/>
                <a:gd name="connsiteX5" fmla="*/ 690624 w 1703388"/>
                <a:gd name="connsiteY5" fmla="*/ 1130149 h 1268592"/>
                <a:gd name="connsiteX6" fmla="*/ 605531 w 1703388"/>
                <a:gd name="connsiteY6" fmla="*/ 1161902 h 1268592"/>
                <a:gd name="connsiteX7" fmla="*/ 559797 w 1703388"/>
                <a:gd name="connsiteY7" fmla="*/ 1178967 h 1268592"/>
                <a:gd name="connsiteX8" fmla="*/ 0 w 1703388"/>
                <a:gd name="connsiteY8" fmla="*/ 1268592 h 1268592"/>
                <a:gd name="connsiteX9" fmla="*/ 0 w 1703388"/>
                <a:gd name="connsiteY9" fmla="*/ 1168411 h 1268592"/>
                <a:gd name="connsiteX10" fmla="*/ 84153 w 1703388"/>
                <a:gd name="connsiteY10" fmla="*/ 1122797 h 1268592"/>
                <a:gd name="connsiteX11" fmla="*/ 189647 w 1703388"/>
                <a:gd name="connsiteY11" fmla="*/ 1090095 h 1268592"/>
                <a:gd name="connsiteX12" fmla="*/ 192473 w 1703388"/>
                <a:gd name="connsiteY12" fmla="*/ 1089219 h 1268592"/>
                <a:gd name="connsiteX13" fmla="*/ 219098 w 1703388"/>
                <a:gd name="connsiteY13" fmla="*/ 1086539 h 1268592"/>
                <a:gd name="connsiteX14" fmla="*/ 259588 w 1703388"/>
                <a:gd name="connsiteY14" fmla="*/ 1081649 h 1268592"/>
                <a:gd name="connsiteX15" fmla="*/ 1382482 w 1703388"/>
                <a:gd name="connsiteY15" fmla="*/ 331810 h 1268592"/>
                <a:gd name="connsiteX16" fmla="*/ 1434563 w 1703388"/>
                <a:gd name="connsiteY16" fmla="*/ 239561 h 1268592"/>
                <a:gd name="connsiteX17" fmla="*/ 1440699 w 1703388"/>
                <a:gd name="connsiteY17" fmla="*/ 219792 h 1268592"/>
                <a:gd name="connsiteX18" fmla="*/ 1475135 w 1703388"/>
                <a:gd name="connsiteY18" fmla="*/ 156348 h 1268592"/>
                <a:gd name="connsiteX19" fmla="*/ 1493830 w 1703388"/>
                <a:gd name="connsiteY19" fmla="*/ 121905 h 1268592"/>
                <a:gd name="connsiteX20" fmla="*/ 1564197 w 1703388"/>
                <a:gd name="connsiteY20" fmla="*/ 36620 h 126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03388" h="1268592">
                  <a:moveTo>
                    <a:pt x="1608581" y="0"/>
                  </a:moveTo>
                  <a:lnTo>
                    <a:pt x="1703388" y="30799"/>
                  </a:lnTo>
                  <a:cubicBezTo>
                    <a:pt x="1643458" y="215296"/>
                    <a:pt x="1555528" y="384907"/>
                    <a:pt x="1445219" y="535543"/>
                  </a:cubicBezTo>
                  <a:lnTo>
                    <a:pt x="1412318" y="576976"/>
                  </a:lnTo>
                  <a:lnTo>
                    <a:pt x="1358380" y="644899"/>
                  </a:lnTo>
                  <a:cubicBezTo>
                    <a:pt x="1176660" y="856239"/>
                    <a:pt x="947751" y="1022588"/>
                    <a:pt x="690624" y="1130149"/>
                  </a:cubicBezTo>
                  <a:lnTo>
                    <a:pt x="605531" y="1161902"/>
                  </a:lnTo>
                  <a:lnTo>
                    <a:pt x="559797" y="1178967"/>
                  </a:lnTo>
                  <a:cubicBezTo>
                    <a:pt x="382460" y="1237354"/>
                    <a:pt x="193987" y="1268592"/>
                    <a:pt x="0" y="1268592"/>
                  </a:cubicBezTo>
                  <a:lnTo>
                    <a:pt x="0" y="1168411"/>
                  </a:lnTo>
                  <a:lnTo>
                    <a:pt x="84153" y="1122797"/>
                  </a:lnTo>
                  <a:lnTo>
                    <a:pt x="189647" y="1090095"/>
                  </a:lnTo>
                  <a:lnTo>
                    <a:pt x="192473" y="1089219"/>
                  </a:lnTo>
                  <a:lnTo>
                    <a:pt x="219098" y="1086539"/>
                  </a:lnTo>
                  <a:lnTo>
                    <a:pt x="259588" y="1081649"/>
                  </a:lnTo>
                  <a:cubicBezTo>
                    <a:pt x="726300" y="1006282"/>
                    <a:pt x="1135976" y="730660"/>
                    <a:pt x="1382482" y="331810"/>
                  </a:cubicBezTo>
                  <a:lnTo>
                    <a:pt x="1434563" y="239561"/>
                  </a:lnTo>
                  <a:lnTo>
                    <a:pt x="1440699" y="219792"/>
                  </a:lnTo>
                  <a:lnTo>
                    <a:pt x="1475135" y="156348"/>
                  </a:lnTo>
                  <a:lnTo>
                    <a:pt x="1493830" y="121905"/>
                  </a:lnTo>
                  <a:cubicBezTo>
                    <a:pt x="1514542" y="91248"/>
                    <a:pt x="1538126" y="62690"/>
                    <a:pt x="1564197" y="36620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8DB5247-E53C-1D21-E5E0-3EF529E574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0586" y="3171887"/>
              <a:ext cx="796324" cy="2003425"/>
            </a:xfrm>
            <a:custGeom>
              <a:avLst/>
              <a:gdLst>
                <a:gd name="connsiteX0" fmla="*/ 737805 w 796324"/>
                <a:gd name="connsiteY0" fmla="*/ 0 h 2003425"/>
                <a:gd name="connsiteX1" fmla="*/ 796324 w 796324"/>
                <a:gd name="connsiteY1" fmla="*/ 80521 h 2003425"/>
                <a:gd name="connsiteX2" fmla="*/ 791618 w 796324"/>
                <a:gd name="connsiteY2" fmla="*/ 95658 h 2003425"/>
                <a:gd name="connsiteX3" fmla="*/ 738414 w 796324"/>
                <a:gd name="connsiteY3" fmla="*/ 193545 h 2003425"/>
                <a:gd name="connsiteX4" fmla="*/ 678431 w 796324"/>
                <a:gd name="connsiteY4" fmla="*/ 266145 h 2003425"/>
                <a:gd name="connsiteX5" fmla="*/ 667950 w 796324"/>
                <a:gd name="connsiteY5" fmla="*/ 278830 h 2003425"/>
                <a:gd name="connsiteX6" fmla="*/ 640250 w 796324"/>
                <a:gd name="connsiteY6" fmla="*/ 301654 h 2003425"/>
                <a:gd name="connsiteX7" fmla="*/ 637820 w 796324"/>
                <a:gd name="connsiteY7" fmla="*/ 303913 h 2003425"/>
                <a:gd name="connsiteX8" fmla="*/ 185191 w 796324"/>
                <a:gd name="connsiteY8" fmla="*/ 1698684 h 2003425"/>
                <a:gd name="connsiteX9" fmla="*/ 186156 w 796324"/>
                <a:gd name="connsiteY9" fmla="*/ 1703601 h 2003425"/>
                <a:gd name="connsiteX10" fmla="*/ 188654 w 796324"/>
                <a:gd name="connsiteY10" fmla="*/ 1711648 h 2003425"/>
                <a:gd name="connsiteX11" fmla="*/ 189624 w 796324"/>
                <a:gd name="connsiteY11" fmla="*/ 1721273 h 2003425"/>
                <a:gd name="connsiteX12" fmla="*/ 200378 w 796324"/>
                <a:gd name="connsiteY12" fmla="*/ 1827945 h 2003425"/>
                <a:gd name="connsiteX13" fmla="*/ 188654 w 796324"/>
                <a:gd name="connsiteY13" fmla="*/ 1944242 h 2003425"/>
                <a:gd name="connsiteX14" fmla="*/ 179538 w 796324"/>
                <a:gd name="connsiteY14" fmla="*/ 1973612 h 2003425"/>
                <a:gd name="connsiteX15" fmla="*/ 87772 w 796324"/>
                <a:gd name="connsiteY15" fmla="*/ 2003425 h 2003425"/>
                <a:gd name="connsiteX16" fmla="*/ 12 w 796324"/>
                <a:gd name="connsiteY16" fmla="*/ 1443054 h 2003425"/>
                <a:gd name="connsiteX17" fmla="*/ 2040 w 796324"/>
                <a:gd name="connsiteY17" fmla="*/ 1395711 h 2003425"/>
                <a:gd name="connsiteX18" fmla="*/ 5990 w 796324"/>
                <a:gd name="connsiteY18" fmla="*/ 1303477 h 2003425"/>
                <a:gd name="connsiteX19" fmla="*/ 260843 w 796324"/>
                <a:gd name="connsiteY19" fmla="*/ 518096 h 2003425"/>
                <a:gd name="connsiteX20" fmla="*/ 310910 w 796324"/>
                <a:gd name="connsiteY20" fmla="*/ 442480 h 2003425"/>
                <a:gd name="connsiteX21" fmla="*/ 337934 w 796324"/>
                <a:gd name="connsiteY21" fmla="*/ 401664 h 2003425"/>
                <a:gd name="connsiteX22" fmla="*/ 737805 w 796324"/>
                <a:gd name="connsiteY22" fmla="*/ 0 h 200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324" h="2003425">
                  <a:moveTo>
                    <a:pt x="737805" y="0"/>
                  </a:moveTo>
                  <a:lnTo>
                    <a:pt x="796324" y="80521"/>
                  </a:lnTo>
                  <a:lnTo>
                    <a:pt x="791618" y="95658"/>
                  </a:lnTo>
                  <a:cubicBezTo>
                    <a:pt x="777018" y="130130"/>
                    <a:pt x="759154" y="162888"/>
                    <a:pt x="738414" y="193545"/>
                  </a:cubicBezTo>
                  <a:lnTo>
                    <a:pt x="678431" y="266145"/>
                  </a:lnTo>
                  <a:lnTo>
                    <a:pt x="667950" y="278830"/>
                  </a:lnTo>
                  <a:lnTo>
                    <a:pt x="640250" y="301654"/>
                  </a:lnTo>
                  <a:lnTo>
                    <a:pt x="637820" y="303913"/>
                  </a:lnTo>
                  <a:cubicBezTo>
                    <a:pt x="274495" y="669913"/>
                    <a:pt x="106081" y="1188776"/>
                    <a:pt x="185191" y="1698684"/>
                  </a:cubicBezTo>
                  <a:lnTo>
                    <a:pt x="186156" y="1703601"/>
                  </a:lnTo>
                  <a:lnTo>
                    <a:pt x="188654" y="1711648"/>
                  </a:lnTo>
                  <a:lnTo>
                    <a:pt x="189624" y="1721273"/>
                  </a:lnTo>
                  <a:lnTo>
                    <a:pt x="200378" y="1827945"/>
                  </a:lnTo>
                  <a:cubicBezTo>
                    <a:pt x="200378" y="1867783"/>
                    <a:pt x="196341" y="1906677"/>
                    <a:pt x="188654" y="1944242"/>
                  </a:cubicBezTo>
                  <a:lnTo>
                    <a:pt x="179538" y="1973612"/>
                  </a:lnTo>
                  <a:lnTo>
                    <a:pt x="87772" y="2003425"/>
                  </a:lnTo>
                  <a:cubicBezTo>
                    <a:pt x="27843" y="1818839"/>
                    <a:pt x="-693" y="1629844"/>
                    <a:pt x="12" y="1443054"/>
                  </a:cubicBezTo>
                  <a:lnTo>
                    <a:pt x="2040" y="1395711"/>
                  </a:lnTo>
                  <a:lnTo>
                    <a:pt x="5990" y="1303477"/>
                  </a:lnTo>
                  <a:cubicBezTo>
                    <a:pt x="28777" y="1025565"/>
                    <a:pt x="116148" y="756332"/>
                    <a:pt x="260843" y="518096"/>
                  </a:cubicBezTo>
                  <a:lnTo>
                    <a:pt x="310910" y="442480"/>
                  </a:lnTo>
                  <a:lnTo>
                    <a:pt x="337934" y="401664"/>
                  </a:lnTo>
                  <a:cubicBezTo>
                    <a:pt x="447002" y="250142"/>
                    <a:pt x="581009" y="114050"/>
                    <a:pt x="73780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4B67162-D9A3-9D2C-AF85-6DC5C4C5E0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5749" y="3171887"/>
              <a:ext cx="795421" cy="2003425"/>
            </a:xfrm>
            <a:custGeom>
              <a:avLst/>
              <a:gdLst>
                <a:gd name="connsiteX0" fmla="*/ 793387 w 795421"/>
                <a:gd name="connsiteY0" fmla="*/ 1395910 h 2003425"/>
                <a:gd name="connsiteX1" fmla="*/ 795409 w 795421"/>
                <a:gd name="connsiteY1" fmla="*/ 1443054 h 2003425"/>
                <a:gd name="connsiteX2" fmla="*/ 707508 w 795421"/>
                <a:gd name="connsiteY2" fmla="*/ 2003425 h 2003425"/>
                <a:gd name="connsiteX3" fmla="*/ 616177 w 795421"/>
                <a:gd name="connsiteY3" fmla="*/ 1973765 h 2003425"/>
                <a:gd name="connsiteX4" fmla="*/ 607013 w 795421"/>
                <a:gd name="connsiteY4" fmla="*/ 1944242 h 2003425"/>
                <a:gd name="connsiteX5" fmla="*/ 595289 w 795421"/>
                <a:gd name="connsiteY5" fmla="*/ 1827945 h 2003425"/>
                <a:gd name="connsiteX6" fmla="*/ 606476 w 795421"/>
                <a:gd name="connsiteY6" fmla="*/ 1716981 h 2003425"/>
                <a:gd name="connsiteX7" fmla="*/ 607013 w 795421"/>
                <a:gd name="connsiteY7" fmla="*/ 1711648 h 2003425"/>
                <a:gd name="connsiteX8" fmla="*/ 608401 w 795421"/>
                <a:gd name="connsiteY8" fmla="*/ 1707177 h 2003425"/>
                <a:gd name="connsiteX9" fmla="*/ 640637 w 795421"/>
                <a:gd name="connsiteY9" fmla="*/ 1603328 h 2003425"/>
                <a:gd name="connsiteX10" fmla="*/ 764305 w 795421"/>
                <a:gd name="connsiteY10" fmla="*/ 1419904 h 2003425"/>
                <a:gd name="connsiteX11" fmla="*/ 56429 w 795421"/>
                <a:gd name="connsiteY11" fmla="*/ 0 h 2003425"/>
                <a:gd name="connsiteX12" fmla="*/ 456944 w 795421"/>
                <a:gd name="connsiteY12" fmla="*/ 401664 h 2003425"/>
                <a:gd name="connsiteX13" fmla="*/ 483844 w 795421"/>
                <a:gd name="connsiteY13" fmla="*/ 442227 h 2003425"/>
                <a:gd name="connsiteX14" fmla="*/ 483845 w 795421"/>
                <a:gd name="connsiteY14" fmla="*/ 442227 h 2003425"/>
                <a:gd name="connsiteX15" fmla="*/ 534159 w 795421"/>
                <a:gd name="connsiteY15" fmla="*/ 518095 h 2003425"/>
                <a:gd name="connsiteX16" fmla="*/ 789422 w 795421"/>
                <a:gd name="connsiteY16" fmla="*/ 1303476 h 2003425"/>
                <a:gd name="connsiteX17" fmla="*/ 793387 w 795421"/>
                <a:gd name="connsiteY17" fmla="*/ 1395909 h 2003425"/>
                <a:gd name="connsiteX18" fmla="*/ 764305 w 795421"/>
                <a:gd name="connsiteY18" fmla="*/ 1419903 h 2003425"/>
                <a:gd name="connsiteX19" fmla="*/ 640637 w 795421"/>
                <a:gd name="connsiteY19" fmla="*/ 1603327 h 2003425"/>
                <a:gd name="connsiteX20" fmla="*/ 608401 w 795421"/>
                <a:gd name="connsiteY20" fmla="*/ 1707176 h 2003425"/>
                <a:gd name="connsiteX21" fmla="*/ 610069 w 795421"/>
                <a:gd name="connsiteY21" fmla="*/ 1698683 h 2003425"/>
                <a:gd name="connsiteX22" fmla="*/ 156631 w 795421"/>
                <a:gd name="connsiteY22" fmla="*/ 303912 h 2003425"/>
                <a:gd name="connsiteX23" fmla="*/ 132027 w 795421"/>
                <a:gd name="connsiteY23" fmla="*/ 281073 h 2003425"/>
                <a:gd name="connsiteX24" fmla="*/ 132017 w 795421"/>
                <a:gd name="connsiteY24" fmla="*/ 281065 h 2003425"/>
                <a:gd name="connsiteX25" fmla="*/ 129305 w 795421"/>
                <a:gd name="connsiteY25" fmla="*/ 278830 h 2003425"/>
                <a:gd name="connsiteX26" fmla="*/ 128302 w 795421"/>
                <a:gd name="connsiteY26" fmla="*/ 277616 h 2003425"/>
                <a:gd name="connsiteX27" fmla="*/ 58841 w 795421"/>
                <a:gd name="connsiteY27" fmla="*/ 193545 h 2003425"/>
                <a:gd name="connsiteX28" fmla="*/ 5637 w 795421"/>
                <a:gd name="connsiteY28" fmla="*/ 95658 h 2003425"/>
                <a:gd name="connsiteX29" fmla="*/ 0 w 795421"/>
                <a:gd name="connsiteY29" fmla="*/ 77522 h 200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95421" h="2003425">
                  <a:moveTo>
                    <a:pt x="793387" y="1395910"/>
                  </a:moveTo>
                  <a:lnTo>
                    <a:pt x="795409" y="1443054"/>
                  </a:lnTo>
                  <a:cubicBezTo>
                    <a:pt x="796116" y="1629844"/>
                    <a:pt x="767533" y="1818839"/>
                    <a:pt x="707508" y="2003425"/>
                  </a:cubicBezTo>
                  <a:lnTo>
                    <a:pt x="616177" y="1973765"/>
                  </a:lnTo>
                  <a:lnTo>
                    <a:pt x="607013" y="1944242"/>
                  </a:lnTo>
                  <a:cubicBezTo>
                    <a:pt x="599326" y="1906677"/>
                    <a:pt x="595289" y="1867783"/>
                    <a:pt x="595289" y="1827945"/>
                  </a:cubicBezTo>
                  <a:lnTo>
                    <a:pt x="606476" y="1716981"/>
                  </a:lnTo>
                  <a:lnTo>
                    <a:pt x="607013" y="1711648"/>
                  </a:lnTo>
                  <a:lnTo>
                    <a:pt x="608401" y="1707177"/>
                  </a:lnTo>
                  <a:lnTo>
                    <a:pt x="640637" y="1603328"/>
                  </a:lnTo>
                  <a:cubicBezTo>
                    <a:pt x="669838" y="1534290"/>
                    <a:pt x="712092" y="1472118"/>
                    <a:pt x="764305" y="1419904"/>
                  </a:cubicBezTo>
                  <a:close/>
                  <a:moveTo>
                    <a:pt x="56429" y="0"/>
                  </a:moveTo>
                  <a:cubicBezTo>
                    <a:pt x="213478" y="114050"/>
                    <a:pt x="347701" y="250142"/>
                    <a:pt x="456944" y="401664"/>
                  </a:cubicBezTo>
                  <a:lnTo>
                    <a:pt x="483844" y="442227"/>
                  </a:lnTo>
                  <a:lnTo>
                    <a:pt x="483845" y="442227"/>
                  </a:lnTo>
                  <a:lnTo>
                    <a:pt x="534159" y="518095"/>
                  </a:lnTo>
                  <a:cubicBezTo>
                    <a:pt x="679087" y="756331"/>
                    <a:pt x="766598" y="1025564"/>
                    <a:pt x="789422" y="1303476"/>
                  </a:cubicBezTo>
                  <a:lnTo>
                    <a:pt x="793387" y="1395909"/>
                  </a:lnTo>
                  <a:lnTo>
                    <a:pt x="764305" y="1419903"/>
                  </a:lnTo>
                  <a:cubicBezTo>
                    <a:pt x="712092" y="1472117"/>
                    <a:pt x="669838" y="1534289"/>
                    <a:pt x="640637" y="1603327"/>
                  </a:cubicBezTo>
                  <a:lnTo>
                    <a:pt x="608401" y="1707176"/>
                  </a:lnTo>
                  <a:lnTo>
                    <a:pt x="610069" y="1698683"/>
                  </a:lnTo>
                  <a:cubicBezTo>
                    <a:pt x="689225" y="1188775"/>
                    <a:pt x="520621" y="669912"/>
                    <a:pt x="156631" y="303912"/>
                  </a:cubicBezTo>
                  <a:lnTo>
                    <a:pt x="132027" y="281073"/>
                  </a:lnTo>
                  <a:lnTo>
                    <a:pt x="132017" y="281065"/>
                  </a:lnTo>
                  <a:lnTo>
                    <a:pt x="129305" y="278830"/>
                  </a:lnTo>
                  <a:lnTo>
                    <a:pt x="128302" y="277616"/>
                  </a:lnTo>
                  <a:lnTo>
                    <a:pt x="58841" y="193545"/>
                  </a:lnTo>
                  <a:cubicBezTo>
                    <a:pt x="38101" y="162888"/>
                    <a:pt x="20237" y="130130"/>
                    <a:pt x="5637" y="95658"/>
                  </a:cubicBezTo>
                  <a:lnTo>
                    <a:pt x="0" y="77522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4F981CE-3ACA-2A9D-E82C-653F9F1EA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3488" y="5152327"/>
              <a:ext cx="2105025" cy="421244"/>
            </a:xfrm>
            <a:custGeom>
              <a:avLst/>
              <a:gdLst>
                <a:gd name="connsiteX0" fmla="*/ 1548458 w 2105025"/>
                <a:gd name="connsiteY0" fmla="*/ 71310 h 421244"/>
                <a:gd name="connsiteX1" fmla="*/ 1599591 w 2105025"/>
                <a:gd name="connsiteY1" fmla="*/ 85538 h 421244"/>
                <a:gd name="connsiteX2" fmla="*/ 2105025 w 2105025"/>
                <a:gd name="connsiteY2" fmla="*/ 342153 h 421244"/>
                <a:gd name="connsiteX3" fmla="*/ 2047499 w 2105025"/>
                <a:gd name="connsiteY3" fmla="*/ 421244 h 421244"/>
                <a:gd name="connsiteX4" fmla="*/ 1964122 w 2105025"/>
                <a:gd name="connsiteY4" fmla="*/ 412838 h 421244"/>
                <a:gd name="connsiteX5" fmla="*/ 1855802 w 2105025"/>
                <a:gd name="connsiteY5" fmla="*/ 379214 h 421244"/>
                <a:gd name="connsiteX6" fmla="*/ 1797049 w 2105025"/>
                <a:gd name="connsiteY6" fmla="*/ 347324 h 421244"/>
                <a:gd name="connsiteX7" fmla="*/ 1783125 w 2105025"/>
                <a:gd name="connsiteY7" fmla="*/ 339766 h 421244"/>
                <a:gd name="connsiteX8" fmla="*/ 1757781 w 2105025"/>
                <a:gd name="connsiteY8" fmla="*/ 326010 h 421244"/>
                <a:gd name="connsiteX9" fmla="*/ 1548710 w 2105025"/>
                <a:gd name="connsiteY9" fmla="*/ 72122 h 421244"/>
                <a:gd name="connsiteX10" fmla="*/ 1052512 w 2105025"/>
                <a:gd name="connsiteY10" fmla="*/ 0 h 421244"/>
                <a:gd name="connsiteX11" fmla="*/ 1465098 w 2105025"/>
                <a:gd name="connsiteY11" fmla="*/ 48115 h 421244"/>
                <a:gd name="connsiteX12" fmla="*/ 1548457 w 2105025"/>
                <a:gd name="connsiteY12" fmla="*/ 71310 h 421244"/>
                <a:gd name="connsiteX13" fmla="*/ 1548709 w 2105025"/>
                <a:gd name="connsiteY13" fmla="*/ 72122 h 421244"/>
                <a:gd name="connsiteX14" fmla="*/ 1757780 w 2105025"/>
                <a:gd name="connsiteY14" fmla="*/ 326010 h 421244"/>
                <a:gd name="connsiteX15" fmla="*/ 1783124 w 2105025"/>
                <a:gd name="connsiteY15" fmla="*/ 339766 h 421244"/>
                <a:gd name="connsiteX16" fmla="*/ 1668448 w 2105025"/>
                <a:gd name="connsiteY16" fmla="*/ 287334 h 421244"/>
                <a:gd name="connsiteX17" fmla="*/ 436576 w 2105025"/>
                <a:gd name="connsiteY17" fmla="*/ 287334 h 421244"/>
                <a:gd name="connsiteX18" fmla="*/ 321906 w 2105025"/>
                <a:gd name="connsiteY18" fmla="*/ 339763 h 421244"/>
                <a:gd name="connsiteX19" fmla="*/ 321901 w 2105025"/>
                <a:gd name="connsiteY19" fmla="*/ 339766 h 421244"/>
                <a:gd name="connsiteX20" fmla="*/ 307978 w 2105025"/>
                <a:gd name="connsiteY20" fmla="*/ 347324 h 421244"/>
                <a:gd name="connsiteX21" fmla="*/ 249224 w 2105025"/>
                <a:gd name="connsiteY21" fmla="*/ 379214 h 421244"/>
                <a:gd name="connsiteX22" fmla="*/ 140904 w 2105025"/>
                <a:gd name="connsiteY22" fmla="*/ 412838 h 421244"/>
                <a:gd name="connsiteX23" fmla="*/ 57527 w 2105025"/>
                <a:gd name="connsiteY23" fmla="*/ 421244 h 421244"/>
                <a:gd name="connsiteX24" fmla="*/ 0 w 2105025"/>
                <a:gd name="connsiteY24" fmla="*/ 342153 h 421244"/>
                <a:gd name="connsiteX25" fmla="*/ 505434 w 2105025"/>
                <a:gd name="connsiteY25" fmla="*/ 85538 h 421244"/>
                <a:gd name="connsiteX26" fmla="*/ 556567 w 2105025"/>
                <a:gd name="connsiteY26" fmla="*/ 71310 h 421244"/>
                <a:gd name="connsiteX27" fmla="*/ 556567 w 2105025"/>
                <a:gd name="connsiteY27" fmla="*/ 71310 h 421244"/>
                <a:gd name="connsiteX28" fmla="*/ 639926 w 2105025"/>
                <a:gd name="connsiteY28" fmla="*/ 48115 h 421244"/>
                <a:gd name="connsiteX29" fmla="*/ 1052512 w 2105025"/>
                <a:gd name="connsiteY29" fmla="*/ 0 h 421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05025" h="421244">
                  <a:moveTo>
                    <a:pt x="1548458" y="71310"/>
                  </a:moveTo>
                  <a:lnTo>
                    <a:pt x="1599591" y="85538"/>
                  </a:lnTo>
                  <a:cubicBezTo>
                    <a:pt x="1777324" y="142564"/>
                    <a:pt x="1948115" y="228102"/>
                    <a:pt x="2105025" y="342153"/>
                  </a:cubicBezTo>
                  <a:lnTo>
                    <a:pt x="2047499" y="421244"/>
                  </a:lnTo>
                  <a:lnTo>
                    <a:pt x="1964122" y="412838"/>
                  </a:lnTo>
                  <a:cubicBezTo>
                    <a:pt x="1926557" y="405152"/>
                    <a:pt x="1890322" y="393815"/>
                    <a:pt x="1855802" y="379214"/>
                  </a:cubicBezTo>
                  <a:lnTo>
                    <a:pt x="1797049" y="347324"/>
                  </a:lnTo>
                  <a:lnTo>
                    <a:pt x="1783125" y="339766"/>
                  </a:lnTo>
                  <a:lnTo>
                    <a:pt x="1757781" y="326010"/>
                  </a:lnTo>
                  <a:cubicBezTo>
                    <a:pt x="1665682" y="263789"/>
                    <a:pt x="1592511" y="175679"/>
                    <a:pt x="1548710" y="72122"/>
                  </a:cubicBezTo>
                  <a:close/>
                  <a:moveTo>
                    <a:pt x="1052512" y="0"/>
                  </a:moveTo>
                  <a:cubicBezTo>
                    <a:pt x="1191017" y="0"/>
                    <a:pt x="1329522" y="16039"/>
                    <a:pt x="1465098" y="48115"/>
                  </a:cubicBezTo>
                  <a:lnTo>
                    <a:pt x="1548457" y="71310"/>
                  </a:lnTo>
                  <a:lnTo>
                    <a:pt x="1548709" y="72122"/>
                  </a:lnTo>
                  <a:cubicBezTo>
                    <a:pt x="1592510" y="175679"/>
                    <a:pt x="1665681" y="263789"/>
                    <a:pt x="1757780" y="326010"/>
                  </a:cubicBezTo>
                  <a:lnTo>
                    <a:pt x="1783124" y="339766"/>
                  </a:lnTo>
                  <a:lnTo>
                    <a:pt x="1668448" y="287334"/>
                  </a:lnTo>
                  <a:cubicBezTo>
                    <a:pt x="1274225" y="125655"/>
                    <a:pt x="830800" y="125655"/>
                    <a:pt x="436576" y="287334"/>
                  </a:cubicBezTo>
                  <a:lnTo>
                    <a:pt x="321906" y="339763"/>
                  </a:lnTo>
                  <a:lnTo>
                    <a:pt x="321901" y="339766"/>
                  </a:lnTo>
                  <a:lnTo>
                    <a:pt x="307978" y="347324"/>
                  </a:lnTo>
                  <a:lnTo>
                    <a:pt x="249224" y="379214"/>
                  </a:lnTo>
                  <a:cubicBezTo>
                    <a:pt x="214705" y="393815"/>
                    <a:pt x="178469" y="405152"/>
                    <a:pt x="140904" y="412838"/>
                  </a:cubicBezTo>
                  <a:lnTo>
                    <a:pt x="57527" y="421244"/>
                  </a:lnTo>
                  <a:lnTo>
                    <a:pt x="0" y="342153"/>
                  </a:lnTo>
                  <a:cubicBezTo>
                    <a:pt x="156910" y="228102"/>
                    <a:pt x="327702" y="142564"/>
                    <a:pt x="505434" y="85538"/>
                  </a:cubicBezTo>
                  <a:lnTo>
                    <a:pt x="556567" y="71310"/>
                  </a:lnTo>
                  <a:lnTo>
                    <a:pt x="556567" y="71310"/>
                  </a:lnTo>
                  <a:lnTo>
                    <a:pt x="639926" y="48115"/>
                  </a:lnTo>
                  <a:cubicBezTo>
                    <a:pt x="775503" y="16039"/>
                    <a:pt x="914007" y="0"/>
                    <a:pt x="1052512" y="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C9F161D-22D9-1302-CF32-05E300D5C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6559" y="3480532"/>
              <a:ext cx="390717" cy="243002"/>
            </a:xfrm>
            <a:custGeom>
              <a:avLst/>
              <a:gdLst>
                <a:gd name="connsiteX0" fmla="*/ 0 w 390717"/>
                <a:gd name="connsiteY0" fmla="*/ 0 h 243002"/>
                <a:gd name="connsiteX1" fmla="*/ 12907 w 390717"/>
                <a:gd name="connsiteY1" fmla="*/ 10649 h 243002"/>
                <a:gd name="connsiteX2" fmla="*/ 218964 w 390717"/>
                <a:gd name="connsiteY2" fmla="*/ 97358 h 243002"/>
                <a:gd name="connsiteX3" fmla="*/ 304747 w 390717"/>
                <a:gd name="connsiteY3" fmla="*/ 106006 h 243002"/>
                <a:gd name="connsiteX4" fmla="*/ 323034 w 390717"/>
                <a:gd name="connsiteY4" fmla="*/ 133582 h 243002"/>
                <a:gd name="connsiteX5" fmla="*/ 323035 w 390717"/>
                <a:gd name="connsiteY5" fmla="*/ 133582 h 243002"/>
                <a:gd name="connsiteX6" fmla="*/ 373349 w 390717"/>
                <a:gd name="connsiteY6" fmla="*/ 209450 h 243002"/>
                <a:gd name="connsiteX7" fmla="*/ 390717 w 390717"/>
                <a:gd name="connsiteY7" fmla="*/ 242145 h 243002"/>
                <a:gd name="connsiteX8" fmla="*/ 382215 w 390717"/>
                <a:gd name="connsiteY8" fmla="*/ 243002 h 243002"/>
                <a:gd name="connsiteX9" fmla="*/ 245112 w 390717"/>
                <a:gd name="connsiteY9" fmla="*/ 229181 h 243002"/>
                <a:gd name="connsiteX10" fmla="*/ 168811 w 390717"/>
                <a:gd name="connsiteY10" fmla="*/ 205496 h 243002"/>
                <a:gd name="connsiteX11" fmla="*/ 123056 w 390717"/>
                <a:gd name="connsiteY11" fmla="*/ 139367 h 243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0717" h="243002">
                  <a:moveTo>
                    <a:pt x="0" y="0"/>
                  </a:moveTo>
                  <a:lnTo>
                    <a:pt x="12907" y="10649"/>
                  </a:lnTo>
                  <a:cubicBezTo>
                    <a:pt x="74222" y="52073"/>
                    <a:pt x="143938" y="82006"/>
                    <a:pt x="218964" y="97358"/>
                  </a:cubicBezTo>
                  <a:lnTo>
                    <a:pt x="304747" y="106006"/>
                  </a:lnTo>
                  <a:lnTo>
                    <a:pt x="323034" y="133582"/>
                  </a:lnTo>
                  <a:lnTo>
                    <a:pt x="323035" y="133582"/>
                  </a:lnTo>
                  <a:lnTo>
                    <a:pt x="373349" y="209450"/>
                  </a:lnTo>
                  <a:lnTo>
                    <a:pt x="390717" y="242145"/>
                  </a:lnTo>
                  <a:lnTo>
                    <a:pt x="382215" y="243002"/>
                  </a:lnTo>
                  <a:cubicBezTo>
                    <a:pt x="335250" y="243002"/>
                    <a:pt x="289397" y="238243"/>
                    <a:pt x="245112" y="229181"/>
                  </a:cubicBezTo>
                  <a:lnTo>
                    <a:pt x="168811" y="205496"/>
                  </a:lnTo>
                  <a:lnTo>
                    <a:pt x="123056" y="139367"/>
                  </a:lnTo>
                  <a:close/>
                </a:path>
              </a:pathLst>
            </a:custGeom>
            <a:gradFill flip="none" rotWithShape="1">
              <a:gsLst>
                <a:gs pos="18000">
                  <a:schemeClr val="tx1">
                    <a:alpha val="0"/>
                  </a:schemeClr>
                </a:gs>
                <a:gs pos="46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168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861EC0B-338A-B95C-3670-169253F401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7543" y="1640721"/>
              <a:ext cx="134743" cy="419083"/>
            </a:xfrm>
            <a:custGeom>
              <a:avLst/>
              <a:gdLst>
                <a:gd name="connsiteX0" fmla="*/ 134743 w 134743"/>
                <a:gd name="connsiteY0" fmla="*/ 0 h 419083"/>
                <a:gd name="connsiteX1" fmla="*/ 131371 w 134743"/>
                <a:gd name="connsiteY1" fmla="*/ 33451 h 419083"/>
                <a:gd name="connsiteX2" fmla="*/ 120703 w 134743"/>
                <a:gd name="connsiteY2" fmla="*/ 67816 h 419083"/>
                <a:gd name="connsiteX3" fmla="*/ 108995 w 134743"/>
                <a:gd name="connsiteY3" fmla="*/ 183953 h 419083"/>
                <a:gd name="connsiteX4" fmla="*/ 120703 w 134743"/>
                <a:gd name="connsiteY4" fmla="*/ 300090 h 419083"/>
                <a:gd name="connsiteX5" fmla="*/ 125972 w 134743"/>
                <a:gd name="connsiteY5" fmla="*/ 317066 h 419083"/>
                <a:gd name="connsiteX6" fmla="*/ 119100 w 134743"/>
                <a:gd name="connsiteY6" fmla="*/ 325720 h 419083"/>
                <a:gd name="connsiteX7" fmla="*/ 65162 w 134743"/>
                <a:gd name="connsiteY7" fmla="*/ 393643 h 419083"/>
                <a:gd name="connsiteX8" fmla="*/ 40574 w 134743"/>
                <a:gd name="connsiteY8" fmla="*/ 419083 h 419083"/>
                <a:gd name="connsiteX9" fmla="*/ 11860 w 134743"/>
                <a:gd name="connsiteY9" fmla="*/ 326584 h 419083"/>
                <a:gd name="connsiteX10" fmla="*/ 0 w 134743"/>
                <a:gd name="connsiteY10" fmla="*/ 208928 h 419083"/>
                <a:gd name="connsiteX11" fmla="*/ 89264 w 134743"/>
                <a:gd name="connsiteY11" fmla="*/ 80554 h 419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4743" h="419083">
                  <a:moveTo>
                    <a:pt x="134743" y="0"/>
                  </a:moveTo>
                  <a:lnTo>
                    <a:pt x="131371" y="33451"/>
                  </a:lnTo>
                  <a:lnTo>
                    <a:pt x="120703" y="67816"/>
                  </a:lnTo>
                  <a:cubicBezTo>
                    <a:pt x="113027" y="105330"/>
                    <a:pt x="108995" y="144171"/>
                    <a:pt x="108995" y="183953"/>
                  </a:cubicBezTo>
                  <a:cubicBezTo>
                    <a:pt x="108995" y="223736"/>
                    <a:pt x="113027" y="262577"/>
                    <a:pt x="120703" y="300090"/>
                  </a:cubicBezTo>
                  <a:lnTo>
                    <a:pt x="125972" y="317066"/>
                  </a:lnTo>
                  <a:lnTo>
                    <a:pt x="119100" y="325720"/>
                  </a:lnTo>
                  <a:lnTo>
                    <a:pt x="65162" y="393643"/>
                  </a:lnTo>
                  <a:lnTo>
                    <a:pt x="40574" y="419083"/>
                  </a:lnTo>
                  <a:lnTo>
                    <a:pt x="11860" y="326584"/>
                  </a:lnTo>
                  <a:lnTo>
                    <a:pt x="0" y="208928"/>
                  </a:lnTo>
                  <a:lnTo>
                    <a:pt x="89264" y="80554"/>
                  </a:lnTo>
                  <a:close/>
                </a:path>
              </a:pathLst>
            </a:custGeom>
            <a:gradFill flip="none" rotWithShape="1">
              <a:gsLst>
                <a:gs pos="18000">
                  <a:schemeClr val="tx1">
                    <a:alpha val="0"/>
                  </a:schemeClr>
                </a:gs>
                <a:gs pos="88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6D7BF26-527B-E06D-0232-C2A9B31FA1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8147" y="2402112"/>
              <a:ext cx="441925" cy="156726"/>
            </a:xfrm>
            <a:custGeom>
              <a:avLst/>
              <a:gdLst>
                <a:gd name="connsiteX0" fmla="*/ 193577 w 441925"/>
                <a:gd name="connsiteY0" fmla="*/ 0 h 156726"/>
                <a:gd name="connsiteX1" fmla="*/ 287757 w 441925"/>
                <a:gd name="connsiteY1" fmla="*/ 31500 h 156726"/>
                <a:gd name="connsiteX2" fmla="*/ 441925 w 441925"/>
                <a:gd name="connsiteY2" fmla="*/ 65082 h 156726"/>
                <a:gd name="connsiteX3" fmla="*/ 327961 w 441925"/>
                <a:gd name="connsiteY3" fmla="*/ 76571 h 156726"/>
                <a:gd name="connsiteX4" fmla="*/ 219791 w 441925"/>
                <a:gd name="connsiteY4" fmla="*/ 110149 h 156726"/>
                <a:gd name="connsiteX5" fmla="*/ 133980 w 441925"/>
                <a:gd name="connsiteY5" fmla="*/ 156726 h 156726"/>
                <a:gd name="connsiteX6" fmla="*/ 114921 w 441925"/>
                <a:gd name="connsiteY6" fmla="*/ 149614 h 156726"/>
                <a:gd name="connsiteX7" fmla="*/ 187731 w 441925"/>
                <a:gd name="connsiteY7" fmla="*/ 110148 h 156726"/>
                <a:gd name="connsiteX8" fmla="*/ 296051 w 441925"/>
                <a:gd name="connsiteY8" fmla="*/ 76570 h 156726"/>
                <a:gd name="connsiteX9" fmla="*/ 412347 w 441925"/>
                <a:gd name="connsiteY9" fmla="*/ 64862 h 156726"/>
                <a:gd name="connsiteX10" fmla="*/ 187730 w 441925"/>
                <a:gd name="connsiteY10" fmla="*/ 110148 h 156726"/>
                <a:gd name="connsiteX11" fmla="*/ 114920 w 441925"/>
                <a:gd name="connsiteY11" fmla="*/ 149614 h 156726"/>
                <a:gd name="connsiteX12" fmla="*/ 28853 w 441925"/>
                <a:gd name="connsiteY12" fmla="*/ 117499 h 156726"/>
                <a:gd name="connsiteX13" fmla="*/ 0 w 441925"/>
                <a:gd name="connsiteY13" fmla="*/ 103404 h 156726"/>
                <a:gd name="connsiteX14" fmla="*/ 31987 w 441925"/>
                <a:gd name="connsiteY14" fmla="*/ 77012 h 156726"/>
                <a:gd name="connsiteX15" fmla="*/ 147545 w 441925"/>
                <a:gd name="connsiteY15" fmla="*/ 14289 h 156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1925" h="156726">
                  <a:moveTo>
                    <a:pt x="193577" y="0"/>
                  </a:moveTo>
                  <a:lnTo>
                    <a:pt x="287757" y="31500"/>
                  </a:lnTo>
                  <a:lnTo>
                    <a:pt x="441925" y="65082"/>
                  </a:lnTo>
                  <a:lnTo>
                    <a:pt x="327961" y="76571"/>
                  </a:lnTo>
                  <a:cubicBezTo>
                    <a:pt x="290448" y="84247"/>
                    <a:pt x="254262" y="95569"/>
                    <a:pt x="219791" y="110149"/>
                  </a:cubicBezTo>
                  <a:lnTo>
                    <a:pt x="133980" y="156726"/>
                  </a:lnTo>
                  <a:lnTo>
                    <a:pt x="114921" y="149614"/>
                  </a:lnTo>
                  <a:lnTo>
                    <a:pt x="187731" y="110148"/>
                  </a:lnTo>
                  <a:cubicBezTo>
                    <a:pt x="222250" y="95568"/>
                    <a:pt x="258486" y="84246"/>
                    <a:pt x="296051" y="76570"/>
                  </a:cubicBezTo>
                  <a:lnTo>
                    <a:pt x="412347" y="64862"/>
                  </a:lnTo>
                  <a:cubicBezTo>
                    <a:pt x="332672" y="64862"/>
                    <a:pt x="256769" y="80987"/>
                    <a:pt x="187730" y="110148"/>
                  </a:cubicBezTo>
                  <a:lnTo>
                    <a:pt x="114920" y="149614"/>
                  </a:lnTo>
                  <a:lnTo>
                    <a:pt x="28853" y="117499"/>
                  </a:lnTo>
                  <a:lnTo>
                    <a:pt x="0" y="103404"/>
                  </a:lnTo>
                  <a:lnTo>
                    <a:pt x="31987" y="77012"/>
                  </a:lnTo>
                  <a:cubicBezTo>
                    <a:pt x="68179" y="52561"/>
                    <a:pt x="106850" y="31502"/>
                    <a:pt x="147545" y="14289"/>
                  </a:cubicBezTo>
                  <a:close/>
                </a:path>
              </a:pathLst>
            </a:custGeom>
            <a:gradFill flip="none" rotWithShape="1">
              <a:gsLst>
                <a:gs pos="34000">
                  <a:schemeClr val="tx1">
                    <a:alpha val="0"/>
                  </a:schemeClr>
                </a:gs>
                <a:gs pos="63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A630F09-77B6-19B0-EE3F-ABEFB21E9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7882" y="5194594"/>
              <a:ext cx="298791" cy="273499"/>
            </a:xfrm>
            <a:custGeom>
              <a:avLst/>
              <a:gdLst>
                <a:gd name="connsiteX0" fmla="*/ 298791 w 298791"/>
                <a:gd name="connsiteY0" fmla="*/ 0 h 273499"/>
                <a:gd name="connsiteX1" fmla="*/ 277049 w 298791"/>
                <a:gd name="connsiteY1" fmla="*/ 70041 h 273499"/>
                <a:gd name="connsiteX2" fmla="*/ 214326 w 298791"/>
                <a:gd name="connsiteY2" fmla="*/ 185599 h 273499"/>
                <a:gd name="connsiteX3" fmla="*/ 207752 w 298791"/>
                <a:gd name="connsiteY3" fmla="*/ 193567 h 273499"/>
                <a:gd name="connsiteX4" fmla="*/ 62183 w 298791"/>
                <a:gd name="connsiteY4" fmla="*/ 245068 h 273499"/>
                <a:gd name="connsiteX5" fmla="*/ 0 w 298791"/>
                <a:gd name="connsiteY5" fmla="*/ 273499 h 273499"/>
                <a:gd name="connsiteX6" fmla="*/ 18826 w 298791"/>
                <a:gd name="connsiteY6" fmla="*/ 257966 h 273499"/>
                <a:gd name="connsiteX7" fmla="*/ 138905 w 298791"/>
                <a:gd name="connsiteY7" fmla="*/ 79865 h 273499"/>
                <a:gd name="connsiteX8" fmla="*/ 152082 w 298791"/>
                <a:gd name="connsiteY8" fmla="*/ 37418 h 273499"/>
                <a:gd name="connsiteX9" fmla="*/ 182174 w 298791"/>
                <a:gd name="connsiteY9" fmla="*/ 29044 h 273499"/>
                <a:gd name="connsiteX10" fmla="*/ 265533 w 298791"/>
                <a:gd name="connsiteY10" fmla="*/ 5849 h 27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8791" h="273499">
                  <a:moveTo>
                    <a:pt x="298791" y="0"/>
                  </a:moveTo>
                  <a:lnTo>
                    <a:pt x="277049" y="70041"/>
                  </a:lnTo>
                  <a:cubicBezTo>
                    <a:pt x="259837" y="110736"/>
                    <a:pt x="238777" y="149407"/>
                    <a:pt x="214326" y="185599"/>
                  </a:cubicBezTo>
                  <a:lnTo>
                    <a:pt x="207752" y="193567"/>
                  </a:lnTo>
                  <a:lnTo>
                    <a:pt x="62183" y="245068"/>
                  </a:lnTo>
                  <a:lnTo>
                    <a:pt x="0" y="273499"/>
                  </a:lnTo>
                  <a:lnTo>
                    <a:pt x="18826" y="257966"/>
                  </a:lnTo>
                  <a:cubicBezTo>
                    <a:pt x="69524" y="207268"/>
                    <a:pt x="110552" y="146900"/>
                    <a:pt x="138905" y="79865"/>
                  </a:cubicBezTo>
                  <a:lnTo>
                    <a:pt x="152082" y="37418"/>
                  </a:lnTo>
                  <a:lnTo>
                    <a:pt x="182174" y="29044"/>
                  </a:lnTo>
                  <a:lnTo>
                    <a:pt x="265533" y="5849"/>
                  </a:lnTo>
                  <a:close/>
                </a:path>
              </a:pathLst>
            </a:custGeom>
            <a:gradFill flip="none" rotWithShape="1">
              <a:gsLst>
                <a:gs pos="34000">
                  <a:schemeClr val="tx1">
                    <a:alpha val="0"/>
                  </a:schemeClr>
                </a:gs>
                <a:gs pos="51000">
                  <a:schemeClr val="tx1">
                    <a:alpha val="20000"/>
                  </a:schemeClr>
                </a:gs>
                <a:gs pos="87000">
                  <a:schemeClr val="tx1"/>
                </a:gs>
              </a:gsLst>
              <a:lin ang="126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F8E7DFD-25E4-246F-7838-B4EFDC4CC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1415" y="4441732"/>
              <a:ext cx="182210" cy="406178"/>
            </a:xfrm>
            <a:custGeom>
              <a:avLst/>
              <a:gdLst>
                <a:gd name="connsiteX0" fmla="*/ 9899 w 182210"/>
                <a:gd name="connsiteY0" fmla="*/ 0 h 406178"/>
                <a:gd name="connsiteX1" fmla="*/ 103291 w 182210"/>
                <a:gd name="connsiteY1" fmla="*/ 77056 h 406178"/>
                <a:gd name="connsiteX2" fmla="*/ 168100 w 182210"/>
                <a:gd name="connsiteY2" fmla="*/ 155605 h 406178"/>
                <a:gd name="connsiteX3" fmla="*/ 166196 w 182210"/>
                <a:gd name="connsiteY3" fmla="*/ 237520 h 406178"/>
                <a:gd name="connsiteX4" fmla="*/ 182210 w 182210"/>
                <a:gd name="connsiteY4" fmla="*/ 406178 h 406178"/>
                <a:gd name="connsiteX5" fmla="*/ 172751 w 182210"/>
                <a:gd name="connsiteY5" fmla="*/ 375705 h 406178"/>
                <a:gd name="connsiteX6" fmla="*/ 52672 w 182210"/>
                <a:gd name="connsiteY6" fmla="*/ 197604 h 406178"/>
                <a:gd name="connsiteX7" fmla="*/ 0 w 182210"/>
                <a:gd name="connsiteY7" fmla="*/ 154145 h 406178"/>
                <a:gd name="connsiteX8" fmla="*/ 1211 w 182210"/>
                <a:gd name="connsiteY8" fmla="*/ 125866 h 406178"/>
                <a:gd name="connsiteX9" fmla="*/ 5161 w 182210"/>
                <a:gd name="connsiteY9" fmla="*/ 33632 h 40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210" h="406178">
                  <a:moveTo>
                    <a:pt x="9899" y="0"/>
                  </a:moveTo>
                  <a:lnTo>
                    <a:pt x="103291" y="77056"/>
                  </a:lnTo>
                  <a:lnTo>
                    <a:pt x="168100" y="155605"/>
                  </a:lnTo>
                  <a:lnTo>
                    <a:pt x="166196" y="237520"/>
                  </a:lnTo>
                  <a:lnTo>
                    <a:pt x="182210" y="406178"/>
                  </a:lnTo>
                  <a:lnTo>
                    <a:pt x="172751" y="375705"/>
                  </a:lnTo>
                  <a:cubicBezTo>
                    <a:pt x="144398" y="308671"/>
                    <a:pt x="103370" y="248302"/>
                    <a:pt x="52672" y="197604"/>
                  </a:cubicBezTo>
                  <a:lnTo>
                    <a:pt x="0" y="154145"/>
                  </a:lnTo>
                  <a:lnTo>
                    <a:pt x="1211" y="125866"/>
                  </a:lnTo>
                  <a:lnTo>
                    <a:pt x="5161" y="33632"/>
                  </a:lnTo>
                  <a:close/>
                </a:path>
              </a:pathLst>
            </a:custGeom>
            <a:gradFill flip="none" rotWithShape="1">
              <a:gsLst>
                <a:gs pos="34000">
                  <a:schemeClr val="tx1">
                    <a:alpha val="0"/>
                  </a:schemeClr>
                </a:gs>
                <a:gs pos="60000">
                  <a:schemeClr val="tx1">
                    <a:alpha val="20000"/>
                  </a:schemeClr>
                </a:gs>
                <a:gs pos="81000">
                  <a:schemeClr val="tx1"/>
                </a:gs>
              </a:gsLst>
              <a:lin ang="84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454AE1A-9572-9E61-1DAD-497EED5E8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4825" y="2400935"/>
              <a:ext cx="453576" cy="162846"/>
            </a:xfrm>
            <a:custGeom>
              <a:avLst/>
              <a:gdLst>
                <a:gd name="connsiteX0" fmla="*/ 258927 w 453576"/>
                <a:gd name="connsiteY0" fmla="*/ 0 h 162846"/>
                <a:gd name="connsiteX1" fmla="*/ 308752 w 453576"/>
                <a:gd name="connsiteY1" fmla="*/ 15466 h 162846"/>
                <a:gd name="connsiteX2" fmla="*/ 424310 w 453576"/>
                <a:gd name="connsiteY2" fmla="*/ 78189 h 162846"/>
                <a:gd name="connsiteX3" fmla="*/ 453576 w 453576"/>
                <a:gd name="connsiteY3" fmla="*/ 102336 h 162846"/>
                <a:gd name="connsiteX4" fmla="*/ 420123 w 453576"/>
                <a:gd name="connsiteY4" fmla="*/ 118678 h 162846"/>
                <a:gd name="connsiteX5" fmla="*/ 335030 w 453576"/>
                <a:gd name="connsiteY5" fmla="*/ 150431 h 162846"/>
                <a:gd name="connsiteX6" fmla="*/ 301760 w 453576"/>
                <a:gd name="connsiteY6" fmla="*/ 162846 h 162846"/>
                <a:gd name="connsiteX7" fmla="*/ 206842 w 453576"/>
                <a:gd name="connsiteY7" fmla="*/ 111326 h 162846"/>
                <a:gd name="connsiteX8" fmla="*/ 98671 w 453576"/>
                <a:gd name="connsiteY8" fmla="*/ 77748 h 162846"/>
                <a:gd name="connsiteX9" fmla="*/ 0 w 453576"/>
                <a:gd name="connsiteY9" fmla="*/ 67801 h 162846"/>
                <a:gd name="connsiteX10" fmla="*/ 161223 w 453576"/>
                <a:gd name="connsiteY10" fmla="*/ 32679 h 162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3576" h="162846">
                  <a:moveTo>
                    <a:pt x="258927" y="0"/>
                  </a:moveTo>
                  <a:lnTo>
                    <a:pt x="308752" y="15466"/>
                  </a:lnTo>
                  <a:cubicBezTo>
                    <a:pt x="349447" y="32679"/>
                    <a:pt x="388118" y="53738"/>
                    <a:pt x="424310" y="78189"/>
                  </a:cubicBezTo>
                  <a:lnTo>
                    <a:pt x="453576" y="102336"/>
                  </a:lnTo>
                  <a:lnTo>
                    <a:pt x="420123" y="118678"/>
                  </a:lnTo>
                  <a:lnTo>
                    <a:pt x="335030" y="150431"/>
                  </a:lnTo>
                  <a:lnTo>
                    <a:pt x="301760" y="162846"/>
                  </a:lnTo>
                  <a:lnTo>
                    <a:pt x="206842" y="111326"/>
                  </a:lnTo>
                  <a:cubicBezTo>
                    <a:pt x="172370" y="96746"/>
                    <a:pt x="136185" y="85424"/>
                    <a:pt x="98671" y="77748"/>
                  </a:cubicBezTo>
                  <a:lnTo>
                    <a:pt x="0" y="67801"/>
                  </a:lnTo>
                  <a:lnTo>
                    <a:pt x="161223" y="32679"/>
                  </a:lnTo>
                  <a:close/>
                </a:path>
              </a:pathLst>
            </a:custGeom>
            <a:gradFill flip="none" rotWithShape="1">
              <a:gsLst>
                <a:gs pos="21000">
                  <a:schemeClr val="tx1">
                    <a:alpha val="0"/>
                  </a:schemeClr>
                </a:gs>
                <a:gs pos="55000">
                  <a:schemeClr val="tx1">
                    <a:alpha val="20000"/>
                  </a:schemeClr>
                </a:gs>
                <a:gs pos="78000">
                  <a:schemeClr val="tx1"/>
                </a:gs>
              </a:gsLst>
              <a:lin ang="81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EDDD0C2-2E61-ACB5-B087-5811B4731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4250" y="1666317"/>
              <a:ext cx="120000" cy="393320"/>
            </a:xfrm>
            <a:custGeom>
              <a:avLst/>
              <a:gdLst>
                <a:gd name="connsiteX0" fmla="*/ 0 w 120000"/>
                <a:gd name="connsiteY0" fmla="*/ 0 h 393320"/>
                <a:gd name="connsiteX1" fmla="*/ 31010 w 120000"/>
                <a:gd name="connsiteY1" fmla="*/ 54955 h 393320"/>
                <a:gd name="connsiteX2" fmla="*/ 120000 w 120000"/>
                <a:gd name="connsiteY2" fmla="*/ 182982 h 393320"/>
                <a:gd name="connsiteX3" fmla="*/ 108104 w 120000"/>
                <a:gd name="connsiteY3" fmla="*/ 300987 h 393320"/>
                <a:gd name="connsiteX4" fmla="*/ 79442 w 120000"/>
                <a:gd name="connsiteY4" fmla="*/ 393320 h 393320"/>
                <a:gd name="connsiteX5" fmla="*/ 55013 w 120000"/>
                <a:gd name="connsiteY5" fmla="*/ 368044 h 393320"/>
                <a:gd name="connsiteX6" fmla="*/ 4006 w 120000"/>
                <a:gd name="connsiteY6" fmla="*/ 303807 h 393320"/>
                <a:gd name="connsiteX7" fmla="*/ 13106 w 120000"/>
                <a:gd name="connsiteY7" fmla="*/ 274493 h 393320"/>
                <a:gd name="connsiteX8" fmla="*/ 24813 w 120000"/>
                <a:gd name="connsiteY8" fmla="*/ 158356 h 393320"/>
                <a:gd name="connsiteX9" fmla="*/ 13106 w 120000"/>
                <a:gd name="connsiteY9" fmla="*/ 42219 h 39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000" h="393320">
                  <a:moveTo>
                    <a:pt x="0" y="0"/>
                  </a:moveTo>
                  <a:lnTo>
                    <a:pt x="31010" y="54955"/>
                  </a:lnTo>
                  <a:lnTo>
                    <a:pt x="120000" y="182982"/>
                  </a:lnTo>
                  <a:lnTo>
                    <a:pt x="108104" y="300987"/>
                  </a:lnTo>
                  <a:lnTo>
                    <a:pt x="79442" y="393320"/>
                  </a:lnTo>
                  <a:lnTo>
                    <a:pt x="55013" y="368044"/>
                  </a:lnTo>
                  <a:lnTo>
                    <a:pt x="4006" y="303807"/>
                  </a:lnTo>
                  <a:lnTo>
                    <a:pt x="13106" y="274493"/>
                  </a:lnTo>
                  <a:cubicBezTo>
                    <a:pt x="20782" y="236980"/>
                    <a:pt x="24813" y="198139"/>
                    <a:pt x="24813" y="158356"/>
                  </a:cubicBezTo>
                  <a:cubicBezTo>
                    <a:pt x="24813" y="118573"/>
                    <a:pt x="20782" y="79732"/>
                    <a:pt x="13106" y="42219"/>
                  </a:cubicBezTo>
                  <a:close/>
                </a:path>
              </a:pathLst>
            </a:custGeom>
            <a:gradFill flip="none" rotWithShape="1">
              <a:gsLst>
                <a:gs pos="41000">
                  <a:schemeClr val="tx1">
                    <a:alpha val="0"/>
                  </a:schemeClr>
                </a:gs>
                <a:gs pos="89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108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583A660-5EC4-BEDC-5B81-8F3BFDDA7D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4491" y="3537678"/>
              <a:ext cx="339378" cy="185856"/>
            </a:xfrm>
            <a:custGeom>
              <a:avLst/>
              <a:gdLst>
                <a:gd name="connsiteX0" fmla="*/ 339378 w 339378"/>
                <a:gd name="connsiteY0" fmla="*/ 0 h 185856"/>
                <a:gd name="connsiteX1" fmla="*/ 266908 w 339378"/>
                <a:gd name="connsiteY1" fmla="*/ 82222 h 185856"/>
                <a:gd name="connsiteX2" fmla="*/ 219002 w 339378"/>
                <a:gd name="connsiteY2" fmla="*/ 151580 h 185856"/>
                <a:gd name="connsiteX3" fmla="*/ 153107 w 339378"/>
                <a:gd name="connsiteY3" fmla="*/ 172035 h 185856"/>
                <a:gd name="connsiteX4" fmla="*/ 16003 w 339378"/>
                <a:gd name="connsiteY4" fmla="*/ 185856 h 185856"/>
                <a:gd name="connsiteX5" fmla="*/ 0 w 339378"/>
                <a:gd name="connsiteY5" fmla="*/ 184243 h 185856"/>
                <a:gd name="connsiteX6" fmla="*/ 16938 w 339378"/>
                <a:gd name="connsiteY6" fmla="*/ 152305 h 185856"/>
                <a:gd name="connsiteX7" fmla="*/ 64740 w 339378"/>
                <a:gd name="connsiteY7" fmla="*/ 80111 h 185856"/>
                <a:gd name="connsiteX8" fmla="*/ 163891 w 339378"/>
                <a:gd name="connsiteY8" fmla="*/ 70115 h 185856"/>
                <a:gd name="connsiteX9" fmla="*/ 272062 w 339378"/>
                <a:gd name="connsiteY9" fmla="*/ 36537 h 18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9378" h="185856">
                  <a:moveTo>
                    <a:pt x="339378" y="0"/>
                  </a:moveTo>
                  <a:lnTo>
                    <a:pt x="266908" y="82222"/>
                  </a:lnTo>
                  <a:lnTo>
                    <a:pt x="219002" y="151580"/>
                  </a:lnTo>
                  <a:lnTo>
                    <a:pt x="153107" y="172035"/>
                  </a:lnTo>
                  <a:cubicBezTo>
                    <a:pt x="108821" y="181097"/>
                    <a:pt x="62968" y="185856"/>
                    <a:pt x="16003" y="185856"/>
                  </a:cubicBezTo>
                  <a:lnTo>
                    <a:pt x="0" y="184243"/>
                  </a:lnTo>
                  <a:lnTo>
                    <a:pt x="16938" y="152305"/>
                  </a:lnTo>
                  <a:lnTo>
                    <a:pt x="64740" y="80111"/>
                  </a:lnTo>
                  <a:lnTo>
                    <a:pt x="163891" y="70115"/>
                  </a:lnTo>
                  <a:cubicBezTo>
                    <a:pt x="201405" y="62439"/>
                    <a:pt x="237590" y="51118"/>
                    <a:pt x="272062" y="36537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chemeClr val="tx1">
                    <a:alpha val="0"/>
                  </a:schemeClr>
                </a:gs>
                <a:gs pos="71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156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3B22AE7-4FC7-0722-9238-5847E9664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9198" y="4441746"/>
              <a:ext cx="191961" cy="477160"/>
            </a:xfrm>
            <a:custGeom>
              <a:avLst/>
              <a:gdLst>
                <a:gd name="connsiteX0" fmla="*/ 189939 w 191961"/>
                <a:gd name="connsiteY0" fmla="*/ 126051 h 477160"/>
                <a:gd name="connsiteX1" fmla="*/ 191961 w 191961"/>
                <a:gd name="connsiteY1" fmla="*/ 173195 h 477160"/>
                <a:gd name="connsiteX2" fmla="*/ 191721 w 191961"/>
                <a:gd name="connsiteY2" fmla="*/ 179960 h 477160"/>
                <a:gd name="connsiteX3" fmla="*/ 145112 w 191961"/>
                <a:gd name="connsiteY3" fmla="*/ 218415 h 477160"/>
                <a:gd name="connsiteX4" fmla="*/ 25033 w 191961"/>
                <a:gd name="connsiteY4" fmla="*/ 396516 h 477160"/>
                <a:gd name="connsiteX5" fmla="*/ 0 w 191961"/>
                <a:gd name="connsiteY5" fmla="*/ 477160 h 477160"/>
                <a:gd name="connsiteX6" fmla="*/ 3028 w 191961"/>
                <a:gd name="connsiteY6" fmla="*/ 447122 h 477160"/>
                <a:gd name="connsiteX7" fmla="*/ 3565 w 191961"/>
                <a:gd name="connsiteY7" fmla="*/ 441789 h 477160"/>
                <a:gd name="connsiteX8" fmla="*/ 4953 w 191961"/>
                <a:gd name="connsiteY8" fmla="*/ 437318 h 477160"/>
                <a:gd name="connsiteX9" fmla="*/ 37189 w 191961"/>
                <a:gd name="connsiteY9" fmla="*/ 333469 h 477160"/>
                <a:gd name="connsiteX10" fmla="*/ 160857 w 191961"/>
                <a:gd name="connsiteY10" fmla="*/ 150045 h 477160"/>
                <a:gd name="connsiteX11" fmla="*/ 181231 w 191961"/>
                <a:gd name="connsiteY11" fmla="*/ 0 h 477160"/>
                <a:gd name="connsiteX12" fmla="*/ 185974 w 191961"/>
                <a:gd name="connsiteY12" fmla="*/ 33617 h 477160"/>
                <a:gd name="connsiteX13" fmla="*/ 189939 w 191961"/>
                <a:gd name="connsiteY13" fmla="*/ 126050 h 477160"/>
                <a:gd name="connsiteX14" fmla="*/ 160857 w 191961"/>
                <a:gd name="connsiteY14" fmla="*/ 150044 h 477160"/>
                <a:gd name="connsiteX15" fmla="*/ 37189 w 191961"/>
                <a:gd name="connsiteY15" fmla="*/ 333468 h 477160"/>
                <a:gd name="connsiteX16" fmla="*/ 4953 w 191961"/>
                <a:gd name="connsiteY16" fmla="*/ 437317 h 477160"/>
                <a:gd name="connsiteX17" fmla="*/ 6621 w 191961"/>
                <a:gd name="connsiteY17" fmla="*/ 428824 h 477160"/>
                <a:gd name="connsiteX18" fmla="*/ 24793 w 191961"/>
                <a:gd name="connsiteY18" fmla="*/ 237505 h 477160"/>
                <a:gd name="connsiteX19" fmla="*/ 22886 w 191961"/>
                <a:gd name="connsiteY19" fmla="*/ 155786 h 477160"/>
                <a:gd name="connsiteX20" fmla="*/ 87855 w 191961"/>
                <a:gd name="connsiteY20" fmla="*/ 77043 h 47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1961" h="477160">
                  <a:moveTo>
                    <a:pt x="189939" y="126051"/>
                  </a:moveTo>
                  <a:lnTo>
                    <a:pt x="191961" y="173195"/>
                  </a:lnTo>
                  <a:lnTo>
                    <a:pt x="191721" y="179960"/>
                  </a:lnTo>
                  <a:lnTo>
                    <a:pt x="145112" y="218415"/>
                  </a:lnTo>
                  <a:cubicBezTo>
                    <a:pt x="94414" y="269113"/>
                    <a:pt x="53386" y="329482"/>
                    <a:pt x="25033" y="396516"/>
                  </a:cubicBezTo>
                  <a:lnTo>
                    <a:pt x="0" y="477160"/>
                  </a:lnTo>
                  <a:lnTo>
                    <a:pt x="3028" y="447122"/>
                  </a:lnTo>
                  <a:lnTo>
                    <a:pt x="3565" y="441789"/>
                  </a:lnTo>
                  <a:lnTo>
                    <a:pt x="4953" y="437318"/>
                  </a:lnTo>
                  <a:lnTo>
                    <a:pt x="37189" y="333469"/>
                  </a:lnTo>
                  <a:cubicBezTo>
                    <a:pt x="66390" y="264431"/>
                    <a:pt x="108644" y="202259"/>
                    <a:pt x="160857" y="150045"/>
                  </a:cubicBezTo>
                  <a:close/>
                  <a:moveTo>
                    <a:pt x="181231" y="0"/>
                  </a:moveTo>
                  <a:lnTo>
                    <a:pt x="185974" y="33617"/>
                  </a:lnTo>
                  <a:lnTo>
                    <a:pt x="189939" y="126050"/>
                  </a:lnTo>
                  <a:lnTo>
                    <a:pt x="160857" y="150044"/>
                  </a:lnTo>
                  <a:cubicBezTo>
                    <a:pt x="108644" y="202258"/>
                    <a:pt x="66390" y="264430"/>
                    <a:pt x="37189" y="333468"/>
                  </a:cubicBezTo>
                  <a:lnTo>
                    <a:pt x="4953" y="437317"/>
                  </a:lnTo>
                  <a:lnTo>
                    <a:pt x="6621" y="428824"/>
                  </a:lnTo>
                  <a:cubicBezTo>
                    <a:pt x="16516" y="365086"/>
                    <a:pt x="22539" y="301207"/>
                    <a:pt x="24793" y="237505"/>
                  </a:cubicBezTo>
                  <a:lnTo>
                    <a:pt x="22886" y="155786"/>
                  </a:lnTo>
                  <a:lnTo>
                    <a:pt x="87855" y="77043"/>
                  </a:lnTo>
                  <a:close/>
                </a:path>
              </a:pathLst>
            </a:custGeom>
            <a:gradFill flip="none" rotWithShape="1">
              <a:gsLst>
                <a:gs pos="26000">
                  <a:schemeClr val="tx1">
                    <a:alpha val="0"/>
                  </a:schemeClr>
                </a:gs>
                <a:gs pos="44000">
                  <a:schemeClr val="tx1">
                    <a:alpha val="20000"/>
                  </a:schemeClr>
                </a:gs>
                <a:gs pos="76000">
                  <a:schemeClr val="tx1"/>
                </a:gs>
              </a:gsLst>
              <a:lin ang="30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4B16BA2-93BE-CA2A-58FA-066A3EC6FC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5072" y="5194548"/>
              <a:ext cx="431579" cy="339278"/>
            </a:xfrm>
            <a:custGeom>
              <a:avLst/>
              <a:gdLst>
                <a:gd name="connsiteX0" fmla="*/ 116874 w 431579"/>
                <a:gd name="connsiteY0" fmla="*/ 29089 h 339278"/>
                <a:gd name="connsiteX1" fmla="*/ 161042 w 431579"/>
                <a:gd name="connsiteY1" fmla="*/ 41379 h 339278"/>
                <a:gd name="connsiteX2" fmla="*/ 166538 w 431579"/>
                <a:gd name="connsiteY2" fmla="*/ 59085 h 339278"/>
                <a:gd name="connsiteX3" fmla="*/ 369541 w 431579"/>
                <a:gd name="connsiteY3" fmla="*/ 305605 h 339278"/>
                <a:gd name="connsiteX4" fmla="*/ 431579 w 431579"/>
                <a:gd name="connsiteY4" fmla="*/ 339278 h 339278"/>
                <a:gd name="connsiteX5" fmla="*/ 424218 w 431579"/>
                <a:gd name="connsiteY5" fmla="*/ 336993 h 339278"/>
                <a:gd name="connsiteX6" fmla="*/ 365465 w 431579"/>
                <a:gd name="connsiteY6" fmla="*/ 305103 h 339278"/>
                <a:gd name="connsiteX7" fmla="*/ 351541 w 431579"/>
                <a:gd name="connsiteY7" fmla="*/ 297545 h 339278"/>
                <a:gd name="connsiteX8" fmla="*/ 326197 w 431579"/>
                <a:gd name="connsiteY8" fmla="*/ 283789 h 339278"/>
                <a:gd name="connsiteX9" fmla="*/ 117126 w 431579"/>
                <a:gd name="connsiteY9" fmla="*/ 29901 h 339278"/>
                <a:gd name="connsiteX10" fmla="*/ 0 w 431579"/>
                <a:gd name="connsiteY10" fmla="*/ 0 h 339278"/>
                <a:gd name="connsiteX11" fmla="*/ 33514 w 431579"/>
                <a:gd name="connsiteY11" fmla="*/ 5894 h 339278"/>
                <a:gd name="connsiteX12" fmla="*/ 116873 w 431579"/>
                <a:gd name="connsiteY12" fmla="*/ 29089 h 339278"/>
                <a:gd name="connsiteX13" fmla="*/ 117125 w 431579"/>
                <a:gd name="connsiteY13" fmla="*/ 29901 h 339278"/>
                <a:gd name="connsiteX14" fmla="*/ 326196 w 431579"/>
                <a:gd name="connsiteY14" fmla="*/ 283789 h 339278"/>
                <a:gd name="connsiteX15" fmla="*/ 351540 w 431579"/>
                <a:gd name="connsiteY15" fmla="*/ 297545 h 339278"/>
                <a:gd name="connsiteX16" fmla="*/ 236864 w 431579"/>
                <a:gd name="connsiteY16" fmla="*/ 245113 h 339278"/>
                <a:gd name="connsiteX17" fmla="*/ 90953 w 431579"/>
                <a:gd name="connsiteY17" fmla="*/ 193490 h 339278"/>
                <a:gd name="connsiteX18" fmla="*/ 84478 w 431579"/>
                <a:gd name="connsiteY18" fmla="*/ 185643 h 339278"/>
                <a:gd name="connsiteX19" fmla="*/ 21755 w 431579"/>
                <a:gd name="connsiteY19" fmla="*/ 70085 h 339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1579" h="339278">
                  <a:moveTo>
                    <a:pt x="116874" y="29089"/>
                  </a:moveTo>
                  <a:lnTo>
                    <a:pt x="161042" y="41379"/>
                  </a:lnTo>
                  <a:lnTo>
                    <a:pt x="166538" y="59085"/>
                  </a:lnTo>
                  <a:cubicBezTo>
                    <a:pt x="209068" y="159637"/>
                    <a:pt x="280115" y="245190"/>
                    <a:pt x="369541" y="305605"/>
                  </a:cubicBezTo>
                  <a:lnTo>
                    <a:pt x="431579" y="339278"/>
                  </a:lnTo>
                  <a:lnTo>
                    <a:pt x="424218" y="336993"/>
                  </a:lnTo>
                  <a:lnTo>
                    <a:pt x="365465" y="305103"/>
                  </a:lnTo>
                  <a:lnTo>
                    <a:pt x="351541" y="297545"/>
                  </a:lnTo>
                  <a:lnTo>
                    <a:pt x="326197" y="283789"/>
                  </a:lnTo>
                  <a:cubicBezTo>
                    <a:pt x="234098" y="221568"/>
                    <a:pt x="160927" y="133458"/>
                    <a:pt x="117126" y="29901"/>
                  </a:cubicBezTo>
                  <a:close/>
                  <a:moveTo>
                    <a:pt x="0" y="0"/>
                  </a:moveTo>
                  <a:lnTo>
                    <a:pt x="33514" y="5894"/>
                  </a:lnTo>
                  <a:lnTo>
                    <a:pt x="116873" y="29089"/>
                  </a:lnTo>
                  <a:lnTo>
                    <a:pt x="117125" y="29901"/>
                  </a:lnTo>
                  <a:cubicBezTo>
                    <a:pt x="160926" y="133458"/>
                    <a:pt x="234097" y="221568"/>
                    <a:pt x="326196" y="283789"/>
                  </a:cubicBezTo>
                  <a:lnTo>
                    <a:pt x="351540" y="297545"/>
                  </a:lnTo>
                  <a:lnTo>
                    <a:pt x="236864" y="245113"/>
                  </a:lnTo>
                  <a:lnTo>
                    <a:pt x="90953" y="193490"/>
                  </a:lnTo>
                  <a:lnTo>
                    <a:pt x="84478" y="185643"/>
                  </a:lnTo>
                  <a:cubicBezTo>
                    <a:pt x="60027" y="149451"/>
                    <a:pt x="38968" y="110780"/>
                    <a:pt x="21755" y="70085"/>
                  </a:cubicBezTo>
                  <a:close/>
                </a:path>
              </a:pathLst>
            </a:custGeom>
            <a:gradFill flip="none" rotWithShape="1">
              <a:gsLst>
                <a:gs pos="25000">
                  <a:schemeClr val="tx1">
                    <a:alpha val="0"/>
                  </a:schemeClr>
                </a:gs>
                <a:gs pos="65000">
                  <a:schemeClr val="tx1">
                    <a:alpha val="20000"/>
                  </a:schemeClr>
                </a:gs>
                <a:gs pos="89000">
                  <a:schemeClr val="tx1"/>
                </a:gs>
              </a:gsLst>
              <a:lin ang="198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9" name="Oval 12">
              <a:extLst>
                <a:ext uri="{FF2B5EF4-FFF2-40B4-BE49-F238E27FC236}">
                  <a16:creationId xmlns:a16="http://schemas.microsoft.com/office/drawing/2014/main" id="{56305AF2-14F8-D0DF-1380-BBD88DEC1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9738" y="1257300"/>
              <a:ext cx="1152525" cy="1152525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14">
              <a:extLst>
                <a:ext uri="{FF2B5EF4-FFF2-40B4-BE49-F238E27FC236}">
                  <a16:creationId xmlns:a16="http://schemas.microsoft.com/office/drawing/2014/main" id="{9FC696C0-CA98-B608-57EE-081B251BFB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3438" y="2466975"/>
              <a:ext cx="1154113" cy="1152525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16">
              <a:extLst>
                <a:ext uri="{FF2B5EF4-FFF2-40B4-BE49-F238E27FC236}">
                  <a16:creationId xmlns:a16="http://schemas.microsoft.com/office/drawing/2014/main" id="{AD2187F9-CF56-EEA7-A2D2-5312A612F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4422775"/>
              <a:ext cx="1154113" cy="1154113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18">
              <a:extLst>
                <a:ext uri="{FF2B5EF4-FFF2-40B4-BE49-F238E27FC236}">
                  <a16:creationId xmlns:a16="http://schemas.microsoft.com/office/drawing/2014/main" id="{D38A3462-EC74-757B-4807-A5A8859304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1038" y="4422775"/>
              <a:ext cx="1154113" cy="1154113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accent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20">
              <a:extLst>
                <a:ext uri="{FF2B5EF4-FFF2-40B4-BE49-F238E27FC236}">
                  <a16:creationId xmlns:a16="http://schemas.microsoft.com/office/drawing/2014/main" id="{DFC4C5EF-B591-863F-586B-EE9A7D1F78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038" y="2466975"/>
              <a:ext cx="1154113" cy="1152525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546B800E-CA0E-9201-3F33-3CD39AA640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1156" y="1388718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395E3785-8FEC-6F66-7DED-E04DCD2DF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5650" y="2598393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5C333B1D-3465-9EED-C857-4F35D6FBD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9062" y="4554987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99D1082F-D01D-6895-792A-24C843028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3250" y="4554987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61F2CE6B-F4E9-AF79-DE31-93C25B333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8250" y="2598393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84" name="Graphic 83" descr="Bullseye with solid fill">
            <a:extLst>
              <a:ext uri="{FF2B5EF4-FFF2-40B4-BE49-F238E27FC236}">
                <a16:creationId xmlns:a16="http://schemas.microsoft.com/office/drawing/2014/main" id="{EF3E568C-4A52-F767-A775-321097F995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87269" y="1520854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5" name="Graphic 84" descr="Puzzle with solid fill">
            <a:extLst>
              <a:ext uri="{FF2B5EF4-FFF2-40B4-BE49-F238E27FC236}">
                <a16:creationId xmlns:a16="http://schemas.microsoft.com/office/drawing/2014/main" id="{4D70E2E7-9544-6FBC-C498-6E64C4B7ED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454033" y="2730530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6" name="Graphic 85" descr="Brain with solid fill">
            <a:extLst>
              <a:ext uri="{FF2B5EF4-FFF2-40B4-BE49-F238E27FC236}">
                <a16:creationId xmlns:a16="http://schemas.microsoft.com/office/drawing/2014/main" id="{BAE56074-09BD-C48B-E94F-EA791E1C04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11199" y="4687124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7" name="Graphic 86" descr="Rocket with solid fill">
            <a:extLst>
              <a:ext uri="{FF2B5EF4-FFF2-40B4-BE49-F238E27FC236}">
                <a16:creationId xmlns:a16="http://schemas.microsoft.com/office/drawing/2014/main" id="{FA030854-C541-2D07-A6EF-44E44D1B1D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755387" y="4687124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8" name="Graphic 87" descr="Magnifying glass with solid fill">
            <a:extLst>
              <a:ext uri="{FF2B5EF4-FFF2-40B4-BE49-F238E27FC236}">
                <a16:creationId xmlns:a16="http://schemas.microsoft.com/office/drawing/2014/main" id="{6666D016-805C-D1A7-3C53-F4CD46D7A5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120387" y="2730530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428E4E6-2489-4E10-C2DF-C565DDFEA2FA}"/>
              </a:ext>
            </a:extLst>
          </p:cNvPr>
          <p:cNvGrpSpPr/>
          <p:nvPr/>
        </p:nvGrpSpPr>
        <p:grpSpPr>
          <a:xfrm>
            <a:off x="8927481" y="2802633"/>
            <a:ext cx="2926080" cy="1290153"/>
            <a:chOff x="8921977" y="2947244"/>
            <a:chExt cx="2926080" cy="129015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A92F56D-CD65-9D6C-6D85-24248B5C4C8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1225D92-2FC2-6959-9BDF-A2C3E0C4BDE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97D782C-180C-3CEC-FFA6-D0DAA5454F03}"/>
              </a:ext>
            </a:extLst>
          </p:cNvPr>
          <p:cNvGrpSpPr/>
          <p:nvPr/>
        </p:nvGrpSpPr>
        <p:grpSpPr>
          <a:xfrm>
            <a:off x="8599104" y="4507727"/>
            <a:ext cx="2926080" cy="1290153"/>
            <a:chOff x="8921977" y="4652338"/>
            <a:chExt cx="2926080" cy="129015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8AB3D7D-B54A-B421-C430-50042CED5E7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3326454-4976-C24C-B8F9-6AB2EE07C2E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2C13C33-AA97-DC5F-F369-4C6D7B6CE194}"/>
              </a:ext>
            </a:extLst>
          </p:cNvPr>
          <p:cNvGrpSpPr/>
          <p:nvPr/>
        </p:nvGrpSpPr>
        <p:grpSpPr>
          <a:xfrm>
            <a:off x="338440" y="2802633"/>
            <a:ext cx="2926080" cy="1290153"/>
            <a:chOff x="332936" y="2947244"/>
            <a:chExt cx="2926080" cy="129015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FA9C49AA-ABCA-9C69-A368-4E06DEB351A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333660B-758D-329E-E7F4-1EE2837D6E1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59917EF9-E3B6-69A3-D408-3930D54F7BD3}"/>
              </a:ext>
            </a:extLst>
          </p:cNvPr>
          <p:cNvGrpSpPr/>
          <p:nvPr/>
        </p:nvGrpSpPr>
        <p:grpSpPr>
          <a:xfrm>
            <a:off x="666817" y="4507727"/>
            <a:ext cx="2926080" cy="1290153"/>
            <a:chOff x="332936" y="4652338"/>
            <a:chExt cx="2926080" cy="129015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AB1E4F1-2206-2261-E8D3-4EC0B96AE1A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596D556-B2A0-CD99-8580-42836798D83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DC66AED-30D5-E02F-FC04-61094EFC75EE}"/>
              </a:ext>
            </a:extLst>
          </p:cNvPr>
          <p:cNvGrpSpPr/>
          <p:nvPr/>
        </p:nvGrpSpPr>
        <p:grpSpPr>
          <a:xfrm>
            <a:off x="8599104" y="1097539"/>
            <a:ext cx="2926080" cy="1290153"/>
            <a:chOff x="8921977" y="1242150"/>
            <a:chExt cx="2926080" cy="129015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2F472DCA-D11D-7487-1062-5178E7A3FB0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EC27C4E-D834-C2FA-D28B-7AE778BD7C9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4839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736D4-3FEE-1907-6D0F-9560485C7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49AE8-1BB3-EB8F-FD00-1C89CBF6A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5-Step Network Loop Infographic – Slide Template</a:t>
            </a:r>
            <a:endParaRPr lang="en-US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9BC2848-EA04-3BAC-D95F-CDFC1E1B057B}"/>
              </a:ext>
            </a:extLst>
          </p:cNvPr>
          <p:cNvGrpSpPr/>
          <p:nvPr/>
        </p:nvGrpSpPr>
        <p:grpSpPr>
          <a:xfrm>
            <a:off x="3856038" y="1257300"/>
            <a:ext cx="4481513" cy="4319588"/>
            <a:chOff x="3856038" y="1257300"/>
            <a:chExt cx="4481513" cy="4319588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F9B4FF8-D982-9608-56C7-E85EED55E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64288" y="1389486"/>
              <a:ext cx="1703388" cy="1268568"/>
            </a:xfrm>
            <a:custGeom>
              <a:avLst/>
              <a:gdLst>
                <a:gd name="connsiteX0" fmla="*/ 94837 w 1703388"/>
                <a:gd name="connsiteY0" fmla="*/ 0 h 1268568"/>
                <a:gd name="connsiteX1" fmla="*/ 139192 w 1703388"/>
                <a:gd name="connsiteY1" fmla="*/ 36597 h 1268568"/>
                <a:gd name="connsiteX2" fmla="*/ 209559 w 1703388"/>
                <a:gd name="connsiteY2" fmla="*/ 121882 h 1268568"/>
                <a:gd name="connsiteX3" fmla="*/ 229063 w 1703388"/>
                <a:gd name="connsiteY3" fmla="*/ 157816 h 1268568"/>
                <a:gd name="connsiteX4" fmla="*/ 262690 w 1703388"/>
                <a:gd name="connsiteY4" fmla="*/ 219769 h 1268568"/>
                <a:gd name="connsiteX5" fmla="*/ 268713 w 1703388"/>
                <a:gd name="connsiteY5" fmla="*/ 239172 h 1268568"/>
                <a:gd name="connsiteX6" fmla="*/ 268714 w 1703388"/>
                <a:gd name="connsiteY6" fmla="*/ 239176 h 1268568"/>
                <a:gd name="connsiteX7" fmla="*/ 320972 w 1703388"/>
                <a:gd name="connsiteY7" fmla="*/ 331786 h 1268568"/>
                <a:gd name="connsiteX8" fmla="*/ 1443765 w 1703388"/>
                <a:gd name="connsiteY8" fmla="*/ 1081625 h 1268568"/>
                <a:gd name="connsiteX9" fmla="*/ 1476189 w 1703388"/>
                <a:gd name="connsiteY9" fmla="*/ 1085540 h 1268568"/>
                <a:gd name="connsiteX10" fmla="*/ 1476195 w 1703388"/>
                <a:gd name="connsiteY10" fmla="*/ 1085541 h 1268568"/>
                <a:gd name="connsiteX11" fmla="*/ 1512504 w 1703388"/>
                <a:gd name="connsiteY11" fmla="*/ 1089196 h 1268568"/>
                <a:gd name="connsiteX12" fmla="*/ 1516355 w 1703388"/>
                <a:gd name="connsiteY12" fmla="*/ 1090390 h 1268568"/>
                <a:gd name="connsiteX13" fmla="*/ 1620824 w 1703388"/>
                <a:gd name="connsiteY13" fmla="*/ 1122774 h 1268568"/>
                <a:gd name="connsiteX14" fmla="*/ 1703388 w 1703388"/>
                <a:gd name="connsiteY14" fmla="*/ 1167527 h 1268568"/>
                <a:gd name="connsiteX15" fmla="*/ 1703388 w 1703388"/>
                <a:gd name="connsiteY15" fmla="*/ 1268568 h 1268568"/>
                <a:gd name="connsiteX16" fmla="*/ 1143544 w 1703388"/>
                <a:gd name="connsiteY16" fmla="*/ 1178943 h 1268568"/>
                <a:gd name="connsiteX17" fmla="*/ 1098780 w 1703388"/>
                <a:gd name="connsiteY17" fmla="*/ 1162240 h 1268568"/>
                <a:gd name="connsiteX18" fmla="*/ 1171590 w 1703388"/>
                <a:gd name="connsiteY18" fmla="*/ 1122774 h 1268568"/>
                <a:gd name="connsiteX19" fmla="*/ 1279910 w 1703388"/>
                <a:gd name="connsiteY19" fmla="*/ 1089196 h 1268568"/>
                <a:gd name="connsiteX20" fmla="*/ 1396206 w 1703388"/>
                <a:gd name="connsiteY20" fmla="*/ 1077488 h 1268568"/>
                <a:gd name="connsiteX21" fmla="*/ 1396206 w 1703388"/>
                <a:gd name="connsiteY21" fmla="*/ 1077488 h 1268568"/>
                <a:gd name="connsiteX22" fmla="*/ 1171589 w 1703388"/>
                <a:gd name="connsiteY22" fmla="*/ 1122774 h 1268568"/>
                <a:gd name="connsiteX23" fmla="*/ 1098779 w 1703388"/>
                <a:gd name="connsiteY23" fmla="*/ 1162240 h 1268568"/>
                <a:gd name="connsiteX24" fmla="*/ 1012712 w 1703388"/>
                <a:gd name="connsiteY24" fmla="*/ 1130125 h 1268568"/>
                <a:gd name="connsiteX25" fmla="*/ 344975 w 1703388"/>
                <a:gd name="connsiteY25" fmla="*/ 644875 h 1268568"/>
                <a:gd name="connsiteX26" fmla="*/ 291063 w 1703388"/>
                <a:gd name="connsiteY26" fmla="*/ 576979 h 1268568"/>
                <a:gd name="connsiteX27" fmla="*/ 291063 w 1703388"/>
                <a:gd name="connsiteY27" fmla="*/ 576978 h 1268568"/>
                <a:gd name="connsiteX28" fmla="*/ 258143 w 1703388"/>
                <a:gd name="connsiteY28" fmla="*/ 535519 h 1268568"/>
                <a:gd name="connsiteX29" fmla="*/ 0 w 1703388"/>
                <a:gd name="connsiteY29" fmla="*/ 30775 h 1268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703388" h="1268568">
                  <a:moveTo>
                    <a:pt x="94837" y="0"/>
                  </a:moveTo>
                  <a:lnTo>
                    <a:pt x="139192" y="36597"/>
                  </a:lnTo>
                  <a:cubicBezTo>
                    <a:pt x="165263" y="62667"/>
                    <a:pt x="188848" y="91225"/>
                    <a:pt x="209559" y="121882"/>
                  </a:cubicBezTo>
                  <a:lnTo>
                    <a:pt x="229063" y="157816"/>
                  </a:lnTo>
                  <a:lnTo>
                    <a:pt x="262690" y="219769"/>
                  </a:lnTo>
                  <a:lnTo>
                    <a:pt x="268713" y="239172"/>
                  </a:lnTo>
                  <a:lnTo>
                    <a:pt x="268714" y="239176"/>
                  </a:lnTo>
                  <a:lnTo>
                    <a:pt x="320972" y="331786"/>
                  </a:lnTo>
                  <a:cubicBezTo>
                    <a:pt x="567370" y="730636"/>
                    <a:pt x="977008" y="1006258"/>
                    <a:pt x="1443765" y="1081625"/>
                  </a:cubicBezTo>
                  <a:lnTo>
                    <a:pt x="1476189" y="1085540"/>
                  </a:lnTo>
                  <a:lnTo>
                    <a:pt x="1476195" y="1085541"/>
                  </a:lnTo>
                  <a:lnTo>
                    <a:pt x="1512504" y="1089196"/>
                  </a:lnTo>
                  <a:lnTo>
                    <a:pt x="1516355" y="1090390"/>
                  </a:lnTo>
                  <a:lnTo>
                    <a:pt x="1620824" y="1122774"/>
                  </a:lnTo>
                  <a:lnTo>
                    <a:pt x="1703388" y="1167527"/>
                  </a:lnTo>
                  <a:lnTo>
                    <a:pt x="1703388" y="1268568"/>
                  </a:lnTo>
                  <a:cubicBezTo>
                    <a:pt x="1509375" y="1268568"/>
                    <a:pt x="1320888" y="1237330"/>
                    <a:pt x="1143544" y="1178943"/>
                  </a:cubicBezTo>
                  <a:lnTo>
                    <a:pt x="1098780" y="1162240"/>
                  </a:lnTo>
                  <a:lnTo>
                    <a:pt x="1171590" y="1122774"/>
                  </a:lnTo>
                  <a:cubicBezTo>
                    <a:pt x="1206109" y="1108194"/>
                    <a:pt x="1242345" y="1096872"/>
                    <a:pt x="1279910" y="1089196"/>
                  </a:cubicBezTo>
                  <a:lnTo>
                    <a:pt x="1396206" y="1077488"/>
                  </a:lnTo>
                  <a:lnTo>
                    <a:pt x="1396206" y="1077488"/>
                  </a:lnTo>
                  <a:cubicBezTo>
                    <a:pt x="1316531" y="1077488"/>
                    <a:pt x="1240628" y="1093613"/>
                    <a:pt x="1171589" y="1122774"/>
                  </a:cubicBezTo>
                  <a:lnTo>
                    <a:pt x="1098779" y="1162240"/>
                  </a:lnTo>
                  <a:lnTo>
                    <a:pt x="1012712" y="1130125"/>
                  </a:lnTo>
                  <a:cubicBezTo>
                    <a:pt x="755581" y="1022564"/>
                    <a:pt x="526682" y="856215"/>
                    <a:pt x="344975" y="644875"/>
                  </a:cubicBezTo>
                  <a:lnTo>
                    <a:pt x="291063" y="576979"/>
                  </a:lnTo>
                  <a:lnTo>
                    <a:pt x="291063" y="576978"/>
                  </a:lnTo>
                  <a:lnTo>
                    <a:pt x="258143" y="535519"/>
                  </a:lnTo>
                  <a:cubicBezTo>
                    <a:pt x="147844" y="384883"/>
                    <a:pt x="59924" y="215272"/>
                    <a:pt x="0" y="30775"/>
                  </a:cubicBez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107054C-5506-7EB4-7F5B-39B7C05AB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4324" y="1389464"/>
              <a:ext cx="1703388" cy="1268592"/>
            </a:xfrm>
            <a:custGeom>
              <a:avLst/>
              <a:gdLst>
                <a:gd name="connsiteX0" fmla="*/ 1608581 w 1703388"/>
                <a:gd name="connsiteY0" fmla="*/ 0 h 1268592"/>
                <a:gd name="connsiteX1" fmla="*/ 1703388 w 1703388"/>
                <a:gd name="connsiteY1" fmla="*/ 30799 h 1268592"/>
                <a:gd name="connsiteX2" fmla="*/ 1445219 w 1703388"/>
                <a:gd name="connsiteY2" fmla="*/ 535543 h 1268592"/>
                <a:gd name="connsiteX3" fmla="*/ 1412318 w 1703388"/>
                <a:gd name="connsiteY3" fmla="*/ 576976 h 1268592"/>
                <a:gd name="connsiteX4" fmla="*/ 1358380 w 1703388"/>
                <a:gd name="connsiteY4" fmla="*/ 644899 h 1268592"/>
                <a:gd name="connsiteX5" fmla="*/ 690624 w 1703388"/>
                <a:gd name="connsiteY5" fmla="*/ 1130149 h 1268592"/>
                <a:gd name="connsiteX6" fmla="*/ 605531 w 1703388"/>
                <a:gd name="connsiteY6" fmla="*/ 1161902 h 1268592"/>
                <a:gd name="connsiteX7" fmla="*/ 559797 w 1703388"/>
                <a:gd name="connsiteY7" fmla="*/ 1178967 h 1268592"/>
                <a:gd name="connsiteX8" fmla="*/ 0 w 1703388"/>
                <a:gd name="connsiteY8" fmla="*/ 1268592 h 1268592"/>
                <a:gd name="connsiteX9" fmla="*/ 0 w 1703388"/>
                <a:gd name="connsiteY9" fmla="*/ 1168411 h 1268592"/>
                <a:gd name="connsiteX10" fmla="*/ 84153 w 1703388"/>
                <a:gd name="connsiteY10" fmla="*/ 1122797 h 1268592"/>
                <a:gd name="connsiteX11" fmla="*/ 189647 w 1703388"/>
                <a:gd name="connsiteY11" fmla="*/ 1090095 h 1268592"/>
                <a:gd name="connsiteX12" fmla="*/ 192473 w 1703388"/>
                <a:gd name="connsiteY12" fmla="*/ 1089219 h 1268592"/>
                <a:gd name="connsiteX13" fmla="*/ 219098 w 1703388"/>
                <a:gd name="connsiteY13" fmla="*/ 1086539 h 1268592"/>
                <a:gd name="connsiteX14" fmla="*/ 259588 w 1703388"/>
                <a:gd name="connsiteY14" fmla="*/ 1081649 h 1268592"/>
                <a:gd name="connsiteX15" fmla="*/ 1382482 w 1703388"/>
                <a:gd name="connsiteY15" fmla="*/ 331810 h 1268592"/>
                <a:gd name="connsiteX16" fmla="*/ 1434563 w 1703388"/>
                <a:gd name="connsiteY16" fmla="*/ 239561 h 1268592"/>
                <a:gd name="connsiteX17" fmla="*/ 1440699 w 1703388"/>
                <a:gd name="connsiteY17" fmla="*/ 219792 h 1268592"/>
                <a:gd name="connsiteX18" fmla="*/ 1475135 w 1703388"/>
                <a:gd name="connsiteY18" fmla="*/ 156348 h 1268592"/>
                <a:gd name="connsiteX19" fmla="*/ 1493830 w 1703388"/>
                <a:gd name="connsiteY19" fmla="*/ 121905 h 1268592"/>
                <a:gd name="connsiteX20" fmla="*/ 1564197 w 1703388"/>
                <a:gd name="connsiteY20" fmla="*/ 36620 h 126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03388" h="1268592">
                  <a:moveTo>
                    <a:pt x="1608581" y="0"/>
                  </a:moveTo>
                  <a:lnTo>
                    <a:pt x="1703388" y="30799"/>
                  </a:lnTo>
                  <a:cubicBezTo>
                    <a:pt x="1643458" y="215296"/>
                    <a:pt x="1555528" y="384907"/>
                    <a:pt x="1445219" y="535543"/>
                  </a:cubicBezTo>
                  <a:lnTo>
                    <a:pt x="1412318" y="576976"/>
                  </a:lnTo>
                  <a:lnTo>
                    <a:pt x="1358380" y="644899"/>
                  </a:lnTo>
                  <a:cubicBezTo>
                    <a:pt x="1176660" y="856239"/>
                    <a:pt x="947751" y="1022588"/>
                    <a:pt x="690624" y="1130149"/>
                  </a:cubicBezTo>
                  <a:lnTo>
                    <a:pt x="605531" y="1161902"/>
                  </a:lnTo>
                  <a:lnTo>
                    <a:pt x="559797" y="1178967"/>
                  </a:lnTo>
                  <a:cubicBezTo>
                    <a:pt x="382460" y="1237354"/>
                    <a:pt x="193987" y="1268592"/>
                    <a:pt x="0" y="1268592"/>
                  </a:cubicBezTo>
                  <a:lnTo>
                    <a:pt x="0" y="1168411"/>
                  </a:lnTo>
                  <a:lnTo>
                    <a:pt x="84153" y="1122797"/>
                  </a:lnTo>
                  <a:lnTo>
                    <a:pt x="189647" y="1090095"/>
                  </a:lnTo>
                  <a:lnTo>
                    <a:pt x="192473" y="1089219"/>
                  </a:lnTo>
                  <a:lnTo>
                    <a:pt x="219098" y="1086539"/>
                  </a:lnTo>
                  <a:lnTo>
                    <a:pt x="259588" y="1081649"/>
                  </a:lnTo>
                  <a:cubicBezTo>
                    <a:pt x="726300" y="1006282"/>
                    <a:pt x="1135976" y="730660"/>
                    <a:pt x="1382482" y="331810"/>
                  </a:cubicBezTo>
                  <a:lnTo>
                    <a:pt x="1434563" y="239561"/>
                  </a:lnTo>
                  <a:lnTo>
                    <a:pt x="1440699" y="219792"/>
                  </a:lnTo>
                  <a:lnTo>
                    <a:pt x="1475135" y="156348"/>
                  </a:lnTo>
                  <a:lnTo>
                    <a:pt x="1493830" y="121905"/>
                  </a:lnTo>
                  <a:cubicBezTo>
                    <a:pt x="1514542" y="91248"/>
                    <a:pt x="1538126" y="62690"/>
                    <a:pt x="1564197" y="36620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37DB076-9021-AD99-EA74-CAFE3C4A0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0586" y="3171887"/>
              <a:ext cx="796324" cy="2003425"/>
            </a:xfrm>
            <a:custGeom>
              <a:avLst/>
              <a:gdLst>
                <a:gd name="connsiteX0" fmla="*/ 737805 w 796324"/>
                <a:gd name="connsiteY0" fmla="*/ 0 h 2003425"/>
                <a:gd name="connsiteX1" fmla="*/ 796324 w 796324"/>
                <a:gd name="connsiteY1" fmla="*/ 80521 h 2003425"/>
                <a:gd name="connsiteX2" fmla="*/ 791618 w 796324"/>
                <a:gd name="connsiteY2" fmla="*/ 95658 h 2003425"/>
                <a:gd name="connsiteX3" fmla="*/ 738414 w 796324"/>
                <a:gd name="connsiteY3" fmla="*/ 193545 h 2003425"/>
                <a:gd name="connsiteX4" fmla="*/ 678431 w 796324"/>
                <a:gd name="connsiteY4" fmla="*/ 266145 h 2003425"/>
                <a:gd name="connsiteX5" fmla="*/ 667950 w 796324"/>
                <a:gd name="connsiteY5" fmla="*/ 278830 h 2003425"/>
                <a:gd name="connsiteX6" fmla="*/ 640250 w 796324"/>
                <a:gd name="connsiteY6" fmla="*/ 301654 h 2003425"/>
                <a:gd name="connsiteX7" fmla="*/ 637820 w 796324"/>
                <a:gd name="connsiteY7" fmla="*/ 303913 h 2003425"/>
                <a:gd name="connsiteX8" fmla="*/ 185191 w 796324"/>
                <a:gd name="connsiteY8" fmla="*/ 1698684 h 2003425"/>
                <a:gd name="connsiteX9" fmla="*/ 186156 w 796324"/>
                <a:gd name="connsiteY9" fmla="*/ 1703601 h 2003425"/>
                <a:gd name="connsiteX10" fmla="*/ 188654 w 796324"/>
                <a:gd name="connsiteY10" fmla="*/ 1711648 h 2003425"/>
                <a:gd name="connsiteX11" fmla="*/ 189624 w 796324"/>
                <a:gd name="connsiteY11" fmla="*/ 1721273 h 2003425"/>
                <a:gd name="connsiteX12" fmla="*/ 200378 w 796324"/>
                <a:gd name="connsiteY12" fmla="*/ 1827945 h 2003425"/>
                <a:gd name="connsiteX13" fmla="*/ 188654 w 796324"/>
                <a:gd name="connsiteY13" fmla="*/ 1944242 h 2003425"/>
                <a:gd name="connsiteX14" fmla="*/ 179538 w 796324"/>
                <a:gd name="connsiteY14" fmla="*/ 1973612 h 2003425"/>
                <a:gd name="connsiteX15" fmla="*/ 87772 w 796324"/>
                <a:gd name="connsiteY15" fmla="*/ 2003425 h 2003425"/>
                <a:gd name="connsiteX16" fmla="*/ 12 w 796324"/>
                <a:gd name="connsiteY16" fmla="*/ 1443054 h 2003425"/>
                <a:gd name="connsiteX17" fmla="*/ 2040 w 796324"/>
                <a:gd name="connsiteY17" fmla="*/ 1395711 h 2003425"/>
                <a:gd name="connsiteX18" fmla="*/ 5990 w 796324"/>
                <a:gd name="connsiteY18" fmla="*/ 1303477 h 2003425"/>
                <a:gd name="connsiteX19" fmla="*/ 260843 w 796324"/>
                <a:gd name="connsiteY19" fmla="*/ 518096 h 2003425"/>
                <a:gd name="connsiteX20" fmla="*/ 310910 w 796324"/>
                <a:gd name="connsiteY20" fmla="*/ 442480 h 2003425"/>
                <a:gd name="connsiteX21" fmla="*/ 337934 w 796324"/>
                <a:gd name="connsiteY21" fmla="*/ 401664 h 2003425"/>
                <a:gd name="connsiteX22" fmla="*/ 737805 w 796324"/>
                <a:gd name="connsiteY22" fmla="*/ 0 h 200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96324" h="2003425">
                  <a:moveTo>
                    <a:pt x="737805" y="0"/>
                  </a:moveTo>
                  <a:lnTo>
                    <a:pt x="796324" y="80521"/>
                  </a:lnTo>
                  <a:lnTo>
                    <a:pt x="791618" y="95658"/>
                  </a:lnTo>
                  <a:cubicBezTo>
                    <a:pt x="777018" y="130130"/>
                    <a:pt x="759154" y="162888"/>
                    <a:pt x="738414" y="193545"/>
                  </a:cubicBezTo>
                  <a:lnTo>
                    <a:pt x="678431" y="266145"/>
                  </a:lnTo>
                  <a:lnTo>
                    <a:pt x="667950" y="278830"/>
                  </a:lnTo>
                  <a:lnTo>
                    <a:pt x="640250" y="301654"/>
                  </a:lnTo>
                  <a:lnTo>
                    <a:pt x="637820" y="303913"/>
                  </a:lnTo>
                  <a:cubicBezTo>
                    <a:pt x="274495" y="669913"/>
                    <a:pt x="106081" y="1188776"/>
                    <a:pt x="185191" y="1698684"/>
                  </a:cubicBezTo>
                  <a:lnTo>
                    <a:pt x="186156" y="1703601"/>
                  </a:lnTo>
                  <a:lnTo>
                    <a:pt x="188654" y="1711648"/>
                  </a:lnTo>
                  <a:lnTo>
                    <a:pt x="189624" y="1721273"/>
                  </a:lnTo>
                  <a:lnTo>
                    <a:pt x="200378" y="1827945"/>
                  </a:lnTo>
                  <a:cubicBezTo>
                    <a:pt x="200378" y="1867783"/>
                    <a:pt x="196341" y="1906677"/>
                    <a:pt x="188654" y="1944242"/>
                  </a:cubicBezTo>
                  <a:lnTo>
                    <a:pt x="179538" y="1973612"/>
                  </a:lnTo>
                  <a:lnTo>
                    <a:pt x="87772" y="2003425"/>
                  </a:lnTo>
                  <a:cubicBezTo>
                    <a:pt x="27843" y="1818839"/>
                    <a:pt x="-693" y="1629844"/>
                    <a:pt x="12" y="1443054"/>
                  </a:cubicBezTo>
                  <a:lnTo>
                    <a:pt x="2040" y="1395711"/>
                  </a:lnTo>
                  <a:lnTo>
                    <a:pt x="5990" y="1303477"/>
                  </a:lnTo>
                  <a:cubicBezTo>
                    <a:pt x="28777" y="1025565"/>
                    <a:pt x="116148" y="756332"/>
                    <a:pt x="260843" y="518096"/>
                  </a:cubicBezTo>
                  <a:lnTo>
                    <a:pt x="310910" y="442480"/>
                  </a:lnTo>
                  <a:lnTo>
                    <a:pt x="337934" y="401664"/>
                  </a:lnTo>
                  <a:cubicBezTo>
                    <a:pt x="447002" y="250142"/>
                    <a:pt x="581009" y="114050"/>
                    <a:pt x="73780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80F6DFE-4F65-3EB9-5814-DCB883419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5749" y="3171887"/>
              <a:ext cx="795421" cy="2003425"/>
            </a:xfrm>
            <a:custGeom>
              <a:avLst/>
              <a:gdLst>
                <a:gd name="connsiteX0" fmla="*/ 793387 w 795421"/>
                <a:gd name="connsiteY0" fmla="*/ 1395910 h 2003425"/>
                <a:gd name="connsiteX1" fmla="*/ 795409 w 795421"/>
                <a:gd name="connsiteY1" fmla="*/ 1443054 h 2003425"/>
                <a:gd name="connsiteX2" fmla="*/ 707508 w 795421"/>
                <a:gd name="connsiteY2" fmla="*/ 2003425 h 2003425"/>
                <a:gd name="connsiteX3" fmla="*/ 616177 w 795421"/>
                <a:gd name="connsiteY3" fmla="*/ 1973765 h 2003425"/>
                <a:gd name="connsiteX4" fmla="*/ 607013 w 795421"/>
                <a:gd name="connsiteY4" fmla="*/ 1944242 h 2003425"/>
                <a:gd name="connsiteX5" fmla="*/ 595289 w 795421"/>
                <a:gd name="connsiteY5" fmla="*/ 1827945 h 2003425"/>
                <a:gd name="connsiteX6" fmla="*/ 606476 w 795421"/>
                <a:gd name="connsiteY6" fmla="*/ 1716981 h 2003425"/>
                <a:gd name="connsiteX7" fmla="*/ 607013 w 795421"/>
                <a:gd name="connsiteY7" fmla="*/ 1711648 h 2003425"/>
                <a:gd name="connsiteX8" fmla="*/ 608401 w 795421"/>
                <a:gd name="connsiteY8" fmla="*/ 1707177 h 2003425"/>
                <a:gd name="connsiteX9" fmla="*/ 640637 w 795421"/>
                <a:gd name="connsiteY9" fmla="*/ 1603328 h 2003425"/>
                <a:gd name="connsiteX10" fmla="*/ 764305 w 795421"/>
                <a:gd name="connsiteY10" fmla="*/ 1419904 h 2003425"/>
                <a:gd name="connsiteX11" fmla="*/ 56429 w 795421"/>
                <a:gd name="connsiteY11" fmla="*/ 0 h 2003425"/>
                <a:gd name="connsiteX12" fmla="*/ 456944 w 795421"/>
                <a:gd name="connsiteY12" fmla="*/ 401664 h 2003425"/>
                <a:gd name="connsiteX13" fmla="*/ 483844 w 795421"/>
                <a:gd name="connsiteY13" fmla="*/ 442227 h 2003425"/>
                <a:gd name="connsiteX14" fmla="*/ 483845 w 795421"/>
                <a:gd name="connsiteY14" fmla="*/ 442227 h 2003425"/>
                <a:gd name="connsiteX15" fmla="*/ 534159 w 795421"/>
                <a:gd name="connsiteY15" fmla="*/ 518095 h 2003425"/>
                <a:gd name="connsiteX16" fmla="*/ 789422 w 795421"/>
                <a:gd name="connsiteY16" fmla="*/ 1303476 h 2003425"/>
                <a:gd name="connsiteX17" fmla="*/ 793387 w 795421"/>
                <a:gd name="connsiteY17" fmla="*/ 1395909 h 2003425"/>
                <a:gd name="connsiteX18" fmla="*/ 764305 w 795421"/>
                <a:gd name="connsiteY18" fmla="*/ 1419903 h 2003425"/>
                <a:gd name="connsiteX19" fmla="*/ 640637 w 795421"/>
                <a:gd name="connsiteY19" fmla="*/ 1603327 h 2003425"/>
                <a:gd name="connsiteX20" fmla="*/ 608401 w 795421"/>
                <a:gd name="connsiteY20" fmla="*/ 1707176 h 2003425"/>
                <a:gd name="connsiteX21" fmla="*/ 610069 w 795421"/>
                <a:gd name="connsiteY21" fmla="*/ 1698683 h 2003425"/>
                <a:gd name="connsiteX22" fmla="*/ 156631 w 795421"/>
                <a:gd name="connsiteY22" fmla="*/ 303912 h 2003425"/>
                <a:gd name="connsiteX23" fmla="*/ 132027 w 795421"/>
                <a:gd name="connsiteY23" fmla="*/ 281073 h 2003425"/>
                <a:gd name="connsiteX24" fmla="*/ 132017 w 795421"/>
                <a:gd name="connsiteY24" fmla="*/ 281065 h 2003425"/>
                <a:gd name="connsiteX25" fmla="*/ 129305 w 795421"/>
                <a:gd name="connsiteY25" fmla="*/ 278830 h 2003425"/>
                <a:gd name="connsiteX26" fmla="*/ 128302 w 795421"/>
                <a:gd name="connsiteY26" fmla="*/ 277616 h 2003425"/>
                <a:gd name="connsiteX27" fmla="*/ 58841 w 795421"/>
                <a:gd name="connsiteY27" fmla="*/ 193545 h 2003425"/>
                <a:gd name="connsiteX28" fmla="*/ 5637 w 795421"/>
                <a:gd name="connsiteY28" fmla="*/ 95658 h 2003425"/>
                <a:gd name="connsiteX29" fmla="*/ 0 w 795421"/>
                <a:gd name="connsiteY29" fmla="*/ 77522 h 200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95421" h="2003425">
                  <a:moveTo>
                    <a:pt x="793387" y="1395910"/>
                  </a:moveTo>
                  <a:lnTo>
                    <a:pt x="795409" y="1443054"/>
                  </a:lnTo>
                  <a:cubicBezTo>
                    <a:pt x="796116" y="1629844"/>
                    <a:pt x="767533" y="1818839"/>
                    <a:pt x="707508" y="2003425"/>
                  </a:cubicBezTo>
                  <a:lnTo>
                    <a:pt x="616177" y="1973765"/>
                  </a:lnTo>
                  <a:lnTo>
                    <a:pt x="607013" y="1944242"/>
                  </a:lnTo>
                  <a:cubicBezTo>
                    <a:pt x="599326" y="1906677"/>
                    <a:pt x="595289" y="1867783"/>
                    <a:pt x="595289" y="1827945"/>
                  </a:cubicBezTo>
                  <a:lnTo>
                    <a:pt x="606476" y="1716981"/>
                  </a:lnTo>
                  <a:lnTo>
                    <a:pt x="607013" y="1711648"/>
                  </a:lnTo>
                  <a:lnTo>
                    <a:pt x="608401" y="1707177"/>
                  </a:lnTo>
                  <a:lnTo>
                    <a:pt x="640637" y="1603328"/>
                  </a:lnTo>
                  <a:cubicBezTo>
                    <a:pt x="669838" y="1534290"/>
                    <a:pt x="712092" y="1472118"/>
                    <a:pt x="764305" y="1419904"/>
                  </a:cubicBezTo>
                  <a:close/>
                  <a:moveTo>
                    <a:pt x="56429" y="0"/>
                  </a:moveTo>
                  <a:cubicBezTo>
                    <a:pt x="213478" y="114050"/>
                    <a:pt x="347701" y="250142"/>
                    <a:pt x="456944" y="401664"/>
                  </a:cubicBezTo>
                  <a:lnTo>
                    <a:pt x="483844" y="442227"/>
                  </a:lnTo>
                  <a:lnTo>
                    <a:pt x="483845" y="442227"/>
                  </a:lnTo>
                  <a:lnTo>
                    <a:pt x="534159" y="518095"/>
                  </a:lnTo>
                  <a:cubicBezTo>
                    <a:pt x="679087" y="756331"/>
                    <a:pt x="766598" y="1025564"/>
                    <a:pt x="789422" y="1303476"/>
                  </a:cubicBezTo>
                  <a:lnTo>
                    <a:pt x="793387" y="1395909"/>
                  </a:lnTo>
                  <a:lnTo>
                    <a:pt x="764305" y="1419903"/>
                  </a:lnTo>
                  <a:cubicBezTo>
                    <a:pt x="712092" y="1472117"/>
                    <a:pt x="669838" y="1534289"/>
                    <a:pt x="640637" y="1603327"/>
                  </a:cubicBezTo>
                  <a:lnTo>
                    <a:pt x="608401" y="1707176"/>
                  </a:lnTo>
                  <a:lnTo>
                    <a:pt x="610069" y="1698683"/>
                  </a:lnTo>
                  <a:cubicBezTo>
                    <a:pt x="689225" y="1188775"/>
                    <a:pt x="520621" y="669912"/>
                    <a:pt x="156631" y="303912"/>
                  </a:cubicBezTo>
                  <a:lnTo>
                    <a:pt x="132027" y="281073"/>
                  </a:lnTo>
                  <a:lnTo>
                    <a:pt x="132017" y="281065"/>
                  </a:lnTo>
                  <a:lnTo>
                    <a:pt x="129305" y="278830"/>
                  </a:lnTo>
                  <a:lnTo>
                    <a:pt x="128302" y="277616"/>
                  </a:lnTo>
                  <a:lnTo>
                    <a:pt x="58841" y="193545"/>
                  </a:lnTo>
                  <a:cubicBezTo>
                    <a:pt x="38101" y="162888"/>
                    <a:pt x="20237" y="130130"/>
                    <a:pt x="5637" y="95658"/>
                  </a:cubicBezTo>
                  <a:lnTo>
                    <a:pt x="0" y="77522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EDF562A-A221-91A4-DA41-B99F859A2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3488" y="5152327"/>
              <a:ext cx="2105025" cy="421244"/>
            </a:xfrm>
            <a:custGeom>
              <a:avLst/>
              <a:gdLst>
                <a:gd name="connsiteX0" fmla="*/ 1548458 w 2105025"/>
                <a:gd name="connsiteY0" fmla="*/ 71310 h 421244"/>
                <a:gd name="connsiteX1" fmla="*/ 1599591 w 2105025"/>
                <a:gd name="connsiteY1" fmla="*/ 85538 h 421244"/>
                <a:gd name="connsiteX2" fmla="*/ 2105025 w 2105025"/>
                <a:gd name="connsiteY2" fmla="*/ 342153 h 421244"/>
                <a:gd name="connsiteX3" fmla="*/ 2047499 w 2105025"/>
                <a:gd name="connsiteY3" fmla="*/ 421244 h 421244"/>
                <a:gd name="connsiteX4" fmla="*/ 1964122 w 2105025"/>
                <a:gd name="connsiteY4" fmla="*/ 412838 h 421244"/>
                <a:gd name="connsiteX5" fmla="*/ 1855802 w 2105025"/>
                <a:gd name="connsiteY5" fmla="*/ 379214 h 421244"/>
                <a:gd name="connsiteX6" fmla="*/ 1797049 w 2105025"/>
                <a:gd name="connsiteY6" fmla="*/ 347324 h 421244"/>
                <a:gd name="connsiteX7" fmla="*/ 1783125 w 2105025"/>
                <a:gd name="connsiteY7" fmla="*/ 339766 h 421244"/>
                <a:gd name="connsiteX8" fmla="*/ 1757781 w 2105025"/>
                <a:gd name="connsiteY8" fmla="*/ 326010 h 421244"/>
                <a:gd name="connsiteX9" fmla="*/ 1548710 w 2105025"/>
                <a:gd name="connsiteY9" fmla="*/ 72122 h 421244"/>
                <a:gd name="connsiteX10" fmla="*/ 1052512 w 2105025"/>
                <a:gd name="connsiteY10" fmla="*/ 0 h 421244"/>
                <a:gd name="connsiteX11" fmla="*/ 1465098 w 2105025"/>
                <a:gd name="connsiteY11" fmla="*/ 48115 h 421244"/>
                <a:gd name="connsiteX12" fmla="*/ 1548457 w 2105025"/>
                <a:gd name="connsiteY12" fmla="*/ 71310 h 421244"/>
                <a:gd name="connsiteX13" fmla="*/ 1548709 w 2105025"/>
                <a:gd name="connsiteY13" fmla="*/ 72122 h 421244"/>
                <a:gd name="connsiteX14" fmla="*/ 1757780 w 2105025"/>
                <a:gd name="connsiteY14" fmla="*/ 326010 h 421244"/>
                <a:gd name="connsiteX15" fmla="*/ 1783124 w 2105025"/>
                <a:gd name="connsiteY15" fmla="*/ 339766 h 421244"/>
                <a:gd name="connsiteX16" fmla="*/ 1668448 w 2105025"/>
                <a:gd name="connsiteY16" fmla="*/ 287334 h 421244"/>
                <a:gd name="connsiteX17" fmla="*/ 436576 w 2105025"/>
                <a:gd name="connsiteY17" fmla="*/ 287334 h 421244"/>
                <a:gd name="connsiteX18" fmla="*/ 321906 w 2105025"/>
                <a:gd name="connsiteY18" fmla="*/ 339763 h 421244"/>
                <a:gd name="connsiteX19" fmla="*/ 321901 w 2105025"/>
                <a:gd name="connsiteY19" fmla="*/ 339766 h 421244"/>
                <a:gd name="connsiteX20" fmla="*/ 307978 w 2105025"/>
                <a:gd name="connsiteY20" fmla="*/ 347324 h 421244"/>
                <a:gd name="connsiteX21" fmla="*/ 249224 w 2105025"/>
                <a:gd name="connsiteY21" fmla="*/ 379214 h 421244"/>
                <a:gd name="connsiteX22" fmla="*/ 140904 w 2105025"/>
                <a:gd name="connsiteY22" fmla="*/ 412838 h 421244"/>
                <a:gd name="connsiteX23" fmla="*/ 57527 w 2105025"/>
                <a:gd name="connsiteY23" fmla="*/ 421244 h 421244"/>
                <a:gd name="connsiteX24" fmla="*/ 0 w 2105025"/>
                <a:gd name="connsiteY24" fmla="*/ 342153 h 421244"/>
                <a:gd name="connsiteX25" fmla="*/ 505434 w 2105025"/>
                <a:gd name="connsiteY25" fmla="*/ 85538 h 421244"/>
                <a:gd name="connsiteX26" fmla="*/ 556567 w 2105025"/>
                <a:gd name="connsiteY26" fmla="*/ 71310 h 421244"/>
                <a:gd name="connsiteX27" fmla="*/ 556567 w 2105025"/>
                <a:gd name="connsiteY27" fmla="*/ 71310 h 421244"/>
                <a:gd name="connsiteX28" fmla="*/ 639926 w 2105025"/>
                <a:gd name="connsiteY28" fmla="*/ 48115 h 421244"/>
                <a:gd name="connsiteX29" fmla="*/ 1052512 w 2105025"/>
                <a:gd name="connsiteY29" fmla="*/ 0 h 421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05025" h="421244">
                  <a:moveTo>
                    <a:pt x="1548458" y="71310"/>
                  </a:moveTo>
                  <a:lnTo>
                    <a:pt x="1599591" y="85538"/>
                  </a:lnTo>
                  <a:cubicBezTo>
                    <a:pt x="1777324" y="142564"/>
                    <a:pt x="1948115" y="228102"/>
                    <a:pt x="2105025" y="342153"/>
                  </a:cubicBezTo>
                  <a:lnTo>
                    <a:pt x="2047499" y="421244"/>
                  </a:lnTo>
                  <a:lnTo>
                    <a:pt x="1964122" y="412838"/>
                  </a:lnTo>
                  <a:cubicBezTo>
                    <a:pt x="1926557" y="405152"/>
                    <a:pt x="1890322" y="393815"/>
                    <a:pt x="1855802" y="379214"/>
                  </a:cubicBezTo>
                  <a:lnTo>
                    <a:pt x="1797049" y="347324"/>
                  </a:lnTo>
                  <a:lnTo>
                    <a:pt x="1783125" y="339766"/>
                  </a:lnTo>
                  <a:lnTo>
                    <a:pt x="1757781" y="326010"/>
                  </a:lnTo>
                  <a:cubicBezTo>
                    <a:pt x="1665682" y="263789"/>
                    <a:pt x="1592511" y="175679"/>
                    <a:pt x="1548710" y="72122"/>
                  </a:cubicBezTo>
                  <a:close/>
                  <a:moveTo>
                    <a:pt x="1052512" y="0"/>
                  </a:moveTo>
                  <a:cubicBezTo>
                    <a:pt x="1191017" y="0"/>
                    <a:pt x="1329522" y="16039"/>
                    <a:pt x="1465098" y="48115"/>
                  </a:cubicBezTo>
                  <a:lnTo>
                    <a:pt x="1548457" y="71310"/>
                  </a:lnTo>
                  <a:lnTo>
                    <a:pt x="1548709" y="72122"/>
                  </a:lnTo>
                  <a:cubicBezTo>
                    <a:pt x="1592510" y="175679"/>
                    <a:pt x="1665681" y="263789"/>
                    <a:pt x="1757780" y="326010"/>
                  </a:cubicBezTo>
                  <a:lnTo>
                    <a:pt x="1783124" y="339766"/>
                  </a:lnTo>
                  <a:lnTo>
                    <a:pt x="1668448" y="287334"/>
                  </a:lnTo>
                  <a:cubicBezTo>
                    <a:pt x="1274225" y="125655"/>
                    <a:pt x="830800" y="125655"/>
                    <a:pt x="436576" y="287334"/>
                  </a:cubicBezTo>
                  <a:lnTo>
                    <a:pt x="321906" y="339763"/>
                  </a:lnTo>
                  <a:lnTo>
                    <a:pt x="321901" y="339766"/>
                  </a:lnTo>
                  <a:lnTo>
                    <a:pt x="307978" y="347324"/>
                  </a:lnTo>
                  <a:lnTo>
                    <a:pt x="249224" y="379214"/>
                  </a:lnTo>
                  <a:cubicBezTo>
                    <a:pt x="214705" y="393815"/>
                    <a:pt x="178469" y="405152"/>
                    <a:pt x="140904" y="412838"/>
                  </a:cubicBezTo>
                  <a:lnTo>
                    <a:pt x="57527" y="421244"/>
                  </a:lnTo>
                  <a:lnTo>
                    <a:pt x="0" y="342153"/>
                  </a:lnTo>
                  <a:cubicBezTo>
                    <a:pt x="156910" y="228102"/>
                    <a:pt x="327702" y="142564"/>
                    <a:pt x="505434" y="85538"/>
                  </a:cubicBezTo>
                  <a:lnTo>
                    <a:pt x="556567" y="71310"/>
                  </a:lnTo>
                  <a:lnTo>
                    <a:pt x="556567" y="71310"/>
                  </a:lnTo>
                  <a:lnTo>
                    <a:pt x="639926" y="48115"/>
                  </a:lnTo>
                  <a:cubicBezTo>
                    <a:pt x="775503" y="16039"/>
                    <a:pt x="914007" y="0"/>
                    <a:pt x="1052512" y="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8F4EE23-1EBA-D225-A13F-4DD8C7BD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6559" y="3480532"/>
              <a:ext cx="390717" cy="243002"/>
            </a:xfrm>
            <a:custGeom>
              <a:avLst/>
              <a:gdLst>
                <a:gd name="connsiteX0" fmla="*/ 0 w 390717"/>
                <a:gd name="connsiteY0" fmla="*/ 0 h 243002"/>
                <a:gd name="connsiteX1" fmla="*/ 12907 w 390717"/>
                <a:gd name="connsiteY1" fmla="*/ 10649 h 243002"/>
                <a:gd name="connsiteX2" fmla="*/ 218964 w 390717"/>
                <a:gd name="connsiteY2" fmla="*/ 97358 h 243002"/>
                <a:gd name="connsiteX3" fmla="*/ 304747 w 390717"/>
                <a:gd name="connsiteY3" fmla="*/ 106006 h 243002"/>
                <a:gd name="connsiteX4" fmla="*/ 323034 w 390717"/>
                <a:gd name="connsiteY4" fmla="*/ 133582 h 243002"/>
                <a:gd name="connsiteX5" fmla="*/ 323035 w 390717"/>
                <a:gd name="connsiteY5" fmla="*/ 133582 h 243002"/>
                <a:gd name="connsiteX6" fmla="*/ 373349 w 390717"/>
                <a:gd name="connsiteY6" fmla="*/ 209450 h 243002"/>
                <a:gd name="connsiteX7" fmla="*/ 390717 w 390717"/>
                <a:gd name="connsiteY7" fmla="*/ 242145 h 243002"/>
                <a:gd name="connsiteX8" fmla="*/ 382215 w 390717"/>
                <a:gd name="connsiteY8" fmla="*/ 243002 h 243002"/>
                <a:gd name="connsiteX9" fmla="*/ 245112 w 390717"/>
                <a:gd name="connsiteY9" fmla="*/ 229181 h 243002"/>
                <a:gd name="connsiteX10" fmla="*/ 168811 w 390717"/>
                <a:gd name="connsiteY10" fmla="*/ 205496 h 243002"/>
                <a:gd name="connsiteX11" fmla="*/ 123056 w 390717"/>
                <a:gd name="connsiteY11" fmla="*/ 139367 h 243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0717" h="243002">
                  <a:moveTo>
                    <a:pt x="0" y="0"/>
                  </a:moveTo>
                  <a:lnTo>
                    <a:pt x="12907" y="10649"/>
                  </a:lnTo>
                  <a:cubicBezTo>
                    <a:pt x="74222" y="52073"/>
                    <a:pt x="143938" y="82006"/>
                    <a:pt x="218964" y="97358"/>
                  </a:cubicBezTo>
                  <a:lnTo>
                    <a:pt x="304747" y="106006"/>
                  </a:lnTo>
                  <a:lnTo>
                    <a:pt x="323034" y="133582"/>
                  </a:lnTo>
                  <a:lnTo>
                    <a:pt x="323035" y="133582"/>
                  </a:lnTo>
                  <a:lnTo>
                    <a:pt x="373349" y="209450"/>
                  </a:lnTo>
                  <a:lnTo>
                    <a:pt x="390717" y="242145"/>
                  </a:lnTo>
                  <a:lnTo>
                    <a:pt x="382215" y="243002"/>
                  </a:lnTo>
                  <a:cubicBezTo>
                    <a:pt x="335250" y="243002"/>
                    <a:pt x="289397" y="238243"/>
                    <a:pt x="245112" y="229181"/>
                  </a:cubicBezTo>
                  <a:lnTo>
                    <a:pt x="168811" y="205496"/>
                  </a:lnTo>
                  <a:lnTo>
                    <a:pt x="123056" y="139367"/>
                  </a:lnTo>
                  <a:close/>
                </a:path>
              </a:pathLst>
            </a:custGeom>
            <a:gradFill flip="none" rotWithShape="1">
              <a:gsLst>
                <a:gs pos="18000">
                  <a:schemeClr val="tx1">
                    <a:alpha val="0"/>
                  </a:schemeClr>
                </a:gs>
                <a:gs pos="46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168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4F33271-ACA1-458D-2598-C5726C54E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7543" y="1640721"/>
              <a:ext cx="134743" cy="419083"/>
            </a:xfrm>
            <a:custGeom>
              <a:avLst/>
              <a:gdLst>
                <a:gd name="connsiteX0" fmla="*/ 134743 w 134743"/>
                <a:gd name="connsiteY0" fmla="*/ 0 h 419083"/>
                <a:gd name="connsiteX1" fmla="*/ 131371 w 134743"/>
                <a:gd name="connsiteY1" fmla="*/ 33451 h 419083"/>
                <a:gd name="connsiteX2" fmla="*/ 120703 w 134743"/>
                <a:gd name="connsiteY2" fmla="*/ 67816 h 419083"/>
                <a:gd name="connsiteX3" fmla="*/ 108995 w 134743"/>
                <a:gd name="connsiteY3" fmla="*/ 183953 h 419083"/>
                <a:gd name="connsiteX4" fmla="*/ 120703 w 134743"/>
                <a:gd name="connsiteY4" fmla="*/ 300090 h 419083"/>
                <a:gd name="connsiteX5" fmla="*/ 125972 w 134743"/>
                <a:gd name="connsiteY5" fmla="*/ 317066 h 419083"/>
                <a:gd name="connsiteX6" fmla="*/ 119100 w 134743"/>
                <a:gd name="connsiteY6" fmla="*/ 325720 h 419083"/>
                <a:gd name="connsiteX7" fmla="*/ 65162 w 134743"/>
                <a:gd name="connsiteY7" fmla="*/ 393643 h 419083"/>
                <a:gd name="connsiteX8" fmla="*/ 40574 w 134743"/>
                <a:gd name="connsiteY8" fmla="*/ 419083 h 419083"/>
                <a:gd name="connsiteX9" fmla="*/ 11860 w 134743"/>
                <a:gd name="connsiteY9" fmla="*/ 326584 h 419083"/>
                <a:gd name="connsiteX10" fmla="*/ 0 w 134743"/>
                <a:gd name="connsiteY10" fmla="*/ 208928 h 419083"/>
                <a:gd name="connsiteX11" fmla="*/ 89264 w 134743"/>
                <a:gd name="connsiteY11" fmla="*/ 80554 h 419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4743" h="419083">
                  <a:moveTo>
                    <a:pt x="134743" y="0"/>
                  </a:moveTo>
                  <a:lnTo>
                    <a:pt x="131371" y="33451"/>
                  </a:lnTo>
                  <a:lnTo>
                    <a:pt x="120703" y="67816"/>
                  </a:lnTo>
                  <a:cubicBezTo>
                    <a:pt x="113027" y="105330"/>
                    <a:pt x="108995" y="144171"/>
                    <a:pt x="108995" y="183953"/>
                  </a:cubicBezTo>
                  <a:cubicBezTo>
                    <a:pt x="108995" y="223736"/>
                    <a:pt x="113027" y="262577"/>
                    <a:pt x="120703" y="300090"/>
                  </a:cubicBezTo>
                  <a:lnTo>
                    <a:pt x="125972" y="317066"/>
                  </a:lnTo>
                  <a:lnTo>
                    <a:pt x="119100" y="325720"/>
                  </a:lnTo>
                  <a:lnTo>
                    <a:pt x="65162" y="393643"/>
                  </a:lnTo>
                  <a:lnTo>
                    <a:pt x="40574" y="419083"/>
                  </a:lnTo>
                  <a:lnTo>
                    <a:pt x="11860" y="326584"/>
                  </a:lnTo>
                  <a:lnTo>
                    <a:pt x="0" y="208928"/>
                  </a:lnTo>
                  <a:lnTo>
                    <a:pt x="89264" y="80554"/>
                  </a:lnTo>
                  <a:close/>
                </a:path>
              </a:pathLst>
            </a:custGeom>
            <a:gradFill flip="none" rotWithShape="1">
              <a:gsLst>
                <a:gs pos="18000">
                  <a:schemeClr val="tx1">
                    <a:alpha val="0"/>
                  </a:schemeClr>
                </a:gs>
                <a:gs pos="88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4F29DF1-5C6C-849B-58F2-B902154DD0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8147" y="2402112"/>
              <a:ext cx="441925" cy="156726"/>
            </a:xfrm>
            <a:custGeom>
              <a:avLst/>
              <a:gdLst>
                <a:gd name="connsiteX0" fmla="*/ 193577 w 441925"/>
                <a:gd name="connsiteY0" fmla="*/ 0 h 156726"/>
                <a:gd name="connsiteX1" fmla="*/ 287757 w 441925"/>
                <a:gd name="connsiteY1" fmla="*/ 31500 h 156726"/>
                <a:gd name="connsiteX2" fmla="*/ 441925 w 441925"/>
                <a:gd name="connsiteY2" fmla="*/ 65082 h 156726"/>
                <a:gd name="connsiteX3" fmla="*/ 327961 w 441925"/>
                <a:gd name="connsiteY3" fmla="*/ 76571 h 156726"/>
                <a:gd name="connsiteX4" fmla="*/ 219791 w 441925"/>
                <a:gd name="connsiteY4" fmla="*/ 110149 h 156726"/>
                <a:gd name="connsiteX5" fmla="*/ 133980 w 441925"/>
                <a:gd name="connsiteY5" fmla="*/ 156726 h 156726"/>
                <a:gd name="connsiteX6" fmla="*/ 114921 w 441925"/>
                <a:gd name="connsiteY6" fmla="*/ 149614 h 156726"/>
                <a:gd name="connsiteX7" fmla="*/ 187731 w 441925"/>
                <a:gd name="connsiteY7" fmla="*/ 110148 h 156726"/>
                <a:gd name="connsiteX8" fmla="*/ 296051 w 441925"/>
                <a:gd name="connsiteY8" fmla="*/ 76570 h 156726"/>
                <a:gd name="connsiteX9" fmla="*/ 412347 w 441925"/>
                <a:gd name="connsiteY9" fmla="*/ 64862 h 156726"/>
                <a:gd name="connsiteX10" fmla="*/ 187730 w 441925"/>
                <a:gd name="connsiteY10" fmla="*/ 110148 h 156726"/>
                <a:gd name="connsiteX11" fmla="*/ 114920 w 441925"/>
                <a:gd name="connsiteY11" fmla="*/ 149614 h 156726"/>
                <a:gd name="connsiteX12" fmla="*/ 28853 w 441925"/>
                <a:gd name="connsiteY12" fmla="*/ 117499 h 156726"/>
                <a:gd name="connsiteX13" fmla="*/ 0 w 441925"/>
                <a:gd name="connsiteY13" fmla="*/ 103404 h 156726"/>
                <a:gd name="connsiteX14" fmla="*/ 31987 w 441925"/>
                <a:gd name="connsiteY14" fmla="*/ 77012 h 156726"/>
                <a:gd name="connsiteX15" fmla="*/ 147545 w 441925"/>
                <a:gd name="connsiteY15" fmla="*/ 14289 h 156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1925" h="156726">
                  <a:moveTo>
                    <a:pt x="193577" y="0"/>
                  </a:moveTo>
                  <a:lnTo>
                    <a:pt x="287757" y="31500"/>
                  </a:lnTo>
                  <a:lnTo>
                    <a:pt x="441925" y="65082"/>
                  </a:lnTo>
                  <a:lnTo>
                    <a:pt x="327961" y="76571"/>
                  </a:lnTo>
                  <a:cubicBezTo>
                    <a:pt x="290448" y="84247"/>
                    <a:pt x="254262" y="95569"/>
                    <a:pt x="219791" y="110149"/>
                  </a:cubicBezTo>
                  <a:lnTo>
                    <a:pt x="133980" y="156726"/>
                  </a:lnTo>
                  <a:lnTo>
                    <a:pt x="114921" y="149614"/>
                  </a:lnTo>
                  <a:lnTo>
                    <a:pt x="187731" y="110148"/>
                  </a:lnTo>
                  <a:cubicBezTo>
                    <a:pt x="222250" y="95568"/>
                    <a:pt x="258486" y="84246"/>
                    <a:pt x="296051" y="76570"/>
                  </a:cubicBezTo>
                  <a:lnTo>
                    <a:pt x="412347" y="64862"/>
                  </a:lnTo>
                  <a:cubicBezTo>
                    <a:pt x="332672" y="64862"/>
                    <a:pt x="256769" y="80987"/>
                    <a:pt x="187730" y="110148"/>
                  </a:cubicBezTo>
                  <a:lnTo>
                    <a:pt x="114920" y="149614"/>
                  </a:lnTo>
                  <a:lnTo>
                    <a:pt x="28853" y="117499"/>
                  </a:lnTo>
                  <a:lnTo>
                    <a:pt x="0" y="103404"/>
                  </a:lnTo>
                  <a:lnTo>
                    <a:pt x="31987" y="77012"/>
                  </a:lnTo>
                  <a:cubicBezTo>
                    <a:pt x="68179" y="52561"/>
                    <a:pt x="106850" y="31502"/>
                    <a:pt x="147545" y="14289"/>
                  </a:cubicBezTo>
                  <a:close/>
                </a:path>
              </a:pathLst>
            </a:custGeom>
            <a:gradFill flip="none" rotWithShape="1">
              <a:gsLst>
                <a:gs pos="34000">
                  <a:schemeClr val="tx1">
                    <a:alpha val="0"/>
                  </a:schemeClr>
                </a:gs>
                <a:gs pos="63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EE9A8A0-32A2-35DF-5C94-67C3E16E4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7882" y="5194594"/>
              <a:ext cx="298791" cy="273499"/>
            </a:xfrm>
            <a:custGeom>
              <a:avLst/>
              <a:gdLst>
                <a:gd name="connsiteX0" fmla="*/ 298791 w 298791"/>
                <a:gd name="connsiteY0" fmla="*/ 0 h 273499"/>
                <a:gd name="connsiteX1" fmla="*/ 277049 w 298791"/>
                <a:gd name="connsiteY1" fmla="*/ 70041 h 273499"/>
                <a:gd name="connsiteX2" fmla="*/ 214326 w 298791"/>
                <a:gd name="connsiteY2" fmla="*/ 185599 h 273499"/>
                <a:gd name="connsiteX3" fmla="*/ 207752 w 298791"/>
                <a:gd name="connsiteY3" fmla="*/ 193567 h 273499"/>
                <a:gd name="connsiteX4" fmla="*/ 62183 w 298791"/>
                <a:gd name="connsiteY4" fmla="*/ 245068 h 273499"/>
                <a:gd name="connsiteX5" fmla="*/ 0 w 298791"/>
                <a:gd name="connsiteY5" fmla="*/ 273499 h 273499"/>
                <a:gd name="connsiteX6" fmla="*/ 18826 w 298791"/>
                <a:gd name="connsiteY6" fmla="*/ 257966 h 273499"/>
                <a:gd name="connsiteX7" fmla="*/ 138905 w 298791"/>
                <a:gd name="connsiteY7" fmla="*/ 79865 h 273499"/>
                <a:gd name="connsiteX8" fmla="*/ 152082 w 298791"/>
                <a:gd name="connsiteY8" fmla="*/ 37418 h 273499"/>
                <a:gd name="connsiteX9" fmla="*/ 182174 w 298791"/>
                <a:gd name="connsiteY9" fmla="*/ 29044 h 273499"/>
                <a:gd name="connsiteX10" fmla="*/ 265533 w 298791"/>
                <a:gd name="connsiteY10" fmla="*/ 5849 h 27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8791" h="273499">
                  <a:moveTo>
                    <a:pt x="298791" y="0"/>
                  </a:moveTo>
                  <a:lnTo>
                    <a:pt x="277049" y="70041"/>
                  </a:lnTo>
                  <a:cubicBezTo>
                    <a:pt x="259837" y="110736"/>
                    <a:pt x="238777" y="149407"/>
                    <a:pt x="214326" y="185599"/>
                  </a:cubicBezTo>
                  <a:lnTo>
                    <a:pt x="207752" y="193567"/>
                  </a:lnTo>
                  <a:lnTo>
                    <a:pt x="62183" y="245068"/>
                  </a:lnTo>
                  <a:lnTo>
                    <a:pt x="0" y="273499"/>
                  </a:lnTo>
                  <a:lnTo>
                    <a:pt x="18826" y="257966"/>
                  </a:lnTo>
                  <a:cubicBezTo>
                    <a:pt x="69524" y="207268"/>
                    <a:pt x="110552" y="146900"/>
                    <a:pt x="138905" y="79865"/>
                  </a:cubicBezTo>
                  <a:lnTo>
                    <a:pt x="152082" y="37418"/>
                  </a:lnTo>
                  <a:lnTo>
                    <a:pt x="182174" y="29044"/>
                  </a:lnTo>
                  <a:lnTo>
                    <a:pt x="265533" y="5849"/>
                  </a:lnTo>
                  <a:close/>
                </a:path>
              </a:pathLst>
            </a:custGeom>
            <a:gradFill flip="none" rotWithShape="1">
              <a:gsLst>
                <a:gs pos="34000">
                  <a:schemeClr val="tx1">
                    <a:alpha val="0"/>
                  </a:schemeClr>
                </a:gs>
                <a:gs pos="51000">
                  <a:schemeClr val="tx1">
                    <a:alpha val="20000"/>
                  </a:schemeClr>
                </a:gs>
                <a:gs pos="87000">
                  <a:schemeClr val="tx1"/>
                </a:gs>
              </a:gsLst>
              <a:lin ang="126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921D2DF-B996-17E1-E528-F78D93DC71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1415" y="4441732"/>
              <a:ext cx="182210" cy="406178"/>
            </a:xfrm>
            <a:custGeom>
              <a:avLst/>
              <a:gdLst>
                <a:gd name="connsiteX0" fmla="*/ 9899 w 182210"/>
                <a:gd name="connsiteY0" fmla="*/ 0 h 406178"/>
                <a:gd name="connsiteX1" fmla="*/ 103291 w 182210"/>
                <a:gd name="connsiteY1" fmla="*/ 77056 h 406178"/>
                <a:gd name="connsiteX2" fmla="*/ 168100 w 182210"/>
                <a:gd name="connsiteY2" fmla="*/ 155605 h 406178"/>
                <a:gd name="connsiteX3" fmla="*/ 166196 w 182210"/>
                <a:gd name="connsiteY3" fmla="*/ 237520 h 406178"/>
                <a:gd name="connsiteX4" fmla="*/ 182210 w 182210"/>
                <a:gd name="connsiteY4" fmla="*/ 406178 h 406178"/>
                <a:gd name="connsiteX5" fmla="*/ 172751 w 182210"/>
                <a:gd name="connsiteY5" fmla="*/ 375705 h 406178"/>
                <a:gd name="connsiteX6" fmla="*/ 52672 w 182210"/>
                <a:gd name="connsiteY6" fmla="*/ 197604 h 406178"/>
                <a:gd name="connsiteX7" fmla="*/ 0 w 182210"/>
                <a:gd name="connsiteY7" fmla="*/ 154145 h 406178"/>
                <a:gd name="connsiteX8" fmla="*/ 1211 w 182210"/>
                <a:gd name="connsiteY8" fmla="*/ 125866 h 406178"/>
                <a:gd name="connsiteX9" fmla="*/ 5161 w 182210"/>
                <a:gd name="connsiteY9" fmla="*/ 33632 h 40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210" h="406178">
                  <a:moveTo>
                    <a:pt x="9899" y="0"/>
                  </a:moveTo>
                  <a:lnTo>
                    <a:pt x="103291" y="77056"/>
                  </a:lnTo>
                  <a:lnTo>
                    <a:pt x="168100" y="155605"/>
                  </a:lnTo>
                  <a:lnTo>
                    <a:pt x="166196" y="237520"/>
                  </a:lnTo>
                  <a:lnTo>
                    <a:pt x="182210" y="406178"/>
                  </a:lnTo>
                  <a:lnTo>
                    <a:pt x="172751" y="375705"/>
                  </a:lnTo>
                  <a:cubicBezTo>
                    <a:pt x="144398" y="308671"/>
                    <a:pt x="103370" y="248302"/>
                    <a:pt x="52672" y="197604"/>
                  </a:cubicBezTo>
                  <a:lnTo>
                    <a:pt x="0" y="154145"/>
                  </a:lnTo>
                  <a:lnTo>
                    <a:pt x="1211" y="125866"/>
                  </a:lnTo>
                  <a:lnTo>
                    <a:pt x="5161" y="33632"/>
                  </a:lnTo>
                  <a:close/>
                </a:path>
              </a:pathLst>
            </a:custGeom>
            <a:gradFill flip="none" rotWithShape="1">
              <a:gsLst>
                <a:gs pos="34000">
                  <a:schemeClr val="tx1">
                    <a:alpha val="0"/>
                  </a:schemeClr>
                </a:gs>
                <a:gs pos="60000">
                  <a:schemeClr val="tx1">
                    <a:alpha val="20000"/>
                  </a:schemeClr>
                </a:gs>
                <a:gs pos="81000">
                  <a:schemeClr val="tx1"/>
                </a:gs>
              </a:gsLst>
              <a:lin ang="84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F3D22E8-B244-E93A-E4DE-ED925206F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4825" y="2400935"/>
              <a:ext cx="453576" cy="162846"/>
            </a:xfrm>
            <a:custGeom>
              <a:avLst/>
              <a:gdLst>
                <a:gd name="connsiteX0" fmla="*/ 258927 w 453576"/>
                <a:gd name="connsiteY0" fmla="*/ 0 h 162846"/>
                <a:gd name="connsiteX1" fmla="*/ 308752 w 453576"/>
                <a:gd name="connsiteY1" fmla="*/ 15466 h 162846"/>
                <a:gd name="connsiteX2" fmla="*/ 424310 w 453576"/>
                <a:gd name="connsiteY2" fmla="*/ 78189 h 162846"/>
                <a:gd name="connsiteX3" fmla="*/ 453576 w 453576"/>
                <a:gd name="connsiteY3" fmla="*/ 102336 h 162846"/>
                <a:gd name="connsiteX4" fmla="*/ 420123 w 453576"/>
                <a:gd name="connsiteY4" fmla="*/ 118678 h 162846"/>
                <a:gd name="connsiteX5" fmla="*/ 335030 w 453576"/>
                <a:gd name="connsiteY5" fmla="*/ 150431 h 162846"/>
                <a:gd name="connsiteX6" fmla="*/ 301760 w 453576"/>
                <a:gd name="connsiteY6" fmla="*/ 162846 h 162846"/>
                <a:gd name="connsiteX7" fmla="*/ 206842 w 453576"/>
                <a:gd name="connsiteY7" fmla="*/ 111326 h 162846"/>
                <a:gd name="connsiteX8" fmla="*/ 98671 w 453576"/>
                <a:gd name="connsiteY8" fmla="*/ 77748 h 162846"/>
                <a:gd name="connsiteX9" fmla="*/ 0 w 453576"/>
                <a:gd name="connsiteY9" fmla="*/ 67801 h 162846"/>
                <a:gd name="connsiteX10" fmla="*/ 161223 w 453576"/>
                <a:gd name="connsiteY10" fmla="*/ 32679 h 162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3576" h="162846">
                  <a:moveTo>
                    <a:pt x="258927" y="0"/>
                  </a:moveTo>
                  <a:lnTo>
                    <a:pt x="308752" y="15466"/>
                  </a:lnTo>
                  <a:cubicBezTo>
                    <a:pt x="349447" y="32679"/>
                    <a:pt x="388118" y="53738"/>
                    <a:pt x="424310" y="78189"/>
                  </a:cubicBezTo>
                  <a:lnTo>
                    <a:pt x="453576" y="102336"/>
                  </a:lnTo>
                  <a:lnTo>
                    <a:pt x="420123" y="118678"/>
                  </a:lnTo>
                  <a:lnTo>
                    <a:pt x="335030" y="150431"/>
                  </a:lnTo>
                  <a:lnTo>
                    <a:pt x="301760" y="162846"/>
                  </a:lnTo>
                  <a:lnTo>
                    <a:pt x="206842" y="111326"/>
                  </a:lnTo>
                  <a:cubicBezTo>
                    <a:pt x="172370" y="96746"/>
                    <a:pt x="136185" y="85424"/>
                    <a:pt x="98671" y="77748"/>
                  </a:cubicBezTo>
                  <a:lnTo>
                    <a:pt x="0" y="67801"/>
                  </a:lnTo>
                  <a:lnTo>
                    <a:pt x="161223" y="32679"/>
                  </a:lnTo>
                  <a:close/>
                </a:path>
              </a:pathLst>
            </a:custGeom>
            <a:gradFill flip="none" rotWithShape="1">
              <a:gsLst>
                <a:gs pos="21000">
                  <a:schemeClr val="tx1">
                    <a:alpha val="0"/>
                  </a:schemeClr>
                </a:gs>
                <a:gs pos="55000">
                  <a:schemeClr val="tx1">
                    <a:alpha val="20000"/>
                  </a:schemeClr>
                </a:gs>
                <a:gs pos="78000">
                  <a:schemeClr val="tx1"/>
                </a:gs>
              </a:gsLst>
              <a:lin ang="81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0C465BB-430F-E202-2102-E1282D949A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4250" y="1666317"/>
              <a:ext cx="120000" cy="393320"/>
            </a:xfrm>
            <a:custGeom>
              <a:avLst/>
              <a:gdLst>
                <a:gd name="connsiteX0" fmla="*/ 0 w 120000"/>
                <a:gd name="connsiteY0" fmla="*/ 0 h 393320"/>
                <a:gd name="connsiteX1" fmla="*/ 31010 w 120000"/>
                <a:gd name="connsiteY1" fmla="*/ 54955 h 393320"/>
                <a:gd name="connsiteX2" fmla="*/ 120000 w 120000"/>
                <a:gd name="connsiteY2" fmla="*/ 182982 h 393320"/>
                <a:gd name="connsiteX3" fmla="*/ 108104 w 120000"/>
                <a:gd name="connsiteY3" fmla="*/ 300987 h 393320"/>
                <a:gd name="connsiteX4" fmla="*/ 79442 w 120000"/>
                <a:gd name="connsiteY4" fmla="*/ 393320 h 393320"/>
                <a:gd name="connsiteX5" fmla="*/ 55013 w 120000"/>
                <a:gd name="connsiteY5" fmla="*/ 368044 h 393320"/>
                <a:gd name="connsiteX6" fmla="*/ 4006 w 120000"/>
                <a:gd name="connsiteY6" fmla="*/ 303807 h 393320"/>
                <a:gd name="connsiteX7" fmla="*/ 13106 w 120000"/>
                <a:gd name="connsiteY7" fmla="*/ 274493 h 393320"/>
                <a:gd name="connsiteX8" fmla="*/ 24813 w 120000"/>
                <a:gd name="connsiteY8" fmla="*/ 158356 h 393320"/>
                <a:gd name="connsiteX9" fmla="*/ 13106 w 120000"/>
                <a:gd name="connsiteY9" fmla="*/ 42219 h 39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000" h="393320">
                  <a:moveTo>
                    <a:pt x="0" y="0"/>
                  </a:moveTo>
                  <a:lnTo>
                    <a:pt x="31010" y="54955"/>
                  </a:lnTo>
                  <a:lnTo>
                    <a:pt x="120000" y="182982"/>
                  </a:lnTo>
                  <a:lnTo>
                    <a:pt x="108104" y="300987"/>
                  </a:lnTo>
                  <a:lnTo>
                    <a:pt x="79442" y="393320"/>
                  </a:lnTo>
                  <a:lnTo>
                    <a:pt x="55013" y="368044"/>
                  </a:lnTo>
                  <a:lnTo>
                    <a:pt x="4006" y="303807"/>
                  </a:lnTo>
                  <a:lnTo>
                    <a:pt x="13106" y="274493"/>
                  </a:lnTo>
                  <a:cubicBezTo>
                    <a:pt x="20782" y="236980"/>
                    <a:pt x="24813" y="198139"/>
                    <a:pt x="24813" y="158356"/>
                  </a:cubicBezTo>
                  <a:cubicBezTo>
                    <a:pt x="24813" y="118573"/>
                    <a:pt x="20782" y="79732"/>
                    <a:pt x="13106" y="42219"/>
                  </a:cubicBezTo>
                  <a:close/>
                </a:path>
              </a:pathLst>
            </a:custGeom>
            <a:gradFill flip="none" rotWithShape="1">
              <a:gsLst>
                <a:gs pos="41000">
                  <a:schemeClr val="tx1">
                    <a:alpha val="0"/>
                  </a:schemeClr>
                </a:gs>
                <a:gs pos="89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108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4A6B948-0F32-93A5-E7F4-C454CCBD3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4491" y="3537678"/>
              <a:ext cx="339378" cy="185856"/>
            </a:xfrm>
            <a:custGeom>
              <a:avLst/>
              <a:gdLst>
                <a:gd name="connsiteX0" fmla="*/ 339378 w 339378"/>
                <a:gd name="connsiteY0" fmla="*/ 0 h 185856"/>
                <a:gd name="connsiteX1" fmla="*/ 266908 w 339378"/>
                <a:gd name="connsiteY1" fmla="*/ 82222 h 185856"/>
                <a:gd name="connsiteX2" fmla="*/ 219002 w 339378"/>
                <a:gd name="connsiteY2" fmla="*/ 151580 h 185856"/>
                <a:gd name="connsiteX3" fmla="*/ 153107 w 339378"/>
                <a:gd name="connsiteY3" fmla="*/ 172035 h 185856"/>
                <a:gd name="connsiteX4" fmla="*/ 16003 w 339378"/>
                <a:gd name="connsiteY4" fmla="*/ 185856 h 185856"/>
                <a:gd name="connsiteX5" fmla="*/ 0 w 339378"/>
                <a:gd name="connsiteY5" fmla="*/ 184243 h 185856"/>
                <a:gd name="connsiteX6" fmla="*/ 16938 w 339378"/>
                <a:gd name="connsiteY6" fmla="*/ 152305 h 185856"/>
                <a:gd name="connsiteX7" fmla="*/ 64740 w 339378"/>
                <a:gd name="connsiteY7" fmla="*/ 80111 h 185856"/>
                <a:gd name="connsiteX8" fmla="*/ 163891 w 339378"/>
                <a:gd name="connsiteY8" fmla="*/ 70115 h 185856"/>
                <a:gd name="connsiteX9" fmla="*/ 272062 w 339378"/>
                <a:gd name="connsiteY9" fmla="*/ 36537 h 18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9378" h="185856">
                  <a:moveTo>
                    <a:pt x="339378" y="0"/>
                  </a:moveTo>
                  <a:lnTo>
                    <a:pt x="266908" y="82222"/>
                  </a:lnTo>
                  <a:lnTo>
                    <a:pt x="219002" y="151580"/>
                  </a:lnTo>
                  <a:lnTo>
                    <a:pt x="153107" y="172035"/>
                  </a:lnTo>
                  <a:cubicBezTo>
                    <a:pt x="108821" y="181097"/>
                    <a:pt x="62968" y="185856"/>
                    <a:pt x="16003" y="185856"/>
                  </a:cubicBezTo>
                  <a:lnTo>
                    <a:pt x="0" y="184243"/>
                  </a:lnTo>
                  <a:lnTo>
                    <a:pt x="16938" y="152305"/>
                  </a:lnTo>
                  <a:lnTo>
                    <a:pt x="64740" y="80111"/>
                  </a:lnTo>
                  <a:lnTo>
                    <a:pt x="163891" y="70115"/>
                  </a:lnTo>
                  <a:cubicBezTo>
                    <a:pt x="201405" y="62439"/>
                    <a:pt x="237590" y="51118"/>
                    <a:pt x="272062" y="36537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chemeClr val="tx1">
                    <a:alpha val="0"/>
                  </a:schemeClr>
                </a:gs>
                <a:gs pos="71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156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FD74A0D-A924-5F20-7145-0E5C173666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9198" y="4441746"/>
              <a:ext cx="191961" cy="477160"/>
            </a:xfrm>
            <a:custGeom>
              <a:avLst/>
              <a:gdLst>
                <a:gd name="connsiteX0" fmla="*/ 189939 w 191961"/>
                <a:gd name="connsiteY0" fmla="*/ 126051 h 477160"/>
                <a:gd name="connsiteX1" fmla="*/ 191961 w 191961"/>
                <a:gd name="connsiteY1" fmla="*/ 173195 h 477160"/>
                <a:gd name="connsiteX2" fmla="*/ 191721 w 191961"/>
                <a:gd name="connsiteY2" fmla="*/ 179960 h 477160"/>
                <a:gd name="connsiteX3" fmla="*/ 145112 w 191961"/>
                <a:gd name="connsiteY3" fmla="*/ 218415 h 477160"/>
                <a:gd name="connsiteX4" fmla="*/ 25033 w 191961"/>
                <a:gd name="connsiteY4" fmla="*/ 396516 h 477160"/>
                <a:gd name="connsiteX5" fmla="*/ 0 w 191961"/>
                <a:gd name="connsiteY5" fmla="*/ 477160 h 477160"/>
                <a:gd name="connsiteX6" fmla="*/ 3028 w 191961"/>
                <a:gd name="connsiteY6" fmla="*/ 447122 h 477160"/>
                <a:gd name="connsiteX7" fmla="*/ 3565 w 191961"/>
                <a:gd name="connsiteY7" fmla="*/ 441789 h 477160"/>
                <a:gd name="connsiteX8" fmla="*/ 4953 w 191961"/>
                <a:gd name="connsiteY8" fmla="*/ 437318 h 477160"/>
                <a:gd name="connsiteX9" fmla="*/ 37189 w 191961"/>
                <a:gd name="connsiteY9" fmla="*/ 333469 h 477160"/>
                <a:gd name="connsiteX10" fmla="*/ 160857 w 191961"/>
                <a:gd name="connsiteY10" fmla="*/ 150045 h 477160"/>
                <a:gd name="connsiteX11" fmla="*/ 181231 w 191961"/>
                <a:gd name="connsiteY11" fmla="*/ 0 h 477160"/>
                <a:gd name="connsiteX12" fmla="*/ 185974 w 191961"/>
                <a:gd name="connsiteY12" fmla="*/ 33617 h 477160"/>
                <a:gd name="connsiteX13" fmla="*/ 189939 w 191961"/>
                <a:gd name="connsiteY13" fmla="*/ 126050 h 477160"/>
                <a:gd name="connsiteX14" fmla="*/ 160857 w 191961"/>
                <a:gd name="connsiteY14" fmla="*/ 150044 h 477160"/>
                <a:gd name="connsiteX15" fmla="*/ 37189 w 191961"/>
                <a:gd name="connsiteY15" fmla="*/ 333468 h 477160"/>
                <a:gd name="connsiteX16" fmla="*/ 4953 w 191961"/>
                <a:gd name="connsiteY16" fmla="*/ 437317 h 477160"/>
                <a:gd name="connsiteX17" fmla="*/ 6621 w 191961"/>
                <a:gd name="connsiteY17" fmla="*/ 428824 h 477160"/>
                <a:gd name="connsiteX18" fmla="*/ 24793 w 191961"/>
                <a:gd name="connsiteY18" fmla="*/ 237505 h 477160"/>
                <a:gd name="connsiteX19" fmla="*/ 22886 w 191961"/>
                <a:gd name="connsiteY19" fmla="*/ 155786 h 477160"/>
                <a:gd name="connsiteX20" fmla="*/ 87855 w 191961"/>
                <a:gd name="connsiteY20" fmla="*/ 77043 h 47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1961" h="477160">
                  <a:moveTo>
                    <a:pt x="189939" y="126051"/>
                  </a:moveTo>
                  <a:lnTo>
                    <a:pt x="191961" y="173195"/>
                  </a:lnTo>
                  <a:lnTo>
                    <a:pt x="191721" y="179960"/>
                  </a:lnTo>
                  <a:lnTo>
                    <a:pt x="145112" y="218415"/>
                  </a:lnTo>
                  <a:cubicBezTo>
                    <a:pt x="94414" y="269113"/>
                    <a:pt x="53386" y="329482"/>
                    <a:pt x="25033" y="396516"/>
                  </a:cubicBezTo>
                  <a:lnTo>
                    <a:pt x="0" y="477160"/>
                  </a:lnTo>
                  <a:lnTo>
                    <a:pt x="3028" y="447122"/>
                  </a:lnTo>
                  <a:lnTo>
                    <a:pt x="3565" y="441789"/>
                  </a:lnTo>
                  <a:lnTo>
                    <a:pt x="4953" y="437318"/>
                  </a:lnTo>
                  <a:lnTo>
                    <a:pt x="37189" y="333469"/>
                  </a:lnTo>
                  <a:cubicBezTo>
                    <a:pt x="66390" y="264431"/>
                    <a:pt x="108644" y="202259"/>
                    <a:pt x="160857" y="150045"/>
                  </a:cubicBezTo>
                  <a:close/>
                  <a:moveTo>
                    <a:pt x="181231" y="0"/>
                  </a:moveTo>
                  <a:lnTo>
                    <a:pt x="185974" y="33617"/>
                  </a:lnTo>
                  <a:lnTo>
                    <a:pt x="189939" y="126050"/>
                  </a:lnTo>
                  <a:lnTo>
                    <a:pt x="160857" y="150044"/>
                  </a:lnTo>
                  <a:cubicBezTo>
                    <a:pt x="108644" y="202258"/>
                    <a:pt x="66390" y="264430"/>
                    <a:pt x="37189" y="333468"/>
                  </a:cubicBezTo>
                  <a:lnTo>
                    <a:pt x="4953" y="437317"/>
                  </a:lnTo>
                  <a:lnTo>
                    <a:pt x="6621" y="428824"/>
                  </a:lnTo>
                  <a:cubicBezTo>
                    <a:pt x="16516" y="365086"/>
                    <a:pt x="22539" y="301207"/>
                    <a:pt x="24793" y="237505"/>
                  </a:cubicBezTo>
                  <a:lnTo>
                    <a:pt x="22886" y="155786"/>
                  </a:lnTo>
                  <a:lnTo>
                    <a:pt x="87855" y="77043"/>
                  </a:lnTo>
                  <a:close/>
                </a:path>
              </a:pathLst>
            </a:custGeom>
            <a:gradFill flip="none" rotWithShape="1">
              <a:gsLst>
                <a:gs pos="26000">
                  <a:schemeClr val="tx1">
                    <a:alpha val="0"/>
                  </a:schemeClr>
                </a:gs>
                <a:gs pos="44000">
                  <a:schemeClr val="tx1">
                    <a:alpha val="20000"/>
                  </a:schemeClr>
                </a:gs>
                <a:gs pos="76000">
                  <a:schemeClr val="tx1"/>
                </a:gs>
              </a:gsLst>
              <a:lin ang="30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A7B5AAA-F6A3-EED4-089E-495C0C148B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5072" y="5194548"/>
              <a:ext cx="431579" cy="339278"/>
            </a:xfrm>
            <a:custGeom>
              <a:avLst/>
              <a:gdLst>
                <a:gd name="connsiteX0" fmla="*/ 116874 w 431579"/>
                <a:gd name="connsiteY0" fmla="*/ 29089 h 339278"/>
                <a:gd name="connsiteX1" fmla="*/ 161042 w 431579"/>
                <a:gd name="connsiteY1" fmla="*/ 41379 h 339278"/>
                <a:gd name="connsiteX2" fmla="*/ 166538 w 431579"/>
                <a:gd name="connsiteY2" fmla="*/ 59085 h 339278"/>
                <a:gd name="connsiteX3" fmla="*/ 369541 w 431579"/>
                <a:gd name="connsiteY3" fmla="*/ 305605 h 339278"/>
                <a:gd name="connsiteX4" fmla="*/ 431579 w 431579"/>
                <a:gd name="connsiteY4" fmla="*/ 339278 h 339278"/>
                <a:gd name="connsiteX5" fmla="*/ 424218 w 431579"/>
                <a:gd name="connsiteY5" fmla="*/ 336993 h 339278"/>
                <a:gd name="connsiteX6" fmla="*/ 365465 w 431579"/>
                <a:gd name="connsiteY6" fmla="*/ 305103 h 339278"/>
                <a:gd name="connsiteX7" fmla="*/ 351541 w 431579"/>
                <a:gd name="connsiteY7" fmla="*/ 297545 h 339278"/>
                <a:gd name="connsiteX8" fmla="*/ 326197 w 431579"/>
                <a:gd name="connsiteY8" fmla="*/ 283789 h 339278"/>
                <a:gd name="connsiteX9" fmla="*/ 117126 w 431579"/>
                <a:gd name="connsiteY9" fmla="*/ 29901 h 339278"/>
                <a:gd name="connsiteX10" fmla="*/ 0 w 431579"/>
                <a:gd name="connsiteY10" fmla="*/ 0 h 339278"/>
                <a:gd name="connsiteX11" fmla="*/ 33514 w 431579"/>
                <a:gd name="connsiteY11" fmla="*/ 5894 h 339278"/>
                <a:gd name="connsiteX12" fmla="*/ 116873 w 431579"/>
                <a:gd name="connsiteY12" fmla="*/ 29089 h 339278"/>
                <a:gd name="connsiteX13" fmla="*/ 117125 w 431579"/>
                <a:gd name="connsiteY13" fmla="*/ 29901 h 339278"/>
                <a:gd name="connsiteX14" fmla="*/ 326196 w 431579"/>
                <a:gd name="connsiteY14" fmla="*/ 283789 h 339278"/>
                <a:gd name="connsiteX15" fmla="*/ 351540 w 431579"/>
                <a:gd name="connsiteY15" fmla="*/ 297545 h 339278"/>
                <a:gd name="connsiteX16" fmla="*/ 236864 w 431579"/>
                <a:gd name="connsiteY16" fmla="*/ 245113 h 339278"/>
                <a:gd name="connsiteX17" fmla="*/ 90953 w 431579"/>
                <a:gd name="connsiteY17" fmla="*/ 193490 h 339278"/>
                <a:gd name="connsiteX18" fmla="*/ 84478 w 431579"/>
                <a:gd name="connsiteY18" fmla="*/ 185643 h 339278"/>
                <a:gd name="connsiteX19" fmla="*/ 21755 w 431579"/>
                <a:gd name="connsiteY19" fmla="*/ 70085 h 339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1579" h="339278">
                  <a:moveTo>
                    <a:pt x="116874" y="29089"/>
                  </a:moveTo>
                  <a:lnTo>
                    <a:pt x="161042" y="41379"/>
                  </a:lnTo>
                  <a:lnTo>
                    <a:pt x="166538" y="59085"/>
                  </a:lnTo>
                  <a:cubicBezTo>
                    <a:pt x="209068" y="159637"/>
                    <a:pt x="280115" y="245190"/>
                    <a:pt x="369541" y="305605"/>
                  </a:cubicBezTo>
                  <a:lnTo>
                    <a:pt x="431579" y="339278"/>
                  </a:lnTo>
                  <a:lnTo>
                    <a:pt x="424218" y="336993"/>
                  </a:lnTo>
                  <a:lnTo>
                    <a:pt x="365465" y="305103"/>
                  </a:lnTo>
                  <a:lnTo>
                    <a:pt x="351541" y="297545"/>
                  </a:lnTo>
                  <a:lnTo>
                    <a:pt x="326197" y="283789"/>
                  </a:lnTo>
                  <a:cubicBezTo>
                    <a:pt x="234098" y="221568"/>
                    <a:pt x="160927" y="133458"/>
                    <a:pt x="117126" y="29901"/>
                  </a:cubicBezTo>
                  <a:close/>
                  <a:moveTo>
                    <a:pt x="0" y="0"/>
                  </a:moveTo>
                  <a:lnTo>
                    <a:pt x="33514" y="5894"/>
                  </a:lnTo>
                  <a:lnTo>
                    <a:pt x="116873" y="29089"/>
                  </a:lnTo>
                  <a:lnTo>
                    <a:pt x="117125" y="29901"/>
                  </a:lnTo>
                  <a:cubicBezTo>
                    <a:pt x="160926" y="133458"/>
                    <a:pt x="234097" y="221568"/>
                    <a:pt x="326196" y="283789"/>
                  </a:cubicBezTo>
                  <a:lnTo>
                    <a:pt x="351540" y="297545"/>
                  </a:lnTo>
                  <a:lnTo>
                    <a:pt x="236864" y="245113"/>
                  </a:lnTo>
                  <a:lnTo>
                    <a:pt x="90953" y="193490"/>
                  </a:lnTo>
                  <a:lnTo>
                    <a:pt x="84478" y="185643"/>
                  </a:lnTo>
                  <a:cubicBezTo>
                    <a:pt x="60027" y="149451"/>
                    <a:pt x="38968" y="110780"/>
                    <a:pt x="21755" y="70085"/>
                  </a:cubicBezTo>
                  <a:close/>
                </a:path>
              </a:pathLst>
            </a:custGeom>
            <a:gradFill flip="none" rotWithShape="1">
              <a:gsLst>
                <a:gs pos="25000">
                  <a:schemeClr val="tx1">
                    <a:alpha val="0"/>
                  </a:schemeClr>
                </a:gs>
                <a:gs pos="65000">
                  <a:schemeClr val="tx1">
                    <a:alpha val="20000"/>
                  </a:schemeClr>
                </a:gs>
                <a:gs pos="89000">
                  <a:schemeClr val="tx1"/>
                </a:gs>
              </a:gsLst>
              <a:lin ang="198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9" name="Oval 12">
              <a:extLst>
                <a:ext uri="{FF2B5EF4-FFF2-40B4-BE49-F238E27FC236}">
                  <a16:creationId xmlns:a16="http://schemas.microsoft.com/office/drawing/2014/main" id="{0824B742-DA93-5C6D-49F9-093E140B35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9738" y="1257300"/>
              <a:ext cx="1152525" cy="1152525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14">
              <a:extLst>
                <a:ext uri="{FF2B5EF4-FFF2-40B4-BE49-F238E27FC236}">
                  <a16:creationId xmlns:a16="http://schemas.microsoft.com/office/drawing/2014/main" id="{D834F76C-CAFA-7682-1F45-1231973BFB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3438" y="2466975"/>
              <a:ext cx="1154113" cy="1152525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16">
              <a:extLst>
                <a:ext uri="{FF2B5EF4-FFF2-40B4-BE49-F238E27FC236}">
                  <a16:creationId xmlns:a16="http://schemas.microsoft.com/office/drawing/2014/main" id="{AC7B5964-7DC0-D9B1-6A93-DF172BF66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4422775"/>
              <a:ext cx="1154113" cy="1154113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18">
              <a:extLst>
                <a:ext uri="{FF2B5EF4-FFF2-40B4-BE49-F238E27FC236}">
                  <a16:creationId xmlns:a16="http://schemas.microsoft.com/office/drawing/2014/main" id="{40DCC6B6-D6FF-BF6B-C9D5-9A4F83E9E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1038" y="4422775"/>
              <a:ext cx="1154113" cy="1154113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accent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20">
              <a:extLst>
                <a:ext uri="{FF2B5EF4-FFF2-40B4-BE49-F238E27FC236}">
                  <a16:creationId xmlns:a16="http://schemas.microsoft.com/office/drawing/2014/main" id="{61D73559-26C2-C6B3-F6CB-DCE25BC60A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038" y="2466975"/>
              <a:ext cx="1154113" cy="1152525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77A55879-43FC-8A06-34D7-754F1EBA9D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1156" y="1388718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D086626D-68FF-B8BD-77F6-CFE5F13504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5650" y="2598393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A26B87BA-12DD-BA18-ACDC-57596B65D2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9062" y="4554987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FA80D4A-19C8-A2D6-13B5-0A67D3641B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3250" y="4554987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3E0983F7-716E-CC5A-CDED-902451D104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8250" y="2598393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3DD6665-1FCC-D8F0-D4E6-C19C0AF397E6}"/>
              </a:ext>
            </a:extLst>
          </p:cNvPr>
          <p:cNvGrpSpPr/>
          <p:nvPr/>
        </p:nvGrpSpPr>
        <p:grpSpPr>
          <a:xfrm>
            <a:off x="8927481" y="2802633"/>
            <a:ext cx="2926080" cy="1290153"/>
            <a:chOff x="8921977" y="2947244"/>
            <a:chExt cx="2926080" cy="129015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A7E818C-C5DB-056A-4100-782D02347EB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42A8780-2288-38B2-F6A3-718D0CDF59E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FCABF69-4D1E-0522-F531-4A0B7526E912}"/>
              </a:ext>
            </a:extLst>
          </p:cNvPr>
          <p:cNvGrpSpPr/>
          <p:nvPr/>
        </p:nvGrpSpPr>
        <p:grpSpPr>
          <a:xfrm>
            <a:off x="8599104" y="4507727"/>
            <a:ext cx="2926080" cy="1290153"/>
            <a:chOff x="8921977" y="4652338"/>
            <a:chExt cx="2926080" cy="129015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EA91B62-9138-3D6D-070A-2F64D2DD3B7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2189455-A60F-D4BE-0683-EA622622758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B831532C-19C4-DFF7-28D7-9FA9B40911B6}"/>
              </a:ext>
            </a:extLst>
          </p:cNvPr>
          <p:cNvGrpSpPr/>
          <p:nvPr/>
        </p:nvGrpSpPr>
        <p:grpSpPr>
          <a:xfrm>
            <a:off x="338440" y="2802633"/>
            <a:ext cx="2926080" cy="1290153"/>
            <a:chOff x="332936" y="2947244"/>
            <a:chExt cx="2926080" cy="129015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FECBAC07-7A0B-DD13-5223-B5EC73B7D32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2096CE1C-1B94-D268-0890-4EB25544EF0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8D75C47E-17E5-21B0-71D0-9A4FBC4FFC98}"/>
              </a:ext>
            </a:extLst>
          </p:cNvPr>
          <p:cNvGrpSpPr/>
          <p:nvPr/>
        </p:nvGrpSpPr>
        <p:grpSpPr>
          <a:xfrm>
            <a:off x="666817" y="4507727"/>
            <a:ext cx="2926080" cy="1290153"/>
            <a:chOff x="332936" y="4652338"/>
            <a:chExt cx="2926080" cy="129015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9A16E14-49DE-B146-5106-E0F06C1FA28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62BC4C0-DE2F-26CC-2916-8E900014793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DBDE2C3-9793-5EFE-66BC-F4BC098B2675}"/>
              </a:ext>
            </a:extLst>
          </p:cNvPr>
          <p:cNvGrpSpPr/>
          <p:nvPr/>
        </p:nvGrpSpPr>
        <p:grpSpPr>
          <a:xfrm>
            <a:off x="8599104" y="1097539"/>
            <a:ext cx="2926080" cy="1290153"/>
            <a:chOff x="8921977" y="1242150"/>
            <a:chExt cx="2926080" cy="129015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2ADE2E3-0E58-9E19-F0A2-F5C25872D93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D9E47BBE-C812-7DD8-4796-8AF8E48CE57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" name="Graphic 2" descr="Bullseye with solid fill">
            <a:extLst>
              <a:ext uri="{FF2B5EF4-FFF2-40B4-BE49-F238E27FC236}">
                <a16:creationId xmlns:a16="http://schemas.microsoft.com/office/drawing/2014/main" id="{757C544A-D198-3020-5FE3-BD35FB844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87269" y="1520854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Graphic 3" descr="Puzzle with solid fill">
            <a:extLst>
              <a:ext uri="{FF2B5EF4-FFF2-40B4-BE49-F238E27FC236}">
                <a16:creationId xmlns:a16="http://schemas.microsoft.com/office/drawing/2014/main" id="{A8116DE6-5676-8EB2-DAC5-8C71BF1412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454033" y="2730530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4" descr="Brain with solid fill">
            <a:extLst>
              <a:ext uri="{FF2B5EF4-FFF2-40B4-BE49-F238E27FC236}">
                <a16:creationId xmlns:a16="http://schemas.microsoft.com/office/drawing/2014/main" id="{220E769E-B812-9FA5-7D9E-1E0AF55D68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11199" y="4687124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phic 5" descr="Rocket with solid fill">
            <a:extLst>
              <a:ext uri="{FF2B5EF4-FFF2-40B4-BE49-F238E27FC236}">
                <a16:creationId xmlns:a16="http://schemas.microsoft.com/office/drawing/2014/main" id="{31797F53-4B44-8D81-CAA2-95913F9DE8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755387" y="4687124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6" descr="Magnifying glass with solid fill">
            <a:extLst>
              <a:ext uri="{FF2B5EF4-FFF2-40B4-BE49-F238E27FC236}">
                <a16:creationId xmlns:a16="http://schemas.microsoft.com/office/drawing/2014/main" id="{A82E3F38-5733-E1FF-AE50-DD30DA8B21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120387" y="2730530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2046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9598</TotalTime>
  <Words>464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Network Loop Infographic – Slide Template</vt:lpstr>
      <vt:lpstr>5-Step Network Loop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Network Loop Infographic</dc:title>
  <dc:creator>PresentationGO.com</dc:creator>
  <dc:description>© Copyright PresentationGO.com - Do not distribute or sale without written permission.</dc:description>
  <cp:lastModifiedBy>Christophe Barroche</cp:lastModifiedBy>
  <cp:revision>63</cp:revision>
  <dcterms:created xsi:type="dcterms:W3CDTF">2014-11-26T05:14:11Z</dcterms:created>
  <dcterms:modified xsi:type="dcterms:W3CDTF">2025-10-28T00:27:25Z</dcterms:modified>
  <cp:category>Charts &amp; Diagrams</cp:category>
</cp:coreProperties>
</file>