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0" r:id="rId4"/>
    <p:sldId id="38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65" y="8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7D6AB-E4A9-56B7-427A-AECA90041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2D1642-DA05-C5AB-7D41-628A7E5230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75553E-C529-0C8B-3978-AC317B9B85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62129-2D3F-179D-21B4-083ACEFF74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411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83171-B1A2-0108-0E11-C3787AA3B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95A028-FDAA-5BC4-A95A-F668B8AA0B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4B8EE9-9796-8C14-FC63-527544B76B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01EDB4-E81D-D2F5-839C-86F7778B6F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2370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20DDC-DD16-59A5-C6C0-8AABE0C58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F1F03-D1B8-4AEF-A1A5-B1226AE2E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Network Loop Infographic – Slide Template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2EEBF8A-0E8F-5AC0-3E86-FE3F4B966A0A}"/>
              </a:ext>
            </a:extLst>
          </p:cNvPr>
          <p:cNvGrpSpPr/>
          <p:nvPr/>
        </p:nvGrpSpPr>
        <p:grpSpPr>
          <a:xfrm>
            <a:off x="3922713" y="1255713"/>
            <a:ext cx="4348162" cy="4346576"/>
            <a:chOff x="3922713" y="1255713"/>
            <a:chExt cx="4348162" cy="434657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461CC84-DD38-BC39-8436-8D8E052D68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9184" y="1412090"/>
              <a:ext cx="1674812" cy="1673225"/>
            </a:xfrm>
            <a:custGeom>
              <a:avLst/>
              <a:gdLst>
                <a:gd name="connsiteX0" fmla="*/ 1355423 w 1674812"/>
                <a:gd name="connsiteY0" fmla="*/ 1483561 h 1673225"/>
                <a:gd name="connsiteX1" fmla="*/ 1400720 w 1674812"/>
                <a:gd name="connsiteY1" fmla="*/ 1488127 h 1673225"/>
                <a:gd name="connsiteX2" fmla="*/ 1424257 w 1674812"/>
                <a:gd name="connsiteY2" fmla="*/ 1495433 h 1673225"/>
                <a:gd name="connsiteX3" fmla="*/ 1368605 w 1674812"/>
                <a:gd name="connsiteY3" fmla="*/ 1486947 h 1673225"/>
                <a:gd name="connsiteX4" fmla="*/ 1291941 w 1674812"/>
                <a:gd name="connsiteY4" fmla="*/ 1477162 h 1673225"/>
                <a:gd name="connsiteX5" fmla="*/ 1355423 w 1674812"/>
                <a:gd name="connsiteY5" fmla="*/ 1483562 h 1673225"/>
                <a:gd name="connsiteX6" fmla="*/ 1368605 w 1674812"/>
                <a:gd name="connsiteY6" fmla="*/ 1486948 h 1673225"/>
                <a:gd name="connsiteX7" fmla="*/ 1424257 w 1674812"/>
                <a:gd name="connsiteY7" fmla="*/ 1495434 h 1673225"/>
                <a:gd name="connsiteX8" fmla="*/ 1502036 w 1674812"/>
                <a:gd name="connsiteY8" fmla="*/ 1519578 h 1673225"/>
                <a:gd name="connsiteX9" fmla="*/ 1673602 w 1674812"/>
                <a:gd name="connsiteY9" fmla="*/ 1635251 h 1673225"/>
                <a:gd name="connsiteX10" fmla="*/ 1674812 w 1674812"/>
                <a:gd name="connsiteY10" fmla="*/ 1636718 h 1673225"/>
                <a:gd name="connsiteX11" fmla="*/ 1674812 w 1674812"/>
                <a:gd name="connsiteY11" fmla="*/ 1673225 h 1673225"/>
                <a:gd name="connsiteX12" fmla="*/ 1176722 w 1674812"/>
                <a:gd name="connsiteY12" fmla="*/ 1597996 h 1673225"/>
                <a:gd name="connsiteX13" fmla="*/ 1033714 w 1674812"/>
                <a:gd name="connsiteY13" fmla="*/ 1545704 h 1673225"/>
                <a:gd name="connsiteX14" fmla="*/ 1081846 w 1674812"/>
                <a:gd name="connsiteY14" fmla="*/ 1519578 h 1673225"/>
                <a:gd name="connsiteX15" fmla="*/ 1291941 w 1674812"/>
                <a:gd name="connsiteY15" fmla="*/ 1477162 h 1673225"/>
                <a:gd name="connsiteX16" fmla="*/ 177498 w 1674812"/>
                <a:gd name="connsiteY16" fmla="*/ 248490 h 1673225"/>
                <a:gd name="connsiteX17" fmla="*/ 185601 w 1674812"/>
                <a:gd name="connsiteY17" fmla="*/ 274594 h 1673225"/>
                <a:gd name="connsiteX18" fmla="*/ 190355 w 1674812"/>
                <a:gd name="connsiteY18" fmla="*/ 321746 h 1673225"/>
                <a:gd name="connsiteX19" fmla="*/ 186263 w 1674812"/>
                <a:gd name="connsiteY19" fmla="*/ 305853 h 1673225"/>
                <a:gd name="connsiteX20" fmla="*/ 0 w 1674812"/>
                <a:gd name="connsiteY20" fmla="*/ 0 h 1673225"/>
                <a:gd name="connsiteX21" fmla="*/ 36402 w 1674812"/>
                <a:gd name="connsiteY21" fmla="*/ 0 h 1673225"/>
                <a:gd name="connsiteX22" fmla="*/ 38478 w 1674812"/>
                <a:gd name="connsiteY22" fmla="*/ 1713 h 1673225"/>
                <a:gd name="connsiteX23" fmla="*/ 154151 w 1674812"/>
                <a:gd name="connsiteY23" fmla="*/ 173279 h 1673225"/>
                <a:gd name="connsiteX24" fmla="*/ 177498 w 1674812"/>
                <a:gd name="connsiteY24" fmla="*/ 248491 h 1673225"/>
                <a:gd name="connsiteX25" fmla="*/ 186263 w 1674812"/>
                <a:gd name="connsiteY25" fmla="*/ 305854 h 1673225"/>
                <a:gd name="connsiteX26" fmla="*/ 190355 w 1674812"/>
                <a:gd name="connsiteY26" fmla="*/ 321747 h 1673225"/>
                <a:gd name="connsiteX27" fmla="*/ 190355 w 1674812"/>
                <a:gd name="connsiteY27" fmla="*/ 321752 h 1673225"/>
                <a:gd name="connsiteX28" fmla="*/ 223705 w 1674812"/>
                <a:gd name="connsiteY28" fmla="*/ 451300 h 1673225"/>
                <a:gd name="connsiteX29" fmla="*/ 1222994 w 1674812"/>
                <a:gd name="connsiteY29" fmla="*/ 1449541 h 1673225"/>
                <a:gd name="connsiteX30" fmla="*/ 1355423 w 1674812"/>
                <a:gd name="connsiteY30" fmla="*/ 1483561 h 1673225"/>
                <a:gd name="connsiteX31" fmla="*/ 1291941 w 1674812"/>
                <a:gd name="connsiteY31" fmla="*/ 1477161 h 1673225"/>
                <a:gd name="connsiteX32" fmla="*/ 1081846 w 1674812"/>
                <a:gd name="connsiteY32" fmla="*/ 1519577 h 1673225"/>
                <a:gd name="connsiteX33" fmla="*/ 1033714 w 1674812"/>
                <a:gd name="connsiteY33" fmla="*/ 1545703 h 1673225"/>
                <a:gd name="connsiteX34" fmla="*/ 1022840 w 1674812"/>
                <a:gd name="connsiteY34" fmla="*/ 1541727 h 1673225"/>
                <a:gd name="connsiteX35" fmla="*/ 131595 w 1674812"/>
                <a:gd name="connsiteY35" fmla="*/ 651272 h 1673225"/>
                <a:gd name="connsiteX36" fmla="*/ 128041 w 1674812"/>
                <a:gd name="connsiteY36" fmla="*/ 641570 h 1673225"/>
                <a:gd name="connsiteX37" fmla="*/ 128041 w 1674812"/>
                <a:gd name="connsiteY37" fmla="*/ 641569 h 1673225"/>
                <a:gd name="connsiteX38" fmla="*/ 75284 w 1674812"/>
                <a:gd name="connsiteY38" fmla="*/ 497547 h 1673225"/>
                <a:gd name="connsiteX39" fmla="*/ 0 w 1674812"/>
                <a:gd name="connsiteY39" fmla="*/ 0 h 167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674812" h="1673225">
                  <a:moveTo>
                    <a:pt x="1355423" y="1483561"/>
                  </a:moveTo>
                  <a:lnTo>
                    <a:pt x="1400720" y="1488127"/>
                  </a:lnTo>
                  <a:lnTo>
                    <a:pt x="1424257" y="1495433"/>
                  </a:lnTo>
                  <a:lnTo>
                    <a:pt x="1368605" y="1486947"/>
                  </a:lnTo>
                  <a:close/>
                  <a:moveTo>
                    <a:pt x="1291941" y="1477162"/>
                  </a:moveTo>
                  <a:lnTo>
                    <a:pt x="1355423" y="1483562"/>
                  </a:lnTo>
                  <a:lnTo>
                    <a:pt x="1368605" y="1486948"/>
                  </a:lnTo>
                  <a:lnTo>
                    <a:pt x="1424257" y="1495434"/>
                  </a:lnTo>
                  <a:lnTo>
                    <a:pt x="1502036" y="1519578"/>
                  </a:lnTo>
                  <a:cubicBezTo>
                    <a:pt x="1566611" y="1546891"/>
                    <a:pt x="1624764" y="1586413"/>
                    <a:pt x="1673602" y="1635251"/>
                  </a:cubicBezTo>
                  <a:lnTo>
                    <a:pt x="1674812" y="1636718"/>
                  </a:lnTo>
                  <a:lnTo>
                    <a:pt x="1674812" y="1673225"/>
                  </a:lnTo>
                  <a:cubicBezTo>
                    <a:pt x="1501354" y="1673225"/>
                    <a:pt x="1334062" y="1646887"/>
                    <a:pt x="1176722" y="1597996"/>
                  </a:cubicBezTo>
                  <a:lnTo>
                    <a:pt x="1033714" y="1545704"/>
                  </a:lnTo>
                  <a:lnTo>
                    <a:pt x="1081846" y="1519578"/>
                  </a:lnTo>
                  <a:cubicBezTo>
                    <a:pt x="1146421" y="1492266"/>
                    <a:pt x="1217417" y="1477162"/>
                    <a:pt x="1291941" y="1477162"/>
                  </a:cubicBezTo>
                  <a:close/>
                  <a:moveTo>
                    <a:pt x="177498" y="248490"/>
                  </a:moveTo>
                  <a:lnTo>
                    <a:pt x="185601" y="274594"/>
                  </a:lnTo>
                  <a:lnTo>
                    <a:pt x="190355" y="321746"/>
                  </a:lnTo>
                  <a:lnTo>
                    <a:pt x="186263" y="305853"/>
                  </a:lnTo>
                  <a:close/>
                  <a:moveTo>
                    <a:pt x="0" y="0"/>
                  </a:moveTo>
                  <a:lnTo>
                    <a:pt x="36402" y="0"/>
                  </a:lnTo>
                  <a:lnTo>
                    <a:pt x="38478" y="1713"/>
                  </a:lnTo>
                  <a:cubicBezTo>
                    <a:pt x="87316" y="50551"/>
                    <a:pt x="126838" y="108704"/>
                    <a:pt x="154151" y="173279"/>
                  </a:cubicBezTo>
                  <a:lnTo>
                    <a:pt x="177498" y="248491"/>
                  </a:lnTo>
                  <a:lnTo>
                    <a:pt x="186263" y="305854"/>
                  </a:lnTo>
                  <a:lnTo>
                    <a:pt x="190355" y="321747"/>
                  </a:lnTo>
                  <a:lnTo>
                    <a:pt x="190355" y="321752"/>
                  </a:lnTo>
                  <a:lnTo>
                    <a:pt x="223705" y="451300"/>
                  </a:lnTo>
                  <a:cubicBezTo>
                    <a:pt x="371692" y="926540"/>
                    <a:pt x="747226" y="1301699"/>
                    <a:pt x="1222994" y="1449541"/>
                  </a:cubicBezTo>
                  <a:lnTo>
                    <a:pt x="1355423" y="1483561"/>
                  </a:lnTo>
                  <a:lnTo>
                    <a:pt x="1291941" y="1477161"/>
                  </a:lnTo>
                  <a:cubicBezTo>
                    <a:pt x="1217417" y="1477161"/>
                    <a:pt x="1146421" y="1492265"/>
                    <a:pt x="1081846" y="1519577"/>
                  </a:cubicBezTo>
                  <a:lnTo>
                    <a:pt x="1033714" y="1545703"/>
                  </a:lnTo>
                  <a:lnTo>
                    <a:pt x="1022840" y="1541727"/>
                  </a:lnTo>
                  <a:cubicBezTo>
                    <a:pt x="622084" y="1372379"/>
                    <a:pt x="301073" y="1051631"/>
                    <a:pt x="131595" y="651272"/>
                  </a:cubicBezTo>
                  <a:lnTo>
                    <a:pt x="128041" y="641570"/>
                  </a:lnTo>
                  <a:lnTo>
                    <a:pt x="128041" y="641569"/>
                  </a:lnTo>
                  <a:lnTo>
                    <a:pt x="75284" y="497547"/>
                  </a:lnTo>
                  <a:cubicBezTo>
                    <a:pt x="26357" y="340370"/>
                    <a:pt x="0" y="173259"/>
                    <a:pt x="0" y="0"/>
                  </a:cubicBez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D55F7DE-80A7-E218-D660-1595F8A722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9182" y="3772687"/>
              <a:ext cx="1674813" cy="1673225"/>
            </a:xfrm>
            <a:custGeom>
              <a:avLst/>
              <a:gdLst>
                <a:gd name="connsiteX0" fmla="*/ 1425476 w 1674813"/>
                <a:gd name="connsiteY0" fmla="*/ 177415 h 1673225"/>
                <a:gd name="connsiteX1" fmla="*/ 1400723 w 1674813"/>
                <a:gd name="connsiteY1" fmla="*/ 185099 h 1673225"/>
                <a:gd name="connsiteX2" fmla="*/ 1354195 w 1674813"/>
                <a:gd name="connsiteY2" fmla="*/ 189790 h 1673225"/>
                <a:gd name="connsiteX3" fmla="*/ 1368607 w 1674813"/>
                <a:gd name="connsiteY3" fmla="*/ 186087 h 1673225"/>
                <a:gd name="connsiteX4" fmla="*/ 1674813 w 1674813"/>
                <a:gd name="connsiteY4" fmla="*/ 0 h 1673225"/>
                <a:gd name="connsiteX5" fmla="*/ 1674813 w 1674813"/>
                <a:gd name="connsiteY5" fmla="*/ 36511 h 1673225"/>
                <a:gd name="connsiteX6" fmla="*/ 1673604 w 1674813"/>
                <a:gd name="connsiteY6" fmla="*/ 37976 h 1673225"/>
                <a:gd name="connsiteX7" fmla="*/ 1502038 w 1674813"/>
                <a:gd name="connsiteY7" fmla="*/ 153649 h 1673225"/>
                <a:gd name="connsiteX8" fmla="*/ 1425475 w 1674813"/>
                <a:gd name="connsiteY8" fmla="*/ 177415 h 1673225"/>
                <a:gd name="connsiteX9" fmla="*/ 1368606 w 1674813"/>
                <a:gd name="connsiteY9" fmla="*/ 186087 h 1673225"/>
                <a:gd name="connsiteX10" fmla="*/ 1354194 w 1674813"/>
                <a:gd name="connsiteY10" fmla="*/ 189790 h 1673225"/>
                <a:gd name="connsiteX11" fmla="*/ 1354188 w 1674813"/>
                <a:gd name="connsiteY11" fmla="*/ 189791 h 1673225"/>
                <a:gd name="connsiteX12" fmla="*/ 1222995 w 1674813"/>
                <a:gd name="connsiteY12" fmla="*/ 223493 h 1673225"/>
                <a:gd name="connsiteX13" fmla="*/ 223706 w 1674813"/>
                <a:gd name="connsiteY13" fmla="*/ 1221834 h 1673225"/>
                <a:gd name="connsiteX14" fmla="*/ 190484 w 1674813"/>
                <a:gd name="connsiteY14" fmla="*/ 1350906 h 1673225"/>
                <a:gd name="connsiteX15" fmla="*/ 190484 w 1674813"/>
                <a:gd name="connsiteY15" fmla="*/ 1350908 h 1673225"/>
                <a:gd name="connsiteX16" fmla="*/ 190484 w 1674813"/>
                <a:gd name="connsiteY16" fmla="*/ 1350909 h 1673225"/>
                <a:gd name="connsiteX17" fmla="*/ 185602 w 1674813"/>
                <a:gd name="connsiteY17" fmla="*/ 1399265 h 1673225"/>
                <a:gd name="connsiteX18" fmla="*/ 177303 w 1674813"/>
                <a:gd name="connsiteY18" fmla="*/ 1425964 h 1673225"/>
                <a:gd name="connsiteX19" fmla="*/ 177302 w 1674813"/>
                <a:gd name="connsiteY19" fmla="*/ 1425966 h 1673225"/>
                <a:gd name="connsiteX20" fmla="*/ 154152 w 1674813"/>
                <a:gd name="connsiteY20" fmla="*/ 1500434 h 1673225"/>
                <a:gd name="connsiteX21" fmla="*/ 38479 w 1674813"/>
                <a:gd name="connsiteY21" fmla="*/ 1671747 h 1673225"/>
                <a:gd name="connsiteX22" fmla="*/ 36685 w 1674813"/>
                <a:gd name="connsiteY22" fmla="*/ 1673225 h 1673225"/>
                <a:gd name="connsiteX23" fmla="*/ 0 w 1674813"/>
                <a:gd name="connsiteY23" fmla="*/ 1673225 h 1673225"/>
                <a:gd name="connsiteX24" fmla="*/ 75284 w 1674813"/>
                <a:gd name="connsiteY24" fmla="*/ 1175607 h 1673225"/>
                <a:gd name="connsiteX25" fmla="*/ 127768 w 1674813"/>
                <a:gd name="connsiteY25" fmla="*/ 1032324 h 1673225"/>
                <a:gd name="connsiteX26" fmla="*/ 154152 w 1674813"/>
                <a:gd name="connsiteY26" fmla="*/ 1080861 h 1673225"/>
                <a:gd name="connsiteX27" fmla="*/ 185603 w 1674813"/>
                <a:gd name="connsiteY27" fmla="*/ 1182028 h 1673225"/>
                <a:gd name="connsiteX28" fmla="*/ 191026 w 1674813"/>
                <a:gd name="connsiteY28" fmla="*/ 1235752 h 1673225"/>
                <a:gd name="connsiteX29" fmla="*/ 196568 w 1674813"/>
                <a:gd name="connsiteY29" fmla="*/ 1290646 h 1673225"/>
                <a:gd name="connsiteX30" fmla="*/ 196568 w 1674813"/>
                <a:gd name="connsiteY30" fmla="*/ 1290646 h 1673225"/>
                <a:gd name="connsiteX31" fmla="*/ 191026 w 1674813"/>
                <a:gd name="connsiteY31" fmla="*/ 1235752 h 1673225"/>
                <a:gd name="connsiteX32" fmla="*/ 185603 w 1674813"/>
                <a:gd name="connsiteY32" fmla="*/ 1182028 h 1673225"/>
                <a:gd name="connsiteX33" fmla="*/ 185603 w 1674813"/>
                <a:gd name="connsiteY33" fmla="*/ 1182028 h 1673225"/>
                <a:gd name="connsiteX34" fmla="*/ 185603 w 1674813"/>
                <a:gd name="connsiteY34" fmla="*/ 1182027 h 1673225"/>
                <a:gd name="connsiteX35" fmla="*/ 154152 w 1674813"/>
                <a:gd name="connsiteY35" fmla="*/ 1080860 h 1673225"/>
                <a:gd name="connsiteX36" fmla="*/ 127768 w 1674813"/>
                <a:gd name="connsiteY36" fmla="*/ 1032323 h 1673225"/>
                <a:gd name="connsiteX37" fmla="*/ 131596 w 1674813"/>
                <a:gd name="connsiteY37" fmla="*/ 1021871 h 1673225"/>
                <a:gd name="connsiteX38" fmla="*/ 1022841 w 1674813"/>
                <a:gd name="connsiteY38" fmla="*/ 131470 h 1673225"/>
                <a:gd name="connsiteX39" fmla="*/ 1033685 w 1674813"/>
                <a:gd name="connsiteY39" fmla="*/ 127506 h 1673225"/>
                <a:gd name="connsiteX40" fmla="*/ 1033686 w 1674813"/>
                <a:gd name="connsiteY40" fmla="*/ 127507 h 1673225"/>
                <a:gd name="connsiteX41" fmla="*/ 1176723 w 1674813"/>
                <a:gd name="connsiteY41" fmla="*/ 75213 h 1673225"/>
                <a:gd name="connsiteX42" fmla="*/ 1674813 w 1674813"/>
                <a:gd name="connsiteY42" fmla="*/ 0 h 167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674813" h="1673225">
                  <a:moveTo>
                    <a:pt x="1425476" y="177415"/>
                  </a:moveTo>
                  <a:lnTo>
                    <a:pt x="1400723" y="185099"/>
                  </a:lnTo>
                  <a:lnTo>
                    <a:pt x="1354195" y="189790"/>
                  </a:lnTo>
                  <a:lnTo>
                    <a:pt x="1368607" y="186087"/>
                  </a:lnTo>
                  <a:close/>
                  <a:moveTo>
                    <a:pt x="1674813" y="0"/>
                  </a:moveTo>
                  <a:lnTo>
                    <a:pt x="1674813" y="36511"/>
                  </a:lnTo>
                  <a:lnTo>
                    <a:pt x="1673604" y="37976"/>
                  </a:lnTo>
                  <a:cubicBezTo>
                    <a:pt x="1624766" y="86814"/>
                    <a:pt x="1566613" y="126336"/>
                    <a:pt x="1502038" y="153649"/>
                  </a:cubicBezTo>
                  <a:lnTo>
                    <a:pt x="1425475" y="177415"/>
                  </a:lnTo>
                  <a:lnTo>
                    <a:pt x="1368606" y="186087"/>
                  </a:lnTo>
                  <a:lnTo>
                    <a:pt x="1354194" y="189790"/>
                  </a:lnTo>
                  <a:lnTo>
                    <a:pt x="1354188" y="189791"/>
                  </a:lnTo>
                  <a:lnTo>
                    <a:pt x="1222995" y="223493"/>
                  </a:lnTo>
                  <a:cubicBezTo>
                    <a:pt x="747227" y="371339"/>
                    <a:pt x="371693" y="746517"/>
                    <a:pt x="223706" y="1221834"/>
                  </a:cubicBezTo>
                  <a:lnTo>
                    <a:pt x="190484" y="1350906"/>
                  </a:lnTo>
                  <a:lnTo>
                    <a:pt x="190484" y="1350908"/>
                  </a:lnTo>
                  <a:lnTo>
                    <a:pt x="190484" y="1350909"/>
                  </a:lnTo>
                  <a:lnTo>
                    <a:pt x="185602" y="1399265"/>
                  </a:lnTo>
                  <a:lnTo>
                    <a:pt x="177303" y="1425964"/>
                  </a:lnTo>
                  <a:lnTo>
                    <a:pt x="177302" y="1425966"/>
                  </a:lnTo>
                  <a:lnTo>
                    <a:pt x="154152" y="1500434"/>
                  </a:lnTo>
                  <a:cubicBezTo>
                    <a:pt x="126839" y="1564914"/>
                    <a:pt x="87317" y="1622981"/>
                    <a:pt x="38479" y="1671747"/>
                  </a:cubicBezTo>
                  <a:lnTo>
                    <a:pt x="36685" y="1673225"/>
                  </a:lnTo>
                  <a:lnTo>
                    <a:pt x="0" y="1673225"/>
                  </a:lnTo>
                  <a:cubicBezTo>
                    <a:pt x="0" y="1499931"/>
                    <a:pt x="26357" y="1332798"/>
                    <a:pt x="75284" y="1175607"/>
                  </a:cubicBezTo>
                  <a:lnTo>
                    <a:pt x="127768" y="1032324"/>
                  </a:lnTo>
                  <a:lnTo>
                    <a:pt x="154152" y="1080861"/>
                  </a:lnTo>
                  <a:lnTo>
                    <a:pt x="185603" y="1182028"/>
                  </a:lnTo>
                  <a:lnTo>
                    <a:pt x="191026" y="1235752"/>
                  </a:lnTo>
                  <a:lnTo>
                    <a:pt x="196568" y="1290646"/>
                  </a:lnTo>
                  <a:lnTo>
                    <a:pt x="196568" y="1290646"/>
                  </a:lnTo>
                  <a:lnTo>
                    <a:pt x="191026" y="1235752"/>
                  </a:lnTo>
                  <a:lnTo>
                    <a:pt x="185603" y="1182028"/>
                  </a:lnTo>
                  <a:lnTo>
                    <a:pt x="185603" y="1182028"/>
                  </a:lnTo>
                  <a:lnTo>
                    <a:pt x="185603" y="1182027"/>
                  </a:lnTo>
                  <a:cubicBezTo>
                    <a:pt x="178413" y="1146943"/>
                    <a:pt x="167808" y="1113100"/>
                    <a:pt x="154152" y="1080860"/>
                  </a:cubicBezTo>
                  <a:lnTo>
                    <a:pt x="127768" y="1032323"/>
                  </a:lnTo>
                  <a:lnTo>
                    <a:pt x="131596" y="1021871"/>
                  </a:lnTo>
                  <a:cubicBezTo>
                    <a:pt x="301074" y="621494"/>
                    <a:pt x="622085" y="300788"/>
                    <a:pt x="1022841" y="131470"/>
                  </a:cubicBezTo>
                  <a:lnTo>
                    <a:pt x="1033685" y="127506"/>
                  </a:lnTo>
                  <a:lnTo>
                    <a:pt x="1033686" y="127507"/>
                  </a:lnTo>
                  <a:lnTo>
                    <a:pt x="1176723" y="75213"/>
                  </a:lnTo>
                  <a:cubicBezTo>
                    <a:pt x="1334063" y="26332"/>
                    <a:pt x="1501355" y="0"/>
                    <a:pt x="1674813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61B1DE5-6B6E-993B-9A95-BB6ACF5B59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9593" y="3772687"/>
              <a:ext cx="1673224" cy="1673225"/>
            </a:xfrm>
            <a:custGeom>
              <a:avLst/>
              <a:gdLst>
                <a:gd name="connsiteX0" fmla="*/ 0 w 1673224"/>
                <a:gd name="connsiteY0" fmla="*/ 0 h 1673225"/>
                <a:gd name="connsiteX1" fmla="*/ 497547 w 1673224"/>
                <a:gd name="connsiteY1" fmla="*/ 75213 h 1673225"/>
                <a:gd name="connsiteX2" fmla="*/ 640849 w 1673224"/>
                <a:gd name="connsiteY2" fmla="*/ 127656 h 1673225"/>
                <a:gd name="connsiteX3" fmla="*/ 640850 w 1673224"/>
                <a:gd name="connsiteY3" fmla="*/ 127656 h 1673225"/>
                <a:gd name="connsiteX4" fmla="*/ 651272 w 1673224"/>
                <a:gd name="connsiteY4" fmla="*/ 131470 h 1673225"/>
                <a:gd name="connsiteX5" fmla="*/ 1541727 w 1673224"/>
                <a:gd name="connsiteY5" fmla="*/ 1021871 h 1673225"/>
                <a:gd name="connsiteX6" fmla="*/ 1545514 w 1673224"/>
                <a:gd name="connsiteY6" fmla="*/ 1032217 h 1673225"/>
                <a:gd name="connsiteX7" fmla="*/ 1519072 w 1673224"/>
                <a:gd name="connsiteY7" fmla="*/ 1080860 h 1673225"/>
                <a:gd name="connsiteX8" fmla="*/ 1476656 w 1673224"/>
                <a:gd name="connsiteY8" fmla="*/ 1290646 h 1673225"/>
                <a:gd name="connsiteX9" fmla="*/ 1476656 w 1673224"/>
                <a:gd name="connsiteY9" fmla="*/ 1290646 h 1673225"/>
                <a:gd name="connsiteX10" fmla="*/ 1487622 w 1673224"/>
                <a:gd name="connsiteY10" fmla="*/ 1182028 h 1673225"/>
                <a:gd name="connsiteX11" fmla="*/ 1519072 w 1673224"/>
                <a:gd name="connsiteY11" fmla="*/ 1080861 h 1673225"/>
                <a:gd name="connsiteX12" fmla="*/ 1545514 w 1673224"/>
                <a:gd name="connsiteY12" fmla="*/ 1032218 h 1673225"/>
                <a:gd name="connsiteX13" fmla="*/ 1597995 w 1673224"/>
                <a:gd name="connsiteY13" fmla="*/ 1175607 h 1673225"/>
                <a:gd name="connsiteX14" fmla="*/ 1673224 w 1673224"/>
                <a:gd name="connsiteY14" fmla="*/ 1673225 h 1673225"/>
                <a:gd name="connsiteX15" fmla="*/ 1636539 w 1673224"/>
                <a:gd name="connsiteY15" fmla="*/ 1673225 h 1673225"/>
                <a:gd name="connsiteX16" fmla="*/ 1634745 w 1673224"/>
                <a:gd name="connsiteY16" fmla="*/ 1671747 h 1673225"/>
                <a:gd name="connsiteX17" fmla="*/ 1519072 w 1673224"/>
                <a:gd name="connsiteY17" fmla="*/ 1500434 h 1673225"/>
                <a:gd name="connsiteX18" fmla="*/ 1495879 w 1673224"/>
                <a:gd name="connsiteY18" fmla="*/ 1425826 h 1673225"/>
                <a:gd name="connsiteX19" fmla="*/ 1495878 w 1673224"/>
                <a:gd name="connsiteY19" fmla="*/ 1425820 h 1673225"/>
                <a:gd name="connsiteX20" fmla="*/ 1487623 w 1673224"/>
                <a:gd name="connsiteY20" fmla="*/ 1399266 h 1673225"/>
                <a:gd name="connsiteX21" fmla="*/ 1482748 w 1673224"/>
                <a:gd name="connsiteY21" fmla="*/ 1350978 h 1673225"/>
                <a:gd name="connsiteX22" fmla="*/ 1482746 w 1673224"/>
                <a:gd name="connsiteY22" fmla="*/ 1350971 h 1673225"/>
                <a:gd name="connsiteX23" fmla="*/ 1482746 w 1673224"/>
                <a:gd name="connsiteY23" fmla="*/ 1350969 h 1673225"/>
                <a:gd name="connsiteX24" fmla="*/ 1449541 w 1673224"/>
                <a:gd name="connsiteY24" fmla="*/ 1221834 h 1673225"/>
                <a:gd name="connsiteX25" fmla="*/ 451300 w 1673224"/>
                <a:gd name="connsiteY25" fmla="*/ 223493 h 1673225"/>
                <a:gd name="connsiteX26" fmla="*/ 320018 w 1673224"/>
                <a:gd name="connsiteY26" fmla="*/ 189728 h 1673225"/>
                <a:gd name="connsiteX27" fmla="*/ 320013 w 1673224"/>
                <a:gd name="connsiteY27" fmla="*/ 189728 h 1673225"/>
                <a:gd name="connsiteX28" fmla="*/ 320007 w 1673224"/>
                <a:gd name="connsiteY28" fmla="*/ 189726 h 1673225"/>
                <a:gd name="connsiteX29" fmla="*/ 274090 w 1673224"/>
                <a:gd name="connsiteY29" fmla="*/ 185098 h 1673225"/>
                <a:gd name="connsiteX30" fmla="*/ 249621 w 1673224"/>
                <a:gd name="connsiteY30" fmla="*/ 177503 h 1673225"/>
                <a:gd name="connsiteX31" fmla="*/ 249617 w 1673224"/>
                <a:gd name="connsiteY31" fmla="*/ 177502 h 1673225"/>
                <a:gd name="connsiteX32" fmla="*/ 172775 w 1673224"/>
                <a:gd name="connsiteY32" fmla="*/ 153649 h 1673225"/>
                <a:gd name="connsiteX33" fmla="*/ 1209 w 1673224"/>
                <a:gd name="connsiteY33" fmla="*/ 37976 h 1673225"/>
                <a:gd name="connsiteX34" fmla="*/ 0 w 1673224"/>
                <a:gd name="connsiteY34" fmla="*/ 36511 h 167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673224" h="1673225">
                  <a:moveTo>
                    <a:pt x="0" y="0"/>
                  </a:moveTo>
                  <a:cubicBezTo>
                    <a:pt x="173259" y="0"/>
                    <a:pt x="340370" y="26332"/>
                    <a:pt x="497547" y="75213"/>
                  </a:cubicBezTo>
                  <a:lnTo>
                    <a:pt x="640849" y="127656"/>
                  </a:lnTo>
                  <a:lnTo>
                    <a:pt x="640850" y="127656"/>
                  </a:lnTo>
                  <a:lnTo>
                    <a:pt x="651272" y="131470"/>
                  </a:lnTo>
                  <a:cubicBezTo>
                    <a:pt x="1051632" y="300788"/>
                    <a:pt x="1372379" y="621494"/>
                    <a:pt x="1541727" y="1021871"/>
                  </a:cubicBezTo>
                  <a:lnTo>
                    <a:pt x="1545514" y="1032217"/>
                  </a:lnTo>
                  <a:lnTo>
                    <a:pt x="1519072" y="1080860"/>
                  </a:lnTo>
                  <a:cubicBezTo>
                    <a:pt x="1491760" y="1145340"/>
                    <a:pt x="1476656" y="1216232"/>
                    <a:pt x="1476656" y="1290646"/>
                  </a:cubicBezTo>
                  <a:lnTo>
                    <a:pt x="1476656" y="1290646"/>
                  </a:lnTo>
                  <a:lnTo>
                    <a:pt x="1487622" y="1182028"/>
                  </a:lnTo>
                  <a:cubicBezTo>
                    <a:pt x="1494812" y="1146944"/>
                    <a:pt x="1505416" y="1113101"/>
                    <a:pt x="1519072" y="1080861"/>
                  </a:cubicBezTo>
                  <a:lnTo>
                    <a:pt x="1545514" y="1032218"/>
                  </a:lnTo>
                  <a:lnTo>
                    <a:pt x="1597995" y="1175607"/>
                  </a:lnTo>
                  <a:cubicBezTo>
                    <a:pt x="1646886" y="1332798"/>
                    <a:pt x="1673224" y="1499931"/>
                    <a:pt x="1673224" y="1673225"/>
                  </a:cubicBezTo>
                  <a:lnTo>
                    <a:pt x="1636539" y="1673225"/>
                  </a:lnTo>
                  <a:lnTo>
                    <a:pt x="1634745" y="1671747"/>
                  </a:lnTo>
                  <a:cubicBezTo>
                    <a:pt x="1585907" y="1622981"/>
                    <a:pt x="1546385" y="1564914"/>
                    <a:pt x="1519072" y="1500434"/>
                  </a:cubicBezTo>
                  <a:lnTo>
                    <a:pt x="1495879" y="1425826"/>
                  </a:lnTo>
                  <a:lnTo>
                    <a:pt x="1495878" y="1425820"/>
                  </a:lnTo>
                  <a:lnTo>
                    <a:pt x="1487623" y="1399266"/>
                  </a:lnTo>
                  <a:lnTo>
                    <a:pt x="1482748" y="1350978"/>
                  </a:lnTo>
                  <a:lnTo>
                    <a:pt x="1482746" y="1350971"/>
                  </a:lnTo>
                  <a:lnTo>
                    <a:pt x="1482746" y="1350969"/>
                  </a:lnTo>
                  <a:lnTo>
                    <a:pt x="1449541" y="1221834"/>
                  </a:lnTo>
                  <a:cubicBezTo>
                    <a:pt x="1301700" y="746517"/>
                    <a:pt x="926540" y="371339"/>
                    <a:pt x="451300" y="223493"/>
                  </a:cubicBezTo>
                  <a:lnTo>
                    <a:pt x="320018" y="189728"/>
                  </a:lnTo>
                  <a:lnTo>
                    <a:pt x="320013" y="189728"/>
                  </a:lnTo>
                  <a:lnTo>
                    <a:pt x="320007" y="189726"/>
                  </a:lnTo>
                  <a:lnTo>
                    <a:pt x="274090" y="185098"/>
                  </a:lnTo>
                  <a:lnTo>
                    <a:pt x="249621" y="177503"/>
                  </a:lnTo>
                  <a:lnTo>
                    <a:pt x="249617" y="177502"/>
                  </a:lnTo>
                  <a:lnTo>
                    <a:pt x="172775" y="153649"/>
                  </a:lnTo>
                  <a:cubicBezTo>
                    <a:pt x="108200" y="126336"/>
                    <a:pt x="50047" y="86814"/>
                    <a:pt x="1209" y="37976"/>
                  </a:cubicBezTo>
                  <a:lnTo>
                    <a:pt x="0" y="36511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691C9C3-D9C4-8E0D-E347-32C9EB4C1A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9595" y="1412090"/>
              <a:ext cx="1673225" cy="1673225"/>
            </a:xfrm>
            <a:custGeom>
              <a:avLst/>
              <a:gdLst>
                <a:gd name="connsiteX0" fmla="*/ 318785 w 1673225"/>
                <a:gd name="connsiteY0" fmla="*/ 1483621 h 1673225"/>
                <a:gd name="connsiteX1" fmla="*/ 305853 w 1673225"/>
                <a:gd name="connsiteY1" fmla="*/ 1486947 h 1673225"/>
                <a:gd name="connsiteX2" fmla="*/ 250831 w 1673225"/>
                <a:gd name="connsiteY2" fmla="*/ 1495347 h 1673225"/>
                <a:gd name="connsiteX3" fmla="*/ 274089 w 1673225"/>
                <a:gd name="connsiteY3" fmla="*/ 1488127 h 1673225"/>
                <a:gd name="connsiteX4" fmla="*/ 382869 w 1673225"/>
                <a:gd name="connsiteY4" fmla="*/ 1477162 h 1673225"/>
                <a:gd name="connsiteX5" fmla="*/ 592964 w 1673225"/>
                <a:gd name="connsiteY5" fmla="*/ 1519578 h 1673225"/>
                <a:gd name="connsiteX6" fmla="*/ 640821 w 1673225"/>
                <a:gd name="connsiteY6" fmla="*/ 1545554 h 1673225"/>
                <a:gd name="connsiteX7" fmla="*/ 497547 w 1673225"/>
                <a:gd name="connsiteY7" fmla="*/ 1597996 h 1673225"/>
                <a:gd name="connsiteX8" fmla="*/ 0 w 1673225"/>
                <a:gd name="connsiteY8" fmla="*/ 1673225 h 1673225"/>
                <a:gd name="connsiteX9" fmla="*/ 0 w 1673225"/>
                <a:gd name="connsiteY9" fmla="*/ 1636715 h 1673225"/>
                <a:gd name="connsiteX10" fmla="*/ 1208 w 1673225"/>
                <a:gd name="connsiteY10" fmla="*/ 1635251 h 1673225"/>
                <a:gd name="connsiteX11" fmla="*/ 172774 w 1673225"/>
                <a:gd name="connsiteY11" fmla="*/ 1519578 h 1673225"/>
                <a:gd name="connsiteX12" fmla="*/ 250832 w 1673225"/>
                <a:gd name="connsiteY12" fmla="*/ 1495348 h 1673225"/>
                <a:gd name="connsiteX13" fmla="*/ 305854 w 1673225"/>
                <a:gd name="connsiteY13" fmla="*/ 1486948 h 1673225"/>
                <a:gd name="connsiteX14" fmla="*/ 318786 w 1673225"/>
                <a:gd name="connsiteY14" fmla="*/ 1483622 h 1673225"/>
                <a:gd name="connsiteX15" fmla="*/ 1482873 w 1673225"/>
                <a:gd name="connsiteY15" fmla="*/ 321695 h 1673225"/>
                <a:gd name="connsiteX16" fmla="*/ 1476655 w 1673225"/>
                <a:gd name="connsiteY16" fmla="*/ 383373 h 1673225"/>
                <a:gd name="connsiteX17" fmla="*/ 1519071 w 1673225"/>
                <a:gd name="connsiteY17" fmla="*/ 593468 h 1673225"/>
                <a:gd name="connsiteX18" fmla="*/ 1545239 w 1673225"/>
                <a:gd name="connsiteY18" fmla="*/ 641678 h 1673225"/>
                <a:gd name="connsiteX19" fmla="*/ 1541727 w 1673225"/>
                <a:gd name="connsiteY19" fmla="*/ 651272 h 1673225"/>
                <a:gd name="connsiteX20" fmla="*/ 651272 w 1673225"/>
                <a:gd name="connsiteY20" fmla="*/ 1541727 h 1673225"/>
                <a:gd name="connsiteX21" fmla="*/ 640820 w 1673225"/>
                <a:gd name="connsiteY21" fmla="*/ 1545553 h 1673225"/>
                <a:gd name="connsiteX22" fmla="*/ 592963 w 1673225"/>
                <a:gd name="connsiteY22" fmla="*/ 1519577 h 1673225"/>
                <a:gd name="connsiteX23" fmla="*/ 382868 w 1673225"/>
                <a:gd name="connsiteY23" fmla="*/ 1477161 h 1673225"/>
                <a:gd name="connsiteX24" fmla="*/ 318785 w 1673225"/>
                <a:gd name="connsiteY24" fmla="*/ 1483621 h 1673225"/>
                <a:gd name="connsiteX25" fmla="*/ 451300 w 1673225"/>
                <a:gd name="connsiteY25" fmla="*/ 1449541 h 1673225"/>
                <a:gd name="connsiteX26" fmla="*/ 1449541 w 1673225"/>
                <a:gd name="connsiteY26" fmla="*/ 451300 h 1673225"/>
                <a:gd name="connsiteX27" fmla="*/ 1495685 w 1673225"/>
                <a:gd name="connsiteY27" fmla="*/ 248617 h 1673225"/>
                <a:gd name="connsiteX28" fmla="*/ 1486947 w 1673225"/>
                <a:gd name="connsiteY28" fmla="*/ 305853 h 1673225"/>
                <a:gd name="connsiteX29" fmla="*/ 1482873 w 1673225"/>
                <a:gd name="connsiteY29" fmla="*/ 321695 h 1673225"/>
                <a:gd name="connsiteX30" fmla="*/ 1487621 w 1673225"/>
                <a:gd name="connsiteY30" fmla="*/ 274594 h 1673225"/>
                <a:gd name="connsiteX31" fmla="*/ 1636821 w 1673225"/>
                <a:gd name="connsiteY31" fmla="*/ 0 h 1673225"/>
                <a:gd name="connsiteX32" fmla="*/ 1673225 w 1673225"/>
                <a:gd name="connsiteY32" fmla="*/ 0 h 1673225"/>
                <a:gd name="connsiteX33" fmla="*/ 1597996 w 1673225"/>
                <a:gd name="connsiteY33" fmla="*/ 497547 h 1673225"/>
                <a:gd name="connsiteX34" fmla="*/ 1545240 w 1673225"/>
                <a:gd name="connsiteY34" fmla="*/ 641679 h 1673225"/>
                <a:gd name="connsiteX35" fmla="*/ 1519072 w 1673225"/>
                <a:gd name="connsiteY35" fmla="*/ 593469 h 1673225"/>
                <a:gd name="connsiteX36" fmla="*/ 1476656 w 1673225"/>
                <a:gd name="connsiteY36" fmla="*/ 383374 h 1673225"/>
                <a:gd name="connsiteX37" fmla="*/ 1482874 w 1673225"/>
                <a:gd name="connsiteY37" fmla="*/ 321696 h 1673225"/>
                <a:gd name="connsiteX38" fmla="*/ 1486948 w 1673225"/>
                <a:gd name="connsiteY38" fmla="*/ 305854 h 1673225"/>
                <a:gd name="connsiteX39" fmla="*/ 1495686 w 1673225"/>
                <a:gd name="connsiteY39" fmla="*/ 248618 h 1673225"/>
                <a:gd name="connsiteX40" fmla="*/ 1519072 w 1673225"/>
                <a:gd name="connsiteY40" fmla="*/ 173279 h 1673225"/>
                <a:gd name="connsiteX41" fmla="*/ 1634745 w 1673225"/>
                <a:gd name="connsiteY41" fmla="*/ 1713 h 167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673225" h="1673225">
                  <a:moveTo>
                    <a:pt x="318785" y="1483621"/>
                  </a:moveTo>
                  <a:lnTo>
                    <a:pt x="305853" y="1486947"/>
                  </a:lnTo>
                  <a:lnTo>
                    <a:pt x="250831" y="1495347"/>
                  </a:lnTo>
                  <a:lnTo>
                    <a:pt x="274089" y="1488127"/>
                  </a:lnTo>
                  <a:close/>
                  <a:moveTo>
                    <a:pt x="382869" y="1477162"/>
                  </a:moveTo>
                  <a:cubicBezTo>
                    <a:pt x="457393" y="1477162"/>
                    <a:pt x="528390" y="1492266"/>
                    <a:pt x="592964" y="1519578"/>
                  </a:cubicBezTo>
                  <a:lnTo>
                    <a:pt x="640821" y="1545554"/>
                  </a:lnTo>
                  <a:lnTo>
                    <a:pt x="497547" y="1597996"/>
                  </a:lnTo>
                  <a:cubicBezTo>
                    <a:pt x="340370" y="1646887"/>
                    <a:pt x="173259" y="1673225"/>
                    <a:pt x="0" y="1673225"/>
                  </a:cubicBezTo>
                  <a:lnTo>
                    <a:pt x="0" y="1636715"/>
                  </a:lnTo>
                  <a:lnTo>
                    <a:pt x="1208" y="1635251"/>
                  </a:lnTo>
                  <a:cubicBezTo>
                    <a:pt x="50046" y="1586413"/>
                    <a:pt x="108199" y="1546891"/>
                    <a:pt x="172774" y="1519578"/>
                  </a:cubicBezTo>
                  <a:lnTo>
                    <a:pt x="250832" y="1495348"/>
                  </a:lnTo>
                  <a:lnTo>
                    <a:pt x="305854" y="1486948"/>
                  </a:lnTo>
                  <a:lnTo>
                    <a:pt x="318786" y="1483622"/>
                  </a:lnTo>
                  <a:close/>
                  <a:moveTo>
                    <a:pt x="1482873" y="321695"/>
                  </a:moveTo>
                  <a:lnTo>
                    <a:pt x="1476655" y="383373"/>
                  </a:lnTo>
                  <a:cubicBezTo>
                    <a:pt x="1476655" y="457897"/>
                    <a:pt x="1491759" y="528893"/>
                    <a:pt x="1519071" y="593468"/>
                  </a:cubicBezTo>
                  <a:lnTo>
                    <a:pt x="1545239" y="641678"/>
                  </a:lnTo>
                  <a:lnTo>
                    <a:pt x="1541727" y="651272"/>
                  </a:lnTo>
                  <a:cubicBezTo>
                    <a:pt x="1372379" y="1051631"/>
                    <a:pt x="1051632" y="1372379"/>
                    <a:pt x="651272" y="1541727"/>
                  </a:cubicBezTo>
                  <a:lnTo>
                    <a:pt x="640820" y="1545553"/>
                  </a:lnTo>
                  <a:lnTo>
                    <a:pt x="592963" y="1519577"/>
                  </a:lnTo>
                  <a:cubicBezTo>
                    <a:pt x="528389" y="1492265"/>
                    <a:pt x="457392" y="1477161"/>
                    <a:pt x="382868" y="1477161"/>
                  </a:cubicBezTo>
                  <a:lnTo>
                    <a:pt x="318785" y="1483621"/>
                  </a:lnTo>
                  <a:lnTo>
                    <a:pt x="451300" y="1449541"/>
                  </a:lnTo>
                  <a:cubicBezTo>
                    <a:pt x="926540" y="1301699"/>
                    <a:pt x="1301700" y="926540"/>
                    <a:pt x="1449541" y="451300"/>
                  </a:cubicBezTo>
                  <a:close/>
                  <a:moveTo>
                    <a:pt x="1495685" y="248617"/>
                  </a:moveTo>
                  <a:lnTo>
                    <a:pt x="1486947" y="305853"/>
                  </a:lnTo>
                  <a:lnTo>
                    <a:pt x="1482873" y="321695"/>
                  </a:lnTo>
                  <a:lnTo>
                    <a:pt x="1487621" y="274594"/>
                  </a:lnTo>
                  <a:close/>
                  <a:moveTo>
                    <a:pt x="1636821" y="0"/>
                  </a:moveTo>
                  <a:lnTo>
                    <a:pt x="1673225" y="0"/>
                  </a:lnTo>
                  <a:cubicBezTo>
                    <a:pt x="1673225" y="173259"/>
                    <a:pt x="1646887" y="340370"/>
                    <a:pt x="1597996" y="497547"/>
                  </a:cubicBezTo>
                  <a:lnTo>
                    <a:pt x="1545240" y="641679"/>
                  </a:lnTo>
                  <a:lnTo>
                    <a:pt x="1519072" y="593469"/>
                  </a:lnTo>
                  <a:cubicBezTo>
                    <a:pt x="1491760" y="528894"/>
                    <a:pt x="1476656" y="457898"/>
                    <a:pt x="1476656" y="383374"/>
                  </a:cubicBezTo>
                  <a:lnTo>
                    <a:pt x="1482874" y="321696"/>
                  </a:lnTo>
                  <a:lnTo>
                    <a:pt x="1486948" y="305854"/>
                  </a:lnTo>
                  <a:lnTo>
                    <a:pt x="1495686" y="248618"/>
                  </a:lnTo>
                  <a:lnTo>
                    <a:pt x="1519072" y="173279"/>
                  </a:lnTo>
                  <a:cubicBezTo>
                    <a:pt x="1546385" y="108704"/>
                    <a:pt x="1585907" y="50551"/>
                    <a:pt x="1634745" y="1713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E63AA3F-10A2-3F6C-EF88-F665D90289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0803" y="2795884"/>
              <a:ext cx="516829" cy="178069"/>
            </a:xfrm>
            <a:custGeom>
              <a:avLst/>
              <a:gdLst>
                <a:gd name="connsiteX0" fmla="*/ 47578 w 516829"/>
                <a:gd name="connsiteY0" fmla="*/ 99828 h 178069"/>
                <a:gd name="connsiteX1" fmla="*/ 43713 w 516829"/>
                <a:gd name="connsiteY1" fmla="*/ 100822 h 178069"/>
                <a:gd name="connsiteX2" fmla="*/ 0 w 516829"/>
                <a:gd name="connsiteY2" fmla="*/ 105229 h 178069"/>
                <a:gd name="connsiteX3" fmla="*/ 2882 w 516829"/>
                <a:gd name="connsiteY3" fmla="*/ 104334 h 178069"/>
                <a:gd name="connsiteX4" fmla="*/ 111662 w 516829"/>
                <a:gd name="connsiteY4" fmla="*/ 93369 h 178069"/>
                <a:gd name="connsiteX5" fmla="*/ 321757 w 516829"/>
                <a:gd name="connsiteY5" fmla="*/ 135785 h 178069"/>
                <a:gd name="connsiteX6" fmla="*/ 369614 w 516829"/>
                <a:gd name="connsiteY6" fmla="*/ 161761 h 178069"/>
                <a:gd name="connsiteX7" fmla="*/ 325061 w 516829"/>
                <a:gd name="connsiteY7" fmla="*/ 178069 h 178069"/>
                <a:gd name="connsiteX8" fmla="*/ 259781 w 516829"/>
                <a:gd name="connsiteY8" fmla="*/ 142636 h 178069"/>
                <a:gd name="connsiteX9" fmla="*/ 49686 w 516829"/>
                <a:gd name="connsiteY9" fmla="*/ 100220 h 178069"/>
                <a:gd name="connsiteX10" fmla="*/ 43721 w 516829"/>
                <a:gd name="connsiteY10" fmla="*/ 100822 h 178069"/>
                <a:gd name="connsiteX11" fmla="*/ 47579 w 516829"/>
                <a:gd name="connsiteY11" fmla="*/ 99829 h 178069"/>
                <a:gd name="connsiteX12" fmla="*/ 353107 w 516829"/>
                <a:gd name="connsiteY12" fmla="*/ 0 h 178069"/>
                <a:gd name="connsiteX13" fmla="*/ 373342 w 516829"/>
                <a:gd name="connsiteY13" fmla="*/ 6281 h 178069"/>
                <a:gd name="connsiteX14" fmla="*/ 488900 w 516829"/>
                <a:gd name="connsiteY14" fmla="*/ 69004 h 178069"/>
                <a:gd name="connsiteX15" fmla="*/ 516829 w 516829"/>
                <a:gd name="connsiteY15" fmla="*/ 92048 h 178069"/>
                <a:gd name="connsiteX16" fmla="*/ 380065 w 516829"/>
                <a:gd name="connsiteY16" fmla="*/ 157934 h 178069"/>
                <a:gd name="connsiteX17" fmla="*/ 369613 w 516829"/>
                <a:gd name="connsiteY17" fmla="*/ 161760 h 178069"/>
                <a:gd name="connsiteX18" fmla="*/ 321756 w 516829"/>
                <a:gd name="connsiteY18" fmla="*/ 135784 h 178069"/>
                <a:gd name="connsiteX19" fmla="*/ 111661 w 516829"/>
                <a:gd name="connsiteY19" fmla="*/ 93368 h 178069"/>
                <a:gd name="connsiteX20" fmla="*/ 47578 w 516829"/>
                <a:gd name="connsiteY20" fmla="*/ 99828 h 178069"/>
                <a:gd name="connsiteX21" fmla="*/ 180093 w 516829"/>
                <a:gd name="connsiteY21" fmla="*/ 65748 h 178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6829" h="178069">
                  <a:moveTo>
                    <a:pt x="47578" y="99828"/>
                  </a:moveTo>
                  <a:lnTo>
                    <a:pt x="43713" y="100822"/>
                  </a:lnTo>
                  <a:lnTo>
                    <a:pt x="0" y="105229"/>
                  </a:lnTo>
                  <a:lnTo>
                    <a:pt x="2882" y="104334"/>
                  </a:lnTo>
                  <a:close/>
                  <a:moveTo>
                    <a:pt x="111662" y="93369"/>
                  </a:moveTo>
                  <a:cubicBezTo>
                    <a:pt x="186186" y="93369"/>
                    <a:pt x="257183" y="108473"/>
                    <a:pt x="321757" y="135785"/>
                  </a:cubicBezTo>
                  <a:lnTo>
                    <a:pt x="369614" y="161761"/>
                  </a:lnTo>
                  <a:lnTo>
                    <a:pt x="325061" y="178069"/>
                  </a:lnTo>
                  <a:lnTo>
                    <a:pt x="259781" y="142636"/>
                  </a:lnTo>
                  <a:cubicBezTo>
                    <a:pt x="195207" y="115324"/>
                    <a:pt x="124210" y="100220"/>
                    <a:pt x="49686" y="100220"/>
                  </a:cubicBezTo>
                  <a:lnTo>
                    <a:pt x="43721" y="100822"/>
                  </a:lnTo>
                  <a:lnTo>
                    <a:pt x="47579" y="99829"/>
                  </a:lnTo>
                  <a:close/>
                  <a:moveTo>
                    <a:pt x="353107" y="0"/>
                  </a:moveTo>
                  <a:lnTo>
                    <a:pt x="373342" y="6281"/>
                  </a:lnTo>
                  <a:cubicBezTo>
                    <a:pt x="414037" y="23494"/>
                    <a:pt x="452708" y="44553"/>
                    <a:pt x="488900" y="69004"/>
                  </a:cubicBezTo>
                  <a:lnTo>
                    <a:pt x="516829" y="92048"/>
                  </a:lnTo>
                  <a:lnTo>
                    <a:pt x="380065" y="157934"/>
                  </a:lnTo>
                  <a:lnTo>
                    <a:pt x="369613" y="161760"/>
                  </a:lnTo>
                  <a:lnTo>
                    <a:pt x="321756" y="135784"/>
                  </a:lnTo>
                  <a:cubicBezTo>
                    <a:pt x="257182" y="108472"/>
                    <a:pt x="186185" y="93368"/>
                    <a:pt x="111661" y="93368"/>
                  </a:cubicBezTo>
                  <a:lnTo>
                    <a:pt x="47578" y="99828"/>
                  </a:lnTo>
                  <a:lnTo>
                    <a:pt x="180093" y="65748"/>
                  </a:lnTo>
                  <a:close/>
                </a:path>
              </a:pathLst>
            </a:custGeom>
            <a:gradFill flip="none" rotWithShape="1">
              <a:gsLst>
                <a:gs pos="25000">
                  <a:schemeClr val="tx1">
                    <a:alpha val="0"/>
                  </a:schemeClr>
                </a:gs>
                <a:gs pos="51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81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B6567AB-D278-7936-15DD-10270BF47F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378" y="1750240"/>
              <a:ext cx="180492" cy="452560"/>
            </a:xfrm>
            <a:custGeom>
              <a:avLst/>
              <a:gdLst>
                <a:gd name="connsiteX0" fmla="*/ 97145 w 180492"/>
                <a:gd name="connsiteY0" fmla="*/ 12767 h 452560"/>
                <a:gd name="connsiteX1" fmla="*/ 102662 w 180492"/>
                <a:gd name="connsiteY1" fmla="*/ 67491 h 452560"/>
                <a:gd name="connsiteX2" fmla="*/ 134112 w 180492"/>
                <a:gd name="connsiteY2" fmla="*/ 168807 h 452560"/>
                <a:gd name="connsiteX3" fmla="*/ 180492 w 180492"/>
                <a:gd name="connsiteY3" fmla="*/ 254256 h 452560"/>
                <a:gd name="connsiteX4" fmla="*/ 162457 w 180492"/>
                <a:gd name="connsiteY4" fmla="*/ 303529 h 452560"/>
                <a:gd name="connsiteX5" fmla="*/ 136289 w 180492"/>
                <a:gd name="connsiteY5" fmla="*/ 255319 h 452560"/>
                <a:gd name="connsiteX6" fmla="*/ 93873 w 180492"/>
                <a:gd name="connsiteY6" fmla="*/ 45224 h 452560"/>
                <a:gd name="connsiteX7" fmla="*/ 95858 w 180492"/>
                <a:gd name="connsiteY7" fmla="*/ 0 h 452560"/>
                <a:gd name="connsiteX8" fmla="*/ 97145 w 180492"/>
                <a:gd name="connsiteY8" fmla="*/ 12761 h 452560"/>
                <a:gd name="connsiteX9" fmla="*/ 93872 w 180492"/>
                <a:gd name="connsiteY9" fmla="*/ 45223 h 452560"/>
                <a:gd name="connsiteX10" fmla="*/ 136288 w 180492"/>
                <a:gd name="connsiteY10" fmla="*/ 255318 h 452560"/>
                <a:gd name="connsiteX11" fmla="*/ 162456 w 180492"/>
                <a:gd name="connsiteY11" fmla="*/ 303528 h 452560"/>
                <a:gd name="connsiteX12" fmla="*/ 158944 w 180492"/>
                <a:gd name="connsiteY12" fmla="*/ 313122 h 452560"/>
                <a:gd name="connsiteX13" fmla="*/ 91770 w 180492"/>
                <a:gd name="connsiteY13" fmla="*/ 452560 h 452560"/>
                <a:gd name="connsiteX14" fmla="*/ 69512 w 180492"/>
                <a:gd name="connsiteY14" fmla="*/ 425584 h 452560"/>
                <a:gd name="connsiteX15" fmla="*/ 6789 w 180492"/>
                <a:gd name="connsiteY15" fmla="*/ 310026 h 452560"/>
                <a:gd name="connsiteX16" fmla="*/ 0 w 180492"/>
                <a:gd name="connsiteY16" fmla="*/ 288153 h 452560"/>
                <a:gd name="connsiteX17" fmla="*/ 911 w 180492"/>
                <a:gd name="connsiteY17" fmla="*/ 286425 h 452560"/>
                <a:gd name="connsiteX18" fmla="*/ 66758 w 180492"/>
                <a:gd name="connsiteY18" fmla="*/ 113150 h 45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0492" h="452560">
                  <a:moveTo>
                    <a:pt x="97145" y="12767"/>
                  </a:moveTo>
                  <a:lnTo>
                    <a:pt x="102662" y="67491"/>
                  </a:lnTo>
                  <a:cubicBezTo>
                    <a:pt x="109852" y="102627"/>
                    <a:pt x="120456" y="136520"/>
                    <a:pt x="134112" y="168807"/>
                  </a:cubicBezTo>
                  <a:lnTo>
                    <a:pt x="180492" y="254256"/>
                  </a:lnTo>
                  <a:lnTo>
                    <a:pt x="162457" y="303529"/>
                  </a:lnTo>
                  <a:lnTo>
                    <a:pt x="136289" y="255319"/>
                  </a:lnTo>
                  <a:cubicBezTo>
                    <a:pt x="108977" y="190744"/>
                    <a:pt x="93873" y="119748"/>
                    <a:pt x="93873" y="45224"/>
                  </a:cubicBezTo>
                  <a:close/>
                  <a:moveTo>
                    <a:pt x="95858" y="0"/>
                  </a:moveTo>
                  <a:lnTo>
                    <a:pt x="97145" y="12761"/>
                  </a:lnTo>
                  <a:lnTo>
                    <a:pt x="93872" y="45223"/>
                  </a:lnTo>
                  <a:cubicBezTo>
                    <a:pt x="93872" y="119747"/>
                    <a:pt x="108976" y="190743"/>
                    <a:pt x="136288" y="255318"/>
                  </a:cubicBezTo>
                  <a:lnTo>
                    <a:pt x="162456" y="303528"/>
                  </a:lnTo>
                  <a:lnTo>
                    <a:pt x="158944" y="313122"/>
                  </a:lnTo>
                  <a:lnTo>
                    <a:pt x="91770" y="452560"/>
                  </a:lnTo>
                  <a:lnTo>
                    <a:pt x="69512" y="425584"/>
                  </a:lnTo>
                  <a:cubicBezTo>
                    <a:pt x="45061" y="389392"/>
                    <a:pt x="24002" y="350720"/>
                    <a:pt x="6789" y="310026"/>
                  </a:cubicBezTo>
                  <a:lnTo>
                    <a:pt x="0" y="288153"/>
                  </a:lnTo>
                  <a:lnTo>
                    <a:pt x="911" y="286425"/>
                  </a:lnTo>
                  <a:cubicBezTo>
                    <a:pt x="26246" y="230396"/>
                    <a:pt x="48278" y="172555"/>
                    <a:pt x="66758" y="113150"/>
                  </a:cubicBezTo>
                  <a:close/>
                </a:path>
              </a:pathLst>
            </a:custGeom>
            <a:gradFill flip="none" rotWithShape="1">
              <a:gsLst>
                <a:gs pos="25000">
                  <a:schemeClr val="tx1">
                    <a:alpha val="0"/>
                  </a:schemeClr>
                </a:gs>
                <a:gs pos="51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204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B6FAC0F-0A67-AE93-270F-CBDD2760DF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3681" y="2795426"/>
              <a:ext cx="533383" cy="172181"/>
            </a:xfrm>
            <a:custGeom>
              <a:avLst/>
              <a:gdLst>
                <a:gd name="connsiteX0" fmla="*/ 470927 w 533383"/>
                <a:gd name="connsiteY0" fmla="*/ 100226 h 172181"/>
                <a:gd name="connsiteX1" fmla="*/ 516224 w 533383"/>
                <a:gd name="connsiteY1" fmla="*/ 104792 h 172181"/>
                <a:gd name="connsiteX2" fmla="*/ 533383 w 533383"/>
                <a:gd name="connsiteY2" fmla="*/ 110118 h 172181"/>
                <a:gd name="connsiteX3" fmla="*/ 513893 w 533383"/>
                <a:gd name="connsiteY3" fmla="*/ 108154 h 172181"/>
                <a:gd name="connsiteX4" fmla="*/ 484109 w 533383"/>
                <a:gd name="connsiteY4" fmla="*/ 103612 h 172181"/>
                <a:gd name="connsiteX5" fmla="*/ 407445 w 533383"/>
                <a:gd name="connsiteY5" fmla="*/ 93827 h 172181"/>
                <a:gd name="connsiteX6" fmla="*/ 470927 w 533383"/>
                <a:gd name="connsiteY6" fmla="*/ 100227 h 172181"/>
                <a:gd name="connsiteX7" fmla="*/ 484109 w 533383"/>
                <a:gd name="connsiteY7" fmla="*/ 103613 h 172181"/>
                <a:gd name="connsiteX8" fmla="*/ 513873 w 533383"/>
                <a:gd name="connsiteY8" fmla="*/ 108152 h 172181"/>
                <a:gd name="connsiteX9" fmla="*/ 439737 w 533383"/>
                <a:gd name="connsiteY9" fmla="*/ 100678 h 172181"/>
                <a:gd name="connsiteX10" fmla="*/ 229642 w 533383"/>
                <a:gd name="connsiteY10" fmla="*/ 143094 h 172181"/>
                <a:gd name="connsiteX11" fmla="*/ 176053 w 533383"/>
                <a:gd name="connsiteY11" fmla="*/ 172181 h 172181"/>
                <a:gd name="connsiteX12" fmla="*/ 149218 w 533383"/>
                <a:gd name="connsiteY12" fmla="*/ 162369 h 172181"/>
                <a:gd name="connsiteX13" fmla="*/ 197350 w 533383"/>
                <a:gd name="connsiteY13" fmla="*/ 136243 h 172181"/>
                <a:gd name="connsiteX14" fmla="*/ 407445 w 533383"/>
                <a:gd name="connsiteY14" fmla="*/ 93827 h 172181"/>
                <a:gd name="connsiteX15" fmla="*/ 164353 w 533383"/>
                <a:gd name="connsiteY15" fmla="*/ 0 h 172181"/>
                <a:gd name="connsiteX16" fmla="*/ 165032 w 533383"/>
                <a:gd name="connsiteY16" fmla="*/ 358 h 172181"/>
                <a:gd name="connsiteX17" fmla="*/ 338498 w 533383"/>
                <a:gd name="connsiteY17" fmla="*/ 66206 h 172181"/>
                <a:gd name="connsiteX18" fmla="*/ 470927 w 533383"/>
                <a:gd name="connsiteY18" fmla="*/ 100226 h 172181"/>
                <a:gd name="connsiteX19" fmla="*/ 407445 w 533383"/>
                <a:gd name="connsiteY19" fmla="*/ 93826 h 172181"/>
                <a:gd name="connsiteX20" fmla="*/ 197350 w 533383"/>
                <a:gd name="connsiteY20" fmla="*/ 136242 h 172181"/>
                <a:gd name="connsiteX21" fmla="*/ 149218 w 533383"/>
                <a:gd name="connsiteY21" fmla="*/ 162368 h 172181"/>
                <a:gd name="connsiteX22" fmla="*/ 138344 w 533383"/>
                <a:gd name="connsiteY22" fmla="*/ 158392 h 172181"/>
                <a:gd name="connsiteX23" fmla="*/ 0 w 533383"/>
                <a:gd name="connsiteY23" fmla="*/ 91809 h 172181"/>
                <a:gd name="connsiteX24" fmla="*/ 27085 w 533383"/>
                <a:gd name="connsiteY24" fmla="*/ 69462 h 172181"/>
                <a:gd name="connsiteX25" fmla="*/ 142643 w 533383"/>
                <a:gd name="connsiteY25" fmla="*/ 6739 h 172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33383" h="172181">
                  <a:moveTo>
                    <a:pt x="470927" y="100226"/>
                  </a:moveTo>
                  <a:lnTo>
                    <a:pt x="516224" y="104792"/>
                  </a:lnTo>
                  <a:lnTo>
                    <a:pt x="533383" y="110118"/>
                  </a:lnTo>
                  <a:lnTo>
                    <a:pt x="513893" y="108154"/>
                  </a:lnTo>
                  <a:lnTo>
                    <a:pt x="484109" y="103612"/>
                  </a:lnTo>
                  <a:close/>
                  <a:moveTo>
                    <a:pt x="407445" y="93827"/>
                  </a:moveTo>
                  <a:lnTo>
                    <a:pt x="470927" y="100227"/>
                  </a:lnTo>
                  <a:lnTo>
                    <a:pt x="484109" y="103613"/>
                  </a:lnTo>
                  <a:lnTo>
                    <a:pt x="513873" y="108152"/>
                  </a:lnTo>
                  <a:lnTo>
                    <a:pt x="439737" y="100678"/>
                  </a:lnTo>
                  <a:cubicBezTo>
                    <a:pt x="365213" y="100678"/>
                    <a:pt x="294217" y="115782"/>
                    <a:pt x="229642" y="143094"/>
                  </a:cubicBezTo>
                  <a:lnTo>
                    <a:pt x="176053" y="172181"/>
                  </a:lnTo>
                  <a:lnTo>
                    <a:pt x="149218" y="162369"/>
                  </a:lnTo>
                  <a:lnTo>
                    <a:pt x="197350" y="136243"/>
                  </a:lnTo>
                  <a:cubicBezTo>
                    <a:pt x="261925" y="108931"/>
                    <a:pt x="332921" y="93827"/>
                    <a:pt x="407445" y="93827"/>
                  </a:cubicBezTo>
                  <a:close/>
                  <a:moveTo>
                    <a:pt x="164353" y="0"/>
                  </a:moveTo>
                  <a:lnTo>
                    <a:pt x="165032" y="358"/>
                  </a:lnTo>
                  <a:cubicBezTo>
                    <a:pt x="221122" y="25694"/>
                    <a:pt x="279027" y="47726"/>
                    <a:pt x="338498" y="66206"/>
                  </a:cubicBezTo>
                  <a:lnTo>
                    <a:pt x="470927" y="100226"/>
                  </a:lnTo>
                  <a:lnTo>
                    <a:pt x="407445" y="93826"/>
                  </a:lnTo>
                  <a:cubicBezTo>
                    <a:pt x="332921" y="93826"/>
                    <a:pt x="261925" y="108930"/>
                    <a:pt x="197350" y="136242"/>
                  </a:cubicBezTo>
                  <a:lnTo>
                    <a:pt x="149218" y="162368"/>
                  </a:lnTo>
                  <a:lnTo>
                    <a:pt x="138344" y="158392"/>
                  </a:lnTo>
                  <a:lnTo>
                    <a:pt x="0" y="91809"/>
                  </a:lnTo>
                  <a:lnTo>
                    <a:pt x="27085" y="69462"/>
                  </a:lnTo>
                  <a:cubicBezTo>
                    <a:pt x="63277" y="45011"/>
                    <a:pt x="101948" y="23952"/>
                    <a:pt x="142643" y="6739"/>
                  </a:cubicBezTo>
                  <a:close/>
                </a:path>
              </a:pathLst>
            </a:custGeom>
            <a:gradFill flip="none" rotWithShape="1">
              <a:gsLst>
                <a:gs pos="24000">
                  <a:schemeClr val="tx1">
                    <a:alpha val="0"/>
                  </a:schemeClr>
                </a:gs>
                <a:gs pos="48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42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A457D93-D5C6-69C1-D859-6CA76FE37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27" y="4656372"/>
              <a:ext cx="182170" cy="467758"/>
            </a:xfrm>
            <a:custGeom>
              <a:avLst/>
              <a:gdLst>
                <a:gd name="connsiteX0" fmla="*/ 90573 w 182170"/>
                <a:gd name="connsiteY0" fmla="*/ 0 h 467758"/>
                <a:gd name="connsiteX1" fmla="*/ 112519 w 182170"/>
                <a:gd name="connsiteY1" fmla="*/ 26600 h 467758"/>
                <a:gd name="connsiteX2" fmla="*/ 175242 w 182170"/>
                <a:gd name="connsiteY2" fmla="*/ 142158 h 467758"/>
                <a:gd name="connsiteX3" fmla="*/ 182170 w 182170"/>
                <a:gd name="connsiteY3" fmla="*/ 164476 h 467758"/>
                <a:gd name="connsiteX4" fmla="*/ 181974 w 182170"/>
                <a:gd name="connsiteY4" fmla="*/ 164848 h 467758"/>
                <a:gd name="connsiteX5" fmla="*/ 116061 w 182170"/>
                <a:gd name="connsiteY5" fmla="*/ 338149 h 467758"/>
                <a:gd name="connsiteX6" fmla="*/ 82839 w 182170"/>
                <a:gd name="connsiteY6" fmla="*/ 467221 h 467758"/>
                <a:gd name="connsiteX7" fmla="*/ 82839 w 182170"/>
                <a:gd name="connsiteY7" fmla="*/ 467223 h 467758"/>
                <a:gd name="connsiteX8" fmla="*/ 82839 w 182170"/>
                <a:gd name="connsiteY8" fmla="*/ 467224 h 467758"/>
                <a:gd name="connsiteX9" fmla="*/ 82785 w 182170"/>
                <a:gd name="connsiteY9" fmla="*/ 467758 h 467758"/>
                <a:gd name="connsiteX10" fmla="*/ 74331 w 182170"/>
                <a:gd name="connsiteY10" fmla="*/ 383898 h 467758"/>
                <a:gd name="connsiteX11" fmla="*/ 42881 w 182170"/>
                <a:gd name="connsiteY11" fmla="*/ 282581 h 467758"/>
                <a:gd name="connsiteX12" fmla="*/ 0 w 182170"/>
                <a:gd name="connsiteY12" fmla="*/ 203578 h 467758"/>
                <a:gd name="connsiteX13" fmla="*/ 20123 w 182170"/>
                <a:gd name="connsiteY13" fmla="*/ 148639 h 467758"/>
                <a:gd name="connsiteX14" fmla="*/ 46507 w 182170"/>
                <a:gd name="connsiteY14" fmla="*/ 197176 h 467758"/>
                <a:gd name="connsiteX15" fmla="*/ 77958 w 182170"/>
                <a:gd name="connsiteY15" fmla="*/ 298343 h 467758"/>
                <a:gd name="connsiteX16" fmla="*/ 77958 w 182170"/>
                <a:gd name="connsiteY16" fmla="*/ 298342 h 467758"/>
                <a:gd name="connsiteX17" fmla="*/ 46507 w 182170"/>
                <a:gd name="connsiteY17" fmla="*/ 197175 h 467758"/>
                <a:gd name="connsiteX18" fmla="*/ 20123 w 182170"/>
                <a:gd name="connsiteY18" fmla="*/ 148638 h 467758"/>
                <a:gd name="connsiteX19" fmla="*/ 23951 w 182170"/>
                <a:gd name="connsiteY19" fmla="*/ 138186 h 467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2170" h="467758">
                  <a:moveTo>
                    <a:pt x="90573" y="0"/>
                  </a:moveTo>
                  <a:lnTo>
                    <a:pt x="112519" y="26600"/>
                  </a:lnTo>
                  <a:cubicBezTo>
                    <a:pt x="136970" y="62792"/>
                    <a:pt x="158030" y="101463"/>
                    <a:pt x="175242" y="142158"/>
                  </a:cubicBezTo>
                  <a:lnTo>
                    <a:pt x="182170" y="164476"/>
                  </a:lnTo>
                  <a:lnTo>
                    <a:pt x="181974" y="164848"/>
                  </a:lnTo>
                  <a:cubicBezTo>
                    <a:pt x="156613" y="220885"/>
                    <a:pt x="134560" y="278735"/>
                    <a:pt x="116061" y="338149"/>
                  </a:cubicBezTo>
                  <a:lnTo>
                    <a:pt x="82839" y="467221"/>
                  </a:lnTo>
                  <a:lnTo>
                    <a:pt x="82839" y="467223"/>
                  </a:lnTo>
                  <a:lnTo>
                    <a:pt x="82839" y="467224"/>
                  </a:lnTo>
                  <a:lnTo>
                    <a:pt x="82785" y="467758"/>
                  </a:lnTo>
                  <a:lnTo>
                    <a:pt x="74331" y="383898"/>
                  </a:lnTo>
                  <a:cubicBezTo>
                    <a:pt x="67142" y="348761"/>
                    <a:pt x="56537" y="314868"/>
                    <a:pt x="42881" y="282581"/>
                  </a:cubicBezTo>
                  <a:lnTo>
                    <a:pt x="0" y="203578"/>
                  </a:lnTo>
                  <a:lnTo>
                    <a:pt x="20123" y="148639"/>
                  </a:lnTo>
                  <a:lnTo>
                    <a:pt x="46507" y="197176"/>
                  </a:lnTo>
                  <a:lnTo>
                    <a:pt x="77958" y="298343"/>
                  </a:lnTo>
                  <a:lnTo>
                    <a:pt x="77958" y="298342"/>
                  </a:lnTo>
                  <a:cubicBezTo>
                    <a:pt x="70768" y="263258"/>
                    <a:pt x="60163" y="229415"/>
                    <a:pt x="46507" y="197175"/>
                  </a:cubicBezTo>
                  <a:lnTo>
                    <a:pt x="20123" y="148638"/>
                  </a:lnTo>
                  <a:lnTo>
                    <a:pt x="23951" y="138186"/>
                  </a:lnTo>
                  <a:close/>
                </a:path>
              </a:pathLst>
            </a:custGeom>
            <a:gradFill flip="none" rotWithShape="1">
              <a:gsLst>
                <a:gs pos="26000">
                  <a:schemeClr val="tx1">
                    <a:alpha val="0"/>
                  </a:schemeClr>
                </a:gs>
                <a:gs pos="51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96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BCC868C-E3B4-18A7-BC0F-EB7DA2DBC9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6697" y="3889556"/>
              <a:ext cx="430963" cy="172478"/>
            </a:xfrm>
            <a:custGeom>
              <a:avLst/>
              <a:gdLst>
                <a:gd name="connsiteX0" fmla="*/ 254271 w 430963"/>
                <a:gd name="connsiteY0" fmla="*/ 0 h 172478"/>
                <a:gd name="connsiteX1" fmla="*/ 283746 w 430963"/>
                <a:gd name="connsiteY1" fmla="*/ 10787 h 172478"/>
                <a:gd name="connsiteX2" fmla="*/ 283747 w 430963"/>
                <a:gd name="connsiteY2" fmla="*/ 10787 h 172478"/>
                <a:gd name="connsiteX3" fmla="*/ 294169 w 430963"/>
                <a:gd name="connsiteY3" fmla="*/ 14601 h 172478"/>
                <a:gd name="connsiteX4" fmla="*/ 430963 w 430963"/>
                <a:gd name="connsiteY4" fmla="*/ 80491 h 172478"/>
                <a:gd name="connsiteX5" fmla="*/ 403006 w 430963"/>
                <a:gd name="connsiteY5" fmla="*/ 103557 h 172478"/>
                <a:gd name="connsiteX6" fmla="*/ 287448 w 430963"/>
                <a:gd name="connsiteY6" fmla="*/ 166280 h 172478"/>
                <a:gd name="connsiteX7" fmla="*/ 267480 w 430963"/>
                <a:gd name="connsiteY7" fmla="*/ 172478 h 172478"/>
                <a:gd name="connsiteX8" fmla="*/ 267473 w 430963"/>
                <a:gd name="connsiteY8" fmla="*/ 172474 h 172478"/>
                <a:gd name="connsiteX9" fmla="*/ 94197 w 430963"/>
                <a:gd name="connsiteY9" fmla="*/ 106624 h 172478"/>
                <a:gd name="connsiteX10" fmla="*/ 0 w 430963"/>
                <a:gd name="connsiteY10" fmla="*/ 82397 h 172478"/>
                <a:gd name="connsiteX11" fmla="*/ 72571 w 430963"/>
                <a:gd name="connsiteY11" fmla="*/ 75081 h 172478"/>
                <a:gd name="connsiteX12" fmla="*/ 173887 w 430963"/>
                <a:gd name="connsiteY12" fmla="*/ 43631 h 17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0963" h="172478">
                  <a:moveTo>
                    <a:pt x="254271" y="0"/>
                  </a:moveTo>
                  <a:lnTo>
                    <a:pt x="283746" y="10787"/>
                  </a:lnTo>
                  <a:lnTo>
                    <a:pt x="283747" y="10787"/>
                  </a:lnTo>
                  <a:lnTo>
                    <a:pt x="294169" y="14601"/>
                  </a:lnTo>
                  <a:lnTo>
                    <a:pt x="430963" y="80491"/>
                  </a:lnTo>
                  <a:lnTo>
                    <a:pt x="403006" y="103557"/>
                  </a:lnTo>
                  <a:cubicBezTo>
                    <a:pt x="366814" y="128008"/>
                    <a:pt x="328143" y="149068"/>
                    <a:pt x="287448" y="166280"/>
                  </a:cubicBezTo>
                  <a:lnTo>
                    <a:pt x="267480" y="172478"/>
                  </a:lnTo>
                  <a:lnTo>
                    <a:pt x="267473" y="172474"/>
                  </a:lnTo>
                  <a:cubicBezTo>
                    <a:pt x="211444" y="147138"/>
                    <a:pt x="153602" y="125105"/>
                    <a:pt x="94197" y="106624"/>
                  </a:cubicBezTo>
                  <a:lnTo>
                    <a:pt x="0" y="82397"/>
                  </a:lnTo>
                  <a:lnTo>
                    <a:pt x="72571" y="75081"/>
                  </a:lnTo>
                  <a:cubicBezTo>
                    <a:pt x="107707" y="67891"/>
                    <a:pt x="141600" y="57287"/>
                    <a:pt x="173887" y="43631"/>
                  </a:cubicBezTo>
                  <a:close/>
                </a:path>
              </a:pathLst>
            </a:custGeom>
            <a:gradFill flip="none" rotWithShape="1">
              <a:gsLst>
                <a:gs pos="25000">
                  <a:schemeClr val="tx1">
                    <a:alpha val="0"/>
                  </a:schemeClr>
                </a:gs>
                <a:gs pos="51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132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E9D140E-725A-9367-2D0A-4667C1C340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070" y="4655083"/>
              <a:ext cx="180231" cy="448583"/>
            </a:xfrm>
            <a:custGeom>
              <a:avLst/>
              <a:gdLst>
                <a:gd name="connsiteX0" fmla="*/ 92060 w 180231"/>
                <a:gd name="connsiteY0" fmla="*/ 0 h 448583"/>
                <a:gd name="connsiteX1" fmla="*/ 159250 w 180231"/>
                <a:gd name="connsiteY1" fmla="*/ 139475 h 448583"/>
                <a:gd name="connsiteX2" fmla="*/ 163037 w 180231"/>
                <a:gd name="connsiteY2" fmla="*/ 149821 h 448583"/>
                <a:gd name="connsiteX3" fmla="*/ 136595 w 180231"/>
                <a:gd name="connsiteY3" fmla="*/ 198464 h 448583"/>
                <a:gd name="connsiteX4" fmla="*/ 94179 w 180231"/>
                <a:gd name="connsiteY4" fmla="*/ 408250 h 448583"/>
                <a:gd name="connsiteX5" fmla="*/ 105145 w 180231"/>
                <a:gd name="connsiteY5" fmla="*/ 299632 h 448583"/>
                <a:gd name="connsiteX6" fmla="*/ 136595 w 180231"/>
                <a:gd name="connsiteY6" fmla="*/ 198465 h 448583"/>
                <a:gd name="connsiteX7" fmla="*/ 163037 w 180231"/>
                <a:gd name="connsiteY7" fmla="*/ 149822 h 448583"/>
                <a:gd name="connsiteX8" fmla="*/ 180231 w 180231"/>
                <a:gd name="connsiteY8" fmla="*/ 196799 h 448583"/>
                <a:gd name="connsiteX9" fmla="*/ 132970 w 180231"/>
                <a:gd name="connsiteY9" fmla="*/ 283870 h 448583"/>
                <a:gd name="connsiteX10" fmla="*/ 101520 w 180231"/>
                <a:gd name="connsiteY10" fmla="*/ 385187 h 448583"/>
                <a:gd name="connsiteX11" fmla="*/ 95129 w 180231"/>
                <a:gd name="connsiteY11" fmla="*/ 448583 h 448583"/>
                <a:gd name="connsiteX12" fmla="*/ 67064 w 180231"/>
                <a:gd name="connsiteY12" fmla="*/ 339438 h 448583"/>
                <a:gd name="connsiteX13" fmla="*/ 1217 w 180231"/>
                <a:gd name="connsiteY13" fmla="*/ 166137 h 448583"/>
                <a:gd name="connsiteX14" fmla="*/ 0 w 180231"/>
                <a:gd name="connsiteY14" fmla="*/ 163830 h 448583"/>
                <a:gd name="connsiteX15" fmla="*/ 6327 w 180231"/>
                <a:gd name="connsiteY15" fmla="*/ 143447 h 448583"/>
                <a:gd name="connsiteX16" fmla="*/ 69050 w 180231"/>
                <a:gd name="connsiteY16" fmla="*/ 27889 h 44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0231" h="448583">
                  <a:moveTo>
                    <a:pt x="92060" y="0"/>
                  </a:moveTo>
                  <a:lnTo>
                    <a:pt x="159250" y="139475"/>
                  </a:lnTo>
                  <a:lnTo>
                    <a:pt x="163037" y="149821"/>
                  </a:lnTo>
                  <a:lnTo>
                    <a:pt x="136595" y="198464"/>
                  </a:lnTo>
                  <a:cubicBezTo>
                    <a:pt x="109283" y="262944"/>
                    <a:pt x="94179" y="333836"/>
                    <a:pt x="94179" y="408250"/>
                  </a:cubicBezTo>
                  <a:lnTo>
                    <a:pt x="105145" y="299632"/>
                  </a:lnTo>
                  <a:cubicBezTo>
                    <a:pt x="112335" y="264548"/>
                    <a:pt x="122939" y="230705"/>
                    <a:pt x="136595" y="198465"/>
                  </a:cubicBezTo>
                  <a:lnTo>
                    <a:pt x="163037" y="149822"/>
                  </a:lnTo>
                  <a:lnTo>
                    <a:pt x="180231" y="196799"/>
                  </a:lnTo>
                  <a:lnTo>
                    <a:pt x="132970" y="283870"/>
                  </a:lnTo>
                  <a:cubicBezTo>
                    <a:pt x="119314" y="316157"/>
                    <a:pt x="108710" y="350050"/>
                    <a:pt x="101520" y="385187"/>
                  </a:cubicBezTo>
                  <a:lnTo>
                    <a:pt x="95129" y="448583"/>
                  </a:lnTo>
                  <a:lnTo>
                    <a:pt x="67064" y="339438"/>
                  </a:lnTo>
                  <a:cubicBezTo>
                    <a:pt x="48584" y="280024"/>
                    <a:pt x="26552" y="222174"/>
                    <a:pt x="1217" y="166137"/>
                  </a:cubicBezTo>
                  <a:lnTo>
                    <a:pt x="0" y="163830"/>
                  </a:lnTo>
                  <a:lnTo>
                    <a:pt x="6327" y="143447"/>
                  </a:lnTo>
                  <a:cubicBezTo>
                    <a:pt x="23540" y="102752"/>
                    <a:pt x="44599" y="64081"/>
                    <a:pt x="69050" y="27889"/>
                  </a:cubicBezTo>
                  <a:close/>
                </a:path>
              </a:pathLst>
            </a:custGeom>
            <a:gradFill flip="none" rotWithShape="1">
              <a:gsLst>
                <a:gs pos="25000">
                  <a:schemeClr val="tx1">
                    <a:alpha val="0"/>
                  </a:schemeClr>
                </a:gs>
                <a:gs pos="60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30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555965E-85A3-89D5-D55F-C182DB329D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3652" y="3895897"/>
              <a:ext cx="424585" cy="166609"/>
            </a:xfrm>
            <a:custGeom>
              <a:avLst/>
              <a:gdLst>
                <a:gd name="connsiteX0" fmla="*/ 160970 w 424585"/>
                <a:gd name="connsiteY0" fmla="*/ 0 h 166609"/>
                <a:gd name="connsiteX1" fmla="*/ 229671 w 424585"/>
                <a:gd name="connsiteY1" fmla="*/ 37290 h 166609"/>
                <a:gd name="connsiteX2" fmla="*/ 330988 w 424585"/>
                <a:gd name="connsiteY2" fmla="*/ 68740 h 166609"/>
                <a:gd name="connsiteX3" fmla="*/ 424585 w 424585"/>
                <a:gd name="connsiteY3" fmla="*/ 78176 h 166609"/>
                <a:gd name="connsiteX4" fmla="*/ 338526 w 424585"/>
                <a:gd name="connsiteY4" fmla="*/ 100283 h 166609"/>
                <a:gd name="connsiteX5" fmla="*/ 165060 w 424585"/>
                <a:gd name="connsiteY5" fmla="*/ 166133 h 166609"/>
                <a:gd name="connsiteX6" fmla="*/ 164158 w 424585"/>
                <a:gd name="connsiteY6" fmla="*/ 166609 h 166609"/>
                <a:gd name="connsiteX7" fmla="*/ 142672 w 424585"/>
                <a:gd name="connsiteY7" fmla="*/ 159939 h 166609"/>
                <a:gd name="connsiteX8" fmla="*/ 27114 w 424585"/>
                <a:gd name="connsiteY8" fmla="*/ 97216 h 166609"/>
                <a:gd name="connsiteX9" fmla="*/ 0 w 424585"/>
                <a:gd name="connsiteY9" fmla="*/ 74845 h 166609"/>
                <a:gd name="connsiteX10" fmla="*/ 138372 w 424585"/>
                <a:gd name="connsiteY10" fmla="*/ 8260 h 166609"/>
                <a:gd name="connsiteX11" fmla="*/ 149216 w 424585"/>
                <a:gd name="connsiteY11" fmla="*/ 4296 h 166609"/>
                <a:gd name="connsiteX12" fmla="*/ 149217 w 424585"/>
                <a:gd name="connsiteY12" fmla="*/ 4297 h 166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585" h="166609">
                  <a:moveTo>
                    <a:pt x="160970" y="0"/>
                  </a:moveTo>
                  <a:lnTo>
                    <a:pt x="229671" y="37290"/>
                  </a:lnTo>
                  <a:cubicBezTo>
                    <a:pt x="261958" y="50946"/>
                    <a:pt x="295851" y="61550"/>
                    <a:pt x="330988" y="68740"/>
                  </a:cubicBezTo>
                  <a:lnTo>
                    <a:pt x="424585" y="78176"/>
                  </a:lnTo>
                  <a:lnTo>
                    <a:pt x="338526" y="100283"/>
                  </a:lnTo>
                  <a:cubicBezTo>
                    <a:pt x="279055" y="118764"/>
                    <a:pt x="221150" y="140797"/>
                    <a:pt x="165060" y="166133"/>
                  </a:cubicBezTo>
                  <a:lnTo>
                    <a:pt x="164158" y="166609"/>
                  </a:lnTo>
                  <a:lnTo>
                    <a:pt x="142672" y="159939"/>
                  </a:lnTo>
                  <a:cubicBezTo>
                    <a:pt x="101977" y="142727"/>
                    <a:pt x="63306" y="121667"/>
                    <a:pt x="27114" y="97216"/>
                  </a:cubicBezTo>
                  <a:lnTo>
                    <a:pt x="0" y="74845"/>
                  </a:lnTo>
                  <a:lnTo>
                    <a:pt x="138372" y="8260"/>
                  </a:lnTo>
                  <a:lnTo>
                    <a:pt x="149216" y="4296"/>
                  </a:lnTo>
                  <a:lnTo>
                    <a:pt x="149217" y="4297"/>
                  </a:lnTo>
                  <a:close/>
                </a:path>
              </a:pathLst>
            </a:custGeom>
            <a:gradFill flip="none" rotWithShape="1">
              <a:gsLst>
                <a:gs pos="3100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189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A57E6A3-76E7-F649-5CB2-0F04261915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7428" y="1738101"/>
              <a:ext cx="182232" cy="464586"/>
            </a:xfrm>
            <a:custGeom>
              <a:avLst/>
              <a:gdLst>
                <a:gd name="connsiteX0" fmla="*/ 83208 w 182232"/>
                <a:gd name="connsiteY0" fmla="*/ 0 h 464586"/>
                <a:gd name="connsiteX1" fmla="*/ 115461 w 182232"/>
                <a:gd name="connsiteY1" fmla="*/ 125289 h 464586"/>
                <a:gd name="connsiteX2" fmla="*/ 181374 w 182232"/>
                <a:gd name="connsiteY2" fmla="*/ 298564 h 464586"/>
                <a:gd name="connsiteX3" fmla="*/ 182232 w 182232"/>
                <a:gd name="connsiteY3" fmla="*/ 300190 h 464586"/>
                <a:gd name="connsiteX4" fmla="*/ 175411 w 182232"/>
                <a:gd name="connsiteY4" fmla="*/ 322165 h 464586"/>
                <a:gd name="connsiteX5" fmla="*/ 112688 w 182232"/>
                <a:gd name="connsiteY5" fmla="*/ 437723 h 464586"/>
                <a:gd name="connsiteX6" fmla="*/ 90524 w 182232"/>
                <a:gd name="connsiteY6" fmla="*/ 464586 h 464586"/>
                <a:gd name="connsiteX7" fmla="*/ 23351 w 182232"/>
                <a:gd name="connsiteY7" fmla="*/ 325261 h 464586"/>
                <a:gd name="connsiteX8" fmla="*/ 19797 w 182232"/>
                <a:gd name="connsiteY8" fmla="*/ 315559 h 464586"/>
                <a:gd name="connsiteX9" fmla="*/ 19797 w 182232"/>
                <a:gd name="connsiteY9" fmla="*/ 315558 h 464586"/>
                <a:gd name="connsiteX10" fmla="*/ 0 w 182232"/>
                <a:gd name="connsiteY10" fmla="*/ 261513 h 464586"/>
                <a:gd name="connsiteX11" fmla="*/ 43730 w 182232"/>
                <a:gd name="connsiteY11" fmla="*/ 180946 h 464586"/>
                <a:gd name="connsiteX12" fmla="*/ 75180 w 182232"/>
                <a:gd name="connsiteY12" fmla="*/ 79630 h 464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232" h="464586">
                  <a:moveTo>
                    <a:pt x="83208" y="0"/>
                  </a:moveTo>
                  <a:lnTo>
                    <a:pt x="115461" y="125289"/>
                  </a:lnTo>
                  <a:cubicBezTo>
                    <a:pt x="133960" y="184694"/>
                    <a:pt x="156013" y="242535"/>
                    <a:pt x="181374" y="298564"/>
                  </a:cubicBezTo>
                  <a:lnTo>
                    <a:pt x="182232" y="300190"/>
                  </a:lnTo>
                  <a:lnTo>
                    <a:pt x="175411" y="322165"/>
                  </a:lnTo>
                  <a:cubicBezTo>
                    <a:pt x="158199" y="362859"/>
                    <a:pt x="137139" y="401531"/>
                    <a:pt x="112688" y="437723"/>
                  </a:cubicBezTo>
                  <a:lnTo>
                    <a:pt x="90524" y="464586"/>
                  </a:lnTo>
                  <a:lnTo>
                    <a:pt x="23351" y="325261"/>
                  </a:lnTo>
                  <a:lnTo>
                    <a:pt x="19797" y="315559"/>
                  </a:lnTo>
                  <a:lnTo>
                    <a:pt x="19797" y="315558"/>
                  </a:lnTo>
                  <a:lnTo>
                    <a:pt x="0" y="261513"/>
                  </a:lnTo>
                  <a:lnTo>
                    <a:pt x="43730" y="180946"/>
                  </a:lnTo>
                  <a:cubicBezTo>
                    <a:pt x="57386" y="148659"/>
                    <a:pt x="67991" y="114766"/>
                    <a:pt x="75180" y="79630"/>
                  </a:cubicBezTo>
                  <a:close/>
                </a:path>
              </a:pathLst>
            </a:custGeom>
            <a:gradFill flip="none" rotWithShape="1">
              <a:gsLst>
                <a:gs pos="25000">
                  <a:schemeClr val="tx1">
                    <a:alpha val="0"/>
                  </a:schemeClr>
                </a:gs>
                <a:gs pos="51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120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9" name="Oval 13">
              <a:extLst>
                <a:ext uri="{FF2B5EF4-FFF2-40B4-BE49-F238E27FC236}">
                  <a16:creationId xmlns:a16="http://schemas.microsoft.com/office/drawing/2014/main" id="{1AD21D11-76AA-BB74-4131-764B1D2436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1375" y="2889251"/>
              <a:ext cx="1079500" cy="10795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15">
              <a:extLst>
                <a:ext uri="{FF2B5EF4-FFF2-40B4-BE49-F238E27FC236}">
                  <a16:creationId xmlns:a16="http://schemas.microsoft.com/office/drawing/2014/main" id="{47C1902A-C041-AAC8-101C-7ABDBD7E3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6250" y="4524376"/>
              <a:ext cx="1079500" cy="1077913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accent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Oval 17">
              <a:extLst>
                <a:ext uri="{FF2B5EF4-FFF2-40B4-BE49-F238E27FC236}">
                  <a16:creationId xmlns:a16="http://schemas.microsoft.com/office/drawing/2014/main" id="{93A77BE6-5A3A-BE68-47F4-8E304F0B1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2713" y="2889251"/>
              <a:ext cx="1079500" cy="10795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Oval 11">
              <a:extLst>
                <a:ext uri="{FF2B5EF4-FFF2-40B4-BE49-F238E27FC236}">
                  <a16:creationId xmlns:a16="http://schemas.microsoft.com/office/drawing/2014/main" id="{87CDDF3E-934E-2468-D7BA-6FA9E36A1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6250" y="1255713"/>
              <a:ext cx="1079500" cy="10795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10">
              <a:extLst>
                <a:ext uri="{FF2B5EF4-FFF2-40B4-BE49-F238E27FC236}">
                  <a16:creationId xmlns:a16="http://schemas.microsoft.com/office/drawing/2014/main" id="{F8B42C93-1FB7-C03B-1B2C-D43089D763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7619" y="2984157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0">
              <a:extLst>
                <a:ext uri="{FF2B5EF4-FFF2-40B4-BE49-F238E27FC236}">
                  <a16:creationId xmlns:a16="http://schemas.microsoft.com/office/drawing/2014/main" id="{00A084D8-01B5-C9B2-DFC9-868B9E111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6281" y="2984157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D2E166E-EEFC-AFF8-D1EF-F85F4D958D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1156" y="1350619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2FE01EF6-B548-4B72-61E2-AD9E8A46DC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1156" y="4618488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3" name="Graphic 12" descr="Lightbulb with solid fill">
            <a:extLst>
              <a:ext uri="{FF2B5EF4-FFF2-40B4-BE49-F238E27FC236}">
                <a16:creationId xmlns:a16="http://schemas.microsoft.com/office/drawing/2014/main" id="{D7ADF095-ABD9-7CBA-DB1A-66AB69E33B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83293" y="1482755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Users with solid fill">
            <a:extLst>
              <a:ext uri="{FF2B5EF4-FFF2-40B4-BE49-F238E27FC236}">
                <a16:creationId xmlns:a16="http://schemas.microsoft.com/office/drawing/2014/main" id="{C3C929A9-1E87-CBA4-6273-AC9A6C94B6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418417" y="3117461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Chat bubble with solid fill">
            <a:extLst>
              <a:ext uri="{FF2B5EF4-FFF2-40B4-BE49-F238E27FC236}">
                <a16:creationId xmlns:a16="http://schemas.microsoft.com/office/drawing/2014/main" id="{4D5406C7-CA65-74AC-C4A8-C595305C85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781117" y="4749830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Upward trend with solid fill">
            <a:extLst>
              <a:ext uri="{FF2B5EF4-FFF2-40B4-BE49-F238E27FC236}">
                <a16:creationId xmlns:a16="http://schemas.microsoft.com/office/drawing/2014/main" id="{825B3111-4BB4-CF1D-B31C-F42AD0AD3D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149755" y="3123146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70075AE6-4DA8-58B9-8B63-6224D67F0F46}"/>
              </a:ext>
            </a:extLst>
          </p:cNvPr>
          <p:cNvGrpSpPr/>
          <p:nvPr/>
        </p:nvGrpSpPr>
        <p:grpSpPr>
          <a:xfrm>
            <a:off x="8581124" y="4129819"/>
            <a:ext cx="2926080" cy="1290153"/>
            <a:chOff x="8921977" y="4652338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E3FC920-3969-86B0-7B01-82506BB9317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2873AA5-ABE9-8F02-87B9-912809013BE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CD08469-77C3-4458-4477-8F8BFB8C7C3E}"/>
              </a:ext>
            </a:extLst>
          </p:cNvPr>
          <p:cNvGrpSpPr/>
          <p:nvPr/>
        </p:nvGrpSpPr>
        <p:grpSpPr>
          <a:xfrm>
            <a:off x="684796" y="4129819"/>
            <a:ext cx="2926080" cy="1290153"/>
            <a:chOff x="332936" y="4652338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B51639E-069B-5A91-BDBB-5ACD8CBB4DB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A4D8212-3141-9B32-A3FE-F467401091B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1873D32-807F-EC10-4638-016D5F2E0AAC}"/>
              </a:ext>
            </a:extLst>
          </p:cNvPr>
          <p:cNvGrpSpPr/>
          <p:nvPr/>
        </p:nvGrpSpPr>
        <p:grpSpPr>
          <a:xfrm>
            <a:off x="8581124" y="1438027"/>
            <a:ext cx="2926080" cy="1290153"/>
            <a:chOff x="8921977" y="1242150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4E37908-1A56-B491-60F3-BF2CBBCDE65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71580CA-DAC8-3730-E3A6-DB710B4017F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D338214-040E-F6FC-C837-60AF98ABF122}"/>
              </a:ext>
            </a:extLst>
          </p:cNvPr>
          <p:cNvGrpSpPr/>
          <p:nvPr/>
        </p:nvGrpSpPr>
        <p:grpSpPr>
          <a:xfrm>
            <a:off x="684796" y="1438027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18BF817-4BB4-C043-B9C6-3D389F656DF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6DC10F3-84E7-1345-4329-DFD812FFBC7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66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9FA78-13D2-D431-2028-EA0E8AA5F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6F440-5C0F-6E0F-A42D-BF0D888E3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4-Step Network Loop Infographic – Slide Template</a:t>
            </a:r>
            <a:endParaRPr lang="en-US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BB43A3C-443D-DF59-5EEF-B417346EC9A4}"/>
              </a:ext>
            </a:extLst>
          </p:cNvPr>
          <p:cNvGrpSpPr/>
          <p:nvPr/>
        </p:nvGrpSpPr>
        <p:grpSpPr>
          <a:xfrm>
            <a:off x="3922713" y="1255713"/>
            <a:ext cx="4348162" cy="4346576"/>
            <a:chOff x="3922713" y="1255713"/>
            <a:chExt cx="4348162" cy="434657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FF01D59-9DC9-9577-A77E-3399E1961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9184" y="1412090"/>
              <a:ext cx="1674812" cy="1673225"/>
            </a:xfrm>
            <a:custGeom>
              <a:avLst/>
              <a:gdLst>
                <a:gd name="connsiteX0" fmla="*/ 1355423 w 1674812"/>
                <a:gd name="connsiteY0" fmla="*/ 1483561 h 1673225"/>
                <a:gd name="connsiteX1" fmla="*/ 1400720 w 1674812"/>
                <a:gd name="connsiteY1" fmla="*/ 1488127 h 1673225"/>
                <a:gd name="connsiteX2" fmla="*/ 1424257 w 1674812"/>
                <a:gd name="connsiteY2" fmla="*/ 1495433 h 1673225"/>
                <a:gd name="connsiteX3" fmla="*/ 1368605 w 1674812"/>
                <a:gd name="connsiteY3" fmla="*/ 1486947 h 1673225"/>
                <a:gd name="connsiteX4" fmla="*/ 1291941 w 1674812"/>
                <a:gd name="connsiteY4" fmla="*/ 1477162 h 1673225"/>
                <a:gd name="connsiteX5" fmla="*/ 1355423 w 1674812"/>
                <a:gd name="connsiteY5" fmla="*/ 1483562 h 1673225"/>
                <a:gd name="connsiteX6" fmla="*/ 1368605 w 1674812"/>
                <a:gd name="connsiteY6" fmla="*/ 1486948 h 1673225"/>
                <a:gd name="connsiteX7" fmla="*/ 1424257 w 1674812"/>
                <a:gd name="connsiteY7" fmla="*/ 1495434 h 1673225"/>
                <a:gd name="connsiteX8" fmla="*/ 1502036 w 1674812"/>
                <a:gd name="connsiteY8" fmla="*/ 1519578 h 1673225"/>
                <a:gd name="connsiteX9" fmla="*/ 1673602 w 1674812"/>
                <a:gd name="connsiteY9" fmla="*/ 1635251 h 1673225"/>
                <a:gd name="connsiteX10" fmla="*/ 1674812 w 1674812"/>
                <a:gd name="connsiteY10" fmla="*/ 1636718 h 1673225"/>
                <a:gd name="connsiteX11" fmla="*/ 1674812 w 1674812"/>
                <a:gd name="connsiteY11" fmla="*/ 1673225 h 1673225"/>
                <a:gd name="connsiteX12" fmla="*/ 1176722 w 1674812"/>
                <a:gd name="connsiteY12" fmla="*/ 1597996 h 1673225"/>
                <a:gd name="connsiteX13" fmla="*/ 1033714 w 1674812"/>
                <a:gd name="connsiteY13" fmla="*/ 1545704 h 1673225"/>
                <a:gd name="connsiteX14" fmla="*/ 1081846 w 1674812"/>
                <a:gd name="connsiteY14" fmla="*/ 1519578 h 1673225"/>
                <a:gd name="connsiteX15" fmla="*/ 1291941 w 1674812"/>
                <a:gd name="connsiteY15" fmla="*/ 1477162 h 1673225"/>
                <a:gd name="connsiteX16" fmla="*/ 177498 w 1674812"/>
                <a:gd name="connsiteY16" fmla="*/ 248490 h 1673225"/>
                <a:gd name="connsiteX17" fmla="*/ 185601 w 1674812"/>
                <a:gd name="connsiteY17" fmla="*/ 274594 h 1673225"/>
                <a:gd name="connsiteX18" fmla="*/ 190355 w 1674812"/>
                <a:gd name="connsiteY18" fmla="*/ 321746 h 1673225"/>
                <a:gd name="connsiteX19" fmla="*/ 186263 w 1674812"/>
                <a:gd name="connsiteY19" fmla="*/ 305853 h 1673225"/>
                <a:gd name="connsiteX20" fmla="*/ 0 w 1674812"/>
                <a:gd name="connsiteY20" fmla="*/ 0 h 1673225"/>
                <a:gd name="connsiteX21" fmla="*/ 36402 w 1674812"/>
                <a:gd name="connsiteY21" fmla="*/ 0 h 1673225"/>
                <a:gd name="connsiteX22" fmla="*/ 38478 w 1674812"/>
                <a:gd name="connsiteY22" fmla="*/ 1713 h 1673225"/>
                <a:gd name="connsiteX23" fmla="*/ 154151 w 1674812"/>
                <a:gd name="connsiteY23" fmla="*/ 173279 h 1673225"/>
                <a:gd name="connsiteX24" fmla="*/ 177498 w 1674812"/>
                <a:gd name="connsiteY24" fmla="*/ 248491 h 1673225"/>
                <a:gd name="connsiteX25" fmla="*/ 186263 w 1674812"/>
                <a:gd name="connsiteY25" fmla="*/ 305854 h 1673225"/>
                <a:gd name="connsiteX26" fmla="*/ 190355 w 1674812"/>
                <a:gd name="connsiteY26" fmla="*/ 321747 h 1673225"/>
                <a:gd name="connsiteX27" fmla="*/ 190355 w 1674812"/>
                <a:gd name="connsiteY27" fmla="*/ 321752 h 1673225"/>
                <a:gd name="connsiteX28" fmla="*/ 223705 w 1674812"/>
                <a:gd name="connsiteY28" fmla="*/ 451300 h 1673225"/>
                <a:gd name="connsiteX29" fmla="*/ 1222994 w 1674812"/>
                <a:gd name="connsiteY29" fmla="*/ 1449541 h 1673225"/>
                <a:gd name="connsiteX30" fmla="*/ 1355423 w 1674812"/>
                <a:gd name="connsiteY30" fmla="*/ 1483561 h 1673225"/>
                <a:gd name="connsiteX31" fmla="*/ 1291941 w 1674812"/>
                <a:gd name="connsiteY31" fmla="*/ 1477161 h 1673225"/>
                <a:gd name="connsiteX32" fmla="*/ 1081846 w 1674812"/>
                <a:gd name="connsiteY32" fmla="*/ 1519577 h 1673225"/>
                <a:gd name="connsiteX33" fmla="*/ 1033714 w 1674812"/>
                <a:gd name="connsiteY33" fmla="*/ 1545703 h 1673225"/>
                <a:gd name="connsiteX34" fmla="*/ 1022840 w 1674812"/>
                <a:gd name="connsiteY34" fmla="*/ 1541727 h 1673225"/>
                <a:gd name="connsiteX35" fmla="*/ 131595 w 1674812"/>
                <a:gd name="connsiteY35" fmla="*/ 651272 h 1673225"/>
                <a:gd name="connsiteX36" fmla="*/ 128041 w 1674812"/>
                <a:gd name="connsiteY36" fmla="*/ 641570 h 1673225"/>
                <a:gd name="connsiteX37" fmla="*/ 128041 w 1674812"/>
                <a:gd name="connsiteY37" fmla="*/ 641569 h 1673225"/>
                <a:gd name="connsiteX38" fmla="*/ 75284 w 1674812"/>
                <a:gd name="connsiteY38" fmla="*/ 497547 h 1673225"/>
                <a:gd name="connsiteX39" fmla="*/ 0 w 1674812"/>
                <a:gd name="connsiteY39" fmla="*/ 0 h 167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674812" h="1673225">
                  <a:moveTo>
                    <a:pt x="1355423" y="1483561"/>
                  </a:moveTo>
                  <a:lnTo>
                    <a:pt x="1400720" y="1488127"/>
                  </a:lnTo>
                  <a:lnTo>
                    <a:pt x="1424257" y="1495433"/>
                  </a:lnTo>
                  <a:lnTo>
                    <a:pt x="1368605" y="1486947"/>
                  </a:lnTo>
                  <a:close/>
                  <a:moveTo>
                    <a:pt x="1291941" y="1477162"/>
                  </a:moveTo>
                  <a:lnTo>
                    <a:pt x="1355423" y="1483562"/>
                  </a:lnTo>
                  <a:lnTo>
                    <a:pt x="1368605" y="1486948"/>
                  </a:lnTo>
                  <a:lnTo>
                    <a:pt x="1424257" y="1495434"/>
                  </a:lnTo>
                  <a:lnTo>
                    <a:pt x="1502036" y="1519578"/>
                  </a:lnTo>
                  <a:cubicBezTo>
                    <a:pt x="1566611" y="1546891"/>
                    <a:pt x="1624764" y="1586413"/>
                    <a:pt x="1673602" y="1635251"/>
                  </a:cubicBezTo>
                  <a:lnTo>
                    <a:pt x="1674812" y="1636718"/>
                  </a:lnTo>
                  <a:lnTo>
                    <a:pt x="1674812" y="1673225"/>
                  </a:lnTo>
                  <a:cubicBezTo>
                    <a:pt x="1501354" y="1673225"/>
                    <a:pt x="1334062" y="1646887"/>
                    <a:pt x="1176722" y="1597996"/>
                  </a:cubicBezTo>
                  <a:lnTo>
                    <a:pt x="1033714" y="1545704"/>
                  </a:lnTo>
                  <a:lnTo>
                    <a:pt x="1081846" y="1519578"/>
                  </a:lnTo>
                  <a:cubicBezTo>
                    <a:pt x="1146421" y="1492266"/>
                    <a:pt x="1217417" y="1477162"/>
                    <a:pt x="1291941" y="1477162"/>
                  </a:cubicBezTo>
                  <a:close/>
                  <a:moveTo>
                    <a:pt x="177498" y="248490"/>
                  </a:moveTo>
                  <a:lnTo>
                    <a:pt x="185601" y="274594"/>
                  </a:lnTo>
                  <a:lnTo>
                    <a:pt x="190355" y="321746"/>
                  </a:lnTo>
                  <a:lnTo>
                    <a:pt x="186263" y="305853"/>
                  </a:lnTo>
                  <a:close/>
                  <a:moveTo>
                    <a:pt x="0" y="0"/>
                  </a:moveTo>
                  <a:lnTo>
                    <a:pt x="36402" y="0"/>
                  </a:lnTo>
                  <a:lnTo>
                    <a:pt x="38478" y="1713"/>
                  </a:lnTo>
                  <a:cubicBezTo>
                    <a:pt x="87316" y="50551"/>
                    <a:pt x="126838" y="108704"/>
                    <a:pt x="154151" y="173279"/>
                  </a:cubicBezTo>
                  <a:lnTo>
                    <a:pt x="177498" y="248491"/>
                  </a:lnTo>
                  <a:lnTo>
                    <a:pt x="186263" y="305854"/>
                  </a:lnTo>
                  <a:lnTo>
                    <a:pt x="190355" y="321747"/>
                  </a:lnTo>
                  <a:lnTo>
                    <a:pt x="190355" y="321752"/>
                  </a:lnTo>
                  <a:lnTo>
                    <a:pt x="223705" y="451300"/>
                  </a:lnTo>
                  <a:cubicBezTo>
                    <a:pt x="371692" y="926540"/>
                    <a:pt x="747226" y="1301699"/>
                    <a:pt x="1222994" y="1449541"/>
                  </a:cubicBezTo>
                  <a:lnTo>
                    <a:pt x="1355423" y="1483561"/>
                  </a:lnTo>
                  <a:lnTo>
                    <a:pt x="1291941" y="1477161"/>
                  </a:lnTo>
                  <a:cubicBezTo>
                    <a:pt x="1217417" y="1477161"/>
                    <a:pt x="1146421" y="1492265"/>
                    <a:pt x="1081846" y="1519577"/>
                  </a:cubicBezTo>
                  <a:lnTo>
                    <a:pt x="1033714" y="1545703"/>
                  </a:lnTo>
                  <a:lnTo>
                    <a:pt x="1022840" y="1541727"/>
                  </a:lnTo>
                  <a:cubicBezTo>
                    <a:pt x="622084" y="1372379"/>
                    <a:pt x="301073" y="1051631"/>
                    <a:pt x="131595" y="651272"/>
                  </a:cubicBezTo>
                  <a:lnTo>
                    <a:pt x="128041" y="641570"/>
                  </a:lnTo>
                  <a:lnTo>
                    <a:pt x="128041" y="641569"/>
                  </a:lnTo>
                  <a:lnTo>
                    <a:pt x="75284" y="497547"/>
                  </a:lnTo>
                  <a:cubicBezTo>
                    <a:pt x="26357" y="340370"/>
                    <a:pt x="0" y="173259"/>
                    <a:pt x="0" y="0"/>
                  </a:cubicBez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08A60AF-28C3-0224-94FC-D416552AE3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9182" y="3772687"/>
              <a:ext cx="1674813" cy="1673225"/>
            </a:xfrm>
            <a:custGeom>
              <a:avLst/>
              <a:gdLst>
                <a:gd name="connsiteX0" fmla="*/ 1425476 w 1674813"/>
                <a:gd name="connsiteY0" fmla="*/ 177415 h 1673225"/>
                <a:gd name="connsiteX1" fmla="*/ 1400723 w 1674813"/>
                <a:gd name="connsiteY1" fmla="*/ 185099 h 1673225"/>
                <a:gd name="connsiteX2" fmla="*/ 1354195 w 1674813"/>
                <a:gd name="connsiteY2" fmla="*/ 189790 h 1673225"/>
                <a:gd name="connsiteX3" fmla="*/ 1368607 w 1674813"/>
                <a:gd name="connsiteY3" fmla="*/ 186087 h 1673225"/>
                <a:gd name="connsiteX4" fmla="*/ 1674813 w 1674813"/>
                <a:gd name="connsiteY4" fmla="*/ 0 h 1673225"/>
                <a:gd name="connsiteX5" fmla="*/ 1674813 w 1674813"/>
                <a:gd name="connsiteY5" fmla="*/ 36511 h 1673225"/>
                <a:gd name="connsiteX6" fmla="*/ 1673604 w 1674813"/>
                <a:gd name="connsiteY6" fmla="*/ 37976 h 1673225"/>
                <a:gd name="connsiteX7" fmla="*/ 1502038 w 1674813"/>
                <a:gd name="connsiteY7" fmla="*/ 153649 h 1673225"/>
                <a:gd name="connsiteX8" fmla="*/ 1425475 w 1674813"/>
                <a:gd name="connsiteY8" fmla="*/ 177415 h 1673225"/>
                <a:gd name="connsiteX9" fmla="*/ 1368606 w 1674813"/>
                <a:gd name="connsiteY9" fmla="*/ 186087 h 1673225"/>
                <a:gd name="connsiteX10" fmla="*/ 1354194 w 1674813"/>
                <a:gd name="connsiteY10" fmla="*/ 189790 h 1673225"/>
                <a:gd name="connsiteX11" fmla="*/ 1354188 w 1674813"/>
                <a:gd name="connsiteY11" fmla="*/ 189791 h 1673225"/>
                <a:gd name="connsiteX12" fmla="*/ 1222995 w 1674813"/>
                <a:gd name="connsiteY12" fmla="*/ 223493 h 1673225"/>
                <a:gd name="connsiteX13" fmla="*/ 223706 w 1674813"/>
                <a:gd name="connsiteY13" fmla="*/ 1221834 h 1673225"/>
                <a:gd name="connsiteX14" fmla="*/ 190484 w 1674813"/>
                <a:gd name="connsiteY14" fmla="*/ 1350906 h 1673225"/>
                <a:gd name="connsiteX15" fmla="*/ 190484 w 1674813"/>
                <a:gd name="connsiteY15" fmla="*/ 1350908 h 1673225"/>
                <a:gd name="connsiteX16" fmla="*/ 190484 w 1674813"/>
                <a:gd name="connsiteY16" fmla="*/ 1350909 h 1673225"/>
                <a:gd name="connsiteX17" fmla="*/ 185602 w 1674813"/>
                <a:gd name="connsiteY17" fmla="*/ 1399265 h 1673225"/>
                <a:gd name="connsiteX18" fmla="*/ 177303 w 1674813"/>
                <a:gd name="connsiteY18" fmla="*/ 1425964 h 1673225"/>
                <a:gd name="connsiteX19" fmla="*/ 177302 w 1674813"/>
                <a:gd name="connsiteY19" fmla="*/ 1425966 h 1673225"/>
                <a:gd name="connsiteX20" fmla="*/ 154152 w 1674813"/>
                <a:gd name="connsiteY20" fmla="*/ 1500434 h 1673225"/>
                <a:gd name="connsiteX21" fmla="*/ 38479 w 1674813"/>
                <a:gd name="connsiteY21" fmla="*/ 1671747 h 1673225"/>
                <a:gd name="connsiteX22" fmla="*/ 36685 w 1674813"/>
                <a:gd name="connsiteY22" fmla="*/ 1673225 h 1673225"/>
                <a:gd name="connsiteX23" fmla="*/ 0 w 1674813"/>
                <a:gd name="connsiteY23" fmla="*/ 1673225 h 1673225"/>
                <a:gd name="connsiteX24" fmla="*/ 75284 w 1674813"/>
                <a:gd name="connsiteY24" fmla="*/ 1175607 h 1673225"/>
                <a:gd name="connsiteX25" fmla="*/ 127768 w 1674813"/>
                <a:gd name="connsiteY25" fmla="*/ 1032324 h 1673225"/>
                <a:gd name="connsiteX26" fmla="*/ 154152 w 1674813"/>
                <a:gd name="connsiteY26" fmla="*/ 1080861 h 1673225"/>
                <a:gd name="connsiteX27" fmla="*/ 185603 w 1674813"/>
                <a:gd name="connsiteY27" fmla="*/ 1182028 h 1673225"/>
                <a:gd name="connsiteX28" fmla="*/ 191026 w 1674813"/>
                <a:gd name="connsiteY28" fmla="*/ 1235752 h 1673225"/>
                <a:gd name="connsiteX29" fmla="*/ 196568 w 1674813"/>
                <a:gd name="connsiteY29" fmla="*/ 1290646 h 1673225"/>
                <a:gd name="connsiteX30" fmla="*/ 196568 w 1674813"/>
                <a:gd name="connsiteY30" fmla="*/ 1290646 h 1673225"/>
                <a:gd name="connsiteX31" fmla="*/ 191026 w 1674813"/>
                <a:gd name="connsiteY31" fmla="*/ 1235752 h 1673225"/>
                <a:gd name="connsiteX32" fmla="*/ 185603 w 1674813"/>
                <a:gd name="connsiteY32" fmla="*/ 1182028 h 1673225"/>
                <a:gd name="connsiteX33" fmla="*/ 185603 w 1674813"/>
                <a:gd name="connsiteY33" fmla="*/ 1182028 h 1673225"/>
                <a:gd name="connsiteX34" fmla="*/ 185603 w 1674813"/>
                <a:gd name="connsiteY34" fmla="*/ 1182027 h 1673225"/>
                <a:gd name="connsiteX35" fmla="*/ 154152 w 1674813"/>
                <a:gd name="connsiteY35" fmla="*/ 1080860 h 1673225"/>
                <a:gd name="connsiteX36" fmla="*/ 127768 w 1674813"/>
                <a:gd name="connsiteY36" fmla="*/ 1032323 h 1673225"/>
                <a:gd name="connsiteX37" fmla="*/ 131596 w 1674813"/>
                <a:gd name="connsiteY37" fmla="*/ 1021871 h 1673225"/>
                <a:gd name="connsiteX38" fmla="*/ 1022841 w 1674813"/>
                <a:gd name="connsiteY38" fmla="*/ 131470 h 1673225"/>
                <a:gd name="connsiteX39" fmla="*/ 1033685 w 1674813"/>
                <a:gd name="connsiteY39" fmla="*/ 127506 h 1673225"/>
                <a:gd name="connsiteX40" fmla="*/ 1033686 w 1674813"/>
                <a:gd name="connsiteY40" fmla="*/ 127507 h 1673225"/>
                <a:gd name="connsiteX41" fmla="*/ 1176723 w 1674813"/>
                <a:gd name="connsiteY41" fmla="*/ 75213 h 1673225"/>
                <a:gd name="connsiteX42" fmla="*/ 1674813 w 1674813"/>
                <a:gd name="connsiteY42" fmla="*/ 0 h 167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674813" h="1673225">
                  <a:moveTo>
                    <a:pt x="1425476" y="177415"/>
                  </a:moveTo>
                  <a:lnTo>
                    <a:pt x="1400723" y="185099"/>
                  </a:lnTo>
                  <a:lnTo>
                    <a:pt x="1354195" y="189790"/>
                  </a:lnTo>
                  <a:lnTo>
                    <a:pt x="1368607" y="186087"/>
                  </a:lnTo>
                  <a:close/>
                  <a:moveTo>
                    <a:pt x="1674813" y="0"/>
                  </a:moveTo>
                  <a:lnTo>
                    <a:pt x="1674813" y="36511"/>
                  </a:lnTo>
                  <a:lnTo>
                    <a:pt x="1673604" y="37976"/>
                  </a:lnTo>
                  <a:cubicBezTo>
                    <a:pt x="1624766" y="86814"/>
                    <a:pt x="1566613" y="126336"/>
                    <a:pt x="1502038" y="153649"/>
                  </a:cubicBezTo>
                  <a:lnTo>
                    <a:pt x="1425475" y="177415"/>
                  </a:lnTo>
                  <a:lnTo>
                    <a:pt x="1368606" y="186087"/>
                  </a:lnTo>
                  <a:lnTo>
                    <a:pt x="1354194" y="189790"/>
                  </a:lnTo>
                  <a:lnTo>
                    <a:pt x="1354188" y="189791"/>
                  </a:lnTo>
                  <a:lnTo>
                    <a:pt x="1222995" y="223493"/>
                  </a:lnTo>
                  <a:cubicBezTo>
                    <a:pt x="747227" y="371339"/>
                    <a:pt x="371693" y="746517"/>
                    <a:pt x="223706" y="1221834"/>
                  </a:cubicBezTo>
                  <a:lnTo>
                    <a:pt x="190484" y="1350906"/>
                  </a:lnTo>
                  <a:lnTo>
                    <a:pt x="190484" y="1350908"/>
                  </a:lnTo>
                  <a:lnTo>
                    <a:pt x="190484" y="1350909"/>
                  </a:lnTo>
                  <a:lnTo>
                    <a:pt x="185602" y="1399265"/>
                  </a:lnTo>
                  <a:lnTo>
                    <a:pt x="177303" y="1425964"/>
                  </a:lnTo>
                  <a:lnTo>
                    <a:pt x="177302" y="1425966"/>
                  </a:lnTo>
                  <a:lnTo>
                    <a:pt x="154152" y="1500434"/>
                  </a:lnTo>
                  <a:cubicBezTo>
                    <a:pt x="126839" y="1564914"/>
                    <a:pt x="87317" y="1622981"/>
                    <a:pt x="38479" y="1671747"/>
                  </a:cubicBezTo>
                  <a:lnTo>
                    <a:pt x="36685" y="1673225"/>
                  </a:lnTo>
                  <a:lnTo>
                    <a:pt x="0" y="1673225"/>
                  </a:lnTo>
                  <a:cubicBezTo>
                    <a:pt x="0" y="1499931"/>
                    <a:pt x="26357" y="1332798"/>
                    <a:pt x="75284" y="1175607"/>
                  </a:cubicBezTo>
                  <a:lnTo>
                    <a:pt x="127768" y="1032324"/>
                  </a:lnTo>
                  <a:lnTo>
                    <a:pt x="154152" y="1080861"/>
                  </a:lnTo>
                  <a:lnTo>
                    <a:pt x="185603" y="1182028"/>
                  </a:lnTo>
                  <a:lnTo>
                    <a:pt x="191026" y="1235752"/>
                  </a:lnTo>
                  <a:lnTo>
                    <a:pt x="196568" y="1290646"/>
                  </a:lnTo>
                  <a:lnTo>
                    <a:pt x="196568" y="1290646"/>
                  </a:lnTo>
                  <a:lnTo>
                    <a:pt x="191026" y="1235752"/>
                  </a:lnTo>
                  <a:lnTo>
                    <a:pt x="185603" y="1182028"/>
                  </a:lnTo>
                  <a:lnTo>
                    <a:pt x="185603" y="1182028"/>
                  </a:lnTo>
                  <a:lnTo>
                    <a:pt x="185603" y="1182027"/>
                  </a:lnTo>
                  <a:cubicBezTo>
                    <a:pt x="178413" y="1146943"/>
                    <a:pt x="167808" y="1113100"/>
                    <a:pt x="154152" y="1080860"/>
                  </a:cubicBezTo>
                  <a:lnTo>
                    <a:pt x="127768" y="1032323"/>
                  </a:lnTo>
                  <a:lnTo>
                    <a:pt x="131596" y="1021871"/>
                  </a:lnTo>
                  <a:cubicBezTo>
                    <a:pt x="301074" y="621494"/>
                    <a:pt x="622085" y="300788"/>
                    <a:pt x="1022841" y="131470"/>
                  </a:cubicBezTo>
                  <a:lnTo>
                    <a:pt x="1033685" y="127506"/>
                  </a:lnTo>
                  <a:lnTo>
                    <a:pt x="1033686" y="127507"/>
                  </a:lnTo>
                  <a:lnTo>
                    <a:pt x="1176723" y="75213"/>
                  </a:lnTo>
                  <a:cubicBezTo>
                    <a:pt x="1334063" y="26332"/>
                    <a:pt x="1501355" y="0"/>
                    <a:pt x="1674813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06A68C5-7FD9-6D61-C5DA-26CC814F4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9593" y="3772687"/>
              <a:ext cx="1673224" cy="1673225"/>
            </a:xfrm>
            <a:custGeom>
              <a:avLst/>
              <a:gdLst>
                <a:gd name="connsiteX0" fmla="*/ 0 w 1673224"/>
                <a:gd name="connsiteY0" fmla="*/ 0 h 1673225"/>
                <a:gd name="connsiteX1" fmla="*/ 497547 w 1673224"/>
                <a:gd name="connsiteY1" fmla="*/ 75213 h 1673225"/>
                <a:gd name="connsiteX2" fmla="*/ 640849 w 1673224"/>
                <a:gd name="connsiteY2" fmla="*/ 127656 h 1673225"/>
                <a:gd name="connsiteX3" fmla="*/ 640850 w 1673224"/>
                <a:gd name="connsiteY3" fmla="*/ 127656 h 1673225"/>
                <a:gd name="connsiteX4" fmla="*/ 651272 w 1673224"/>
                <a:gd name="connsiteY4" fmla="*/ 131470 h 1673225"/>
                <a:gd name="connsiteX5" fmla="*/ 1541727 w 1673224"/>
                <a:gd name="connsiteY5" fmla="*/ 1021871 h 1673225"/>
                <a:gd name="connsiteX6" fmla="*/ 1545514 w 1673224"/>
                <a:gd name="connsiteY6" fmla="*/ 1032217 h 1673225"/>
                <a:gd name="connsiteX7" fmla="*/ 1519072 w 1673224"/>
                <a:gd name="connsiteY7" fmla="*/ 1080860 h 1673225"/>
                <a:gd name="connsiteX8" fmla="*/ 1476656 w 1673224"/>
                <a:gd name="connsiteY8" fmla="*/ 1290646 h 1673225"/>
                <a:gd name="connsiteX9" fmla="*/ 1476656 w 1673224"/>
                <a:gd name="connsiteY9" fmla="*/ 1290646 h 1673225"/>
                <a:gd name="connsiteX10" fmla="*/ 1487622 w 1673224"/>
                <a:gd name="connsiteY10" fmla="*/ 1182028 h 1673225"/>
                <a:gd name="connsiteX11" fmla="*/ 1519072 w 1673224"/>
                <a:gd name="connsiteY11" fmla="*/ 1080861 h 1673225"/>
                <a:gd name="connsiteX12" fmla="*/ 1545514 w 1673224"/>
                <a:gd name="connsiteY12" fmla="*/ 1032218 h 1673225"/>
                <a:gd name="connsiteX13" fmla="*/ 1597995 w 1673224"/>
                <a:gd name="connsiteY13" fmla="*/ 1175607 h 1673225"/>
                <a:gd name="connsiteX14" fmla="*/ 1673224 w 1673224"/>
                <a:gd name="connsiteY14" fmla="*/ 1673225 h 1673225"/>
                <a:gd name="connsiteX15" fmla="*/ 1636539 w 1673224"/>
                <a:gd name="connsiteY15" fmla="*/ 1673225 h 1673225"/>
                <a:gd name="connsiteX16" fmla="*/ 1634745 w 1673224"/>
                <a:gd name="connsiteY16" fmla="*/ 1671747 h 1673225"/>
                <a:gd name="connsiteX17" fmla="*/ 1519072 w 1673224"/>
                <a:gd name="connsiteY17" fmla="*/ 1500434 h 1673225"/>
                <a:gd name="connsiteX18" fmla="*/ 1495879 w 1673224"/>
                <a:gd name="connsiteY18" fmla="*/ 1425826 h 1673225"/>
                <a:gd name="connsiteX19" fmla="*/ 1495878 w 1673224"/>
                <a:gd name="connsiteY19" fmla="*/ 1425820 h 1673225"/>
                <a:gd name="connsiteX20" fmla="*/ 1487623 w 1673224"/>
                <a:gd name="connsiteY20" fmla="*/ 1399266 h 1673225"/>
                <a:gd name="connsiteX21" fmla="*/ 1482748 w 1673224"/>
                <a:gd name="connsiteY21" fmla="*/ 1350978 h 1673225"/>
                <a:gd name="connsiteX22" fmla="*/ 1482746 w 1673224"/>
                <a:gd name="connsiteY22" fmla="*/ 1350971 h 1673225"/>
                <a:gd name="connsiteX23" fmla="*/ 1482746 w 1673224"/>
                <a:gd name="connsiteY23" fmla="*/ 1350969 h 1673225"/>
                <a:gd name="connsiteX24" fmla="*/ 1449541 w 1673224"/>
                <a:gd name="connsiteY24" fmla="*/ 1221834 h 1673225"/>
                <a:gd name="connsiteX25" fmla="*/ 451300 w 1673224"/>
                <a:gd name="connsiteY25" fmla="*/ 223493 h 1673225"/>
                <a:gd name="connsiteX26" fmla="*/ 320018 w 1673224"/>
                <a:gd name="connsiteY26" fmla="*/ 189728 h 1673225"/>
                <a:gd name="connsiteX27" fmla="*/ 320013 w 1673224"/>
                <a:gd name="connsiteY27" fmla="*/ 189728 h 1673225"/>
                <a:gd name="connsiteX28" fmla="*/ 320007 w 1673224"/>
                <a:gd name="connsiteY28" fmla="*/ 189726 h 1673225"/>
                <a:gd name="connsiteX29" fmla="*/ 274090 w 1673224"/>
                <a:gd name="connsiteY29" fmla="*/ 185098 h 1673225"/>
                <a:gd name="connsiteX30" fmla="*/ 249621 w 1673224"/>
                <a:gd name="connsiteY30" fmla="*/ 177503 h 1673225"/>
                <a:gd name="connsiteX31" fmla="*/ 249617 w 1673224"/>
                <a:gd name="connsiteY31" fmla="*/ 177502 h 1673225"/>
                <a:gd name="connsiteX32" fmla="*/ 172775 w 1673224"/>
                <a:gd name="connsiteY32" fmla="*/ 153649 h 1673225"/>
                <a:gd name="connsiteX33" fmla="*/ 1209 w 1673224"/>
                <a:gd name="connsiteY33" fmla="*/ 37976 h 1673225"/>
                <a:gd name="connsiteX34" fmla="*/ 0 w 1673224"/>
                <a:gd name="connsiteY34" fmla="*/ 36511 h 167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673224" h="1673225">
                  <a:moveTo>
                    <a:pt x="0" y="0"/>
                  </a:moveTo>
                  <a:cubicBezTo>
                    <a:pt x="173259" y="0"/>
                    <a:pt x="340370" y="26332"/>
                    <a:pt x="497547" y="75213"/>
                  </a:cubicBezTo>
                  <a:lnTo>
                    <a:pt x="640849" y="127656"/>
                  </a:lnTo>
                  <a:lnTo>
                    <a:pt x="640850" y="127656"/>
                  </a:lnTo>
                  <a:lnTo>
                    <a:pt x="651272" y="131470"/>
                  </a:lnTo>
                  <a:cubicBezTo>
                    <a:pt x="1051632" y="300788"/>
                    <a:pt x="1372379" y="621494"/>
                    <a:pt x="1541727" y="1021871"/>
                  </a:cubicBezTo>
                  <a:lnTo>
                    <a:pt x="1545514" y="1032217"/>
                  </a:lnTo>
                  <a:lnTo>
                    <a:pt x="1519072" y="1080860"/>
                  </a:lnTo>
                  <a:cubicBezTo>
                    <a:pt x="1491760" y="1145340"/>
                    <a:pt x="1476656" y="1216232"/>
                    <a:pt x="1476656" y="1290646"/>
                  </a:cubicBezTo>
                  <a:lnTo>
                    <a:pt x="1476656" y="1290646"/>
                  </a:lnTo>
                  <a:lnTo>
                    <a:pt x="1487622" y="1182028"/>
                  </a:lnTo>
                  <a:cubicBezTo>
                    <a:pt x="1494812" y="1146944"/>
                    <a:pt x="1505416" y="1113101"/>
                    <a:pt x="1519072" y="1080861"/>
                  </a:cubicBezTo>
                  <a:lnTo>
                    <a:pt x="1545514" y="1032218"/>
                  </a:lnTo>
                  <a:lnTo>
                    <a:pt x="1597995" y="1175607"/>
                  </a:lnTo>
                  <a:cubicBezTo>
                    <a:pt x="1646886" y="1332798"/>
                    <a:pt x="1673224" y="1499931"/>
                    <a:pt x="1673224" y="1673225"/>
                  </a:cubicBezTo>
                  <a:lnTo>
                    <a:pt x="1636539" y="1673225"/>
                  </a:lnTo>
                  <a:lnTo>
                    <a:pt x="1634745" y="1671747"/>
                  </a:lnTo>
                  <a:cubicBezTo>
                    <a:pt x="1585907" y="1622981"/>
                    <a:pt x="1546385" y="1564914"/>
                    <a:pt x="1519072" y="1500434"/>
                  </a:cubicBezTo>
                  <a:lnTo>
                    <a:pt x="1495879" y="1425826"/>
                  </a:lnTo>
                  <a:lnTo>
                    <a:pt x="1495878" y="1425820"/>
                  </a:lnTo>
                  <a:lnTo>
                    <a:pt x="1487623" y="1399266"/>
                  </a:lnTo>
                  <a:lnTo>
                    <a:pt x="1482748" y="1350978"/>
                  </a:lnTo>
                  <a:lnTo>
                    <a:pt x="1482746" y="1350971"/>
                  </a:lnTo>
                  <a:lnTo>
                    <a:pt x="1482746" y="1350969"/>
                  </a:lnTo>
                  <a:lnTo>
                    <a:pt x="1449541" y="1221834"/>
                  </a:lnTo>
                  <a:cubicBezTo>
                    <a:pt x="1301700" y="746517"/>
                    <a:pt x="926540" y="371339"/>
                    <a:pt x="451300" y="223493"/>
                  </a:cubicBezTo>
                  <a:lnTo>
                    <a:pt x="320018" y="189728"/>
                  </a:lnTo>
                  <a:lnTo>
                    <a:pt x="320013" y="189728"/>
                  </a:lnTo>
                  <a:lnTo>
                    <a:pt x="320007" y="189726"/>
                  </a:lnTo>
                  <a:lnTo>
                    <a:pt x="274090" y="185098"/>
                  </a:lnTo>
                  <a:lnTo>
                    <a:pt x="249621" y="177503"/>
                  </a:lnTo>
                  <a:lnTo>
                    <a:pt x="249617" y="177502"/>
                  </a:lnTo>
                  <a:lnTo>
                    <a:pt x="172775" y="153649"/>
                  </a:lnTo>
                  <a:cubicBezTo>
                    <a:pt x="108200" y="126336"/>
                    <a:pt x="50047" y="86814"/>
                    <a:pt x="1209" y="37976"/>
                  </a:cubicBezTo>
                  <a:lnTo>
                    <a:pt x="0" y="36511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2B9920B-D54E-2D2C-0A62-6820C65A73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9595" y="1412090"/>
              <a:ext cx="1673225" cy="1673225"/>
            </a:xfrm>
            <a:custGeom>
              <a:avLst/>
              <a:gdLst>
                <a:gd name="connsiteX0" fmla="*/ 318785 w 1673225"/>
                <a:gd name="connsiteY0" fmla="*/ 1483621 h 1673225"/>
                <a:gd name="connsiteX1" fmla="*/ 305853 w 1673225"/>
                <a:gd name="connsiteY1" fmla="*/ 1486947 h 1673225"/>
                <a:gd name="connsiteX2" fmla="*/ 250831 w 1673225"/>
                <a:gd name="connsiteY2" fmla="*/ 1495347 h 1673225"/>
                <a:gd name="connsiteX3" fmla="*/ 274089 w 1673225"/>
                <a:gd name="connsiteY3" fmla="*/ 1488127 h 1673225"/>
                <a:gd name="connsiteX4" fmla="*/ 382869 w 1673225"/>
                <a:gd name="connsiteY4" fmla="*/ 1477162 h 1673225"/>
                <a:gd name="connsiteX5" fmla="*/ 592964 w 1673225"/>
                <a:gd name="connsiteY5" fmla="*/ 1519578 h 1673225"/>
                <a:gd name="connsiteX6" fmla="*/ 640821 w 1673225"/>
                <a:gd name="connsiteY6" fmla="*/ 1545554 h 1673225"/>
                <a:gd name="connsiteX7" fmla="*/ 497547 w 1673225"/>
                <a:gd name="connsiteY7" fmla="*/ 1597996 h 1673225"/>
                <a:gd name="connsiteX8" fmla="*/ 0 w 1673225"/>
                <a:gd name="connsiteY8" fmla="*/ 1673225 h 1673225"/>
                <a:gd name="connsiteX9" fmla="*/ 0 w 1673225"/>
                <a:gd name="connsiteY9" fmla="*/ 1636715 h 1673225"/>
                <a:gd name="connsiteX10" fmla="*/ 1208 w 1673225"/>
                <a:gd name="connsiteY10" fmla="*/ 1635251 h 1673225"/>
                <a:gd name="connsiteX11" fmla="*/ 172774 w 1673225"/>
                <a:gd name="connsiteY11" fmla="*/ 1519578 h 1673225"/>
                <a:gd name="connsiteX12" fmla="*/ 250832 w 1673225"/>
                <a:gd name="connsiteY12" fmla="*/ 1495348 h 1673225"/>
                <a:gd name="connsiteX13" fmla="*/ 305854 w 1673225"/>
                <a:gd name="connsiteY13" fmla="*/ 1486948 h 1673225"/>
                <a:gd name="connsiteX14" fmla="*/ 318786 w 1673225"/>
                <a:gd name="connsiteY14" fmla="*/ 1483622 h 1673225"/>
                <a:gd name="connsiteX15" fmla="*/ 1482873 w 1673225"/>
                <a:gd name="connsiteY15" fmla="*/ 321695 h 1673225"/>
                <a:gd name="connsiteX16" fmla="*/ 1476655 w 1673225"/>
                <a:gd name="connsiteY16" fmla="*/ 383373 h 1673225"/>
                <a:gd name="connsiteX17" fmla="*/ 1519071 w 1673225"/>
                <a:gd name="connsiteY17" fmla="*/ 593468 h 1673225"/>
                <a:gd name="connsiteX18" fmla="*/ 1545239 w 1673225"/>
                <a:gd name="connsiteY18" fmla="*/ 641678 h 1673225"/>
                <a:gd name="connsiteX19" fmla="*/ 1541727 w 1673225"/>
                <a:gd name="connsiteY19" fmla="*/ 651272 h 1673225"/>
                <a:gd name="connsiteX20" fmla="*/ 651272 w 1673225"/>
                <a:gd name="connsiteY20" fmla="*/ 1541727 h 1673225"/>
                <a:gd name="connsiteX21" fmla="*/ 640820 w 1673225"/>
                <a:gd name="connsiteY21" fmla="*/ 1545553 h 1673225"/>
                <a:gd name="connsiteX22" fmla="*/ 592963 w 1673225"/>
                <a:gd name="connsiteY22" fmla="*/ 1519577 h 1673225"/>
                <a:gd name="connsiteX23" fmla="*/ 382868 w 1673225"/>
                <a:gd name="connsiteY23" fmla="*/ 1477161 h 1673225"/>
                <a:gd name="connsiteX24" fmla="*/ 318785 w 1673225"/>
                <a:gd name="connsiteY24" fmla="*/ 1483621 h 1673225"/>
                <a:gd name="connsiteX25" fmla="*/ 451300 w 1673225"/>
                <a:gd name="connsiteY25" fmla="*/ 1449541 h 1673225"/>
                <a:gd name="connsiteX26" fmla="*/ 1449541 w 1673225"/>
                <a:gd name="connsiteY26" fmla="*/ 451300 h 1673225"/>
                <a:gd name="connsiteX27" fmla="*/ 1495685 w 1673225"/>
                <a:gd name="connsiteY27" fmla="*/ 248617 h 1673225"/>
                <a:gd name="connsiteX28" fmla="*/ 1486947 w 1673225"/>
                <a:gd name="connsiteY28" fmla="*/ 305853 h 1673225"/>
                <a:gd name="connsiteX29" fmla="*/ 1482873 w 1673225"/>
                <a:gd name="connsiteY29" fmla="*/ 321695 h 1673225"/>
                <a:gd name="connsiteX30" fmla="*/ 1487621 w 1673225"/>
                <a:gd name="connsiteY30" fmla="*/ 274594 h 1673225"/>
                <a:gd name="connsiteX31" fmla="*/ 1636821 w 1673225"/>
                <a:gd name="connsiteY31" fmla="*/ 0 h 1673225"/>
                <a:gd name="connsiteX32" fmla="*/ 1673225 w 1673225"/>
                <a:gd name="connsiteY32" fmla="*/ 0 h 1673225"/>
                <a:gd name="connsiteX33" fmla="*/ 1597996 w 1673225"/>
                <a:gd name="connsiteY33" fmla="*/ 497547 h 1673225"/>
                <a:gd name="connsiteX34" fmla="*/ 1545240 w 1673225"/>
                <a:gd name="connsiteY34" fmla="*/ 641679 h 1673225"/>
                <a:gd name="connsiteX35" fmla="*/ 1519072 w 1673225"/>
                <a:gd name="connsiteY35" fmla="*/ 593469 h 1673225"/>
                <a:gd name="connsiteX36" fmla="*/ 1476656 w 1673225"/>
                <a:gd name="connsiteY36" fmla="*/ 383374 h 1673225"/>
                <a:gd name="connsiteX37" fmla="*/ 1482874 w 1673225"/>
                <a:gd name="connsiteY37" fmla="*/ 321696 h 1673225"/>
                <a:gd name="connsiteX38" fmla="*/ 1486948 w 1673225"/>
                <a:gd name="connsiteY38" fmla="*/ 305854 h 1673225"/>
                <a:gd name="connsiteX39" fmla="*/ 1495686 w 1673225"/>
                <a:gd name="connsiteY39" fmla="*/ 248618 h 1673225"/>
                <a:gd name="connsiteX40" fmla="*/ 1519072 w 1673225"/>
                <a:gd name="connsiteY40" fmla="*/ 173279 h 1673225"/>
                <a:gd name="connsiteX41" fmla="*/ 1634745 w 1673225"/>
                <a:gd name="connsiteY41" fmla="*/ 1713 h 1673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673225" h="1673225">
                  <a:moveTo>
                    <a:pt x="318785" y="1483621"/>
                  </a:moveTo>
                  <a:lnTo>
                    <a:pt x="305853" y="1486947"/>
                  </a:lnTo>
                  <a:lnTo>
                    <a:pt x="250831" y="1495347"/>
                  </a:lnTo>
                  <a:lnTo>
                    <a:pt x="274089" y="1488127"/>
                  </a:lnTo>
                  <a:close/>
                  <a:moveTo>
                    <a:pt x="382869" y="1477162"/>
                  </a:moveTo>
                  <a:cubicBezTo>
                    <a:pt x="457393" y="1477162"/>
                    <a:pt x="528390" y="1492266"/>
                    <a:pt x="592964" y="1519578"/>
                  </a:cubicBezTo>
                  <a:lnTo>
                    <a:pt x="640821" y="1545554"/>
                  </a:lnTo>
                  <a:lnTo>
                    <a:pt x="497547" y="1597996"/>
                  </a:lnTo>
                  <a:cubicBezTo>
                    <a:pt x="340370" y="1646887"/>
                    <a:pt x="173259" y="1673225"/>
                    <a:pt x="0" y="1673225"/>
                  </a:cubicBezTo>
                  <a:lnTo>
                    <a:pt x="0" y="1636715"/>
                  </a:lnTo>
                  <a:lnTo>
                    <a:pt x="1208" y="1635251"/>
                  </a:lnTo>
                  <a:cubicBezTo>
                    <a:pt x="50046" y="1586413"/>
                    <a:pt x="108199" y="1546891"/>
                    <a:pt x="172774" y="1519578"/>
                  </a:cubicBezTo>
                  <a:lnTo>
                    <a:pt x="250832" y="1495348"/>
                  </a:lnTo>
                  <a:lnTo>
                    <a:pt x="305854" y="1486948"/>
                  </a:lnTo>
                  <a:lnTo>
                    <a:pt x="318786" y="1483622"/>
                  </a:lnTo>
                  <a:close/>
                  <a:moveTo>
                    <a:pt x="1482873" y="321695"/>
                  </a:moveTo>
                  <a:lnTo>
                    <a:pt x="1476655" y="383373"/>
                  </a:lnTo>
                  <a:cubicBezTo>
                    <a:pt x="1476655" y="457897"/>
                    <a:pt x="1491759" y="528893"/>
                    <a:pt x="1519071" y="593468"/>
                  </a:cubicBezTo>
                  <a:lnTo>
                    <a:pt x="1545239" y="641678"/>
                  </a:lnTo>
                  <a:lnTo>
                    <a:pt x="1541727" y="651272"/>
                  </a:lnTo>
                  <a:cubicBezTo>
                    <a:pt x="1372379" y="1051631"/>
                    <a:pt x="1051632" y="1372379"/>
                    <a:pt x="651272" y="1541727"/>
                  </a:cubicBezTo>
                  <a:lnTo>
                    <a:pt x="640820" y="1545553"/>
                  </a:lnTo>
                  <a:lnTo>
                    <a:pt x="592963" y="1519577"/>
                  </a:lnTo>
                  <a:cubicBezTo>
                    <a:pt x="528389" y="1492265"/>
                    <a:pt x="457392" y="1477161"/>
                    <a:pt x="382868" y="1477161"/>
                  </a:cubicBezTo>
                  <a:lnTo>
                    <a:pt x="318785" y="1483621"/>
                  </a:lnTo>
                  <a:lnTo>
                    <a:pt x="451300" y="1449541"/>
                  </a:lnTo>
                  <a:cubicBezTo>
                    <a:pt x="926540" y="1301699"/>
                    <a:pt x="1301700" y="926540"/>
                    <a:pt x="1449541" y="451300"/>
                  </a:cubicBezTo>
                  <a:close/>
                  <a:moveTo>
                    <a:pt x="1495685" y="248617"/>
                  </a:moveTo>
                  <a:lnTo>
                    <a:pt x="1486947" y="305853"/>
                  </a:lnTo>
                  <a:lnTo>
                    <a:pt x="1482873" y="321695"/>
                  </a:lnTo>
                  <a:lnTo>
                    <a:pt x="1487621" y="274594"/>
                  </a:lnTo>
                  <a:close/>
                  <a:moveTo>
                    <a:pt x="1636821" y="0"/>
                  </a:moveTo>
                  <a:lnTo>
                    <a:pt x="1673225" y="0"/>
                  </a:lnTo>
                  <a:cubicBezTo>
                    <a:pt x="1673225" y="173259"/>
                    <a:pt x="1646887" y="340370"/>
                    <a:pt x="1597996" y="497547"/>
                  </a:cubicBezTo>
                  <a:lnTo>
                    <a:pt x="1545240" y="641679"/>
                  </a:lnTo>
                  <a:lnTo>
                    <a:pt x="1519072" y="593469"/>
                  </a:lnTo>
                  <a:cubicBezTo>
                    <a:pt x="1491760" y="528894"/>
                    <a:pt x="1476656" y="457898"/>
                    <a:pt x="1476656" y="383374"/>
                  </a:cubicBezTo>
                  <a:lnTo>
                    <a:pt x="1482874" y="321696"/>
                  </a:lnTo>
                  <a:lnTo>
                    <a:pt x="1486948" y="305854"/>
                  </a:lnTo>
                  <a:lnTo>
                    <a:pt x="1495686" y="248618"/>
                  </a:lnTo>
                  <a:lnTo>
                    <a:pt x="1519072" y="173279"/>
                  </a:lnTo>
                  <a:cubicBezTo>
                    <a:pt x="1546385" y="108704"/>
                    <a:pt x="1585907" y="50551"/>
                    <a:pt x="1634745" y="1713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E80DC48-6EA6-5EE7-B1C6-D9CBCC1B5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0803" y="2795884"/>
              <a:ext cx="516829" cy="178069"/>
            </a:xfrm>
            <a:custGeom>
              <a:avLst/>
              <a:gdLst>
                <a:gd name="connsiteX0" fmla="*/ 47578 w 516829"/>
                <a:gd name="connsiteY0" fmla="*/ 99828 h 178069"/>
                <a:gd name="connsiteX1" fmla="*/ 43713 w 516829"/>
                <a:gd name="connsiteY1" fmla="*/ 100822 h 178069"/>
                <a:gd name="connsiteX2" fmla="*/ 0 w 516829"/>
                <a:gd name="connsiteY2" fmla="*/ 105229 h 178069"/>
                <a:gd name="connsiteX3" fmla="*/ 2882 w 516829"/>
                <a:gd name="connsiteY3" fmla="*/ 104334 h 178069"/>
                <a:gd name="connsiteX4" fmla="*/ 111662 w 516829"/>
                <a:gd name="connsiteY4" fmla="*/ 93369 h 178069"/>
                <a:gd name="connsiteX5" fmla="*/ 321757 w 516829"/>
                <a:gd name="connsiteY5" fmla="*/ 135785 h 178069"/>
                <a:gd name="connsiteX6" fmla="*/ 369614 w 516829"/>
                <a:gd name="connsiteY6" fmla="*/ 161761 h 178069"/>
                <a:gd name="connsiteX7" fmla="*/ 325061 w 516829"/>
                <a:gd name="connsiteY7" fmla="*/ 178069 h 178069"/>
                <a:gd name="connsiteX8" fmla="*/ 259781 w 516829"/>
                <a:gd name="connsiteY8" fmla="*/ 142636 h 178069"/>
                <a:gd name="connsiteX9" fmla="*/ 49686 w 516829"/>
                <a:gd name="connsiteY9" fmla="*/ 100220 h 178069"/>
                <a:gd name="connsiteX10" fmla="*/ 43721 w 516829"/>
                <a:gd name="connsiteY10" fmla="*/ 100822 h 178069"/>
                <a:gd name="connsiteX11" fmla="*/ 47579 w 516829"/>
                <a:gd name="connsiteY11" fmla="*/ 99829 h 178069"/>
                <a:gd name="connsiteX12" fmla="*/ 353107 w 516829"/>
                <a:gd name="connsiteY12" fmla="*/ 0 h 178069"/>
                <a:gd name="connsiteX13" fmla="*/ 373342 w 516829"/>
                <a:gd name="connsiteY13" fmla="*/ 6281 h 178069"/>
                <a:gd name="connsiteX14" fmla="*/ 488900 w 516829"/>
                <a:gd name="connsiteY14" fmla="*/ 69004 h 178069"/>
                <a:gd name="connsiteX15" fmla="*/ 516829 w 516829"/>
                <a:gd name="connsiteY15" fmla="*/ 92048 h 178069"/>
                <a:gd name="connsiteX16" fmla="*/ 380065 w 516829"/>
                <a:gd name="connsiteY16" fmla="*/ 157934 h 178069"/>
                <a:gd name="connsiteX17" fmla="*/ 369613 w 516829"/>
                <a:gd name="connsiteY17" fmla="*/ 161760 h 178069"/>
                <a:gd name="connsiteX18" fmla="*/ 321756 w 516829"/>
                <a:gd name="connsiteY18" fmla="*/ 135784 h 178069"/>
                <a:gd name="connsiteX19" fmla="*/ 111661 w 516829"/>
                <a:gd name="connsiteY19" fmla="*/ 93368 h 178069"/>
                <a:gd name="connsiteX20" fmla="*/ 47578 w 516829"/>
                <a:gd name="connsiteY20" fmla="*/ 99828 h 178069"/>
                <a:gd name="connsiteX21" fmla="*/ 180093 w 516829"/>
                <a:gd name="connsiteY21" fmla="*/ 65748 h 178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6829" h="178069">
                  <a:moveTo>
                    <a:pt x="47578" y="99828"/>
                  </a:moveTo>
                  <a:lnTo>
                    <a:pt x="43713" y="100822"/>
                  </a:lnTo>
                  <a:lnTo>
                    <a:pt x="0" y="105229"/>
                  </a:lnTo>
                  <a:lnTo>
                    <a:pt x="2882" y="104334"/>
                  </a:lnTo>
                  <a:close/>
                  <a:moveTo>
                    <a:pt x="111662" y="93369"/>
                  </a:moveTo>
                  <a:cubicBezTo>
                    <a:pt x="186186" y="93369"/>
                    <a:pt x="257183" y="108473"/>
                    <a:pt x="321757" y="135785"/>
                  </a:cubicBezTo>
                  <a:lnTo>
                    <a:pt x="369614" y="161761"/>
                  </a:lnTo>
                  <a:lnTo>
                    <a:pt x="325061" y="178069"/>
                  </a:lnTo>
                  <a:lnTo>
                    <a:pt x="259781" y="142636"/>
                  </a:lnTo>
                  <a:cubicBezTo>
                    <a:pt x="195207" y="115324"/>
                    <a:pt x="124210" y="100220"/>
                    <a:pt x="49686" y="100220"/>
                  </a:cubicBezTo>
                  <a:lnTo>
                    <a:pt x="43721" y="100822"/>
                  </a:lnTo>
                  <a:lnTo>
                    <a:pt x="47579" y="99829"/>
                  </a:lnTo>
                  <a:close/>
                  <a:moveTo>
                    <a:pt x="353107" y="0"/>
                  </a:moveTo>
                  <a:lnTo>
                    <a:pt x="373342" y="6281"/>
                  </a:lnTo>
                  <a:cubicBezTo>
                    <a:pt x="414037" y="23494"/>
                    <a:pt x="452708" y="44553"/>
                    <a:pt x="488900" y="69004"/>
                  </a:cubicBezTo>
                  <a:lnTo>
                    <a:pt x="516829" y="92048"/>
                  </a:lnTo>
                  <a:lnTo>
                    <a:pt x="380065" y="157934"/>
                  </a:lnTo>
                  <a:lnTo>
                    <a:pt x="369613" y="161760"/>
                  </a:lnTo>
                  <a:lnTo>
                    <a:pt x="321756" y="135784"/>
                  </a:lnTo>
                  <a:cubicBezTo>
                    <a:pt x="257182" y="108472"/>
                    <a:pt x="186185" y="93368"/>
                    <a:pt x="111661" y="93368"/>
                  </a:cubicBezTo>
                  <a:lnTo>
                    <a:pt x="47578" y="99828"/>
                  </a:lnTo>
                  <a:lnTo>
                    <a:pt x="180093" y="65748"/>
                  </a:lnTo>
                  <a:close/>
                </a:path>
              </a:pathLst>
            </a:custGeom>
            <a:gradFill flip="none" rotWithShape="1">
              <a:gsLst>
                <a:gs pos="25000">
                  <a:schemeClr val="tx1">
                    <a:alpha val="0"/>
                  </a:schemeClr>
                </a:gs>
                <a:gs pos="51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81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2366473-9995-F7FD-368E-97B04B9686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378" y="1750240"/>
              <a:ext cx="180492" cy="452560"/>
            </a:xfrm>
            <a:custGeom>
              <a:avLst/>
              <a:gdLst>
                <a:gd name="connsiteX0" fmla="*/ 97145 w 180492"/>
                <a:gd name="connsiteY0" fmla="*/ 12767 h 452560"/>
                <a:gd name="connsiteX1" fmla="*/ 102662 w 180492"/>
                <a:gd name="connsiteY1" fmla="*/ 67491 h 452560"/>
                <a:gd name="connsiteX2" fmla="*/ 134112 w 180492"/>
                <a:gd name="connsiteY2" fmla="*/ 168807 h 452560"/>
                <a:gd name="connsiteX3" fmla="*/ 180492 w 180492"/>
                <a:gd name="connsiteY3" fmla="*/ 254256 h 452560"/>
                <a:gd name="connsiteX4" fmla="*/ 162457 w 180492"/>
                <a:gd name="connsiteY4" fmla="*/ 303529 h 452560"/>
                <a:gd name="connsiteX5" fmla="*/ 136289 w 180492"/>
                <a:gd name="connsiteY5" fmla="*/ 255319 h 452560"/>
                <a:gd name="connsiteX6" fmla="*/ 93873 w 180492"/>
                <a:gd name="connsiteY6" fmla="*/ 45224 h 452560"/>
                <a:gd name="connsiteX7" fmla="*/ 95858 w 180492"/>
                <a:gd name="connsiteY7" fmla="*/ 0 h 452560"/>
                <a:gd name="connsiteX8" fmla="*/ 97145 w 180492"/>
                <a:gd name="connsiteY8" fmla="*/ 12761 h 452560"/>
                <a:gd name="connsiteX9" fmla="*/ 93872 w 180492"/>
                <a:gd name="connsiteY9" fmla="*/ 45223 h 452560"/>
                <a:gd name="connsiteX10" fmla="*/ 136288 w 180492"/>
                <a:gd name="connsiteY10" fmla="*/ 255318 h 452560"/>
                <a:gd name="connsiteX11" fmla="*/ 162456 w 180492"/>
                <a:gd name="connsiteY11" fmla="*/ 303528 h 452560"/>
                <a:gd name="connsiteX12" fmla="*/ 158944 w 180492"/>
                <a:gd name="connsiteY12" fmla="*/ 313122 h 452560"/>
                <a:gd name="connsiteX13" fmla="*/ 91770 w 180492"/>
                <a:gd name="connsiteY13" fmla="*/ 452560 h 452560"/>
                <a:gd name="connsiteX14" fmla="*/ 69512 w 180492"/>
                <a:gd name="connsiteY14" fmla="*/ 425584 h 452560"/>
                <a:gd name="connsiteX15" fmla="*/ 6789 w 180492"/>
                <a:gd name="connsiteY15" fmla="*/ 310026 h 452560"/>
                <a:gd name="connsiteX16" fmla="*/ 0 w 180492"/>
                <a:gd name="connsiteY16" fmla="*/ 288153 h 452560"/>
                <a:gd name="connsiteX17" fmla="*/ 911 w 180492"/>
                <a:gd name="connsiteY17" fmla="*/ 286425 h 452560"/>
                <a:gd name="connsiteX18" fmla="*/ 66758 w 180492"/>
                <a:gd name="connsiteY18" fmla="*/ 113150 h 45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0492" h="452560">
                  <a:moveTo>
                    <a:pt x="97145" y="12767"/>
                  </a:moveTo>
                  <a:lnTo>
                    <a:pt x="102662" y="67491"/>
                  </a:lnTo>
                  <a:cubicBezTo>
                    <a:pt x="109852" y="102627"/>
                    <a:pt x="120456" y="136520"/>
                    <a:pt x="134112" y="168807"/>
                  </a:cubicBezTo>
                  <a:lnTo>
                    <a:pt x="180492" y="254256"/>
                  </a:lnTo>
                  <a:lnTo>
                    <a:pt x="162457" y="303529"/>
                  </a:lnTo>
                  <a:lnTo>
                    <a:pt x="136289" y="255319"/>
                  </a:lnTo>
                  <a:cubicBezTo>
                    <a:pt x="108977" y="190744"/>
                    <a:pt x="93873" y="119748"/>
                    <a:pt x="93873" y="45224"/>
                  </a:cubicBezTo>
                  <a:close/>
                  <a:moveTo>
                    <a:pt x="95858" y="0"/>
                  </a:moveTo>
                  <a:lnTo>
                    <a:pt x="97145" y="12761"/>
                  </a:lnTo>
                  <a:lnTo>
                    <a:pt x="93872" y="45223"/>
                  </a:lnTo>
                  <a:cubicBezTo>
                    <a:pt x="93872" y="119747"/>
                    <a:pt x="108976" y="190743"/>
                    <a:pt x="136288" y="255318"/>
                  </a:cubicBezTo>
                  <a:lnTo>
                    <a:pt x="162456" y="303528"/>
                  </a:lnTo>
                  <a:lnTo>
                    <a:pt x="158944" y="313122"/>
                  </a:lnTo>
                  <a:lnTo>
                    <a:pt x="91770" y="452560"/>
                  </a:lnTo>
                  <a:lnTo>
                    <a:pt x="69512" y="425584"/>
                  </a:lnTo>
                  <a:cubicBezTo>
                    <a:pt x="45061" y="389392"/>
                    <a:pt x="24002" y="350720"/>
                    <a:pt x="6789" y="310026"/>
                  </a:cubicBezTo>
                  <a:lnTo>
                    <a:pt x="0" y="288153"/>
                  </a:lnTo>
                  <a:lnTo>
                    <a:pt x="911" y="286425"/>
                  </a:lnTo>
                  <a:cubicBezTo>
                    <a:pt x="26246" y="230396"/>
                    <a:pt x="48278" y="172555"/>
                    <a:pt x="66758" y="113150"/>
                  </a:cubicBezTo>
                  <a:close/>
                </a:path>
              </a:pathLst>
            </a:custGeom>
            <a:gradFill flip="none" rotWithShape="1">
              <a:gsLst>
                <a:gs pos="25000">
                  <a:schemeClr val="tx1">
                    <a:alpha val="0"/>
                  </a:schemeClr>
                </a:gs>
                <a:gs pos="51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204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F524650-15F3-A45E-FC29-76759D7780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3681" y="2795426"/>
              <a:ext cx="533383" cy="172181"/>
            </a:xfrm>
            <a:custGeom>
              <a:avLst/>
              <a:gdLst>
                <a:gd name="connsiteX0" fmla="*/ 470927 w 533383"/>
                <a:gd name="connsiteY0" fmla="*/ 100226 h 172181"/>
                <a:gd name="connsiteX1" fmla="*/ 516224 w 533383"/>
                <a:gd name="connsiteY1" fmla="*/ 104792 h 172181"/>
                <a:gd name="connsiteX2" fmla="*/ 533383 w 533383"/>
                <a:gd name="connsiteY2" fmla="*/ 110118 h 172181"/>
                <a:gd name="connsiteX3" fmla="*/ 513893 w 533383"/>
                <a:gd name="connsiteY3" fmla="*/ 108154 h 172181"/>
                <a:gd name="connsiteX4" fmla="*/ 484109 w 533383"/>
                <a:gd name="connsiteY4" fmla="*/ 103612 h 172181"/>
                <a:gd name="connsiteX5" fmla="*/ 407445 w 533383"/>
                <a:gd name="connsiteY5" fmla="*/ 93827 h 172181"/>
                <a:gd name="connsiteX6" fmla="*/ 470927 w 533383"/>
                <a:gd name="connsiteY6" fmla="*/ 100227 h 172181"/>
                <a:gd name="connsiteX7" fmla="*/ 484109 w 533383"/>
                <a:gd name="connsiteY7" fmla="*/ 103613 h 172181"/>
                <a:gd name="connsiteX8" fmla="*/ 513873 w 533383"/>
                <a:gd name="connsiteY8" fmla="*/ 108152 h 172181"/>
                <a:gd name="connsiteX9" fmla="*/ 439737 w 533383"/>
                <a:gd name="connsiteY9" fmla="*/ 100678 h 172181"/>
                <a:gd name="connsiteX10" fmla="*/ 229642 w 533383"/>
                <a:gd name="connsiteY10" fmla="*/ 143094 h 172181"/>
                <a:gd name="connsiteX11" fmla="*/ 176053 w 533383"/>
                <a:gd name="connsiteY11" fmla="*/ 172181 h 172181"/>
                <a:gd name="connsiteX12" fmla="*/ 149218 w 533383"/>
                <a:gd name="connsiteY12" fmla="*/ 162369 h 172181"/>
                <a:gd name="connsiteX13" fmla="*/ 197350 w 533383"/>
                <a:gd name="connsiteY13" fmla="*/ 136243 h 172181"/>
                <a:gd name="connsiteX14" fmla="*/ 407445 w 533383"/>
                <a:gd name="connsiteY14" fmla="*/ 93827 h 172181"/>
                <a:gd name="connsiteX15" fmla="*/ 164353 w 533383"/>
                <a:gd name="connsiteY15" fmla="*/ 0 h 172181"/>
                <a:gd name="connsiteX16" fmla="*/ 165032 w 533383"/>
                <a:gd name="connsiteY16" fmla="*/ 358 h 172181"/>
                <a:gd name="connsiteX17" fmla="*/ 338498 w 533383"/>
                <a:gd name="connsiteY17" fmla="*/ 66206 h 172181"/>
                <a:gd name="connsiteX18" fmla="*/ 470927 w 533383"/>
                <a:gd name="connsiteY18" fmla="*/ 100226 h 172181"/>
                <a:gd name="connsiteX19" fmla="*/ 407445 w 533383"/>
                <a:gd name="connsiteY19" fmla="*/ 93826 h 172181"/>
                <a:gd name="connsiteX20" fmla="*/ 197350 w 533383"/>
                <a:gd name="connsiteY20" fmla="*/ 136242 h 172181"/>
                <a:gd name="connsiteX21" fmla="*/ 149218 w 533383"/>
                <a:gd name="connsiteY21" fmla="*/ 162368 h 172181"/>
                <a:gd name="connsiteX22" fmla="*/ 138344 w 533383"/>
                <a:gd name="connsiteY22" fmla="*/ 158392 h 172181"/>
                <a:gd name="connsiteX23" fmla="*/ 0 w 533383"/>
                <a:gd name="connsiteY23" fmla="*/ 91809 h 172181"/>
                <a:gd name="connsiteX24" fmla="*/ 27085 w 533383"/>
                <a:gd name="connsiteY24" fmla="*/ 69462 h 172181"/>
                <a:gd name="connsiteX25" fmla="*/ 142643 w 533383"/>
                <a:gd name="connsiteY25" fmla="*/ 6739 h 172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33383" h="172181">
                  <a:moveTo>
                    <a:pt x="470927" y="100226"/>
                  </a:moveTo>
                  <a:lnTo>
                    <a:pt x="516224" y="104792"/>
                  </a:lnTo>
                  <a:lnTo>
                    <a:pt x="533383" y="110118"/>
                  </a:lnTo>
                  <a:lnTo>
                    <a:pt x="513893" y="108154"/>
                  </a:lnTo>
                  <a:lnTo>
                    <a:pt x="484109" y="103612"/>
                  </a:lnTo>
                  <a:close/>
                  <a:moveTo>
                    <a:pt x="407445" y="93827"/>
                  </a:moveTo>
                  <a:lnTo>
                    <a:pt x="470927" y="100227"/>
                  </a:lnTo>
                  <a:lnTo>
                    <a:pt x="484109" y="103613"/>
                  </a:lnTo>
                  <a:lnTo>
                    <a:pt x="513873" y="108152"/>
                  </a:lnTo>
                  <a:lnTo>
                    <a:pt x="439737" y="100678"/>
                  </a:lnTo>
                  <a:cubicBezTo>
                    <a:pt x="365213" y="100678"/>
                    <a:pt x="294217" y="115782"/>
                    <a:pt x="229642" y="143094"/>
                  </a:cubicBezTo>
                  <a:lnTo>
                    <a:pt x="176053" y="172181"/>
                  </a:lnTo>
                  <a:lnTo>
                    <a:pt x="149218" y="162369"/>
                  </a:lnTo>
                  <a:lnTo>
                    <a:pt x="197350" y="136243"/>
                  </a:lnTo>
                  <a:cubicBezTo>
                    <a:pt x="261925" y="108931"/>
                    <a:pt x="332921" y="93827"/>
                    <a:pt x="407445" y="93827"/>
                  </a:cubicBezTo>
                  <a:close/>
                  <a:moveTo>
                    <a:pt x="164353" y="0"/>
                  </a:moveTo>
                  <a:lnTo>
                    <a:pt x="165032" y="358"/>
                  </a:lnTo>
                  <a:cubicBezTo>
                    <a:pt x="221122" y="25694"/>
                    <a:pt x="279027" y="47726"/>
                    <a:pt x="338498" y="66206"/>
                  </a:cubicBezTo>
                  <a:lnTo>
                    <a:pt x="470927" y="100226"/>
                  </a:lnTo>
                  <a:lnTo>
                    <a:pt x="407445" y="93826"/>
                  </a:lnTo>
                  <a:cubicBezTo>
                    <a:pt x="332921" y="93826"/>
                    <a:pt x="261925" y="108930"/>
                    <a:pt x="197350" y="136242"/>
                  </a:cubicBezTo>
                  <a:lnTo>
                    <a:pt x="149218" y="162368"/>
                  </a:lnTo>
                  <a:lnTo>
                    <a:pt x="138344" y="158392"/>
                  </a:lnTo>
                  <a:lnTo>
                    <a:pt x="0" y="91809"/>
                  </a:lnTo>
                  <a:lnTo>
                    <a:pt x="27085" y="69462"/>
                  </a:lnTo>
                  <a:cubicBezTo>
                    <a:pt x="63277" y="45011"/>
                    <a:pt x="101948" y="23952"/>
                    <a:pt x="142643" y="6739"/>
                  </a:cubicBezTo>
                  <a:close/>
                </a:path>
              </a:pathLst>
            </a:custGeom>
            <a:gradFill flip="none" rotWithShape="1">
              <a:gsLst>
                <a:gs pos="24000">
                  <a:schemeClr val="tx1">
                    <a:alpha val="0"/>
                  </a:schemeClr>
                </a:gs>
                <a:gs pos="48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42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605E866-775D-E6C1-FC61-9591BD2E97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6827" y="4656372"/>
              <a:ext cx="182170" cy="467758"/>
            </a:xfrm>
            <a:custGeom>
              <a:avLst/>
              <a:gdLst>
                <a:gd name="connsiteX0" fmla="*/ 90573 w 182170"/>
                <a:gd name="connsiteY0" fmla="*/ 0 h 467758"/>
                <a:gd name="connsiteX1" fmla="*/ 112519 w 182170"/>
                <a:gd name="connsiteY1" fmla="*/ 26600 h 467758"/>
                <a:gd name="connsiteX2" fmla="*/ 175242 w 182170"/>
                <a:gd name="connsiteY2" fmla="*/ 142158 h 467758"/>
                <a:gd name="connsiteX3" fmla="*/ 182170 w 182170"/>
                <a:gd name="connsiteY3" fmla="*/ 164476 h 467758"/>
                <a:gd name="connsiteX4" fmla="*/ 181974 w 182170"/>
                <a:gd name="connsiteY4" fmla="*/ 164848 h 467758"/>
                <a:gd name="connsiteX5" fmla="*/ 116061 w 182170"/>
                <a:gd name="connsiteY5" fmla="*/ 338149 h 467758"/>
                <a:gd name="connsiteX6" fmla="*/ 82839 w 182170"/>
                <a:gd name="connsiteY6" fmla="*/ 467221 h 467758"/>
                <a:gd name="connsiteX7" fmla="*/ 82839 w 182170"/>
                <a:gd name="connsiteY7" fmla="*/ 467223 h 467758"/>
                <a:gd name="connsiteX8" fmla="*/ 82839 w 182170"/>
                <a:gd name="connsiteY8" fmla="*/ 467224 h 467758"/>
                <a:gd name="connsiteX9" fmla="*/ 82785 w 182170"/>
                <a:gd name="connsiteY9" fmla="*/ 467758 h 467758"/>
                <a:gd name="connsiteX10" fmla="*/ 74331 w 182170"/>
                <a:gd name="connsiteY10" fmla="*/ 383898 h 467758"/>
                <a:gd name="connsiteX11" fmla="*/ 42881 w 182170"/>
                <a:gd name="connsiteY11" fmla="*/ 282581 h 467758"/>
                <a:gd name="connsiteX12" fmla="*/ 0 w 182170"/>
                <a:gd name="connsiteY12" fmla="*/ 203578 h 467758"/>
                <a:gd name="connsiteX13" fmla="*/ 20123 w 182170"/>
                <a:gd name="connsiteY13" fmla="*/ 148639 h 467758"/>
                <a:gd name="connsiteX14" fmla="*/ 46507 w 182170"/>
                <a:gd name="connsiteY14" fmla="*/ 197176 h 467758"/>
                <a:gd name="connsiteX15" fmla="*/ 77958 w 182170"/>
                <a:gd name="connsiteY15" fmla="*/ 298343 h 467758"/>
                <a:gd name="connsiteX16" fmla="*/ 77958 w 182170"/>
                <a:gd name="connsiteY16" fmla="*/ 298342 h 467758"/>
                <a:gd name="connsiteX17" fmla="*/ 46507 w 182170"/>
                <a:gd name="connsiteY17" fmla="*/ 197175 h 467758"/>
                <a:gd name="connsiteX18" fmla="*/ 20123 w 182170"/>
                <a:gd name="connsiteY18" fmla="*/ 148638 h 467758"/>
                <a:gd name="connsiteX19" fmla="*/ 23951 w 182170"/>
                <a:gd name="connsiteY19" fmla="*/ 138186 h 467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2170" h="467758">
                  <a:moveTo>
                    <a:pt x="90573" y="0"/>
                  </a:moveTo>
                  <a:lnTo>
                    <a:pt x="112519" y="26600"/>
                  </a:lnTo>
                  <a:cubicBezTo>
                    <a:pt x="136970" y="62792"/>
                    <a:pt x="158030" y="101463"/>
                    <a:pt x="175242" y="142158"/>
                  </a:cubicBezTo>
                  <a:lnTo>
                    <a:pt x="182170" y="164476"/>
                  </a:lnTo>
                  <a:lnTo>
                    <a:pt x="181974" y="164848"/>
                  </a:lnTo>
                  <a:cubicBezTo>
                    <a:pt x="156613" y="220885"/>
                    <a:pt x="134560" y="278735"/>
                    <a:pt x="116061" y="338149"/>
                  </a:cubicBezTo>
                  <a:lnTo>
                    <a:pt x="82839" y="467221"/>
                  </a:lnTo>
                  <a:lnTo>
                    <a:pt x="82839" y="467223"/>
                  </a:lnTo>
                  <a:lnTo>
                    <a:pt x="82839" y="467224"/>
                  </a:lnTo>
                  <a:lnTo>
                    <a:pt x="82785" y="467758"/>
                  </a:lnTo>
                  <a:lnTo>
                    <a:pt x="74331" y="383898"/>
                  </a:lnTo>
                  <a:cubicBezTo>
                    <a:pt x="67142" y="348761"/>
                    <a:pt x="56537" y="314868"/>
                    <a:pt x="42881" y="282581"/>
                  </a:cubicBezTo>
                  <a:lnTo>
                    <a:pt x="0" y="203578"/>
                  </a:lnTo>
                  <a:lnTo>
                    <a:pt x="20123" y="148639"/>
                  </a:lnTo>
                  <a:lnTo>
                    <a:pt x="46507" y="197176"/>
                  </a:lnTo>
                  <a:lnTo>
                    <a:pt x="77958" y="298343"/>
                  </a:lnTo>
                  <a:lnTo>
                    <a:pt x="77958" y="298342"/>
                  </a:lnTo>
                  <a:cubicBezTo>
                    <a:pt x="70768" y="263258"/>
                    <a:pt x="60163" y="229415"/>
                    <a:pt x="46507" y="197175"/>
                  </a:cubicBezTo>
                  <a:lnTo>
                    <a:pt x="20123" y="148638"/>
                  </a:lnTo>
                  <a:lnTo>
                    <a:pt x="23951" y="138186"/>
                  </a:lnTo>
                  <a:close/>
                </a:path>
              </a:pathLst>
            </a:custGeom>
            <a:gradFill flip="none" rotWithShape="1">
              <a:gsLst>
                <a:gs pos="26000">
                  <a:schemeClr val="tx1">
                    <a:alpha val="0"/>
                  </a:schemeClr>
                </a:gs>
                <a:gs pos="51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96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820E075-72DA-3D51-406D-24EB41E9DA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6697" y="3889556"/>
              <a:ext cx="430963" cy="172478"/>
            </a:xfrm>
            <a:custGeom>
              <a:avLst/>
              <a:gdLst>
                <a:gd name="connsiteX0" fmla="*/ 254271 w 430963"/>
                <a:gd name="connsiteY0" fmla="*/ 0 h 172478"/>
                <a:gd name="connsiteX1" fmla="*/ 283746 w 430963"/>
                <a:gd name="connsiteY1" fmla="*/ 10787 h 172478"/>
                <a:gd name="connsiteX2" fmla="*/ 283747 w 430963"/>
                <a:gd name="connsiteY2" fmla="*/ 10787 h 172478"/>
                <a:gd name="connsiteX3" fmla="*/ 294169 w 430963"/>
                <a:gd name="connsiteY3" fmla="*/ 14601 h 172478"/>
                <a:gd name="connsiteX4" fmla="*/ 430963 w 430963"/>
                <a:gd name="connsiteY4" fmla="*/ 80491 h 172478"/>
                <a:gd name="connsiteX5" fmla="*/ 403006 w 430963"/>
                <a:gd name="connsiteY5" fmla="*/ 103557 h 172478"/>
                <a:gd name="connsiteX6" fmla="*/ 287448 w 430963"/>
                <a:gd name="connsiteY6" fmla="*/ 166280 h 172478"/>
                <a:gd name="connsiteX7" fmla="*/ 267480 w 430963"/>
                <a:gd name="connsiteY7" fmla="*/ 172478 h 172478"/>
                <a:gd name="connsiteX8" fmla="*/ 267473 w 430963"/>
                <a:gd name="connsiteY8" fmla="*/ 172474 h 172478"/>
                <a:gd name="connsiteX9" fmla="*/ 94197 w 430963"/>
                <a:gd name="connsiteY9" fmla="*/ 106624 h 172478"/>
                <a:gd name="connsiteX10" fmla="*/ 0 w 430963"/>
                <a:gd name="connsiteY10" fmla="*/ 82397 h 172478"/>
                <a:gd name="connsiteX11" fmla="*/ 72571 w 430963"/>
                <a:gd name="connsiteY11" fmla="*/ 75081 h 172478"/>
                <a:gd name="connsiteX12" fmla="*/ 173887 w 430963"/>
                <a:gd name="connsiteY12" fmla="*/ 43631 h 17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0963" h="172478">
                  <a:moveTo>
                    <a:pt x="254271" y="0"/>
                  </a:moveTo>
                  <a:lnTo>
                    <a:pt x="283746" y="10787"/>
                  </a:lnTo>
                  <a:lnTo>
                    <a:pt x="283747" y="10787"/>
                  </a:lnTo>
                  <a:lnTo>
                    <a:pt x="294169" y="14601"/>
                  </a:lnTo>
                  <a:lnTo>
                    <a:pt x="430963" y="80491"/>
                  </a:lnTo>
                  <a:lnTo>
                    <a:pt x="403006" y="103557"/>
                  </a:lnTo>
                  <a:cubicBezTo>
                    <a:pt x="366814" y="128008"/>
                    <a:pt x="328143" y="149068"/>
                    <a:pt x="287448" y="166280"/>
                  </a:cubicBezTo>
                  <a:lnTo>
                    <a:pt x="267480" y="172478"/>
                  </a:lnTo>
                  <a:lnTo>
                    <a:pt x="267473" y="172474"/>
                  </a:lnTo>
                  <a:cubicBezTo>
                    <a:pt x="211444" y="147138"/>
                    <a:pt x="153602" y="125105"/>
                    <a:pt x="94197" y="106624"/>
                  </a:cubicBezTo>
                  <a:lnTo>
                    <a:pt x="0" y="82397"/>
                  </a:lnTo>
                  <a:lnTo>
                    <a:pt x="72571" y="75081"/>
                  </a:lnTo>
                  <a:cubicBezTo>
                    <a:pt x="107707" y="67891"/>
                    <a:pt x="141600" y="57287"/>
                    <a:pt x="173887" y="43631"/>
                  </a:cubicBezTo>
                  <a:close/>
                </a:path>
              </a:pathLst>
            </a:custGeom>
            <a:gradFill flip="none" rotWithShape="1">
              <a:gsLst>
                <a:gs pos="25000">
                  <a:schemeClr val="tx1">
                    <a:alpha val="0"/>
                  </a:schemeClr>
                </a:gs>
                <a:gs pos="51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132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2B31C4F-001B-651E-0C12-D5431B66E2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2070" y="4655083"/>
              <a:ext cx="180231" cy="448583"/>
            </a:xfrm>
            <a:custGeom>
              <a:avLst/>
              <a:gdLst>
                <a:gd name="connsiteX0" fmla="*/ 92060 w 180231"/>
                <a:gd name="connsiteY0" fmla="*/ 0 h 448583"/>
                <a:gd name="connsiteX1" fmla="*/ 159250 w 180231"/>
                <a:gd name="connsiteY1" fmla="*/ 139475 h 448583"/>
                <a:gd name="connsiteX2" fmla="*/ 163037 w 180231"/>
                <a:gd name="connsiteY2" fmla="*/ 149821 h 448583"/>
                <a:gd name="connsiteX3" fmla="*/ 136595 w 180231"/>
                <a:gd name="connsiteY3" fmla="*/ 198464 h 448583"/>
                <a:gd name="connsiteX4" fmla="*/ 94179 w 180231"/>
                <a:gd name="connsiteY4" fmla="*/ 408250 h 448583"/>
                <a:gd name="connsiteX5" fmla="*/ 105145 w 180231"/>
                <a:gd name="connsiteY5" fmla="*/ 299632 h 448583"/>
                <a:gd name="connsiteX6" fmla="*/ 136595 w 180231"/>
                <a:gd name="connsiteY6" fmla="*/ 198465 h 448583"/>
                <a:gd name="connsiteX7" fmla="*/ 163037 w 180231"/>
                <a:gd name="connsiteY7" fmla="*/ 149822 h 448583"/>
                <a:gd name="connsiteX8" fmla="*/ 180231 w 180231"/>
                <a:gd name="connsiteY8" fmla="*/ 196799 h 448583"/>
                <a:gd name="connsiteX9" fmla="*/ 132970 w 180231"/>
                <a:gd name="connsiteY9" fmla="*/ 283870 h 448583"/>
                <a:gd name="connsiteX10" fmla="*/ 101520 w 180231"/>
                <a:gd name="connsiteY10" fmla="*/ 385187 h 448583"/>
                <a:gd name="connsiteX11" fmla="*/ 95129 w 180231"/>
                <a:gd name="connsiteY11" fmla="*/ 448583 h 448583"/>
                <a:gd name="connsiteX12" fmla="*/ 67064 w 180231"/>
                <a:gd name="connsiteY12" fmla="*/ 339438 h 448583"/>
                <a:gd name="connsiteX13" fmla="*/ 1217 w 180231"/>
                <a:gd name="connsiteY13" fmla="*/ 166137 h 448583"/>
                <a:gd name="connsiteX14" fmla="*/ 0 w 180231"/>
                <a:gd name="connsiteY14" fmla="*/ 163830 h 448583"/>
                <a:gd name="connsiteX15" fmla="*/ 6327 w 180231"/>
                <a:gd name="connsiteY15" fmla="*/ 143447 h 448583"/>
                <a:gd name="connsiteX16" fmla="*/ 69050 w 180231"/>
                <a:gd name="connsiteY16" fmla="*/ 27889 h 44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0231" h="448583">
                  <a:moveTo>
                    <a:pt x="92060" y="0"/>
                  </a:moveTo>
                  <a:lnTo>
                    <a:pt x="159250" y="139475"/>
                  </a:lnTo>
                  <a:lnTo>
                    <a:pt x="163037" y="149821"/>
                  </a:lnTo>
                  <a:lnTo>
                    <a:pt x="136595" y="198464"/>
                  </a:lnTo>
                  <a:cubicBezTo>
                    <a:pt x="109283" y="262944"/>
                    <a:pt x="94179" y="333836"/>
                    <a:pt x="94179" y="408250"/>
                  </a:cubicBezTo>
                  <a:lnTo>
                    <a:pt x="105145" y="299632"/>
                  </a:lnTo>
                  <a:cubicBezTo>
                    <a:pt x="112335" y="264548"/>
                    <a:pt x="122939" y="230705"/>
                    <a:pt x="136595" y="198465"/>
                  </a:cubicBezTo>
                  <a:lnTo>
                    <a:pt x="163037" y="149822"/>
                  </a:lnTo>
                  <a:lnTo>
                    <a:pt x="180231" y="196799"/>
                  </a:lnTo>
                  <a:lnTo>
                    <a:pt x="132970" y="283870"/>
                  </a:lnTo>
                  <a:cubicBezTo>
                    <a:pt x="119314" y="316157"/>
                    <a:pt x="108710" y="350050"/>
                    <a:pt x="101520" y="385187"/>
                  </a:cubicBezTo>
                  <a:lnTo>
                    <a:pt x="95129" y="448583"/>
                  </a:lnTo>
                  <a:lnTo>
                    <a:pt x="67064" y="339438"/>
                  </a:lnTo>
                  <a:cubicBezTo>
                    <a:pt x="48584" y="280024"/>
                    <a:pt x="26552" y="222174"/>
                    <a:pt x="1217" y="166137"/>
                  </a:cubicBezTo>
                  <a:lnTo>
                    <a:pt x="0" y="163830"/>
                  </a:lnTo>
                  <a:lnTo>
                    <a:pt x="6327" y="143447"/>
                  </a:lnTo>
                  <a:cubicBezTo>
                    <a:pt x="23540" y="102752"/>
                    <a:pt x="44599" y="64081"/>
                    <a:pt x="69050" y="27889"/>
                  </a:cubicBezTo>
                  <a:close/>
                </a:path>
              </a:pathLst>
            </a:custGeom>
            <a:gradFill flip="none" rotWithShape="1">
              <a:gsLst>
                <a:gs pos="25000">
                  <a:schemeClr val="tx1">
                    <a:alpha val="0"/>
                  </a:schemeClr>
                </a:gs>
                <a:gs pos="60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30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934EE30B-C046-3B44-4C02-D18D2C107C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3652" y="3895897"/>
              <a:ext cx="424585" cy="166609"/>
            </a:xfrm>
            <a:custGeom>
              <a:avLst/>
              <a:gdLst>
                <a:gd name="connsiteX0" fmla="*/ 160970 w 424585"/>
                <a:gd name="connsiteY0" fmla="*/ 0 h 166609"/>
                <a:gd name="connsiteX1" fmla="*/ 229671 w 424585"/>
                <a:gd name="connsiteY1" fmla="*/ 37290 h 166609"/>
                <a:gd name="connsiteX2" fmla="*/ 330988 w 424585"/>
                <a:gd name="connsiteY2" fmla="*/ 68740 h 166609"/>
                <a:gd name="connsiteX3" fmla="*/ 424585 w 424585"/>
                <a:gd name="connsiteY3" fmla="*/ 78176 h 166609"/>
                <a:gd name="connsiteX4" fmla="*/ 338526 w 424585"/>
                <a:gd name="connsiteY4" fmla="*/ 100283 h 166609"/>
                <a:gd name="connsiteX5" fmla="*/ 165060 w 424585"/>
                <a:gd name="connsiteY5" fmla="*/ 166133 h 166609"/>
                <a:gd name="connsiteX6" fmla="*/ 164158 w 424585"/>
                <a:gd name="connsiteY6" fmla="*/ 166609 h 166609"/>
                <a:gd name="connsiteX7" fmla="*/ 142672 w 424585"/>
                <a:gd name="connsiteY7" fmla="*/ 159939 h 166609"/>
                <a:gd name="connsiteX8" fmla="*/ 27114 w 424585"/>
                <a:gd name="connsiteY8" fmla="*/ 97216 h 166609"/>
                <a:gd name="connsiteX9" fmla="*/ 0 w 424585"/>
                <a:gd name="connsiteY9" fmla="*/ 74845 h 166609"/>
                <a:gd name="connsiteX10" fmla="*/ 138372 w 424585"/>
                <a:gd name="connsiteY10" fmla="*/ 8260 h 166609"/>
                <a:gd name="connsiteX11" fmla="*/ 149216 w 424585"/>
                <a:gd name="connsiteY11" fmla="*/ 4296 h 166609"/>
                <a:gd name="connsiteX12" fmla="*/ 149217 w 424585"/>
                <a:gd name="connsiteY12" fmla="*/ 4297 h 166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4585" h="166609">
                  <a:moveTo>
                    <a:pt x="160970" y="0"/>
                  </a:moveTo>
                  <a:lnTo>
                    <a:pt x="229671" y="37290"/>
                  </a:lnTo>
                  <a:cubicBezTo>
                    <a:pt x="261958" y="50946"/>
                    <a:pt x="295851" y="61550"/>
                    <a:pt x="330988" y="68740"/>
                  </a:cubicBezTo>
                  <a:lnTo>
                    <a:pt x="424585" y="78176"/>
                  </a:lnTo>
                  <a:lnTo>
                    <a:pt x="338526" y="100283"/>
                  </a:lnTo>
                  <a:cubicBezTo>
                    <a:pt x="279055" y="118764"/>
                    <a:pt x="221150" y="140797"/>
                    <a:pt x="165060" y="166133"/>
                  </a:cubicBezTo>
                  <a:lnTo>
                    <a:pt x="164158" y="166609"/>
                  </a:lnTo>
                  <a:lnTo>
                    <a:pt x="142672" y="159939"/>
                  </a:lnTo>
                  <a:cubicBezTo>
                    <a:pt x="101977" y="142727"/>
                    <a:pt x="63306" y="121667"/>
                    <a:pt x="27114" y="97216"/>
                  </a:cubicBezTo>
                  <a:lnTo>
                    <a:pt x="0" y="74845"/>
                  </a:lnTo>
                  <a:lnTo>
                    <a:pt x="138372" y="8260"/>
                  </a:lnTo>
                  <a:lnTo>
                    <a:pt x="149216" y="4296"/>
                  </a:lnTo>
                  <a:lnTo>
                    <a:pt x="149217" y="4297"/>
                  </a:lnTo>
                  <a:close/>
                </a:path>
              </a:pathLst>
            </a:custGeom>
            <a:gradFill flip="none" rotWithShape="1">
              <a:gsLst>
                <a:gs pos="31000">
                  <a:schemeClr val="tx1">
                    <a:alpha val="0"/>
                  </a:schemeClr>
                </a:gs>
                <a:gs pos="64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18900000" scaled="1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7B09920-086E-00AD-4675-F08044A51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7428" y="1738101"/>
              <a:ext cx="182232" cy="464586"/>
            </a:xfrm>
            <a:custGeom>
              <a:avLst/>
              <a:gdLst>
                <a:gd name="connsiteX0" fmla="*/ 83208 w 182232"/>
                <a:gd name="connsiteY0" fmla="*/ 0 h 464586"/>
                <a:gd name="connsiteX1" fmla="*/ 115461 w 182232"/>
                <a:gd name="connsiteY1" fmla="*/ 125289 h 464586"/>
                <a:gd name="connsiteX2" fmla="*/ 181374 w 182232"/>
                <a:gd name="connsiteY2" fmla="*/ 298564 h 464586"/>
                <a:gd name="connsiteX3" fmla="*/ 182232 w 182232"/>
                <a:gd name="connsiteY3" fmla="*/ 300190 h 464586"/>
                <a:gd name="connsiteX4" fmla="*/ 175411 w 182232"/>
                <a:gd name="connsiteY4" fmla="*/ 322165 h 464586"/>
                <a:gd name="connsiteX5" fmla="*/ 112688 w 182232"/>
                <a:gd name="connsiteY5" fmla="*/ 437723 h 464586"/>
                <a:gd name="connsiteX6" fmla="*/ 90524 w 182232"/>
                <a:gd name="connsiteY6" fmla="*/ 464586 h 464586"/>
                <a:gd name="connsiteX7" fmla="*/ 23351 w 182232"/>
                <a:gd name="connsiteY7" fmla="*/ 325261 h 464586"/>
                <a:gd name="connsiteX8" fmla="*/ 19797 w 182232"/>
                <a:gd name="connsiteY8" fmla="*/ 315559 h 464586"/>
                <a:gd name="connsiteX9" fmla="*/ 19797 w 182232"/>
                <a:gd name="connsiteY9" fmla="*/ 315558 h 464586"/>
                <a:gd name="connsiteX10" fmla="*/ 0 w 182232"/>
                <a:gd name="connsiteY10" fmla="*/ 261513 h 464586"/>
                <a:gd name="connsiteX11" fmla="*/ 43730 w 182232"/>
                <a:gd name="connsiteY11" fmla="*/ 180946 h 464586"/>
                <a:gd name="connsiteX12" fmla="*/ 75180 w 182232"/>
                <a:gd name="connsiteY12" fmla="*/ 79630 h 464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232" h="464586">
                  <a:moveTo>
                    <a:pt x="83208" y="0"/>
                  </a:moveTo>
                  <a:lnTo>
                    <a:pt x="115461" y="125289"/>
                  </a:lnTo>
                  <a:cubicBezTo>
                    <a:pt x="133960" y="184694"/>
                    <a:pt x="156013" y="242535"/>
                    <a:pt x="181374" y="298564"/>
                  </a:cubicBezTo>
                  <a:lnTo>
                    <a:pt x="182232" y="300190"/>
                  </a:lnTo>
                  <a:lnTo>
                    <a:pt x="175411" y="322165"/>
                  </a:lnTo>
                  <a:cubicBezTo>
                    <a:pt x="158199" y="362859"/>
                    <a:pt x="137139" y="401531"/>
                    <a:pt x="112688" y="437723"/>
                  </a:cubicBezTo>
                  <a:lnTo>
                    <a:pt x="90524" y="464586"/>
                  </a:lnTo>
                  <a:lnTo>
                    <a:pt x="23351" y="325261"/>
                  </a:lnTo>
                  <a:lnTo>
                    <a:pt x="19797" y="315559"/>
                  </a:lnTo>
                  <a:lnTo>
                    <a:pt x="19797" y="315558"/>
                  </a:lnTo>
                  <a:lnTo>
                    <a:pt x="0" y="261513"/>
                  </a:lnTo>
                  <a:lnTo>
                    <a:pt x="43730" y="180946"/>
                  </a:lnTo>
                  <a:cubicBezTo>
                    <a:pt x="57386" y="148659"/>
                    <a:pt x="67991" y="114766"/>
                    <a:pt x="75180" y="79630"/>
                  </a:cubicBezTo>
                  <a:close/>
                </a:path>
              </a:pathLst>
            </a:custGeom>
            <a:gradFill flip="none" rotWithShape="1">
              <a:gsLst>
                <a:gs pos="25000">
                  <a:schemeClr val="tx1">
                    <a:alpha val="0"/>
                  </a:schemeClr>
                </a:gs>
                <a:gs pos="51000">
                  <a:schemeClr val="tx1">
                    <a:alpha val="20000"/>
                  </a:schemeClr>
                </a:gs>
                <a:gs pos="100000">
                  <a:schemeClr val="tx1"/>
                </a:gs>
              </a:gsLst>
              <a:lin ang="12000000" scaled="0"/>
              <a:tileRect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9" name="Oval 13">
              <a:extLst>
                <a:ext uri="{FF2B5EF4-FFF2-40B4-BE49-F238E27FC236}">
                  <a16:creationId xmlns:a16="http://schemas.microsoft.com/office/drawing/2014/main" id="{D228F1CB-5DC0-AC71-FED7-5B69FE53E9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1375" y="2889251"/>
              <a:ext cx="1079500" cy="10795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15">
              <a:extLst>
                <a:ext uri="{FF2B5EF4-FFF2-40B4-BE49-F238E27FC236}">
                  <a16:creationId xmlns:a16="http://schemas.microsoft.com/office/drawing/2014/main" id="{3A17C065-64AB-5375-FB20-F557BF986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6250" y="4524376"/>
              <a:ext cx="1079500" cy="1077913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accent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Oval 17">
              <a:extLst>
                <a:ext uri="{FF2B5EF4-FFF2-40B4-BE49-F238E27FC236}">
                  <a16:creationId xmlns:a16="http://schemas.microsoft.com/office/drawing/2014/main" id="{F766F032-B7A7-D651-3ECA-E62E132002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2713" y="2889251"/>
              <a:ext cx="1079500" cy="1079500"/>
            </a:xfrm>
            <a:prstGeom prst="ellipse">
              <a:avLst/>
            </a:prstGeom>
            <a:solidFill>
              <a:schemeClr val="accent5"/>
            </a:solidFill>
            <a:ln w="19050">
              <a:solidFill>
                <a:schemeClr val="accent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Oval 11">
              <a:extLst>
                <a:ext uri="{FF2B5EF4-FFF2-40B4-BE49-F238E27FC236}">
                  <a16:creationId xmlns:a16="http://schemas.microsoft.com/office/drawing/2014/main" id="{B7515AD2-D886-89E2-9DA2-313A1CB810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6250" y="1255713"/>
              <a:ext cx="1079500" cy="10795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10">
              <a:extLst>
                <a:ext uri="{FF2B5EF4-FFF2-40B4-BE49-F238E27FC236}">
                  <a16:creationId xmlns:a16="http://schemas.microsoft.com/office/drawing/2014/main" id="{266DB6C5-AB8F-397C-3179-73B5CE829A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7619" y="2984157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0">
              <a:extLst>
                <a:ext uri="{FF2B5EF4-FFF2-40B4-BE49-F238E27FC236}">
                  <a16:creationId xmlns:a16="http://schemas.microsoft.com/office/drawing/2014/main" id="{0405FF15-8AEE-E47F-2BD7-2B5F1544E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6281" y="2984157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3AFFBB2-0295-AD3A-0CC4-82F5976A51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1156" y="1350619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791F77A-D1D1-6CBC-2B02-DFCF795E5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1156" y="4618488"/>
              <a:ext cx="889689" cy="889689"/>
            </a:xfrm>
            <a:prstGeom prst="ellipse">
              <a:avLst/>
            </a:prstGeom>
            <a:solidFill>
              <a:schemeClr val="tx1">
                <a:alpha val="10000"/>
              </a:schemeClr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BCC95E5-1C08-F10F-ADB7-871A9CF14808}"/>
              </a:ext>
            </a:extLst>
          </p:cNvPr>
          <p:cNvGrpSpPr/>
          <p:nvPr/>
        </p:nvGrpSpPr>
        <p:grpSpPr>
          <a:xfrm>
            <a:off x="8581124" y="4129819"/>
            <a:ext cx="2926080" cy="1290153"/>
            <a:chOff x="8921977" y="4652338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EA359CE-3968-6E7D-AD46-B3DA84B0666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3ACDBBD-DE28-7169-7074-34C0715EB80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DDC5249-960E-DD63-18B7-12F1CB9BB01F}"/>
              </a:ext>
            </a:extLst>
          </p:cNvPr>
          <p:cNvGrpSpPr/>
          <p:nvPr/>
        </p:nvGrpSpPr>
        <p:grpSpPr>
          <a:xfrm>
            <a:off x="684796" y="4129819"/>
            <a:ext cx="2926080" cy="1290153"/>
            <a:chOff x="332936" y="4652338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FDF9231-9C60-70EC-2E95-7F87A868F64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11A07BE-B4BA-B2B9-8A42-ADE3B867EB1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E6A3415-0E34-9D1D-1F59-DE83F41DF5D1}"/>
              </a:ext>
            </a:extLst>
          </p:cNvPr>
          <p:cNvGrpSpPr/>
          <p:nvPr/>
        </p:nvGrpSpPr>
        <p:grpSpPr>
          <a:xfrm>
            <a:off x="8581124" y="1438027"/>
            <a:ext cx="2926080" cy="1290153"/>
            <a:chOff x="8921977" y="1242150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033E0F4-69B8-07C8-9326-45C238E50C3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A3A61BE-B55B-59CA-D83F-782ACD68891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371CDD3-F4E0-6F74-FA56-F5A094F62227}"/>
              </a:ext>
            </a:extLst>
          </p:cNvPr>
          <p:cNvGrpSpPr/>
          <p:nvPr/>
        </p:nvGrpSpPr>
        <p:grpSpPr>
          <a:xfrm>
            <a:off x="684796" y="1438027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54EB8FE-CB72-9C7F-3A4D-01264A702B0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D050A3D-14CB-AA24-283D-9B6C59E851B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" name="Graphic 2" descr="Lightbulb with solid fill">
            <a:extLst>
              <a:ext uri="{FF2B5EF4-FFF2-40B4-BE49-F238E27FC236}">
                <a16:creationId xmlns:a16="http://schemas.microsoft.com/office/drawing/2014/main" id="{B0AE7A3D-6C98-0864-38F7-825E369A75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783293" y="1482755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Graphic 3" descr="Users with solid fill">
            <a:extLst>
              <a:ext uri="{FF2B5EF4-FFF2-40B4-BE49-F238E27FC236}">
                <a16:creationId xmlns:a16="http://schemas.microsoft.com/office/drawing/2014/main" id="{53A9BEB8-79E1-1742-AA77-62167E6078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418417" y="3117461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phic 4" descr="Chat bubble with solid fill">
            <a:extLst>
              <a:ext uri="{FF2B5EF4-FFF2-40B4-BE49-F238E27FC236}">
                <a16:creationId xmlns:a16="http://schemas.microsoft.com/office/drawing/2014/main" id="{D9085DE0-6C6B-EA26-DEDC-DEF5C13E4F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781117" y="4749830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phic 5" descr="Upward trend with solid fill">
            <a:extLst>
              <a:ext uri="{FF2B5EF4-FFF2-40B4-BE49-F238E27FC236}">
                <a16:creationId xmlns:a16="http://schemas.microsoft.com/office/drawing/2014/main" id="{7E803B1F-AA82-5383-57A2-D986C01F174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149755" y="3123146"/>
            <a:ext cx="625415" cy="625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0058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9598</TotalTime>
  <Words>386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4-Step Network Loop Infographic – Slide Template</vt:lpstr>
      <vt:lpstr>4-Step Network Loop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4-StepNetwork Loop Infographic</dc:title>
  <dc:creator>PresentationGO.com</dc:creator>
  <dc:description>© Copyright PresentationGO.com - Do not distribute or sale without written permission.</dc:description>
  <cp:lastModifiedBy>Christophe Barroche</cp:lastModifiedBy>
  <cp:revision>63</cp:revision>
  <dcterms:created xsi:type="dcterms:W3CDTF">2014-11-26T05:14:11Z</dcterms:created>
  <dcterms:modified xsi:type="dcterms:W3CDTF">2025-10-28T00:27:03Z</dcterms:modified>
  <cp:category>Charts &amp; Diagrams</cp:category>
</cp:coreProperties>
</file>