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8" r:id="rId4"/>
    <p:sldId id="38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767E6-27FA-A02C-9DCB-C323B24A3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0C7C3A-BC7C-75F8-346D-36879E677E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C3C9C-2101-8FBB-96EA-46022A9E6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BC4A2-F28B-C2FF-6441-77CC395438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86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8C1F9-8D87-5B70-4958-613FA753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B80822-B99F-10AB-B12F-15869F596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52EDBB-DA3B-DD8B-39AA-7A79975AC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D76F9-2F97-9DE0-E2B4-7326737EF2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49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78C31-EE24-B3AB-4BF3-E5AB1F496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3CB3A-4EB3-5258-3132-13A10DDD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3-Step Network Loop Infographic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83F2189-BEAE-DC48-582B-E78117234F09}"/>
              </a:ext>
            </a:extLst>
          </p:cNvPr>
          <p:cNvGrpSpPr/>
          <p:nvPr/>
        </p:nvGrpSpPr>
        <p:grpSpPr>
          <a:xfrm>
            <a:off x="4005263" y="1257300"/>
            <a:ext cx="4183062" cy="3778251"/>
            <a:chOff x="4005263" y="1257300"/>
            <a:chExt cx="4183062" cy="377825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D57B6A1-C2B7-0B25-282B-E5640A39B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672" y="4253928"/>
              <a:ext cx="2945813" cy="777572"/>
            </a:xfrm>
            <a:custGeom>
              <a:avLst/>
              <a:gdLst>
                <a:gd name="connsiteX0" fmla="*/ 1522508 w 2945813"/>
                <a:gd name="connsiteY0" fmla="*/ 601 h 777572"/>
                <a:gd name="connsiteX1" fmla="*/ 2369902 w 2945813"/>
                <a:gd name="connsiteY1" fmla="*/ 240325 h 777572"/>
                <a:gd name="connsiteX2" fmla="*/ 2421180 w 2945813"/>
                <a:gd name="connsiteY2" fmla="*/ 274614 h 777572"/>
                <a:gd name="connsiteX3" fmla="*/ 2565068 w 2945813"/>
                <a:gd name="connsiteY3" fmla="*/ 370830 h 777572"/>
                <a:gd name="connsiteX4" fmla="*/ 2894882 w 2945813"/>
                <a:gd name="connsiteY4" fmla="*/ 700881 h 777572"/>
                <a:gd name="connsiteX5" fmla="*/ 2945813 w 2945813"/>
                <a:gd name="connsiteY5" fmla="*/ 777124 h 777572"/>
                <a:gd name="connsiteX6" fmla="*/ 2874254 w 2945813"/>
                <a:gd name="connsiteY6" fmla="*/ 769900 h 777572"/>
                <a:gd name="connsiteX7" fmla="*/ 2668197 w 2945813"/>
                <a:gd name="connsiteY7" fmla="*/ 683072 h 777572"/>
                <a:gd name="connsiteX8" fmla="*/ 2630044 w 2945813"/>
                <a:gd name="connsiteY8" fmla="*/ 651550 h 777572"/>
                <a:gd name="connsiteX9" fmla="*/ 2582912 w 2945813"/>
                <a:gd name="connsiteY9" fmla="*/ 612608 h 777572"/>
                <a:gd name="connsiteX10" fmla="*/ 2555543 w 2945813"/>
                <a:gd name="connsiteY10" fmla="*/ 579391 h 777572"/>
                <a:gd name="connsiteX11" fmla="*/ 2454645 w 2945813"/>
                <a:gd name="connsiteY11" fmla="*/ 495016 h 777572"/>
                <a:gd name="connsiteX12" fmla="*/ 661825 w 2945813"/>
                <a:gd name="connsiteY12" fmla="*/ 384219 h 777572"/>
                <a:gd name="connsiteX13" fmla="*/ 484784 w 2945813"/>
                <a:gd name="connsiteY13" fmla="*/ 502568 h 777572"/>
                <a:gd name="connsiteX14" fmla="*/ 388090 w 2945813"/>
                <a:gd name="connsiteY14" fmla="*/ 587417 h 777572"/>
                <a:gd name="connsiteX15" fmla="*/ 367333 w 2945813"/>
                <a:gd name="connsiteY15" fmla="*/ 612608 h 777572"/>
                <a:gd name="connsiteX16" fmla="*/ 309992 w 2945813"/>
                <a:gd name="connsiteY16" fmla="*/ 659985 h 777572"/>
                <a:gd name="connsiteX17" fmla="*/ 282048 w 2945813"/>
                <a:gd name="connsiteY17" fmla="*/ 683072 h 777572"/>
                <a:gd name="connsiteX18" fmla="*/ 75991 w 2945813"/>
                <a:gd name="connsiteY18" fmla="*/ 769900 h 777572"/>
                <a:gd name="connsiteX19" fmla="*/ 0 w 2945813"/>
                <a:gd name="connsiteY19" fmla="*/ 777572 h 777572"/>
                <a:gd name="connsiteX20" fmla="*/ 22915 w 2945813"/>
                <a:gd name="connsiteY20" fmla="*/ 742128 h 777572"/>
                <a:gd name="connsiteX21" fmla="*/ 393819 w 2945813"/>
                <a:gd name="connsiteY21" fmla="*/ 362593 h 777572"/>
                <a:gd name="connsiteX22" fmla="*/ 529524 w 2945813"/>
                <a:gd name="connsiteY22" fmla="*/ 270061 h 777572"/>
                <a:gd name="connsiteX23" fmla="*/ 537414 w 2945813"/>
                <a:gd name="connsiteY23" fmla="*/ 264681 h 777572"/>
                <a:gd name="connsiteX24" fmla="*/ 1522508 w 2945813"/>
                <a:gd name="connsiteY24" fmla="*/ 601 h 77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45813" h="777572">
                  <a:moveTo>
                    <a:pt x="1522508" y="601"/>
                  </a:moveTo>
                  <a:cubicBezTo>
                    <a:pt x="1811207" y="8094"/>
                    <a:pt x="2102212" y="85710"/>
                    <a:pt x="2369902" y="240325"/>
                  </a:cubicBezTo>
                  <a:lnTo>
                    <a:pt x="2421180" y="274614"/>
                  </a:lnTo>
                  <a:lnTo>
                    <a:pt x="2565068" y="370830"/>
                  </a:lnTo>
                  <a:cubicBezTo>
                    <a:pt x="2688923" y="465981"/>
                    <a:pt x="2799798" y="576951"/>
                    <a:pt x="2894882" y="700881"/>
                  </a:cubicBezTo>
                  <a:lnTo>
                    <a:pt x="2945813" y="777124"/>
                  </a:lnTo>
                  <a:lnTo>
                    <a:pt x="2874254" y="769900"/>
                  </a:lnTo>
                  <a:cubicBezTo>
                    <a:pt x="2799228" y="754527"/>
                    <a:pt x="2729512" y="724553"/>
                    <a:pt x="2668197" y="683072"/>
                  </a:cubicBezTo>
                  <a:lnTo>
                    <a:pt x="2630044" y="651550"/>
                  </a:lnTo>
                  <a:lnTo>
                    <a:pt x="2582912" y="612608"/>
                  </a:lnTo>
                  <a:lnTo>
                    <a:pt x="2555543" y="579391"/>
                  </a:lnTo>
                  <a:lnTo>
                    <a:pt x="2454645" y="495016"/>
                  </a:lnTo>
                  <a:cubicBezTo>
                    <a:pt x="1949421" y="113202"/>
                    <a:pt x="1244696" y="47592"/>
                    <a:pt x="661825" y="384219"/>
                  </a:cubicBezTo>
                  <a:cubicBezTo>
                    <a:pt x="600094" y="419859"/>
                    <a:pt x="540972" y="459418"/>
                    <a:pt x="484784" y="502568"/>
                  </a:cubicBezTo>
                  <a:lnTo>
                    <a:pt x="388090" y="587417"/>
                  </a:lnTo>
                  <a:lnTo>
                    <a:pt x="367333" y="612608"/>
                  </a:lnTo>
                  <a:lnTo>
                    <a:pt x="309992" y="659985"/>
                  </a:lnTo>
                  <a:lnTo>
                    <a:pt x="282048" y="683072"/>
                  </a:lnTo>
                  <a:cubicBezTo>
                    <a:pt x="220733" y="724553"/>
                    <a:pt x="151018" y="754527"/>
                    <a:pt x="75991" y="769900"/>
                  </a:cubicBezTo>
                  <a:lnTo>
                    <a:pt x="0" y="777572"/>
                  </a:lnTo>
                  <a:lnTo>
                    <a:pt x="22915" y="742128"/>
                  </a:lnTo>
                  <a:cubicBezTo>
                    <a:pt x="129119" y="594827"/>
                    <a:pt x="254598" y="467820"/>
                    <a:pt x="393819" y="362593"/>
                  </a:cubicBezTo>
                  <a:lnTo>
                    <a:pt x="529524" y="270061"/>
                  </a:lnTo>
                  <a:lnTo>
                    <a:pt x="537414" y="264681"/>
                  </a:lnTo>
                  <a:cubicBezTo>
                    <a:pt x="832948" y="83596"/>
                    <a:pt x="1176068" y="-8390"/>
                    <a:pt x="1522508" y="60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F405A2-F3A0-069D-E856-F4DF875D4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273" y="1587823"/>
              <a:ext cx="1654503" cy="2553323"/>
            </a:xfrm>
            <a:custGeom>
              <a:avLst/>
              <a:gdLst>
                <a:gd name="connsiteX0" fmla="*/ 177072 w 1654503"/>
                <a:gd name="connsiteY0" fmla="*/ 0 h 2553323"/>
                <a:gd name="connsiteX1" fmla="*/ 188705 w 1654503"/>
                <a:gd name="connsiteY1" fmla="*/ 21433 h 2553323"/>
                <a:gd name="connsiteX2" fmla="*/ 233991 w 1654503"/>
                <a:gd name="connsiteY2" fmla="*/ 245740 h 2553323"/>
                <a:gd name="connsiteX3" fmla="*/ 224161 w 1654503"/>
                <a:gd name="connsiteY3" fmla="*/ 343254 h 2553323"/>
                <a:gd name="connsiteX4" fmla="*/ 222283 w 1654503"/>
                <a:gd name="connsiteY4" fmla="*/ 361877 h 2553323"/>
                <a:gd name="connsiteX5" fmla="*/ 203105 w 1654503"/>
                <a:gd name="connsiteY5" fmla="*/ 423658 h 2553323"/>
                <a:gd name="connsiteX6" fmla="*/ 203103 w 1654503"/>
                <a:gd name="connsiteY6" fmla="*/ 423665 h 2553323"/>
                <a:gd name="connsiteX7" fmla="*/ 178041 w 1654503"/>
                <a:gd name="connsiteY7" fmla="*/ 567350 h 2553323"/>
                <a:gd name="connsiteX8" fmla="*/ 978285 w 1654503"/>
                <a:gd name="connsiteY8" fmla="*/ 2176126 h 2553323"/>
                <a:gd name="connsiteX9" fmla="*/ 1169355 w 1654503"/>
                <a:gd name="connsiteY9" fmla="*/ 2270399 h 2553323"/>
                <a:gd name="connsiteX10" fmla="*/ 1264769 w 1654503"/>
                <a:gd name="connsiteY10" fmla="*/ 2302800 h 2553323"/>
                <a:gd name="connsiteX11" fmla="*/ 1264771 w 1654503"/>
                <a:gd name="connsiteY11" fmla="*/ 2302800 h 2553323"/>
                <a:gd name="connsiteX12" fmla="*/ 1289927 w 1654503"/>
                <a:gd name="connsiteY12" fmla="*/ 2305339 h 2553323"/>
                <a:gd name="connsiteX13" fmla="*/ 1398097 w 1654503"/>
                <a:gd name="connsiteY13" fmla="*/ 2338963 h 2553323"/>
                <a:gd name="connsiteX14" fmla="*/ 1413179 w 1654503"/>
                <a:gd name="connsiteY14" fmla="*/ 2347160 h 2553323"/>
                <a:gd name="connsiteX15" fmla="*/ 1495984 w 1654503"/>
                <a:gd name="connsiteY15" fmla="*/ 2392167 h 2553323"/>
                <a:gd name="connsiteX16" fmla="*/ 1651636 w 1654503"/>
                <a:gd name="connsiteY16" fmla="*/ 2548034 h 2553323"/>
                <a:gd name="connsiteX17" fmla="*/ 1654503 w 1654503"/>
                <a:gd name="connsiteY17" fmla="*/ 2553323 h 2553323"/>
                <a:gd name="connsiteX18" fmla="*/ 1607706 w 1654503"/>
                <a:gd name="connsiteY18" fmla="*/ 2550958 h 2553323"/>
                <a:gd name="connsiteX19" fmla="*/ 1093713 w 1654503"/>
                <a:gd name="connsiteY19" fmla="*/ 2419392 h 2553323"/>
                <a:gd name="connsiteX20" fmla="*/ 938845 w 1654503"/>
                <a:gd name="connsiteY20" fmla="*/ 2344745 h 2553323"/>
                <a:gd name="connsiteX21" fmla="*/ 949483 w 1654503"/>
                <a:gd name="connsiteY21" fmla="*/ 2338963 h 2553323"/>
                <a:gd name="connsiteX22" fmla="*/ 1057653 w 1654503"/>
                <a:gd name="connsiteY22" fmla="*/ 2305339 h 2553323"/>
                <a:gd name="connsiteX23" fmla="*/ 1173789 w 1654503"/>
                <a:gd name="connsiteY23" fmla="*/ 2293615 h 2553323"/>
                <a:gd name="connsiteX24" fmla="*/ 1173789 w 1654503"/>
                <a:gd name="connsiteY24" fmla="*/ 2293615 h 2553323"/>
                <a:gd name="connsiteX25" fmla="*/ 949482 w 1654503"/>
                <a:gd name="connsiteY25" fmla="*/ 2338963 h 2553323"/>
                <a:gd name="connsiteX26" fmla="*/ 938844 w 1654503"/>
                <a:gd name="connsiteY26" fmla="*/ 2344745 h 2553323"/>
                <a:gd name="connsiteX27" fmla="*/ 937166 w 1654503"/>
                <a:gd name="connsiteY27" fmla="*/ 2343936 h 2553323"/>
                <a:gd name="connsiteX28" fmla="*/ 0 w 1654503"/>
                <a:gd name="connsiteY28" fmla="*/ 768452 h 2553323"/>
                <a:gd name="connsiteX29" fmla="*/ 2071 w 1654503"/>
                <a:gd name="connsiteY29" fmla="*/ 705310 h 2553323"/>
                <a:gd name="connsiteX30" fmla="*/ 2072 w 1654503"/>
                <a:gd name="connsiteY30" fmla="*/ 705309 h 2553323"/>
                <a:gd name="connsiteX31" fmla="*/ 3861 w 1654503"/>
                <a:gd name="connsiteY31" fmla="*/ 650775 h 2553323"/>
                <a:gd name="connsiteX32" fmla="*/ 136072 w 1654503"/>
                <a:gd name="connsiteY32" fmla="*/ 83211 h 255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654503" h="2553323">
                  <a:moveTo>
                    <a:pt x="177072" y="0"/>
                  </a:moveTo>
                  <a:lnTo>
                    <a:pt x="188705" y="21433"/>
                  </a:lnTo>
                  <a:cubicBezTo>
                    <a:pt x="217866" y="90376"/>
                    <a:pt x="233991" y="166175"/>
                    <a:pt x="233991" y="245740"/>
                  </a:cubicBezTo>
                  <a:lnTo>
                    <a:pt x="224161" y="343254"/>
                  </a:lnTo>
                  <a:lnTo>
                    <a:pt x="222283" y="361877"/>
                  </a:lnTo>
                  <a:lnTo>
                    <a:pt x="203105" y="423658"/>
                  </a:lnTo>
                  <a:lnTo>
                    <a:pt x="203103" y="423665"/>
                  </a:lnTo>
                  <a:lnTo>
                    <a:pt x="178041" y="567350"/>
                  </a:lnTo>
                  <a:cubicBezTo>
                    <a:pt x="100043" y="1196031"/>
                    <a:pt x="395458" y="1839456"/>
                    <a:pt x="978285" y="2176126"/>
                  </a:cubicBezTo>
                  <a:cubicBezTo>
                    <a:pt x="1040059" y="2211818"/>
                    <a:pt x="1103893" y="2243281"/>
                    <a:pt x="1169355" y="2270399"/>
                  </a:cubicBezTo>
                  <a:lnTo>
                    <a:pt x="1264769" y="2302800"/>
                  </a:lnTo>
                  <a:lnTo>
                    <a:pt x="1264771" y="2302800"/>
                  </a:lnTo>
                  <a:lnTo>
                    <a:pt x="1289927" y="2305339"/>
                  </a:lnTo>
                  <a:cubicBezTo>
                    <a:pt x="1327441" y="2313026"/>
                    <a:pt x="1363626" y="2324363"/>
                    <a:pt x="1398097" y="2338963"/>
                  </a:cubicBezTo>
                  <a:lnTo>
                    <a:pt x="1413179" y="2347160"/>
                  </a:lnTo>
                  <a:lnTo>
                    <a:pt x="1495984" y="2392167"/>
                  </a:lnTo>
                  <a:cubicBezTo>
                    <a:pt x="1557299" y="2433648"/>
                    <a:pt x="1610213" y="2486635"/>
                    <a:pt x="1651636" y="2548034"/>
                  </a:cubicBezTo>
                  <a:lnTo>
                    <a:pt x="1654503" y="2553323"/>
                  </a:lnTo>
                  <a:lnTo>
                    <a:pt x="1607706" y="2550958"/>
                  </a:lnTo>
                  <a:cubicBezTo>
                    <a:pt x="1427086" y="2532605"/>
                    <a:pt x="1254405" y="2487398"/>
                    <a:pt x="1093713" y="2419392"/>
                  </a:cubicBezTo>
                  <a:lnTo>
                    <a:pt x="938845" y="2344745"/>
                  </a:lnTo>
                  <a:lnTo>
                    <a:pt x="949483" y="2338963"/>
                  </a:lnTo>
                  <a:cubicBezTo>
                    <a:pt x="983954" y="2324363"/>
                    <a:pt x="1020140" y="2313026"/>
                    <a:pt x="1057653" y="2305339"/>
                  </a:cubicBezTo>
                  <a:lnTo>
                    <a:pt x="1173789" y="2293615"/>
                  </a:lnTo>
                  <a:lnTo>
                    <a:pt x="1173789" y="2293615"/>
                  </a:lnTo>
                  <a:cubicBezTo>
                    <a:pt x="1094224" y="2293615"/>
                    <a:pt x="1018425" y="2309762"/>
                    <a:pt x="949482" y="2338963"/>
                  </a:cubicBezTo>
                  <a:lnTo>
                    <a:pt x="938844" y="2344745"/>
                  </a:lnTo>
                  <a:lnTo>
                    <a:pt x="937166" y="2343936"/>
                  </a:lnTo>
                  <a:cubicBezTo>
                    <a:pt x="378919" y="2040500"/>
                    <a:pt x="0" y="1448712"/>
                    <a:pt x="0" y="768452"/>
                  </a:cubicBezTo>
                  <a:lnTo>
                    <a:pt x="2071" y="705310"/>
                  </a:lnTo>
                  <a:lnTo>
                    <a:pt x="2072" y="705309"/>
                  </a:lnTo>
                  <a:lnTo>
                    <a:pt x="3861" y="650775"/>
                  </a:lnTo>
                  <a:cubicBezTo>
                    <a:pt x="16700" y="455308"/>
                    <a:pt x="61437" y="263638"/>
                    <a:pt x="136072" y="832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D920016-8AEC-6B97-73E6-853F63143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7494" y="1580808"/>
              <a:ext cx="1327245" cy="2345409"/>
            </a:xfrm>
            <a:custGeom>
              <a:avLst/>
              <a:gdLst>
                <a:gd name="connsiteX0" fmla="*/ 37050 w 1327245"/>
                <a:gd name="connsiteY0" fmla="*/ 2312617 h 2345409"/>
                <a:gd name="connsiteX1" fmla="*/ 18774 w 1327245"/>
                <a:gd name="connsiteY1" fmla="*/ 2319306 h 2345409"/>
                <a:gd name="connsiteX2" fmla="*/ 0 w 1327245"/>
                <a:gd name="connsiteY2" fmla="*/ 2324134 h 2345409"/>
                <a:gd name="connsiteX3" fmla="*/ 1152971 w 1327245"/>
                <a:gd name="connsiteY3" fmla="*/ 0 h 2345409"/>
                <a:gd name="connsiteX4" fmla="*/ 1170487 w 1327245"/>
                <a:gd name="connsiteY4" fmla="*/ 34208 h 2345409"/>
                <a:gd name="connsiteX5" fmla="*/ 1313674 w 1327245"/>
                <a:gd name="connsiteY5" fmla="*/ 545256 h 2345409"/>
                <a:gd name="connsiteX6" fmla="*/ 1326306 w 1327245"/>
                <a:gd name="connsiteY6" fmla="*/ 714092 h 2345409"/>
                <a:gd name="connsiteX7" fmla="*/ 1326306 w 1327245"/>
                <a:gd name="connsiteY7" fmla="*/ 714092 h 2345409"/>
                <a:gd name="connsiteX8" fmla="*/ 1326643 w 1327245"/>
                <a:gd name="connsiteY8" fmla="*/ 718606 h 2345409"/>
                <a:gd name="connsiteX9" fmla="*/ 431232 w 1327245"/>
                <a:gd name="connsiteY9" fmla="*/ 2318426 h 2345409"/>
                <a:gd name="connsiteX10" fmla="*/ 376510 w 1327245"/>
                <a:gd name="connsiteY10" fmla="*/ 2345409 h 2345409"/>
                <a:gd name="connsiteX11" fmla="*/ 270169 w 1327245"/>
                <a:gd name="connsiteY11" fmla="*/ 2312353 h 2345409"/>
                <a:gd name="connsiteX12" fmla="*/ 154032 w 1327245"/>
                <a:gd name="connsiteY12" fmla="*/ 2300629 h 2345409"/>
                <a:gd name="connsiteX13" fmla="*/ 37895 w 1327245"/>
                <a:gd name="connsiteY13" fmla="*/ 2312353 h 2345409"/>
                <a:gd name="connsiteX14" fmla="*/ 37050 w 1327245"/>
                <a:gd name="connsiteY14" fmla="*/ 2312616 h 2345409"/>
                <a:gd name="connsiteX15" fmla="*/ 168114 w 1327245"/>
                <a:gd name="connsiteY15" fmla="*/ 2264644 h 2345409"/>
                <a:gd name="connsiteX16" fmla="*/ 1160851 w 1327245"/>
                <a:gd name="connsiteY16" fmla="*/ 766840 h 2345409"/>
                <a:gd name="connsiteX17" fmla="*/ 1146886 w 1327245"/>
                <a:gd name="connsiteY17" fmla="*/ 554119 h 2345409"/>
                <a:gd name="connsiteX18" fmla="*/ 1120856 w 1327245"/>
                <a:gd name="connsiteY18" fmla="*/ 423346 h 2345409"/>
                <a:gd name="connsiteX19" fmla="*/ 1120855 w 1327245"/>
                <a:gd name="connsiteY19" fmla="*/ 423344 h 2345409"/>
                <a:gd name="connsiteX20" fmla="*/ 1103952 w 1327245"/>
                <a:gd name="connsiteY20" fmla="*/ 368892 h 2345409"/>
                <a:gd name="connsiteX21" fmla="*/ 1100032 w 1327245"/>
                <a:gd name="connsiteY21" fmla="*/ 330002 h 2345409"/>
                <a:gd name="connsiteX22" fmla="*/ 1092244 w 1327245"/>
                <a:gd name="connsiteY22" fmla="*/ 252755 h 2345409"/>
                <a:gd name="connsiteX23" fmla="*/ 1137530 w 1327245"/>
                <a:gd name="connsiteY23" fmla="*/ 28448 h 234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7245" h="2345409">
                  <a:moveTo>
                    <a:pt x="37050" y="2312617"/>
                  </a:moveTo>
                  <a:lnTo>
                    <a:pt x="18774" y="2319306"/>
                  </a:lnTo>
                  <a:lnTo>
                    <a:pt x="0" y="2324134"/>
                  </a:lnTo>
                  <a:close/>
                  <a:moveTo>
                    <a:pt x="1152971" y="0"/>
                  </a:moveTo>
                  <a:lnTo>
                    <a:pt x="1170487" y="34208"/>
                  </a:lnTo>
                  <a:cubicBezTo>
                    <a:pt x="1244947" y="199845"/>
                    <a:pt x="1292180" y="372041"/>
                    <a:pt x="1313674" y="545256"/>
                  </a:cubicBezTo>
                  <a:lnTo>
                    <a:pt x="1326306" y="714092"/>
                  </a:lnTo>
                  <a:lnTo>
                    <a:pt x="1326306" y="714092"/>
                  </a:lnTo>
                  <a:lnTo>
                    <a:pt x="1326643" y="718606"/>
                  </a:lnTo>
                  <a:cubicBezTo>
                    <a:pt x="1343141" y="1353967"/>
                    <a:pt x="1020248" y="1978230"/>
                    <a:pt x="431232" y="2318426"/>
                  </a:cubicBezTo>
                  <a:lnTo>
                    <a:pt x="376510" y="2345409"/>
                  </a:lnTo>
                  <a:lnTo>
                    <a:pt x="270169" y="2312353"/>
                  </a:lnTo>
                  <a:cubicBezTo>
                    <a:pt x="232656" y="2304666"/>
                    <a:pt x="193815" y="2300629"/>
                    <a:pt x="154032" y="2300629"/>
                  </a:cubicBezTo>
                  <a:cubicBezTo>
                    <a:pt x="114250" y="2300629"/>
                    <a:pt x="75409" y="2304666"/>
                    <a:pt x="37895" y="2312353"/>
                  </a:cubicBezTo>
                  <a:lnTo>
                    <a:pt x="37050" y="2312616"/>
                  </a:lnTo>
                  <a:lnTo>
                    <a:pt x="168114" y="2264644"/>
                  </a:lnTo>
                  <a:cubicBezTo>
                    <a:pt x="751513" y="2017878"/>
                    <a:pt x="1160851" y="1440179"/>
                    <a:pt x="1160851" y="766840"/>
                  </a:cubicBezTo>
                  <a:cubicBezTo>
                    <a:pt x="1160851" y="695455"/>
                    <a:pt x="1156158" y="624404"/>
                    <a:pt x="1146886" y="554119"/>
                  </a:cubicBezTo>
                  <a:lnTo>
                    <a:pt x="1120856" y="423346"/>
                  </a:lnTo>
                  <a:lnTo>
                    <a:pt x="1120855" y="423344"/>
                  </a:lnTo>
                  <a:lnTo>
                    <a:pt x="1103952" y="368892"/>
                  </a:lnTo>
                  <a:lnTo>
                    <a:pt x="1100032" y="330002"/>
                  </a:lnTo>
                  <a:lnTo>
                    <a:pt x="1092244" y="252755"/>
                  </a:lnTo>
                  <a:cubicBezTo>
                    <a:pt x="1092244" y="173190"/>
                    <a:pt x="1108369" y="97391"/>
                    <a:pt x="1137530" y="2844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DD2EE48-667B-4771-BD32-634634DE3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1804704"/>
              <a:ext cx="235001" cy="655131"/>
            </a:xfrm>
            <a:custGeom>
              <a:avLst/>
              <a:gdLst>
                <a:gd name="connsiteX0" fmla="*/ 2910 w 235001"/>
                <a:gd name="connsiteY0" fmla="*/ 0 h 655131"/>
                <a:gd name="connsiteX1" fmla="*/ 11708 w 235001"/>
                <a:gd name="connsiteY1" fmla="*/ 87278 h 655131"/>
                <a:gd name="connsiteX2" fmla="*/ 168784 w 235001"/>
                <a:gd name="connsiteY2" fmla="*/ 378621 h 655131"/>
                <a:gd name="connsiteX3" fmla="*/ 229460 w 235001"/>
                <a:gd name="connsiteY3" fmla="*/ 428683 h 655131"/>
                <a:gd name="connsiteX4" fmla="*/ 234062 w 235001"/>
                <a:gd name="connsiteY4" fmla="*/ 490196 h 655131"/>
                <a:gd name="connsiteX5" fmla="*/ 234399 w 235001"/>
                <a:gd name="connsiteY5" fmla="*/ 494710 h 655131"/>
                <a:gd name="connsiteX6" fmla="*/ 233533 w 235001"/>
                <a:gd name="connsiteY6" fmla="*/ 613644 h 655131"/>
                <a:gd name="connsiteX7" fmla="*/ 230477 w 235001"/>
                <a:gd name="connsiteY7" fmla="*/ 655131 h 655131"/>
                <a:gd name="connsiteX8" fmla="*/ 173442 w 235001"/>
                <a:gd name="connsiteY8" fmla="*/ 624173 h 655131"/>
                <a:gd name="connsiteX9" fmla="*/ 68242 w 235001"/>
                <a:gd name="connsiteY9" fmla="*/ 537375 h 655131"/>
                <a:gd name="connsiteX10" fmla="*/ 54642 w 235001"/>
                <a:gd name="connsiteY10" fmla="*/ 330223 h 655131"/>
                <a:gd name="connsiteX11" fmla="*/ 28612 w 235001"/>
                <a:gd name="connsiteY11" fmla="*/ 199450 h 655131"/>
                <a:gd name="connsiteX12" fmla="*/ 28611 w 235001"/>
                <a:gd name="connsiteY12" fmla="*/ 199448 h 655131"/>
                <a:gd name="connsiteX13" fmla="*/ 11708 w 235001"/>
                <a:gd name="connsiteY13" fmla="*/ 144996 h 655131"/>
                <a:gd name="connsiteX14" fmla="*/ 7788 w 235001"/>
                <a:gd name="connsiteY14" fmla="*/ 106106 h 655131"/>
                <a:gd name="connsiteX15" fmla="*/ 0 w 235001"/>
                <a:gd name="connsiteY15" fmla="*/ 28859 h 65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001" h="655131">
                  <a:moveTo>
                    <a:pt x="2910" y="0"/>
                  </a:moveTo>
                  <a:lnTo>
                    <a:pt x="11708" y="87278"/>
                  </a:lnTo>
                  <a:cubicBezTo>
                    <a:pt x="34737" y="199818"/>
                    <a:pt x="90572" y="300408"/>
                    <a:pt x="168784" y="378621"/>
                  </a:cubicBezTo>
                  <a:lnTo>
                    <a:pt x="229460" y="428683"/>
                  </a:lnTo>
                  <a:lnTo>
                    <a:pt x="234062" y="490196"/>
                  </a:lnTo>
                  <a:lnTo>
                    <a:pt x="234399" y="494710"/>
                  </a:lnTo>
                  <a:cubicBezTo>
                    <a:pt x="235430" y="534420"/>
                    <a:pt x="235136" y="574087"/>
                    <a:pt x="233533" y="613644"/>
                  </a:cubicBezTo>
                  <a:lnTo>
                    <a:pt x="230477" y="655131"/>
                  </a:lnTo>
                  <a:lnTo>
                    <a:pt x="173442" y="624173"/>
                  </a:lnTo>
                  <a:lnTo>
                    <a:pt x="68242" y="537375"/>
                  </a:lnTo>
                  <a:lnTo>
                    <a:pt x="54642" y="330223"/>
                  </a:lnTo>
                  <a:lnTo>
                    <a:pt x="28612" y="199450"/>
                  </a:lnTo>
                  <a:lnTo>
                    <a:pt x="28611" y="199448"/>
                  </a:lnTo>
                  <a:lnTo>
                    <a:pt x="11708" y="144996"/>
                  </a:lnTo>
                  <a:lnTo>
                    <a:pt x="7788" y="106106"/>
                  </a:lnTo>
                  <a:lnTo>
                    <a:pt x="0" y="28859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tx1">
                    <a:alpha val="0"/>
                  </a:schemeClr>
                </a:gs>
                <a:gs pos="38000">
                  <a:schemeClr val="tx1">
                    <a:alpha val="20000"/>
                  </a:schemeClr>
                </a:gs>
                <a:gs pos="67000">
                  <a:schemeClr val="tx1"/>
                </a:gs>
              </a:gsLst>
              <a:lin ang="18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86B2EF1-4125-36BD-E97C-BF20CF11D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7494" y="3764307"/>
              <a:ext cx="515563" cy="161910"/>
            </a:xfrm>
            <a:custGeom>
              <a:avLst/>
              <a:gdLst>
                <a:gd name="connsiteX0" fmla="*/ 37050 w 515563"/>
                <a:gd name="connsiteY0" fmla="*/ 129118 h 161910"/>
                <a:gd name="connsiteX1" fmla="*/ 18774 w 515563"/>
                <a:gd name="connsiteY1" fmla="*/ 135807 h 161910"/>
                <a:gd name="connsiteX2" fmla="*/ 0 w 515563"/>
                <a:gd name="connsiteY2" fmla="*/ 140635 h 161910"/>
                <a:gd name="connsiteX3" fmla="*/ 326616 w 515563"/>
                <a:gd name="connsiteY3" fmla="*/ 0 h 161910"/>
                <a:gd name="connsiteX4" fmla="*/ 431895 w 515563"/>
                <a:gd name="connsiteY4" fmla="*/ 32680 h 161910"/>
                <a:gd name="connsiteX5" fmla="*/ 515563 w 515563"/>
                <a:gd name="connsiteY5" fmla="*/ 78094 h 161910"/>
                <a:gd name="connsiteX6" fmla="*/ 431232 w 515563"/>
                <a:gd name="connsiteY6" fmla="*/ 134927 h 161910"/>
                <a:gd name="connsiteX7" fmla="*/ 376510 w 515563"/>
                <a:gd name="connsiteY7" fmla="*/ 161910 h 161910"/>
                <a:gd name="connsiteX8" fmla="*/ 270169 w 515563"/>
                <a:gd name="connsiteY8" fmla="*/ 128854 h 161910"/>
                <a:gd name="connsiteX9" fmla="*/ 154032 w 515563"/>
                <a:gd name="connsiteY9" fmla="*/ 117130 h 161910"/>
                <a:gd name="connsiteX10" fmla="*/ 37895 w 515563"/>
                <a:gd name="connsiteY10" fmla="*/ 128854 h 161910"/>
                <a:gd name="connsiteX11" fmla="*/ 37050 w 515563"/>
                <a:gd name="connsiteY11" fmla="*/ 129117 h 161910"/>
                <a:gd name="connsiteX12" fmla="*/ 168114 w 515563"/>
                <a:gd name="connsiteY12" fmla="*/ 81145 h 16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563" h="161910">
                  <a:moveTo>
                    <a:pt x="37050" y="129118"/>
                  </a:moveTo>
                  <a:lnTo>
                    <a:pt x="18774" y="135807"/>
                  </a:lnTo>
                  <a:lnTo>
                    <a:pt x="0" y="140635"/>
                  </a:lnTo>
                  <a:close/>
                  <a:moveTo>
                    <a:pt x="326616" y="0"/>
                  </a:moveTo>
                  <a:lnTo>
                    <a:pt x="431895" y="32680"/>
                  </a:lnTo>
                  <a:lnTo>
                    <a:pt x="515563" y="78094"/>
                  </a:lnTo>
                  <a:lnTo>
                    <a:pt x="431232" y="134927"/>
                  </a:lnTo>
                  <a:lnTo>
                    <a:pt x="376510" y="161910"/>
                  </a:lnTo>
                  <a:lnTo>
                    <a:pt x="270169" y="128854"/>
                  </a:lnTo>
                  <a:cubicBezTo>
                    <a:pt x="232656" y="121167"/>
                    <a:pt x="193815" y="117130"/>
                    <a:pt x="154032" y="117130"/>
                  </a:cubicBezTo>
                  <a:cubicBezTo>
                    <a:pt x="114250" y="117130"/>
                    <a:pt x="75409" y="121167"/>
                    <a:pt x="37895" y="128854"/>
                  </a:cubicBezTo>
                  <a:lnTo>
                    <a:pt x="37050" y="129117"/>
                  </a:lnTo>
                  <a:lnTo>
                    <a:pt x="168114" y="81145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tx1">
                    <a:alpha val="0"/>
                  </a:schemeClr>
                </a:gs>
                <a:gs pos="68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6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5D8A75-B266-DBEE-AEF3-E1FE402D4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273" y="1804705"/>
              <a:ext cx="233991" cy="653571"/>
            </a:xfrm>
            <a:custGeom>
              <a:avLst/>
              <a:gdLst>
                <a:gd name="connsiteX0" fmla="*/ 231082 w 233991"/>
                <a:gd name="connsiteY0" fmla="*/ 0 h 653571"/>
                <a:gd name="connsiteX1" fmla="*/ 233991 w 233991"/>
                <a:gd name="connsiteY1" fmla="*/ 28859 h 653571"/>
                <a:gd name="connsiteX2" fmla="*/ 224161 w 233991"/>
                <a:gd name="connsiteY2" fmla="*/ 126373 h 653571"/>
                <a:gd name="connsiteX3" fmla="*/ 222283 w 233991"/>
                <a:gd name="connsiteY3" fmla="*/ 144996 h 653571"/>
                <a:gd name="connsiteX4" fmla="*/ 203105 w 233991"/>
                <a:gd name="connsiteY4" fmla="*/ 206777 h 653571"/>
                <a:gd name="connsiteX5" fmla="*/ 203103 w 233991"/>
                <a:gd name="connsiteY5" fmla="*/ 206784 h 653571"/>
                <a:gd name="connsiteX6" fmla="*/ 178041 w 233991"/>
                <a:gd name="connsiteY6" fmla="*/ 350469 h 653571"/>
                <a:gd name="connsiteX7" fmla="*/ 167772 w 233991"/>
                <a:gd name="connsiteY7" fmla="*/ 468441 h 653571"/>
                <a:gd name="connsiteX8" fmla="*/ 166871 w 233991"/>
                <a:gd name="connsiteY8" fmla="*/ 532973 h 653571"/>
                <a:gd name="connsiteX9" fmla="*/ 163955 w 233991"/>
                <a:gd name="connsiteY9" fmla="*/ 536508 h 653571"/>
                <a:gd name="connsiteX10" fmla="*/ 57704 w 233991"/>
                <a:gd name="connsiteY10" fmla="*/ 624173 h 653571"/>
                <a:gd name="connsiteX11" fmla="*/ 3542 w 233991"/>
                <a:gd name="connsiteY11" fmla="*/ 653571 h 653571"/>
                <a:gd name="connsiteX12" fmla="*/ 0 w 233991"/>
                <a:gd name="connsiteY12" fmla="*/ 551571 h 653571"/>
                <a:gd name="connsiteX13" fmla="*/ 2071 w 233991"/>
                <a:gd name="connsiteY13" fmla="*/ 488429 h 653571"/>
                <a:gd name="connsiteX14" fmla="*/ 2072 w 233991"/>
                <a:gd name="connsiteY14" fmla="*/ 488428 h 653571"/>
                <a:gd name="connsiteX15" fmla="*/ 3861 w 233991"/>
                <a:gd name="connsiteY15" fmla="*/ 433894 h 653571"/>
                <a:gd name="connsiteX16" fmla="*/ 4407 w 233991"/>
                <a:gd name="connsiteY16" fmla="*/ 428785 h 653571"/>
                <a:gd name="connsiteX17" fmla="*/ 65208 w 233991"/>
                <a:gd name="connsiteY17" fmla="*/ 378620 h 653571"/>
                <a:gd name="connsiteX18" fmla="*/ 222284 w 233991"/>
                <a:gd name="connsiteY18" fmla="*/ 87278 h 65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3991" h="653571">
                  <a:moveTo>
                    <a:pt x="231082" y="0"/>
                  </a:moveTo>
                  <a:lnTo>
                    <a:pt x="233991" y="28859"/>
                  </a:lnTo>
                  <a:lnTo>
                    <a:pt x="224161" y="126373"/>
                  </a:lnTo>
                  <a:lnTo>
                    <a:pt x="222283" y="144996"/>
                  </a:lnTo>
                  <a:lnTo>
                    <a:pt x="203105" y="206777"/>
                  </a:lnTo>
                  <a:lnTo>
                    <a:pt x="203103" y="206784"/>
                  </a:lnTo>
                  <a:lnTo>
                    <a:pt x="178041" y="350469"/>
                  </a:lnTo>
                  <a:cubicBezTo>
                    <a:pt x="173166" y="389762"/>
                    <a:pt x="169750" y="429112"/>
                    <a:pt x="167772" y="468441"/>
                  </a:cubicBezTo>
                  <a:lnTo>
                    <a:pt x="166871" y="532973"/>
                  </a:lnTo>
                  <a:lnTo>
                    <a:pt x="163955" y="536508"/>
                  </a:lnTo>
                  <a:cubicBezTo>
                    <a:pt x="131475" y="568988"/>
                    <a:pt x="95898" y="598370"/>
                    <a:pt x="57704" y="624173"/>
                  </a:cubicBezTo>
                  <a:lnTo>
                    <a:pt x="3542" y="653571"/>
                  </a:lnTo>
                  <a:lnTo>
                    <a:pt x="0" y="551571"/>
                  </a:lnTo>
                  <a:lnTo>
                    <a:pt x="2071" y="488429"/>
                  </a:lnTo>
                  <a:lnTo>
                    <a:pt x="2072" y="488428"/>
                  </a:lnTo>
                  <a:lnTo>
                    <a:pt x="3861" y="433894"/>
                  </a:lnTo>
                  <a:lnTo>
                    <a:pt x="4407" y="428785"/>
                  </a:lnTo>
                  <a:lnTo>
                    <a:pt x="65208" y="378620"/>
                  </a:lnTo>
                  <a:cubicBezTo>
                    <a:pt x="143420" y="300408"/>
                    <a:pt x="199255" y="199818"/>
                    <a:pt x="222284" y="87278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44000">
                  <a:schemeClr val="tx1">
                    <a:alpha val="20000"/>
                  </a:schemeClr>
                </a:gs>
                <a:gs pos="67000">
                  <a:schemeClr val="tx1"/>
                </a:gs>
              </a:gsLst>
              <a:path path="circle">
                <a:fillToRect l="100000" t="100000"/>
              </a:path>
              <a:tileRect r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3B5AA-21A7-11C0-E8B6-98FE14210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74" y="4443430"/>
              <a:ext cx="318191" cy="430816"/>
            </a:xfrm>
            <a:custGeom>
              <a:avLst/>
              <a:gdLst>
                <a:gd name="connsiteX0" fmla="*/ 316673 w 318191"/>
                <a:gd name="connsiteY0" fmla="*/ 0 h 430816"/>
                <a:gd name="connsiteX1" fmla="*/ 318191 w 318191"/>
                <a:gd name="connsiteY1" fmla="*/ 15064 h 430816"/>
                <a:gd name="connsiteX2" fmla="*/ 303606 w 318191"/>
                <a:gd name="connsiteY2" fmla="*/ 159751 h 430816"/>
                <a:gd name="connsiteX3" fmla="*/ 289852 w 318191"/>
                <a:gd name="connsiteY3" fmla="*/ 204057 h 430816"/>
                <a:gd name="connsiteX4" fmla="*/ 126782 w 318191"/>
                <a:gd name="connsiteY4" fmla="*/ 313066 h 430816"/>
                <a:gd name="connsiteX5" fmla="*/ 30088 w 318191"/>
                <a:gd name="connsiteY5" fmla="*/ 397915 h 430816"/>
                <a:gd name="connsiteX6" fmla="*/ 9331 w 318191"/>
                <a:gd name="connsiteY6" fmla="*/ 423106 h 430816"/>
                <a:gd name="connsiteX7" fmla="*/ 0 w 318191"/>
                <a:gd name="connsiteY7" fmla="*/ 430816 h 430816"/>
                <a:gd name="connsiteX8" fmla="*/ 59697 w 318191"/>
                <a:gd name="connsiteY8" fmla="*/ 358463 h 430816"/>
                <a:gd name="connsiteX9" fmla="*/ 146406 w 318191"/>
                <a:gd name="connsiteY9" fmla="*/ 152406 h 430816"/>
                <a:gd name="connsiteX10" fmla="*/ 152329 w 318191"/>
                <a:gd name="connsiteY10" fmla="*/ 93646 h 430816"/>
                <a:gd name="connsiteX11" fmla="*/ 171522 w 318191"/>
                <a:gd name="connsiteY11" fmla="*/ 80559 h 430816"/>
                <a:gd name="connsiteX12" fmla="*/ 179412 w 318191"/>
                <a:gd name="connsiteY12" fmla="*/ 75179 h 430816"/>
                <a:gd name="connsiteX13" fmla="*/ 292382 w 318191"/>
                <a:gd name="connsiteY13" fmla="*/ 11472 h 43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8191" h="430816">
                  <a:moveTo>
                    <a:pt x="316673" y="0"/>
                  </a:moveTo>
                  <a:lnTo>
                    <a:pt x="318191" y="15064"/>
                  </a:lnTo>
                  <a:cubicBezTo>
                    <a:pt x="318191" y="64627"/>
                    <a:pt x="313169" y="113016"/>
                    <a:pt x="303606" y="159751"/>
                  </a:cubicBezTo>
                  <a:lnTo>
                    <a:pt x="289852" y="204057"/>
                  </a:lnTo>
                  <a:lnTo>
                    <a:pt x="126782" y="313066"/>
                  </a:lnTo>
                  <a:lnTo>
                    <a:pt x="30088" y="397915"/>
                  </a:lnTo>
                  <a:lnTo>
                    <a:pt x="9331" y="423106"/>
                  </a:lnTo>
                  <a:lnTo>
                    <a:pt x="0" y="430816"/>
                  </a:lnTo>
                  <a:lnTo>
                    <a:pt x="59697" y="358463"/>
                  </a:lnTo>
                  <a:cubicBezTo>
                    <a:pt x="101120" y="297148"/>
                    <a:pt x="131053" y="227433"/>
                    <a:pt x="146406" y="152406"/>
                  </a:cubicBezTo>
                  <a:lnTo>
                    <a:pt x="152329" y="93646"/>
                  </a:lnTo>
                  <a:lnTo>
                    <a:pt x="171522" y="80559"/>
                  </a:lnTo>
                  <a:lnTo>
                    <a:pt x="179412" y="75179"/>
                  </a:lnTo>
                  <a:cubicBezTo>
                    <a:pt x="216354" y="52544"/>
                    <a:pt x="254039" y="31300"/>
                    <a:pt x="292382" y="11472"/>
                  </a:cubicBezTo>
                  <a:close/>
                </a:path>
              </a:pathLst>
            </a:custGeom>
            <a:gradFill flip="none" rotWithShape="1">
              <a:gsLst>
                <a:gs pos="30000">
                  <a:schemeClr val="tx1">
                    <a:alpha val="0"/>
                  </a:schemeClr>
                </a:gs>
                <a:gs pos="54000">
                  <a:schemeClr val="tx1">
                    <a:alpha val="20000"/>
                  </a:schemeClr>
                </a:gs>
                <a:gs pos="86000">
                  <a:schemeClr val="tx1"/>
                </a:gs>
              </a:gsLst>
              <a:lin ang="12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A10A49C-A6BE-AA9A-CD70-2AAA1DE1B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1028" y="3768234"/>
              <a:ext cx="628036" cy="186420"/>
            </a:xfrm>
            <a:custGeom>
              <a:avLst/>
              <a:gdLst>
                <a:gd name="connsiteX0" fmla="*/ 184214 w 628036"/>
                <a:gd name="connsiteY0" fmla="*/ 0 h 186420"/>
                <a:gd name="connsiteX1" fmla="*/ 366600 w 628036"/>
                <a:gd name="connsiteY1" fmla="*/ 89988 h 186420"/>
                <a:gd name="connsiteX2" fmla="*/ 462014 w 628036"/>
                <a:gd name="connsiteY2" fmla="*/ 122389 h 186420"/>
                <a:gd name="connsiteX3" fmla="*/ 462016 w 628036"/>
                <a:gd name="connsiteY3" fmla="*/ 122389 h 186420"/>
                <a:gd name="connsiteX4" fmla="*/ 487172 w 628036"/>
                <a:gd name="connsiteY4" fmla="*/ 124928 h 186420"/>
                <a:gd name="connsiteX5" fmla="*/ 595342 w 628036"/>
                <a:gd name="connsiteY5" fmla="*/ 158552 h 186420"/>
                <a:gd name="connsiteX6" fmla="*/ 610424 w 628036"/>
                <a:gd name="connsiteY6" fmla="*/ 166749 h 186420"/>
                <a:gd name="connsiteX7" fmla="*/ 628036 w 628036"/>
                <a:gd name="connsiteY7" fmla="*/ 176322 h 186420"/>
                <a:gd name="connsiteX8" fmla="*/ 533286 w 628036"/>
                <a:gd name="connsiteY8" fmla="*/ 146910 h 186420"/>
                <a:gd name="connsiteX9" fmla="*/ 417149 w 628036"/>
                <a:gd name="connsiteY9" fmla="*/ 135202 h 186420"/>
                <a:gd name="connsiteX10" fmla="*/ 192842 w 628036"/>
                <a:gd name="connsiteY10" fmla="*/ 180488 h 186420"/>
                <a:gd name="connsiteX11" fmla="*/ 181912 w 628036"/>
                <a:gd name="connsiteY11" fmla="*/ 186420 h 186420"/>
                <a:gd name="connsiteX12" fmla="*/ 136090 w 628036"/>
                <a:gd name="connsiteY12" fmla="*/ 164334 h 186420"/>
                <a:gd name="connsiteX13" fmla="*/ 146728 w 628036"/>
                <a:gd name="connsiteY13" fmla="*/ 158552 h 186420"/>
                <a:gd name="connsiteX14" fmla="*/ 254898 w 628036"/>
                <a:gd name="connsiteY14" fmla="*/ 124928 h 186420"/>
                <a:gd name="connsiteX15" fmla="*/ 371034 w 628036"/>
                <a:gd name="connsiteY15" fmla="*/ 113204 h 186420"/>
                <a:gd name="connsiteX16" fmla="*/ 146727 w 628036"/>
                <a:gd name="connsiteY16" fmla="*/ 158552 h 186420"/>
                <a:gd name="connsiteX17" fmla="*/ 136089 w 628036"/>
                <a:gd name="connsiteY17" fmla="*/ 164334 h 186420"/>
                <a:gd name="connsiteX18" fmla="*/ 134411 w 628036"/>
                <a:gd name="connsiteY18" fmla="*/ 163525 h 186420"/>
                <a:gd name="connsiteX19" fmla="*/ 0 w 628036"/>
                <a:gd name="connsiteY19" fmla="*/ 78464 h 186420"/>
                <a:gd name="connsiteX20" fmla="*/ 91585 w 628036"/>
                <a:gd name="connsiteY20" fmla="*/ 28753 h 18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28036" h="186420">
                  <a:moveTo>
                    <a:pt x="184214" y="0"/>
                  </a:moveTo>
                  <a:lnTo>
                    <a:pt x="366600" y="89988"/>
                  </a:lnTo>
                  <a:lnTo>
                    <a:pt x="462014" y="122389"/>
                  </a:lnTo>
                  <a:lnTo>
                    <a:pt x="462016" y="122389"/>
                  </a:lnTo>
                  <a:lnTo>
                    <a:pt x="487172" y="124928"/>
                  </a:lnTo>
                  <a:cubicBezTo>
                    <a:pt x="524686" y="132615"/>
                    <a:pt x="560871" y="143952"/>
                    <a:pt x="595342" y="158552"/>
                  </a:cubicBezTo>
                  <a:lnTo>
                    <a:pt x="610424" y="166749"/>
                  </a:lnTo>
                  <a:lnTo>
                    <a:pt x="628036" y="176322"/>
                  </a:lnTo>
                  <a:lnTo>
                    <a:pt x="533286" y="146910"/>
                  </a:lnTo>
                  <a:cubicBezTo>
                    <a:pt x="495773" y="139233"/>
                    <a:pt x="456932" y="135202"/>
                    <a:pt x="417149" y="135202"/>
                  </a:cubicBezTo>
                  <a:cubicBezTo>
                    <a:pt x="337584" y="135202"/>
                    <a:pt x="261785" y="151327"/>
                    <a:pt x="192842" y="180488"/>
                  </a:cubicBezTo>
                  <a:lnTo>
                    <a:pt x="181912" y="186420"/>
                  </a:lnTo>
                  <a:lnTo>
                    <a:pt x="136090" y="164334"/>
                  </a:lnTo>
                  <a:lnTo>
                    <a:pt x="146728" y="158552"/>
                  </a:lnTo>
                  <a:cubicBezTo>
                    <a:pt x="181199" y="143952"/>
                    <a:pt x="217385" y="132615"/>
                    <a:pt x="254898" y="124928"/>
                  </a:cubicBezTo>
                  <a:lnTo>
                    <a:pt x="371034" y="113204"/>
                  </a:lnTo>
                  <a:cubicBezTo>
                    <a:pt x="291469" y="113204"/>
                    <a:pt x="215670" y="129351"/>
                    <a:pt x="146727" y="158552"/>
                  </a:cubicBezTo>
                  <a:lnTo>
                    <a:pt x="136089" y="164334"/>
                  </a:lnTo>
                  <a:lnTo>
                    <a:pt x="134411" y="163525"/>
                  </a:lnTo>
                  <a:lnTo>
                    <a:pt x="0" y="78464"/>
                  </a:lnTo>
                  <a:lnTo>
                    <a:pt x="91585" y="28753"/>
                  </a:ln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52000">
                  <a:schemeClr val="tx1">
                    <a:alpha val="20000"/>
                  </a:schemeClr>
                </a:gs>
                <a:gs pos="92000">
                  <a:schemeClr val="tx1"/>
                </a:gs>
              </a:gsLst>
              <a:lin ang="48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7CA75B-CF40-0400-6166-C4A63C4FA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4137" y="4446487"/>
              <a:ext cx="513270" cy="549826"/>
            </a:xfrm>
            <a:custGeom>
              <a:avLst/>
              <a:gdLst>
                <a:gd name="connsiteX0" fmla="*/ 1211 w 513270"/>
                <a:gd name="connsiteY0" fmla="*/ 0 h 549826"/>
                <a:gd name="connsiteX1" fmla="*/ 97437 w 513270"/>
                <a:gd name="connsiteY1" fmla="*/ 47766 h 549826"/>
                <a:gd name="connsiteX2" fmla="*/ 148715 w 513270"/>
                <a:gd name="connsiteY2" fmla="*/ 82055 h 549826"/>
                <a:gd name="connsiteX3" fmla="*/ 195880 w 513270"/>
                <a:gd name="connsiteY3" fmla="*/ 113594 h 549826"/>
                <a:gd name="connsiteX4" fmla="*/ 199485 w 513270"/>
                <a:gd name="connsiteY4" fmla="*/ 149349 h 549826"/>
                <a:gd name="connsiteX5" fmla="*/ 441846 w 513270"/>
                <a:gd name="connsiteY5" fmla="*/ 511059 h 549826"/>
                <a:gd name="connsiteX6" fmla="*/ 513270 w 513270"/>
                <a:gd name="connsiteY6" fmla="*/ 549826 h 549826"/>
                <a:gd name="connsiteX7" fmla="*/ 493619 w 513270"/>
                <a:gd name="connsiteY7" fmla="*/ 543718 h 549826"/>
                <a:gd name="connsiteX8" fmla="*/ 395732 w 513270"/>
                <a:gd name="connsiteY8" fmla="*/ 490513 h 549826"/>
                <a:gd name="connsiteX9" fmla="*/ 357579 w 513270"/>
                <a:gd name="connsiteY9" fmla="*/ 458991 h 549826"/>
                <a:gd name="connsiteX10" fmla="*/ 310447 w 513270"/>
                <a:gd name="connsiteY10" fmla="*/ 420049 h 549826"/>
                <a:gd name="connsiteX11" fmla="*/ 283078 w 513270"/>
                <a:gd name="connsiteY11" fmla="*/ 386832 h 549826"/>
                <a:gd name="connsiteX12" fmla="*/ 182180 w 513270"/>
                <a:gd name="connsiteY12" fmla="*/ 302457 h 549826"/>
                <a:gd name="connsiteX13" fmla="*/ 85191 w 513270"/>
                <a:gd name="connsiteY13" fmla="*/ 234594 h 549826"/>
                <a:gd name="connsiteX14" fmla="*/ 28225 w 513270"/>
                <a:gd name="connsiteY14" fmla="*/ 200634 h 549826"/>
                <a:gd name="connsiteX15" fmla="*/ 14586 w 513270"/>
                <a:gd name="connsiteY15" fmla="*/ 156694 h 549826"/>
                <a:gd name="connsiteX16" fmla="*/ 0 w 513270"/>
                <a:gd name="connsiteY16" fmla="*/ 12007 h 54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270" h="549826">
                  <a:moveTo>
                    <a:pt x="1211" y="0"/>
                  </a:moveTo>
                  <a:lnTo>
                    <a:pt x="97437" y="47766"/>
                  </a:lnTo>
                  <a:lnTo>
                    <a:pt x="148715" y="82055"/>
                  </a:lnTo>
                  <a:lnTo>
                    <a:pt x="195880" y="113594"/>
                  </a:lnTo>
                  <a:lnTo>
                    <a:pt x="199485" y="149349"/>
                  </a:lnTo>
                  <a:cubicBezTo>
                    <a:pt x="230190" y="299403"/>
                    <a:pt x="319217" y="428212"/>
                    <a:pt x="441846" y="511059"/>
                  </a:cubicBezTo>
                  <a:lnTo>
                    <a:pt x="513270" y="549826"/>
                  </a:lnTo>
                  <a:lnTo>
                    <a:pt x="493619" y="543718"/>
                  </a:lnTo>
                  <a:cubicBezTo>
                    <a:pt x="459148" y="529118"/>
                    <a:pt x="426390" y="511254"/>
                    <a:pt x="395732" y="490513"/>
                  </a:cubicBezTo>
                  <a:lnTo>
                    <a:pt x="357579" y="458991"/>
                  </a:lnTo>
                  <a:lnTo>
                    <a:pt x="310447" y="420049"/>
                  </a:lnTo>
                  <a:lnTo>
                    <a:pt x="283078" y="386832"/>
                  </a:lnTo>
                  <a:lnTo>
                    <a:pt x="182180" y="302457"/>
                  </a:lnTo>
                  <a:cubicBezTo>
                    <a:pt x="150604" y="278594"/>
                    <a:pt x="118248" y="255966"/>
                    <a:pt x="85191" y="234594"/>
                  </a:cubicBezTo>
                  <a:lnTo>
                    <a:pt x="28225" y="200634"/>
                  </a:lnTo>
                  <a:lnTo>
                    <a:pt x="14586" y="156694"/>
                  </a:lnTo>
                  <a:cubicBezTo>
                    <a:pt x="5023" y="109959"/>
                    <a:pt x="0" y="61570"/>
                    <a:pt x="0" y="12007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43000">
                  <a:schemeClr val="tx1">
                    <a:alpha val="20000"/>
                  </a:schemeClr>
                </a:gs>
                <a:gs pos="63000">
                  <a:schemeClr val="tx1"/>
                </a:gs>
              </a:gsLst>
              <a:lin ang="204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B337BA1E-1BD6-78A5-E2F8-3E6A7522F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1257300"/>
              <a:ext cx="1152525" cy="115252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843C232E-18AD-2BF0-032A-47606146D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5800" y="3881438"/>
              <a:ext cx="1152525" cy="1154113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A3513A66-FB25-2FBA-7E17-7BAFF0A9D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5263" y="3881438"/>
              <a:ext cx="1152525" cy="1154113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0">
              <a:extLst>
                <a:ext uri="{FF2B5EF4-FFF2-40B4-BE49-F238E27FC236}">
                  <a16:creationId xmlns:a16="http://schemas.microsoft.com/office/drawing/2014/main" id="{61397C98-3C13-6308-EDC9-AD1B54CB4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1388718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10">
              <a:extLst>
                <a:ext uri="{FF2B5EF4-FFF2-40B4-BE49-F238E27FC236}">
                  <a16:creationId xmlns:a16="http://schemas.microsoft.com/office/drawing/2014/main" id="{53EFFF2E-5AC9-404D-1B7D-31850898A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681" y="4013650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A68C8CC9-AA44-D8FC-9E2C-B3866F612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217" y="4013650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7" name="Graphic 36" descr="Map compass with solid fill">
            <a:extLst>
              <a:ext uri="{FF2B5EF4-FFF2-40B4-BE49-F238E27FC236}">
                <a16:creationId xmlns:a16="http://schemas.microsoft.com/office/drawing/2014/main" id="{48838163-2B80-618C-8C87-B6C55BB4C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3293" y="1520855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719E309F-FADF-50F3-1C05-1531FC4A9E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8818" y="4145787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5229418B-EA01-6A58-715F-D788EB11912F}"/>
              </a:ext>
            </a:extLst>
          </p:cNvPr>
          <p:cNvGrpSpPr/>
          <p:nvPr/>
        </p:nvGrpSpPr>
        <p:grpSpPr>
          <a:xfrm>
            <a:off x="8792149" y="3798353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E7B4B3-C224-4416-E90A-E5B96AA3262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1805FA4-6493-EE05-AFBC-2F1586CB474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7EA58F4-AD33-2FC0-E3B6-63CDF5745278}"/>
              </a:ext>
            </a:extLst>
          </p:cNvPr>
          <p:cNvGrpSpPr/>
          <p:nvPr/>
        </p:nvGrpSpPr>
        <p:grpSpPr>
          <a:xfrm>
            <a:off x="473771" y="3798353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8A0E5C-3F9B-C0E8-0C26-988981F86BC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7ECE5F3-43A0-E90F-203C-189584197B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592FDA4-44FF-4A7E-6223-7052CE12641F}"/>
              </a:ext>
            </a:extLst>
          </p:cNvPr>
          <p:cNvGrpSpPr/>
          <p:nvPr/>
        </p:nvGrpSpPr>
        <p:grpSpPr>
          <a:xfrm>
            <a:off x="7490555" y="1438027"/>
            <a:ext cx="2926080" cy="1290153"/>
            <a:chOff x="8921977" y="1242150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0C3D6D-5CD7-B101-DF64-9D7D5C0554B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CB7B4B9-FB7D-9949-43BE-22147FDFC79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58E39723-B0EB-3E11-A537-1156065108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9355" y="4145787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048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CBD39-73EF-AB36-72E1-234103466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0A1F8-B805-D05B-CAEA-2F2D4C80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3-Step Network Loop Infographic – Slide Template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070190B-65B0-71CA-DC00-B21D78965BEE}"/>
              </a:ext>
            </a:extLst>
          </p:cNvPr>
          <p:cNvGrpSpPr/>
          <p:nvPr/>
        </p:nvGrpSpPr>
        <p:grpSpPr>
          <a:xfrm>
            <a:off x="4005263" y="1257300"/>
            <a:ext cx="4183062" cy="3778251"/>
            <a:chOff x="4005263" y="1257300"/>
            <a:chExt cx="4183062" cy="377825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EB3D782-337E-64DB-4EBF-68A66E199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672" y="4253928"/>
              <a:ext cx="2945813" cy="777572"/>
            </a:xfrm>
            <a:custGeom>
              <a:avLst/>
              <a:gdLst>
                <a:gd name="connsiteX0" fmla="*/ 1522508 w 2945813"/>
                <a:gd name="connsiteY0" fmla="*/ 601 h 777572"/>
                <a:gd name="connsiteX1" fmla="*/ 2369902 w 2945813"/>
                <a:gd name="connsiteY1" fmla="*/ 240325 h 777572"/>
                <a:gd name="connsiteX2" fmla="*/ 2421180 w 2945813"/>
                <a:gd name="connsiteY2" fmla="*/ 274614 h 777572"/>
                <a:gd name="connsiteX3" fmla="*/ 2565068 w 2945813"/>
                <a:gd name="connsiteY3" fmla="*/ 370830 h 777572"/>
                <a:gd name="connsiteX4" fmla="*/ 2894882 w 2945813"/>
                <a:gd name="connsiteY4" fmla="*/ 700881 h 777572"/>
                <a:gd name="connsiteX5" fmla="*/ 2945813 w 2945813"/>
                <a:gd name="connsiteY5" fmla="*/ 777124 h 777572"/>
                <a:gd name="connsiteX6" fmla="*/ 2874254 w 2945813"/>
                <a:gd name="connsiteY6" fmla="*/ 769900 h 777572"/>
                <a:gd name="connsiteX7" fmla="*/ 2668197 w 2945813"/>
                <a:gd name="connsiteY7" fmla="*/ 683072 h 777572"/>
                <a:gd name="connsiteX8" fmla="*/ 2630044 w 2945813"/>
                <a:gd name="connsiteY8" fmla="*/ 651550 h 777572"/>
                <a:gd name="connsiteX9" fmla="*/ 2582912 w 2945813"/>
                <a:gd name="connsiteY9" fmla="*/ 612608 h 777572"/>
                <a:gd name="connsiteX10" fmla="*/ 2555543 w 2945813"/>
                <a:gd name="connsiteY10" fmla="*/ 579391 h 777572"/>
                <a:gd name="connsiteX11" fmla="*/ 2454645 w 2945813"/>
                <a:gd name="connsiteY11" fmla="*/ 495016 h 777572"/>
                <a:gd name="connsiteX12" fmla="*/ 661825 w 2945813"/>
                <a:gd name="connsiteY12" fmla="*/ 384219 h 777572"/>
                <a:gd name="connsiteX13" fmla="*/ 484784 w 2945813"/>
                <a:gd name="connsiteY13" fmla="*/ 502568 h 777572"/>
                <a:gd name="connsiteX14" fmla="*/ 388090 w 2945813"/>
                <a:gd name="connsiteY14" fmla="*/ 587417 h 777572"/>
                <a:gd name="connsiteX15" fmla="*/ 367333 w 2945813"/>
                <a:gd name="connsiteY15" fmla="*/ 612608 h 777572"/>
                <a:gd name="connsiteX16" fmla="*/ 309992 w 2945813"/>
                <a:gd name="connsiteY16" fmla="*/ 659985 h 777572"/>
                <a:gd name="connsiteX17" fmla="*/ 282048 w 2945813"/>
                <a:gd name="connsiteY17" fmla="*/ 683072 h 777572"/>
                <a:gd name="connsiteX18" fmla="*/ 75991 w 2945813"/>
                <a:gd name="connsiteY18" fmla="*/ 769900 h 777572"/>
                <a:gd name="connsiteX19" fmla="*/ 0 w 2945813"/>
                <a:gd name="connsiteY19" fmla="*/ 777572 h 777572"/>
                <a:gd name="connsiteX20" fmla="*/ 22915 w 2945813"/>
                <a:gd name="connsiteY20" fmla="*/ 742128 h 777572"/>
                <a:gd name="connsiteX21" fmla="*/ 393819 w 2945813"/>
                <a:gd name="connsiteY21" fmla="*/ 362593 h 777572"/>
                <a:gd name="connsiteX22" fmla="*/ 529524 w 2945813"/>
                <a:gd name="connsiteY22" fmla="*/ 270061 h 777572"/>
                <a:gd name="connsiteX23" fmla="*/ 537414 w 2945813"/>
                <a:gd name="connsiteY23" fmla="*/ 264681 h 777572"/>
                <a:gd name="connsiteX24" fmla="*/ 1522508 w 2945813"/>
                <a:gd name="connsiteY24" fmla="*/ 601 h 77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45813" h="777572">
                  <a:moveTo>
                    <a:pt x="1522508" y="601"/>
                  </a:moveTo>
                  <a:cubicBezTo>
                    <a:pt x="1811207" y="8094"/>
                    <a:pt x="2102212" y="85710"/>
                    <a:pt x="2369902" y="240325"/>
                  </a:cubicBezTo>
                  <a:lnTo>
                    <a:pt x="2421180" y="274614"/>
                  </a:lnTo>
                  <a:lnTo>
                    <a:pt x="2565068" y="370830"/>
                  </a:lnTo>
                  <a:cubicBezTo>
                    <a:pt x="2688923" y="465981"/>
                    <a:pt x="2799798" y="576951"/>
                    <a:pt x="2894882" y="700881"/>
                  </a:cubicBezTo>
                  <a:lnTo>
                    <a:pt x="2945813" y="777124"/>
                  </a:lnTo>
                  <a:lnTo>
                    <a:pt x="2874254" y="769900"/>
                  </a:lnTo>
                  <a:cubicBezTo>
                    <a:pt x="2799228" y="754527"/>
                    <a:pt x="2729512" y="724553"/>
                    <a:pt x="2668197" y="683072"/>
                  </a:cubicBezTo>
                  <a:lnTo>
                    <a:pt x="2630044" y="651550"/>
                  </a:lnTo>
                  <a:lnTo>
                    <a:pt x="2582912" y="612608"/>
                  </a:lnTo>
                  <a:lnTo>
                    <a:pt x="2555543" y="579391"/>
                  </a:lnTo>
                  <a:lnTo>
                    <a:pt x="2454645" y="495016"/>
                  </a:lnTo>
                  <a:cubicBezTo>
                    <a:pt x="1949421" y="113202"/>
                    <a:pt x="1244696" y="47592"/>
                    <a:pt x="661825" y="384219"/>
                  </a:cubicBezTo>
                  <a:cubicBezTo>
                    <a:pt x="600094" y="419859"/>
                    <a:pt x="540972" y="459418"/>
                    <a:pt x="484784" y="502568"/>
                  </a:cubicBezTo>
                  <a:lnTo>
                    <a:pt x="388090" y="587417"/>
                  </a:lnTo>
                  <a:lnTo>
                    <a:pt x="367333" y="612608"/>
                  </a:lnTo>
                  <a:lnTo>
                    <a:pt x="309992" y="659985"/>
                  </a:lnTo>
                  <a:lnTo>
                    <a:pt x="282048" y="683072"/>
                  </a:lnTo>
                  <a:cubicBezTo>
                    <a:pt x="220733" y="724553"/>
                    <a:pt x="151018" y="754527"/>
                    <a:pt x="75991" y="769900"/>
                  </a:cubicBezTo>
                  <a:lnTo>
                    <a:pt x="0" y="777572"/>
                  </a:lnTo>
                  <a:lnTo>
                    <a:pt x="22915" y="742128"/>
                  </a:lnTo>
                  <a:cubicBezTo>
                    <a:pt x="129119" y="594827"/>
                    <a:pt x="254598" y="467820"/>
                    <a:pt x="393819" y="362593"/>
                  </a:cubicBezTo>
                  <a:lnTo>
                    <a:pt x="529524" y="270061"/>
                  </a:lnTo>
                  <a:lnTo>
                    <a:pt x="537414" y="264681"/>
                  </a:lnTo>
                  <a:cubicBezTo>
                    <a:pt x="832948" y="83596"/>
                    <a:pt x="1176068" y="-8390"/>
                    <a:pt x="1522508" y="60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1112AB-58CF-ED91-5FC5-AA9D2F772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273" y="1587823"/>
              <a:ext cx="1654503" cy="2553323"/>
            </a:xfrm>
            <a:custGeom>
              <a:avLst/>
              <a:gdLst>
                <a:gd name="connsiteX0" fmla="*/ 177072 w 1654503"/>
                <a:gd name="connsiteY0" fmla="*/ 0 h 2553323"/>
                <a:gd name="connsiteX1" fmla="*/ 188705 w 1654503"/>
                <a:gd name="connsiteY1" fmla="*/ 21433 h 2553323"/>
                <a:gd name="connsiteX2" fmla="*/ 233991 w 1654503"/>
                <a:gd name="connsiteY2" fmla="*/ 245740 h 2553323"/>
                <a:gd name="connsiteX3" fmla="*/ 224161 w 1654503"/>
                <a:gd name="connsiteY3" fmla="*/ 343254 h 2553323"/>
                <a:gd name="connsiteX4" fmla="*/ 222283 w 1654503"/>
                <a:gd name="connsiteY4" fmla="*/ 361877 h 2553323"/>
                <a:gd name="connsiteX5" fmla="*/ 203105 w 1654503"/>
                <a:gd name="connsiteY5" fmla="*/ 423658 h 2553323"/>
                <a:gd name="connsiteX6" fmla="*/ 203103 w 1654503"/>
                <a:gd name="connsiteY6" fmla="*/ 423665 h 2553323"/>
                <a:gd name="connsiteX7" fmla="*/ 178041 w 1654503"/>
                <a:gd name="connsiteY7" fmla="*/ 567350 h 2553323"/>
                <a:gd name="connsiteX8" fmla="*/ 978285 w 1654503"/>
                <a:gd name="connsiteY8" fmla="*/ 2176126 h 2553323"/>
                <a:gd name="connsiteX9" fmla="*/ 1169355 w 1654503"/>
                <a:gd name="connsiteY9" fmla="*/ 2270399 h 2553323"/>
                <a:gd name="connsiteX10" fmla="*/ 1264769 w 1654503"/>
                <a:gd name="connsiteY10" fmla="*/ 2302800 h 2553323"/>
                <a:gd name="connsiteX11" fmla="*/ 1264771 w 1654503"/>
                <a:gd name="connsiteY11" fmla="*/ 2302800 h 2553323"/>
                <a:gd name="connsiteX12" fmla="*/ 1289927 w 1654503"/>
                <a:gd name="connsiteY12" fmla="*/ 2305339 h 2553323"/>
                <a:gd name="connsiteX13" fmla="*/ 1398097 w 1654503"/>
                <a:gd name="connsiteY13" fmla="*/ 2338963 h 2553323"/>
                <a:gd name="connsiteX14" fmla="*/ 1413179 w 1654503"/>
                <a:gd name="connsiteY14" fmla="*/ 2347160 h 2553323"/>
                <a:gd name="connsiteX15" fmla="*/ 1495984 w 1654503"/>
                <a:gd name="connsiteY15" fmla="*/ 2392167 h 2553323"/>
                <a:gd name="connsiteX16" fmla="*/ 1651636 w 1654503"/>
                <a:gd name="connsiteY16" fmla="*/ 2548034 h 2553323"/>
                <a:gd name="connsiteX17" fmla="*/ 1654503 w 1654503"/>
                <a:gd name="connsiteY17" fmla="*/ 2553323 h 2553323"/>
                <a:gd name="connsiteX18" fmla="*/ 1607706 w 1654503"/>
                <a:gd name="connsiteY18" fmla="*/ 2550958 h 2553323"/>
                <a:gd name="connsiteX19" fmla="*/ 1093713 w 1654503"/>
                <a:gd name="connsiteY19" fmla="*/ 2419392 h 2553323"/>
                <a:gd name="connsiteX20" fmla="*/ 938845 w 1654503"/>
                <a:gd name="connsiteY20" fmla="*/ 2344745 h 2553323"/>
                <a:gd name="connsiteX21" fmla="*/ 949483 w 1654503"/>
                <a:gd name="connsiteY21" fmla="*/ 2338963 h 2553323"/>
                <a:gd name="connsiteX22" fmla="*/ 1057653 w 1654503"/>
                <a:gd name="connsiteY22" fmla="*/ 2305339 h 2553323"/>
                <a:gd name="connsiteX23" fmla="*/ 1173789 w 1654503"/>
                <a:gd name="connsiteY23" fmla="*/ 2293615 h 2553323"/>
                <a:gd name="connsiteX24" fmla="*/ 1173789 w 1654503"/>
                <a:gd name="connsiteY24" fmla="*/ 2293615 h 2553323"/>
                <a:gd name="connsiteX25" fmla="*/ 949482 w 1654503"/>
                <a:gd name="connsiteY25" fmla="*/ 2338963 h 2553323"/>
                <a:gd name="connsiteX26" fmla="*/ 938844 w 1654503"/>
                <a:gd name="connsiteY26" fmla="*/ 2344745 h 2553323"/>
                <a:gd name="connsiteX27" fmla="*/ 937166 w 1654503"/>
                <a:gd name="connsiteY27" fmla="*/ 2343936 h 2553323"/>
                <a:gd name="connsiteX28" fmla="*/ 0 w 1654503"/>
                <a:gd name="connsiteY28" fmla="*/ 768452 h 2553323"/>
                <a:gd name="connsiteX29" fmla="*/ 2071 w 1654503"/>
                <a:gd name="connsiteY29" fmla="*/ 705310 h 2553323"/>
                <a:gd name="connsiteX30" fmla="*/ 2072 w 1654503"/>
                <a:gd name="connsiteY30" fmla="*/ 705309 h 2553323"/>
                <a:gd name="connsiteX31" fmla="*/ 3861 w 1654503"/>
                <a:gd name="connsiteY31" fmla="*/ 650775 h 2553323"/>
                <a:gd name="connsiteX32" fmla="*/ 136072 w 1654503"/>
                <a:gd name="connsiteY32" fmla="*/ 83211 h 255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654503" h="2553323">
                  <a:moveTo>
                    <a:pt x="177072" y="0"/>
                  </a:moveTo>
                  <a:lnTo>
                    <a:pt x="188705" y="21433"/>
                  </a:lnTo>
                  <a:cubicBezTo>
                    <a:pt x="217866" y="90376"/>
                    <a:pt x="233991" y="166175"/>
                    <a:pt x="233991" y="245740"/>
                  </a:cubicBezTo>
                  <a:lnTo>
                    <a:pt x="224161" y="343254"/>
                  </a:lnTo>
                  <a:lnTo>
                    <a:pt x="222283" y="361877"/>
                  </a:lnTo>
                  <a:lnTo>
                    <a:pt x="203105" y="423658"/>
                  </a:lnTo>
                  <a:lnTo>
                    <a:pt x="203103" y="423665"/>
                  </a:lnTo>
                  <a:lnTo>
                    <a:pt x="178041" y="567350"/>
                  </a:lnTo>
                  <a:cubicBezTo>
                    <a:pt x="100043" y="1196031"/>
                    <a:pt x="395458" y="1839456"/>
                    <a:pt x="978285" y="2176126"/>
                  </a:cubicBezTo>
                  <a:cubicBezTo>
                    <a:pt x="1040059" y="2211818"/>
                    <a:pt x="1103893" y="2243281"/>
                    <a:pt x="1169355" y="2270399"/>
                  </a:cubicBezTo>
                  <a:lnTo>
                    <a:pt x="1264769" y="2302800"/>
                  </a:lnTo>
                  <a:lnTo>
                    <a:pt x="1264771" y="2302800"/>
                  </a:lnTo>
                  <a:lnTo>
                    <a:pt x="1289927" y="2305339"/>
                  </a:lnTo>
                  <a:cubicBezTo>
                    <a:pt x="1327441" y="2313026"/>
                    <a:pt x="1363626" y="2324363"/>
                    <a:pt x="1398097" y="2338963"/>
                  </a:cubicBezTo>
                  <a:lnTo>
                    <a:pt x="1413179" y="2347160"/>
                  </a:lnTo>
                  <a:lnTo>
                    <a:pt x="1495984" y="2392167"/>
                  </a:lnTo>
                  <a:cubicBezTo>
                    <a:pt x="1557299" y="2433648"/>
                    <a:pt x="1610213" y="2486635"/>
                    <a:pt x="1651636" y="2548034"/>
                  </a:cubicBezTo>
                  <a:lnTo>
                    <a:pt x="1654503" y="2553323"/>
                  </a:lnTo>
                  <a:lnTo>
                    <a:pt x="1607706" y="2550958"/>
                  </a:lnTo>
                  <a:cubicBezTo>
                    <a:pt x="1427086" y="2532605"/>
                    <a:pt x="1254405" y="2487398"/>
                    <a:pt x="1093713" y="2419392"/>
                  </a:cubicBezTo>
                  <a:lnTo>
                    <a:pt x="938845" y="2344745"/>
                  </a:lnTo>
                  <a:lnTo>
                    <a:pt x="949483" y="2338963"/>
                  </a:lnTo>
                  <a:cubicBezTo>
                    <a:pt x="983954" y="2324363"/>
                    <a:pt x="1020140" y="2313026"/>
                    <a:pt x="1057653" y="2305339"/>
                  </a:cubicBezTo>
                  <a:lnTo>
                    <a:pt x="1173789" y="2293615"/>
                  </a:lnTo>
                  <a:lnTo>
                    <a:pt x="1173789" y="2293615"/>
                  </a:lnTo>
                  <a:cubicBezTo>
                    <a:pt x="1094224" y="2293615"/>
                    <a:pt x="1018425" y="2309762"/>
                    <a:pt x="949482" y="2338963"/>
                  </a:cubicBezTo>
                  <a:lnTo>
                    <a:pt x="938844" y="2344745"/>
                  </a:lnTo>
                  <a:lnTo>
                    <a:pt x="937166" y="2343936"/>
                  </a:lnTo>
                  <a:cubicBezTo>
                    <a:pt x="378919" y="2040500"/>
                    <a:pt x="0" y="1448712"/>
                    <a:pt x="0" y="768452"/>
                  </a:cubicBezTo>
                  <a:lnTo>
                    <a:pt x="2071" y="705310"/>
                  </a:lnTo>
                  <a:lnTo>
                    <a:pt x="2072" y="705309"/>
                  </a:lnTo>
                  <a:lnTo>
                    <a:pt x="3861" y="650775"/>
                  </a:lnTo>
                  <a:cubicBezTo>
                    <a:pt x="16700" y="455308"/>
                    <a:pt x="61437" y="263638"/>
                    <a:pt x="136072" y="832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7A314B8-BED5-39EF-624D-B49291A1C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7494" y="1580808"/>
              <a:ext cx="1327245" cy="2345409"/>
            </a:xfrm>
            <a:custGeom>
              <a:avLst/>
              <a:gdLst>
                <a:gd name="connsiteX0" fmla="*/ 37050 w 1327245"/>
                <a:gd name="connsiteY0" fmla="*/ 2312617 h 2345409"/>
                <a:gd name="connsiteX1" fmla="*/ 18774 w 1327245"/>
                <a:gd name="connsiteY1" fmla="*/ 2319306 h 2345409"/>
                <a:gd name="connsiteX2" fmla="*/ 0 w 1327245"/>
                <a:gd name="connsiteY2" fmla="*/ 2324134 h 2345409"/>
                <a:gd name="connsiteX3" fmla="*/ 1152971 w 1327245"/>
                <a:gd name="connsiteY3" fmla="*/ 0 h 2345409"/>
                <a:gd name="connsiteX4" fmla="*/ 1170487 w 1327245"/>
                <a:gd name="connsiteY4" fmla="*/ 34208 h 2345409"/>
                <a:gd name="connsiteX5" fmla="*/ 1313674 w 1327245"/>
                <a:gd name="connsiteY5" fmla="*/ 545256 h 2345409"/>
                <a:gd name="connsiteX6" fmla="*/ 1326306 w 1327245"/>
                <a:gd name="connsiteY6" fmla="*/ 714092 h 2345409"/>
                <a:gd name="connsiteX7" fmla="*/ 1326306 w 1327245"/>
                <a:gd name="connsiteY7" fmla="*/ 714092 h 2345409"/>
                <a:gd name="connsiteX8" fmla="*/ 1326643 w 1327245"/>
                <a:gd name="connsiteY8" fmla="*/ 718606 h 2345409"/>
                <a:gd name="connsiteX9" fmla="*/ 431232 w 1327245"/>
                <a:gd name="connsiteY9" fmla="*/ 2318426 h 2345409"/>
                <a:gd name="connsiteX10" fmla="*/ 376510 w 1327245"/>
                <a:gd name="connsiteY10" fmla="*/ 2345409 h 2345409"/>
                <a:gd name="connsiteX11" fmla="*/ 270169 w 1327245"/>
                <a:gd name="connsiteY11" fmla="*/ 2312353 h 2345409"/>
                <a:gd name="connsiteX12" fmla="*/ 154032 w 1327245"/>
                <a:gd name="connsiteY12" fmla="*/ 2300629 h 2345409"/>
                <a:gd name="connsiteX13" fmla="*/ 37895 w 1327245"/>
                <a:gd name="connsiteY13" fmla="*/ 2312353 h 2345409"/>
                <a:gd name="connsiteX14" fmla="*/ 37050 w 1327245"/>
                <a:gd name="connsiteY14" fmla="*/ 2312616 h 2345409"/>
                <a:gd name="connsiteX15" fmla="*/ 168114 w 1327245"/>
                <a:gd name="connsiteY15" fmla="*/ 2264644 h 2345409"/>
                <a:gd name="connsiteX16" fmla="*/ 1160851 w 1327245"/>
                <a:gd name="connsiteY16" fmla="*/ 766840 h 2345409"/>
                <a:gd name="connsiteX17" fmla="*/ 1146886 w 1327245"/>
                <a:gd name="connsiteY17" fmla="*/ 554119 h 2345409"/>
                <a:gd name="connsiteX18" fmla="*/ 1120856 w 1327245"/>
                <a:gd name="connsiteY18" fmla="*/ 423346 h 2345409"/>
                <a:gd name="connsiteX19" fmla="*/ 1120855 w 1327245"/>
                <a:gd name="connsiteY19" fmla="*/ 423344 h 2345409"/>
                <a:gd name="connsiteX20" fmla="*/ 1103952 w 1327245"/>
                <a:gd name="connsiteY20" fmla="*/ 368892 h 2345409"/>
                <a:gd name="connsiteX21" fmla="*/ 1100032 w 1327245"/>
                <a:gd name="connsiteY21" fmla="*/ 330002 h 2345409"/>
                <a:gd name="connsiteX22" fmla="*/ 1092244 w 1327245"/>
                <a:gd name="connsiteY22" fmla="*/ 252755 h 2345409"/>
                <a:gd name="connsiteX23" fmla="*/ 1137530 w 1327245"/>
                <a:gd name="connsiteY23" fmla="*/ 28448 h 234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7245" h="2345409">
                  <a:moveTo>
                    <a:pt x="37050" y="2312617"/>
                  </a:moveTo>
                  <a:lnTo>
                    <a:pt x="18774" y="2319306"/>
                  </a:lnTo>
                  <a:lnTo>
                    <a:pt x="0" y="2324134"/>
                  </a:lnTo>
                  <a:close/>
                  <a:moveTo>
                    <a:pt x="1152971" y="0"/>
                  </a:moveTo>
                  <a:lnTo>
                    <a:pt x="1170487" y="34208"/>
                  </a:lnTo>
                  <a:cubicBezTo>
                    <a:pt x="1244947" y="199845"/>
                    <a:pt x="1292180" y="372041"/>
                    <a:pt x="1313674" y="545256"/>
                  </a:cubicBezTo>
                  <a:lnTo>
                    <a:pt x="1326306" y="714092"/>
                  </a:lnTo>
                  <a:lnTo>
                    <a:pt x="1326306" y="714092"/>
                  </a:lnTo>
                  <a:lnTo>
                    <a:pt x="1326643" y="718606"/>
                  </a:lnTo>
                  <a:cubicBezTo>
                    <a:pt x="1343141" y="1353967"/>
                    <a:pt x="1020248" y="1978230"/>
                    <a:pt x="431232" y="2318426"/>
                  </a:cubicBezTo>
                  <a:lnTo>
                    <a:pt x="376510" y="2345409"/>
                  </a:lnTo>
                  <a:lnTo>
                    <a:pt x="270169" y="2312353"/>
                  </a:lnTo>
                  <a:cubicBezTo>
                    <a:pt x="232656" y="2304666"/>
                    <a:pt x="193815" y="2300629"/>
                    <a:pt x="154032" y="2300629"/>
                  </a:cubicBezTo>
                  <a:cubicBezTo>
                    <a:pt x="114250" y="2300629"/>
                    <a:pt x="75409" y="2304666"/>
                    <a:pt x="37895" y="2312353"/>
                  </a:cubicBezTo>
                  <a:lnTo>
                    <a:pt x="37050" y="2312616"/>
                  </a:lnTo>
                  <a:lnTo>
                    <a:pt x="168114" y="2264644"/>
                  </a:lnTo>
                  <a:cubicBezTo>
                    <a:pt x="751513" y="2017878"/>
                    <a:pt x="1160851" y="1440179"/>
                    <a:pt x="1160851" y="766840"/>
                  </a:cubicBezTo>
                  <a:cubicBezTo>
                    <a:pt x="1160851" y="695455"/>
                    <a:pt x="1156158" y="624404"/>
                    <a:pt x="1146886" y="554119"/>
                  </a:cubicBezTo>
                  <a:lnTo>
                    <a:pt x="1120856" y="423346"/>
                  </a:lnTo>
                  <a:lnTo>
                    <a:pt x="1120855" y="423344"/>
                  </a:lnTo>
                  <a:lnTo>
                    <a:pt x="1103952" y="368892"/>
                  </a:lnTo>
                  <a:lnTo>
                    <a:pt x="1100032" y="330002"/>
                  </a:lnTo>
                  <a:lnTo>
                    <a:pt x="1092244" y="252755"/>
                  </a:lnTo>
                  <a:cubicBezTo>
                    <a:pt x="1092244" y="173190"/>
                    <a:pt x="1108369" y="97391"/>
                    <a:pt x="1137530" y="2844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C5FEBB2-F4A5-3306-6E07-47FCA3A49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1804704"/>
              <a:ext cx="235001" cy="655131"/>
            </a:xfrm>
            <a:custGeom>
              <a:avLst/>
              <a:gdLst>
                <a:gd name="connsiteX0" fmla="*/ 2910 w 235001"/>
                <a:gd name="connsiteY0" fmla="*/ 0 h 655131"/>
                <a:gd name="connsiteX1" fmla="*/ 11708 w 235001"/>
                <a:gd name="connsiteY1" fmla="*/ 87278 h 655131"/>
                <a:gd name="connsiteX2" fmla="*/ 168784 w 235001"/>
                <a:gd name="connsiteY2" fmla="*/ 378621 h 655131"/>
                <a:gd name="connsiteX3" fmla="*/ 229460 w 235001"/>
                <a:gd name="connsiteY3" fmla="*/ 428683 h 655131"/>
                <a:gd name="connsiteX4" fmla="*/ 234062 w 235001"/>
                <a:gd name="connsiteY4" fmla="*/ 490196 h 655131"/>
                <a:gd name="connsiteX5" fmla="*/ 234399 w 235001"/>
                <a:gd name="connsiteY5" fmla="*/ 494710 h 655131"/>
                <a:gd name="connsiteX6" fmla="*/ 233533 w 235001"/>
                <a:gd name="connsiteY6" fmla="*/ 613644 h 655131"/>
                <a:gd name="connsiteX7" fmla="*/ 230477 w 235001"/>
                <a:gd name="connsiteY7" fmla="*/ 655131 h 655131"/>
                <a:gd name="connsiteX8" fmla="*/ 173442 w 235001"/>
                <a:gd name="connsiteY8" fmla="*/ 624173 h 655131"/>
                <a:gd name="connsiteX9" fmla="*/ 68242 w 235001"/>
                <a:gd name="connsiteY9" fmla="*/ 537375 h 655131"/>
                <a:gd name="connsiteX10" fmla="*/ 54642 w 235001"/>
                <a:gd name="connsiteY10" fmla="*/ 330223 h 655131"/>
                <a:gd name="connsiteX11" fmla="*/ 28612 w 235001"/>
                <a:gd name="connsiteY11" fmla="*/ 199450 h 655131"/>
                <a:gd name="connsiteX12" fmla="*/ 28611 w 235001"/>
                <a:gd name="connsiteY12" fmla="*/ 199448 h 655131"/>
                <a:gd name="connsiteX13" fmla="*/ 11708 w 235001"/>
                <a:gd name="connsiteY13" fmla="*/ 144996 h 655131"/>
                <a:gd name="connsiteX14" fmla="*/ 7788 w 235001"/>
                <a:gd name="connsiteY14" fmla="*/ 106106 h 655131"/>
                <a:gd name="connsiteX15" fmla="*/ 0 w 235001"/>
                <a:gd name="connsiteY15" fmla="*/ 28859 h 65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001" h="655131">
                  <a:moveTo>
                    <a:pt x="2910" y="0"/>
                  </a:moveTo>
                  <a:lnTo>
                    <a:pt x="11708" y="87278"/>
                  </a:lnTo>
                  <a:cubicBezTo>
                    <a:pt x="34737" y="199818"/>
                    <a:pt x="90572" y="300408"/>
                    <a:pt x="168784" y="378621"/>
                  </a:cubicBezTo>
                  <a:lnTo>
                    <a:pt x="229460" y="428683"/>
                  </a:lnTo>
                  <a:lnTo>
                    <a:pt x="234062" y="490196"/>
                  </a:lnTo>
                  <a:lnTo>
                    <a:pt x="234399" y="494710"/>
                  </a:lnTo>
                  <a:cubicBezTo>
                    <a:pt x="235430" y="534420"/>
                    <a:pt x="235136" y="574087"/>
                    <a:pt x="233533" y="613644"/>
                  </a:cubicBezTo>
                  <a:lnTo>
                    <a:pt x="230477" y="655131"/>
                  </a:lnTo>
                  <a:lnTo>
                    <a:pt x="173442" y="624173"/>
                  </a:lnTo>
                  <a:lnTo>
                    <a:pt x="68242" y="537375"/>
                  </a:lnTo>
                  <a:lnTo>
                    <a:pt x="54642" y="330223"/>
                  </a:lnTo>
                  <a:lnTo>
                    <a:pt x="28612" y="199450"/>
                  </a:lnTo>
                  <a:lnTo>
                    <a:pt x="28611" y="199448"/>
                  </a:lnTo>
                  <a:lnTo>
                    <a:pt x="11708" y="144996"/>
                  </a:lnTo>
                  <a:lnTo>
                    <a:pt x="7788" y="106106"/>
                  </a:lnTo>
                  <a:lnTo>
                    <a:pt x="0" y="28859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tx1">
                    <a:alpha val="0"/>
                  </a:schemeClr>
                </a:gs>
                <a:gs pos="38000">
                  <a:schemeClr val="tx1">
                    <a:alpha val="20000"/>
                  </a:schemeClr>
                </a:gs>
                <a:gs pos="67000">
                  <a:schemeClr val="tx1"/>
                </a:gs>
              </a:gsLst>
              <a:lin ang="18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227D379-DBEE-DB41-9B60-34787742B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7494" y="3764307"/>
              <a:ext cx="515563" cy="161910"/>
            </a:xfrm>
            <a:custGeom>
              <a:avLst/>
              <a:gdLst>
                <a:gd name="connsiteX0" fmla="*/ 37050 w 515563"/>
                <a:gd name="connsiteY0" fmla="*/ 129118 h 161910"/>
                <a:gd name="connsiteX1" fmla="*/ 18774 w 515563"/>
                <a:gd name="connsiteY1" fmla="*/ 135807 h 161910"/>
                <a:gd name="connsiteX2" fmla="*/ 0 w 515563"/>
                <a:gd name="connsiteY2" fmla="*/ 140635 h 161910"/>
                <a:gd name="connsiteX3" fmla="*/ 326616 w 515563"/>
                <a:gd name="connsiteY3" fmla="*/ 0 h 161910"/>
                <a:gd name="connsiteX4" fmla="*/ 431895 w 515563"/>
                <a:gd name="connsiteY4" fmla="*/ 32680 h 161910"/>
                <a:gd name="connsiteX5" fmla="*/ 515563 w 515563"/>
                <a:gd name="connsiteY5" fmla="*/ 78094 h 161910"/>
                <a:gd name="connsiteX6" fmla="*/ 431232 w 515563"/>
                <a:gd name="connsiteY6" fmla="*/ 134927 h 161910"/>
                <a:gd name="connsiteX7" fmla="*/ 376510 w 515563"/>
                <a:gd name="connsiteY7" fmla="*/ 161910 h 161910"/>
                <a:gd name="connsiteX8" fmla="*/ 270169 w 515563"/>
                <a:gd name="connsiteY8" fmla="*/ 128854 h 161910"/>
                <a:gd name="connsiteX9" fmla="*/ 154032 w 515563"/>
                <a:gd name="connsiteY9" fmla="*/ 117130 h 161910"/>
                <a:gd name="connsiteX10" fmla="*/ 37895 w 515563"/>
                <a:gd name="connsiteY10" fmla="*/ 128854 h 161910"/>
                <a:gd name="connsiteX11" fmla="*/ 37050 w 515563"/>
                <a:gd name="connsiteY11" fmla="*/ 129117 h 161910"/>
                <a:gd name="connsiteX12" fmla="*/ 168114 w 515563"/>
                <a:gd name="connsiteY12" fmla="*/ 81145 h 16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563" h="161910">
                  <a:moveTo>
                    <a:pt x="37050" y="129118"/>
                  </a:moveTo>
                  <a:lnTo>
                    <a:pt x="18774" y="135807"/>
                  </a:lnTo>
                  <a:lnTo>
                    <a:pt x="0" y="140635"/>
                  </a:lnTo>
                  <a:close/>
                  <a:moveTo>
                    <a:pt x="326616" y="0"/>
                  </a:moveTo>
                  <a:lnTo>
                    <a:pt x="431895" y="32680"/>
                  </a:lnTo>
                  <a:lnTo>
                    <a:pt x="515563" y="78094"/>
                  </a:lnTo>
                  <a:lnTo>
                    <a:pt x="431232" y="134927"/>
                  </a:lnTo>
                  <a:lnTo>
                    <a:pt x="376510" y="161910"/>
                  </a:lnTo>
                  <a:lnTo>
                    <a:pt x="270169" y="128854"/>
                  </a:lnTo>
                  <a:cubicBezTo>
                    <a:pt x="232656" y="121167"/>
                    <a:pt x="193815" y="117130"/>
                    <a:pt x="154032" y="117130"/>
                  </a:cubicBezTo>
                  <a:cubicBezTo>
                    <a:pt x="114250" y="117130"/>
                    <a:pt x="75409" y="121167"/>
                    <a:pt x="37895" y="128854"/>
                  </a:cubicBezTo>
                  <a:lnTo>
                    <a:pt x="37050" y="129117"/>
                  </a:lnTo>
                  <a:lnTo>
                    <a:pt x="168114" y="81145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tx1">
                    <a:alpha val="0"/>
                  </a:schemeClr>
                </a:gs>
                <a:gs pos="68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6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E91CCA4-CC3E-6F01-70EC-B26C25C19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273" y="1804705"/>
              <a:ext cx="233991" cy="653571"/>
            </a:xfrm>
            <a:custGeom>
              <a:avLst/>
              <a:gdLst>
                <a:gd name="connsiteX0" fmla="*/ 231082 w 233991"/>
                <a:gd name="connsiteY0" fmla="*/ 0 h 653571"/>
                <a:gd name="connsiteX1" fmla="*/ 233991 w 233991"/>
                <a:gd name="connsiteY1" fmla="*/ 28859 h 653571"/>
                <a:gd name="connsiteX2" fmla="*/ 224161 w 233991"/>
                <a:gd name="connsiteY2" fmla="*/ 126373 h 653571"/>
                <a:gd name="connsiteX3" fmla="*/ 222283 w 233991"/>
                <a:gd name="connsiteY3" fmla="*/ 144996 h 653571"/>
                <a:gd name="connsiteX4" fmla="*/ 203105 w 233991"/>
                <a:gd name="connsiteY4" fmla="*/ 206777 h 653571"/>
                <a:gd name="connsiteX5" fmla="*/ 203103 w 233991"/>
                <a:gd name="connsiteY5" fmla="*/ 206784 h 653571"/>
                <a:gd name="connsiteX6" fmla="*/ 178041 w 233991"/>
                <a:gd name="connsiteY6" fmla="*/ 350469 h 653571"/>
                <a:gd name="connsiteX7" fmla="*/ 167772 w 233991"/>
                <a:gd name="connsiteY7" fmla="*/ 468441 h 653571"/>
                <a:gd name="connsiteX8" fmla="*/ 166871 w 233991"/>
                <a:gd name="connsiteY8" fmla="*/ 532973 h 653571"/>
                <a:gd name="connsiteX9" fmla="*/ 163955 w 233991"/>
                <a:gd name="connsiteY9" fmla="*/ 536508 h 653571"/>
                <a:gd name="connsiteX10" fmla="*/ 57704 w 233991"/>
                <a:gd name="connsiteY10" fmla="*/ 624173 h 653571"/>
                <a:gd name="connsiteX11" fmla="*/ 3542 w 233991"/>
                <a:gd name="connsiteY11" fmla="*/ 653571 h 653571"/>
                <a:gd name="connsiteX12" fmla="*/ 0 w 233991"/>
                <a:gd name="connsiteY12" fmla="*/ 551571 h 653571"/>
                <a:gd name="connsiteX13" fmla="*/ 2071 w 233991"/>
                <a:gd name="connsiteY13" fmla="*/ 488429 h 653571"/>
                <a:gd name="connsiteX14" fmla="*/ 2072 w 233991"/>
                <a:gd name="connsiteY14" fmla="*/ 488428 h 653571"/>
                <a:gd name="connsiteX15" fmla="*/ 3861 w 233991"/>
                <a:gd name="connsiteY15" fmla="*/ 433894 h 653571"/>
                <a:gd name="connsiteX16" fmla="*/ 4407 w 233991"/>
                <a:gd name="connsiteY16" fmla="*/ 428785 h 653571"/>
                <a:gd name="connsiteX17" fmla="*/ 65208 w 233991"/>
                <a:gd name="connsiteY17" fmla="*/ 378620 h 653571"/>
                <a:gd name="connsiteX18" fmla="*/ 222284 w 233991"/>
                <a:gd name="connsiteY18" fmla="*/ 87278 h 65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3991" h="653571">
                  <a:moveTo>
                    <a:pt x="231082" y="0"/>
                  </a:moveTo>
                  <a:lnTo>
                    <a:pt x="233991" y="28859"/>
                  </a:lnTo>
                  <a:lnTo>
                    <a:pt x="224161" y="126373"/>
                  </a:lnTo>
                  <a:lnTo>
                    <a:pt x="222283" y="144996"/>
                  </a:lnTo>
                  <a:lnTo>
                    <a:pt x="203105" y="206777"/>
                  </a:lnTo>
                  <a:lnTo>
                    <a:pt x="203103" y="206784"/>
                  </a:lnTo>
                  <a:lnTo>
                    <a:pt x="178041" y="350469"/>
                  </a:lnTo>
                  <a:cubicBezTo>
                    <a:pt x="173166" y="389762"/>
                    <a:pt x="169750" y="429112"/>
                    <a:pt x="167772" y="468441"/>
                  </a:cubicBezTo>
                  <a:lnTo>
                    <a:pt x="166871" y="532973"/>
                  </a:lnTo>
                  <a:lnTo>
                    <a:pt x="163955" y="536508"/>
                  </a:lnTo>
                  <a:cubicBezTo>
                    <a:pt x="131475" y="568988"/>
                    <a:pt x="95898" y="598370"/>
                    <a:pt x="57704" y="624173"/>
                  </a:cubicBezTo>
                  <a:lnTo>
                    <a:pt x="3542" y="653571"/>
                  </a:lnTo>
                  <a:lnTo>
                    <a:pt x="0" y="551571"/>
                  </a:lnTo>
                  <a:lnTo>
                    <a:pt x="2071" y="488429"/>
                  </a:lnTo>
                  <a:lnTo>
                    <a:pt x="2072" y="488428"/>
                  </a:lnTo>
                  <a:lnTo>
                    <a:pt x="3861" y="433894"/>
                  </a:lnTo>
                  <a:lnTo>
                    <a:pt x="4407" y="428785"/>
                  </a:lnTo>
                  <a:lnTo>
                    <a:pt x="65208" y="378620"/>
                  </a:lnTo>
                  <a:cubicBezTo>
                    <a:pt x="143420" y="300408"/>
                    <a:pt x="199255" y="199818"/>
                    <a:pt x="222284" y="87278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44000">
                  <a:schemeClr val="tx1">
                    <a:alpha val="20000"/>
                  </a:schemeClr>
                </a:gs>
                <a:gs pos="67000">
                  <a:schemeClr val="tx1"/>
                </a:gs>
              </a:gsLst>
              <a:path path="circle">
                <a:fillToRect l="100000" t="100000"/>
              </a:path>
              <a:tileRect r="-100000" b="-10000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160CD3-1A08-13C8-E323-6588C729E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674" y="4443430"/>
              <a:ext cx="318191" cy="430816"/>
            </a:xfrm>
            <a:custGeom>
              <a:avLst/>
              <a:gdLst>
                <a:gd name="connsiteX0" fmla="*/ 316673 w 318191"/>
                <a:gd name="connsiteY0" fmla="*/ 0 h 430816"/>
                <a:gd name="connsiteX1" fmla="*/ 318191 w 318191"/>
                <a:gd name="connsiteY1" fmla="*/ 15064 h 430816"/>
                <a:gd name="connsiteX2" fmla="*/ 303606 w 318191"/>
                <a:gd name="connsiteY2" fmla="*/ 159751 h 430816"/>
                <a:gd name="connsiteX3" fmla="*/ 289852 w 318191"/>
                <a:gd name="connsiteY3" fmla="*/ 204057 h 430816"/>
                <a:gd name="connsiteX4" fmla="*/ 126782 w 318191"/>
                <a:gd name="connsiteY4" fmla="*/ 313066 h 430816"/>
                <a:gd name="connsiteX5" fmla="*/ 30088 w 318191"/>
                <a:gd name="connsiteY5" fmla="*/ 397915 h 430816"/>
                <a:gd name="connsiteX6" fmla="*/ 9331 w 318191"/>
                <a:gd name="connsiteY6" fmla="*/ 423106 h 430816"/>
                <a:gd name="connsiteX7" fmla="*/ 0 w 318191"/>
                <a:gd name="connsiteY7" fmla="*/ 430816 h 430816"/>
                <a:gd name="connsiteX8" fmla="*/ 59697 w 318191"/>
                <a:gd name="connsiteY8" fmla="*/ 358463 h 430816"/>
                <a:gd name="connsiteX9" fmla="*/ 146406 w 318191"/>
                <a:gd name="connsiteY9" fmla="*/ 152406 h 430816"/>
                <a:gd name="connsiteX10" fmla="*/ 152329 w 318191"/>
                <a:gd name="connsiteY10" fmla="*/ 93646 h 430816"/>
                <a:gd name="connsiteX11" fmla="*/ 171522 w 318191"/>
                <a:gd name="connsiteY11" fmla="*/ 80559 h 430816"/>
                <a:gd name="connsiteX12" fmla="*/ 179412 w 318191"/>
                <a:gd name="connsiteY12" fmla="*/ 75179 h 430816"/>
                <a:gd name="connsiteX13" fmla="*/ 292382 w 318191"/>
                <a:gd name="connsiteY13" fmla="*/ 11472 h 43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8191" h="430816">
                  <a:moveTo>
                    <a:pt x="316673" y="0"/>
                  </a:moveTo>
                  <a:lnTo>
                    <a:pt x="318191" y="15064"/>
                  </a:lnTo>
                  <a:cubicBezTo>
                    <a:pt x="318191" y="64627"/>
                    <a:pt x="313169" y="113016"/>
                    <a:pt x="303606" y="159751"/>
                  </a:cubicBezTo>
                  <a:lnTo>
                    <a:pt x="289852" y="204057"/>
                  </a:lnTo>
                  <a:lnTo>
                    <a:pt x="126782" y="313066"/>
                  </a:lnTo>
                  <a:lnTo>
                    <a:pt x="30088" y="397915"/>
                  </a:lnTo>
                  <a:lnTo>
                    <a:pt x="9331" y="423106"/>
                  </a:lnTo>
                  <a:lnTo>
                    <a:pt x="0" y="430816"/>
                  </a:lnTo>
                  <a:lnTo>
                    <a:pt x="59697" y="358463"/>
                  </a:lnTo>
                  <a:cubicBezTo>
                    <a:pt x="101120" y="297148"/>
                    <a:pt x="131053" y="227433"/>
                    <a:pt x="146406" y="152406"/>
                  </a:cubicBezTo>
                  <a:lnTo>
                    <a:pt x="152329" y="93646"/>
                  </a:lnTo>
                  <a:lnTo>
                    <a:pt x="171522" y="80559"/>
                  </a:lnTo>
                  <a:lnTo>
                    <a:pt x="179412" y="75179"/>
                  </a:lnTo>
                  <a:cubicBezTo>
                    <a:pt x="216354" y="52544"/>
                    <a:pt x="254039" y="31300"/>
                    <a:pt x="292382" y="11472"/>
                  </a:cubicBezTo>
                  <a:close/>
                </a:path>
              </a:pathLst>
            </a:custGeom>
            <a:gradFill flip="none" rotWithShape="1">
              <a:gsLst>
                <a:gs pos="30000">
                  <a:schemeClr val="tx1">
                    <a:alpha val="0"/>
                  </a:schemeClr>
                </a:gs>
                <a:gs pos="54000">
                  <a:schemeClr val="tx1">
                    <a:alpha val="20000"/>
                  </a:schemeClr>
                </a:gs>
                <a:gs pos="86000">
                  <a:schemeClr val="tx1"/>
                </a:gs>
              </a:gsLst>
              <a:lin ang="12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00EB60E-228C-F9F1-FCBD-23DEBC86A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1028" y="3768234"/>
              <a:ext cx="628036" cy="186420"/>
            </a:xfrm>
            <a:custGeom>
              <a:avLst/>
              <a:gdLst>
                <a:gd name="connsiteX0" fmla="*/ 184214 w 628036"/>
                <a:gd name="connsiteY0" fmla="*/ 0 h 186420"/>
                <a:gd name="connsiteX1" fmla="*/ 366600 w 628036"/>
                <a:gd name="connsiteY1" fmla="*/ 89988 h 186420"/>
                <a:gd name="connsiteX2" fmla="*/ 462014 w 628036"/>
                <a:gd name="connsiteY2" fmla="*/ 122389 h 186420"/>
                <a:gd name="connsiteX3" fmla="*/ 462016 w 628036"/>
                <a:gd name="connsiteY3" fmla="*/ 122389 h 186420"/>
                <a:gd name="connsiteX4" fmla="*/ 487172 w 628036"/>
                <a:gd name="connsiteY4" fmla="*/ 124928 h 186420"/>
                <a:gd name="connsiteX5" fmla="*/ 595342 w 628036"/>
                <a:gd name="connsiteY5" fmla="*/ 158552 h 186420"/>
                <a:gd name="connsiteX6" fmla="*/ 610424 w 628036"/>
                <a:gd name="connsiteY6" fmla="*/ 166749 h 186420"/>
                <a:gd name="connsiteX7" fmla="*/ 628036 w 628036"/>
                <a:gd name="connsiteY7" fmla="*/ 176322 h 186420"/>
                <a:gd name="connsiteX8" fmla="*/ 533286 w 628036"/>
                <a:gd name="connsiteY8" fmla="*/ 146910 h 186420"/>
                <a:gd name="connsiteX9" fmla="*/ 417149 w 628036"/>
                <a:gd name="connsiteY9" fmla="*/ 135202 h 186420"/>
                <a:gd name="connsiteX10" fmla="*/ 192842 w 628036"/>
                <a:gd name="connsiteY10" fmla="*/ 180488 h 186420"/>
                <a:gd name="connsiteX11" fmla="*/ 181912 w 628036"/>
                <a:gd name="connsiteY11" fmla="*/ 186420 h 186420"/>
                <a:gd name="connsiteX12" fmla="*/ 136090 w 628036"/>
                <a:gd name="connsiteY12" fmla="*/ 164334 h 186420"/>
                <a:gd name="connsiteX13" fmla="*/ 146728 w 628036"/>
                <a:gd name="connsiteY13" fmla="*/ 158552 h 186420"/>
                <a:gd name="connsiteX14" fmla="*/ 254898 w 628036"/>
                <a:gd name="connsiteY14" fmla="*/ 124928 h 186420"/>
                <a:gd name="connsiteX15" fmla="*/ 371034 w 628036"/>
                <a:gd name="connsiteY15" fmla="*/ 113204 h 186420"/>
                <a:gd name="connsiteX16" fmla="*/ 146727 w 628036"/>
                <a:gd name="connsiteY16" fmla="*/ 158552 h 186420"/>
                <a:gd name="connsiteX17" fmla="*/ 136089 w 628036"/>
                <a:gd name="connsiteY17" fmla="*/ 164334 h 186420"/>
                <a:gd name="connsiteX18" fmla="*/ 134411 w 628036"/>
                <a:gd name="connsiteY18" fmla="*/ 163525 h 186420"/>
                <a:gd name="connsiteX19" fmla="*/ 0 w 628036"/>
                <a:gd name="connsiteY19" fmla="*/ 78464 h 186420"/>
                <a:gd name="connsiteX20" fmla="*/ 91585 w 628036"/>
                <a:gd name="connsiteY20" fmla="*/ 28753 h 18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28036" h="186420">
                  <a:moveTo>
                    <a:pt x="184214" y="0"/>
                  </a:moveTo>
                  <a:lnTo>
                    <a:pt x="366600" y="89988"/>
                  </a:lnTo>
                  <a:lnTo>
                    <a:pt x="462014" y="122389"/>
                  </a:lnTo>
                  <a:lnTo>
                    <a:pt x="462016" y="122389"/>
                  </a:lnTo>
                  <a:lnTo>
                    <a:pt x="487172" y="124928"/>
                  </a:lnTo>
                  <a:cubicBezTo>
                    <a:pt x="524686" y="132615"/>
                    <a:pt x="560871" y="143952"/>
                    <a:pt x="595342" y="158552"/>
                  </a:cubicBezTo>
                  <a:lnTo>
                    <a:pt x="610424" y="166749"/>
                  </a:lnTo>
                  <a:lnTo>
                    <a:pt x="628036" y="176322"/>
                  </a:lnTo>
                  <a:lnTo>
                    <a:pt x="533286" y="146910"/>
                  </a:lnTo>
                  <a:cubicBezTo>
                    <a:pt x="495773" y="139233"/>
                    <a:pt x="456932" y="135202"/>
                    <a:pt x="417149" y="135202"/>
                  </a:cubicBezTo>
                  <a:cubicBezTo>
                    <a:pt x="337584" y="135202"/>
                    <a:pt x="261785" y="151327"/>
                    <a:pt x="192842" y="180488"/>
                  </a:cubicBezTo>
                  <a:lnTo>
                    <a:pt x="181912" y="186420"/>
                  </a:lnTo>
                  <a:lnTo>
                    <a:pt x="136090" y="164334"/>
                  </a:lnTo>
                  <a:lnTo>
                    <a:pt x="146728" y="158552"/>
                  </a:lnTo>
                  <a:cubicBezTo>
                    <a:pt x="181199" y="143952"/>
                    <a:pt x="217385" y="132615"/>
                    <a:pt x="254898" y="124928"/>
                  </a:cubicBezTo>
                  <a:lnTo>
                    <a:pt x="371034" y="113204"/>
                  </a:lnTo>
                  <a:cubicBezTo>
                    <a:pt x="291469" y="113204"/>
                    <a:pt x="215670" y="129351"/>
                    <a:pt x="146727" y="158552"/>
                  </a:cubicBezTo>
                  <a:lnTo>
                    <a:pt x="136089" y="164334"/>
                  </a:lnTo>
                  <a:lnTo>
                    <a:pt x="134411" y="163525"/>
                  </a:lnTo>
                  <a:lnTo>
                    <a:pt x="0" y="78464"/>
                  </a:lnTo>
                  <a:lnTo>
                    <a:pt x="91585" y="28753"/>
                  </a:ln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52000">
                  <a:schemeClr val="tx1">
                    <a:alpha val="20000"/>
                  </a:schemeClr>
                </a:gs>
                <a:gs pos="92000">
                  <a:schemeClr val="tx1"/>
                </a:gs>
              </a:gsLst>
              <a:lin ang="48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9BE7DC1-D2A9-BF1A-7733-471C3F686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4137" y="4446487"/>
              <a:ext cx="513270" cy="549826"/>
            </a:xfrm>
            <a:custGeom>
              <a:avLst/>
              <a:gdLst>
                <a:gd name="connsiteX0" fmla="*/ 1211 w 513270"/>
                <a:gd name="connsiteY0" fmla="*/ 0 h 549826"/>
                <a:gd name="connsiteX1" fmla="*/ 97437 w 513270"/>
                <a:gd name="connsiteY1" fmla="*/ 47766 h 549826"/>
                <a:gd name="connsiteX2" fmla="*/ 148715 w 513270"/>
                <a:gd name="connsiteY2" fmla="*/ 82055 h 549826"/>
                <a:gd name="connsiteX3" fmla="*/ 195880 w 513270"/>
                <a:gd name="connsiteY3" fmla="*/ 113594 h 549826"/>
                <a:gd name="connsiteX4" fmla="*/ 199485 w 513270"/>
                <a:gd name="connsiteY4" fmla="*/ 149349 h 549826"/>
                <a:gd name="connsiteX5" fmla="*/ 441846 w 513270"/>
                <a:gd name="connsiteY5" fmla="*/ 511059 h 549826"/>
                <a:gd name="connsiteX6" fmla="*/ 513270 w 513270"/>
                <a:gd name="connsiteY6" fmla="*/ 549826 h 549826"/>
                <a:gd name="connsiteX7" fmla="*/ 493619 w 513270"/>
                <a:gd name="connsiteY7" fmla="*/ 543718 h 549826"/>
                <a:gd name="connsiteX8" fmla="*/ 395732 w 513270"/>
                <a:gd name="connsiteY8" fmla="*/ 490513 h 549826"/>
                <a:gd name="connsiteX9" fmla="*/ 357579 w 513270"/>
                <a:gd name="connsiteY9" fmla="*/ 458991 h 549826"/>
                <a:gd name="connsiteX10" fmla="*/ 310447 w 513270"/>
                <a:gd name="connsiteY10" fmla="*/ 420049 h 549826"/>
                <a:gd name="connsiteX11" fmla="*/ 283078 w 513270"/>
                <a:gd name="connsiteY11" fmla="*/ 386832 h 549826"/>
                <a:gd name="connsiteX12" fmla="*/ 182180 w 513270"/>
                <a:gd name="connsiteY12" fmla="*/ 302457 h 549826"/>
                <a:gd name="connsiteX13" fmla="*/ 85191 w 513270"/>
                <a:gd name="connsiteY13" fmla="*/ 234594 h 549826"/>
                <a:gd name="connsiteX14" fmla="*/ 28225 w 513270"/>
                <a:gd name="connsiteY14" fmla="*/ 200634 h 549826"/>
                <a:gd name="connsiteX15" fmla="*/ 14586 w 513270"/>
                <a:gd name="connsiteY15" fmla="*/ 156694 h 549826"/>
                <a:gd name="connsiteX16" fmla="*/ 0 w 513270"/>
                <a:gd name="connsiteY16" fmla="*/ 12007 h 54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270" h="549826">
                  <a:moveTo>
                    <a:pt x="1211" y="0"/>
                  </a:moveTo>
                  <a:lnTo>
                    <a:pt x="97437" y="47766"/>
                  </a:lnTo>
                  <a:lnTo>
                    <a:pt x="148715" y="82055"/>
                  </a:lnTo>
                  <a:lnTo>
                    <a:pt x="195880" y="113594"/>
                  </a:lnTo>
                  <a:lnTo>
                    <a:pt x="199485" y="149349"/>
                  </a:lnTo>
                  <a:cubicBezTo>
                    <a:pt x="230190" y="299403"/>
                    <a:pt x="319217" y="428212"/>
                    <a:pt x="441846" y="511059"/>
                  </a:cubicBezTo>
                  <a:lnTo>
                    <a:pt x="513270" y="549826"/>
                  </a:lnTo>
                  <a:lnTo>
                    <a:pt x="493619" y="543718"/>
                  </a:lnTo>
                  <a:cubicBezTo>
                    <a:pt x="459148" y="529118"/>
                    <a:pt x="426390" y="511254"/>
                    <a:pt x="395732" y="490513"/>
                  </a:cubicBezTo>
                  <a:lnTo>
                    <a:pt x="357579" y="458991"/>
                  </a:lnTo>
                  <a:lnTo>
                    <a:pt x="310447" y="420049"/>
                  </a:lnTo>
                  <a:lnTo>
                    <a:pt x="283078" y="386832"/>
                  </a:lnTo>
                  <a:lnTo>
                    <a:pt x="182180" y="302457"/>
                  </a:lnTo>
                  <a:cubicBezTo>
                    <a:pt x="150604" y="278594"/>
                    <a:pt x="118248" y="255966"/>
                    <a:pt x="85191" y="234594"/>
                  </a:cubicBezTo>
                  <a:lnTo>
                    <a:pt x="28225" y="200634"/>
                  </a:lnTo>
                  <a:lnTo>
                    <a:pt x="14586" y="156694"/>
                  </a:lnTo>
                  <a:cubicBezTo>
                    <a:pt x="5023" y="109959"/>
                    <a:pt x="0" y="61570"/>
                    <a:pt x="0" y="12007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43000">
                  <a:schemeClr val="tx1">
                    <a:alpha val="20000"/>
                  </a:schemeClr>
                </a:gs>
                <a:gs pos="63000">
                  <a:schemeClr val="tx1"/>
                </a:gs>
              </a:gsLst>
              <a:lin ang="204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04A44057-4B24-8A41-612D-07456C5A3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1257300"/>
              <a:ext cx="1152525" cy="115252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5E3F1E86-EF44-E542-0690-EB1F369D7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5800" y="3881438"/>
              <a:ext cx="1152525" cy="1154113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FF0A0E71-7692-6412-5669-D7C334312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5263" y="3881438"/>
              <a:ext cx="1152525" cy="1154113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0">
              <a:extLst>
                <a:ext uri="{FF2B5EF4-FFF2-40B4-BE49-F238E27FC236}">
                  <a16:creationId xmlns:a16="http://schemas.microsoft.com/office/drawing/2014/main" id="{93F331B7-5DD9-CC6E-5760-1CE4730CE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1388718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10">
              <a:extLst>
                <a:ext uri="{FF2B5EF4-FFF2-40B4-BE49-F238E27FC236}">
                  <a16:creationId xmlns:a16="http://schemas.microsoft.com/office/drawing/2014/main" id="{8A96A6C0-7FA5-8130-D5CA-FA1701514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681" y="4013650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DB05EB57-F38C-289B-9134-454FE3793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217" y="4013650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8253F25-E53E-D651-E347-E1C0A95390FB}"/>
              </a:ext>
            </a:extLst>
          </p:cNvPr>
          <p:cNvGrpSpPr/>
          <p:nvPr/>
        </p:nvGrpSpPr>
        <p:grpSpPr>
          <a:xfrm>
            <a:off x="8792149" y="3798353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4A33CF-976C-DD66-6EED-72BF08157E8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5B4DB36-BECA-5F5E-E17D-861DF6E982C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65404CE-5401-24CD-3B32-383B1F0534D4}"/>
              </a:ext>
            </a:extLst>
          </p:cNvPr>
          <p:cNvGrpSpPr/>
          <p:nvPr/>
        </p:nvGrpSpPr>
        <p:grpSpPr>
          <a:xfrm>
            <a:off x="473771" y="3798353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6B08A4C-43CC-B554-3FF2-52EF02137A4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7B0B7D1-9C0D-BA18-0124-79D46811818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55132AE-F1FF-A9ED-FBD9-6416E6D7EEE0}"/>
              </a:ext>
            </a:extLst>
          </p:cNvPr>
          <p:cNvGrpSpPr/>
          <p:nvPr/>
        </p:nvGrpSpPr>
        <p:grpSpPr>
          <a:xfrm>
            <a:off x="7490555" y="1438027"/>
            <a:ext cx="2926080" cy="1290153"/>
            <a:chOff x="8921977" y="1242150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C7693A2-B863-6B86-0328-326F8BF200B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CFF26E-4560-B3C1-E9AD-305B98ECDCF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" name="Graphic 2" descr="Map compass with solid fill">
            <a:extLst>
              <a:ext uri="{FF2B5EF4-FFF2-40B4-BE49-F238E27FC236}">
                <a16:creationId xmlns:a16="http://schemas.microsoft.com/office/drawing/2014/main" id="{CA1EFC7F-2F95-52D8-5183-88C4B23BB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3293" y="1520855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C9D3DDC7-F40F-74E9-E291-70ADA69E8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68818" y="4145787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Gears with solid fill">
            <a:extLst>
              <a:ext uri="{FF2B5EF4-FFF2-40B4-BE49-F238E27FC236}">
                <a16:creationId xmlns:a16="http://schemas.microsoft.com/office/drawing/2014/main" id="{42305BAA-73AB-B31A-FF01-5F38F7F9E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9355" y="4145787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517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9598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Network Loop Infographic – Slide Template</vt:lpstr>
      <vt:lpstr>3-Step Network Loop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Network Loop Infographic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2025-10-28T00:26:42Z</dcterms:modified>
  <cp:category>Charts &amp; Diagrams</cp:category>
</cp:coreProperties>
</file>