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0" r:id="rId4"/>
    <p:sldId id="40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4" d="100"/>
          <a:sy n="114" d="100"/>
        </p:scale>
        <p:origin x="87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36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22C15-5947-8B4D-E46A-CF8517090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5A2014-705D-A85F-FE4A-45C25149DC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BE4B13-129C-23AC-FA40-ACCAED3813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55622E-4305-82FF-1661-F75DDD4047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774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>
            <a:extLst>
              <a:ext uri="{FF2B5EF4-FFF2-40B4-BE49-F238E27FC236}">
                <a16:creationId xmlns:a16="http://schemas.microsoft.com/office/drawing/2014/main" id="{658DA6EB-51C4-15CC-DF87-6FBCE374F592}"/>
              </a:ext>
            </a:extLst>
          </p:cNvPr>
          <p:cNvGrpSpPr/>
          <p:nvPr/>
        </p:nvGrpSpPr>
        <p:grpSpPr>
          <a:xfrm>
            <a:off x="1937744" y="4976554"/>
            <a:ext cx="2125205" cy="520238"/>
            <a:chOff x="1937745" y="4943138"/>
            <a:chExt cx="2125205" cy="520238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62D4C61-0A4B-CDDD-9667-19A5CF873E60}"/>
                </a:ext>
              </a:extLst>
            </p:cNvPr>
            <p:cNvSpPr/>
            <p:nvPr/>
          </p:nvSpPr>
          <p:spPr>
            <a:xfrm>
              <a:off x="1937745" y="5062957"/>
              <a:ext cx="2125205" cy="400419"/>
            </a:xfrm>
            <a:custGeom>
              <a:avLst/>
              <a:gdLst>
                <a:gd name="connsiteX0" fmla="*/ 0 w 2125205"/>
                <a:gd name="connsiteY0" fmla="*/ 0 h 372360"/>
                <a:gd name="connsiteX1" fmla="*/ 356677 w 2125205"/>
                <a:gd name="connsiteY1" fmla="*/ 110484 h 372360"/>
                <a:gd name="connsiteX2" fmla="*/ 863074 w 2125205"/>
                <a:gd name="connsiteY2" fmla="*/ 145272 h 372360"/>
                <a:gd name="connsiteX3" fmla="*/ 871156 w 2125205"/>
                <a:gd name="connsiteY3" fmla="*/ 145377 h 372360"/>
                <a:gd name="connsiteX4" fmla="*/ 871156 w 2125205"/>
                <a:gd name="connsiteY4" fmla="*/ 0 h 372360"/>
                <a:gd name="connsiteX5" fmla="*/ 1254047 w 2125205"/>
                <a:gd name="connsiteY5" fmla="*/ 0 h 372360"/>
                <a:gd name="connsiteX6" fmla="*/ 1254047 w 2125205"/>
                <a:gd name="connsiteY6" fmla="*/ 142673 h 372360"/>
                <a:gd name="connsiteX7" fmla="*/ 1462742 w 2125205"/>
                <a:gd name="connsiteY7" fmla="*/ 137000 h 372360"/>
                <a:gd name="connsiteX8" fmla="*/ 1911787 w 2125205"/>
                <a:gd name="connsiteY8" fmla="*/ 88841 h 372360"/>
                <a:gd name="connsiteX9" fmla="*/ 2125205 w 2125205"/>
                <a:gd name="connsiteY9" fmla="*/ 0 h 372360"/>
                <a:gd name="connsiteX10" fmla="*/ 2125205 w 2125205"/>
                <a:gd name="connsiteY10" fmla="*/ 224481 h 372360"/>
                <a:gd name="connsiteX11" fmla="*/ 1911787 w 2125205"/>
                <a:gd name="connsiteY11" fmla="*/ 313323 h 372360"/>
                <a:gd name="connsiteX12" fmla="*/ 1462742 w 2125205"/>
                <a:gd name="connsiteY12" fmla="*/ 361482 h 372360"/>
                <a:gd name="connsiteX13" fmla="*/ 1062543 w 2125205"/>
                <a:gd name="connsiteY13" fmla="*/ 372360 h 372360"/>
                <a:gd name="connsiteX14" fmla="*/ 863074 w 2125205"/>
                <a:gd name="connsiteY14" fmla="*/ 369754 h 372360"/>
                <a:gd name="connsiteX15" fmla="*/ 356677 w 2125205"/>
                <a:gd name="connsiteY15" fmla="*/ 334964 h 372360"/>
                <a:gd name="connsiteX16" fmla="*/ 0 w 2125205"/>
                <a:gd name="connsiteY16" fmla="*/ 224481 h 372360"/>
                <a:gd name="connsiteX0" fmla="*/ 0 w 2125205"/>
                <a:gd name="connsiteY0" fmla="*/ 0 h 372360"/>
                <a:gd name="connsiteX1" fmla="*/ 356677 w 2125205"/>
                <a:gd name="connsiteY1" fmla="*/ 110484 h 372360"/>
                <a:gd name="connsiteX2" fmla="*/ 863074 w 2125205"/>
                <a:gd name="connsiteY2" fmla="*/ 145272 h 372360"/>
                <a:gd name="connsiteX3" fmla="*/ 871156 w 2125205"/>
                <a:gd name="connsiteY3" fmla="*/ 0 h 372360"/>
                <a:gd name="connsiteX4" fmla="*/ 1254047 w 2125205"/>
                <a:gd name="connsiteY4" fmla="*/ 0 h 372360"/>
                <a:gd name="connsiteX5" fmla="*/ 1254047 w 2125205"/>
                <a:gd name="connsiteY5" fmla="*/ 142673 h 372360"/>
                <a:gd name="connsiteX6" fmla="*/ 1462742 w 2125205"/>
                <a:gd name="connsiteY6" fmla="*/ 137000 h 372360"/>
                <a:gd name="connsiteX7" fmla="*/ 1911787 w 2125205"/>
                <a:gd name="connsiteY7" fmla="*/ 88841 h 372360"/>
                <a:gd name="connsiteX8" fmla="*/ 2125205 w 2125205"/>
                <a:gd name="connsiteY8" fmla="*/ 0 h 372360"/>
                <a:gd name="connsiteX9" fmla="*/ 2125205 w 2125205"/>
                <a:gd name="connsiteY9" fmla="*/ 224481 h 372360"/>
                <a:gd name="connsiteX10" fmla="*/ 1911787 w 2125205"/>
                <a:gd name="connsiteY10" fmla="*/ 313323 h 372360"/>
                <a:gd name="connsiteX11" fmla="*/ 1462742 w 2125205"/>
                <a:gd name="connsiteY11" fmla="*/ 361482 h 372360"/>
                <a:gd name="connsiteX12" fmla="*/ 1062543 w 2125205"/>
                <a:gd name="connsiteY12" fmla="*/ 372360 h 372360"/>
                <a:gd name="connsiteX13" fmla="*/ 863074 w 2125205"/>
                <a:gd name="connsiteY13" fmla="*/ 369754 h 372360"/>
                <a:gd name="connsiteX14" fmla="*/ 356677 w 2125205"/>
                <a:gd name="connsiteY14" fmla="*/ 334964 h 372360"/>
                <a:gd name="connsiteX15" fmla="*/ 0 w 2125205"/>
                <a:gd name="connsiteY15" fmla="*/ 224481 h 372360"/>
                <a:gd name="connsiteX16" fmla="*/ 0 w 2125205"/>
                <a:gd name="connsiteY16" fmla="*/ 0 h 372360"/>
                <a:gd name="connsiteX0" fmla="*/ 0 w 2125205"/>
                <a:gd name="connsiteY0" fmla="*/ 0 h 372360"/>
                <a:gd name="connsiteX1" fmla="*/ 356677 w 2125205"/>
                <a:gd name="connsiteY1" fmla="*/ 110484 h 372360"/>
                <a:gd name="connsiteX2" fmla="*/ 871156 w 2125205"/>
                <a:gd name="connsiteY2" fmla="*/ 0 h 372360"/>
                <a:gd name="connsiteX3" fmla="*/ 1254047 w 2125205"/>
                <a:gd name="connsiteY3" fmla="*/ 0 h 372360"/>
                <a:gd name="connsiteX4" fmla="*/ 1254047 w 2125205"/>
                <a:gd name="connsiteY4" fmla="*/ 142673 h 372360"/>
                <a:gd name="connsiteX5" fmla="*/ 1462742 w 2125205"/>
                <a:gd name="connsiteY5" fmla="*/ 137000 h 372360"/>
                <a:gd name="connsiteX6" fmla="*/ 1911787 w 2125205"/>
                <a:gd name="connsiteY6" fmla="*/ 88841 h 372360"/>
                <a:gd name="connsiteX7" fmla="*/ 2125205 w 2125205"/>
                <a:gd name="connsiteY7" fmla="*/ 0 h 372360"/>
                <a:gd name="connsiteX8" fmla="*/ 2125205 w 2125205"/>
                <a:gd name="connsiteY8" fmla="*/ 224481 h 372360"/>
                <a:gd name="connsiteX9" fmla="*/ 1911787 w 2125205"/>
                <a:gd name="connsiteY9" fmla="*/ 313323 h 372360"/>
                <a:gd name="connsiteX10" fmla="*/ 1462742 w 2125205"/>
                <a:gd name="connsiteY10" fmla="*/ 361482 h 372360"/>
                <a:gd name="connsiteX11" fmla="*/ 1062543 w 2125205"/>
                <a:gd name="connsiteY11" fmla="*/ 372360 h 372360"/>
                <a:gd name="connsiteX12" fmla="*/ 863074 w 2125205"/>
                <a:gd name="connsiteY12" fmla="*/ 369754 h 372360"/>
                <a:gd name="connsiteX13" fmla="*/ 356677 w 2125205"/>
                <a:gd name="connsiteY13" fmla="*/ 334964 h 372360"/>
                <a:gd name="connsiteX14" fmla="*/ 0 w 2125205"/>
                <a:gd name="connsiteY14" fmla="*/ 224481 h 372360"/>
                <a:gd name="connsiteX15" fmla="*/ 0 w 2125205"/>
                <a:gd name="connsiteY15" fmla="*/ 0 h 372360"/>
                <a:gd name="connsiteX0" fmla="*/ 0 w 2125205"/>
                <a:gd name="connsiteY0" fmla="*/ 16628 h 388988"/>
                <a:gd name="connsiteX1" fmla="*/ 871156 w 2125205"/>
                <a:gd name="connsiteY1" fmla="*/ 16628 h 388988"/>
                <a:gd name="connsiteX2" fmla="*/ 1254047 w 2125205"/>
                <a:gd name="connsiteY2" fmla="*/ 16628 h 388988"/>
                <a:gd name="connsiteX3" fmla="*/ 1254047 w 2125205"/>
                <a:gd name="connsiteY3" fmla="*/ 159301 h 388988"/>
                <a:gd name="connsiteX4" fmla="*/ 1462742 w 2125205"/>
                <a:gd name="connsiteY4" fmla="*/ 153628 h 388988"/>
                <a:gd name="connsiteX5" fmla="*/ 1911787 w 2125205"/>
                <a:gd name="connsiteY5" fmla="*/ 105469 h 388988"/>
                <a:gd name="connsiteX6" fmla="*/ 2125205 w 2125205"/>
                <a:gd name="connsiteY6" fmla="*/ 16628 h 388988"/>
                <a:gd name="connsiteX7" fmla="*/ 2125205 w 2125205"/>
                <a:gd name="connsiteY7" fmla="*/ 241109 h 388988"/>
                <a:gd name="connsiteX8" fmla="*/ 1911787 w 2125205"/>
                <a:gd name="connsiteY8" fmla="*/ 329951 h 388988"/>
                <a:gd name="connsiteX9" fmla="*/ 1462742 w 2125205"/>
                <a:gd name="connsiteY9" fmla="*/ 378110 h 388988"/>
                <a:gd name="connsiteX10" fmla="*/ 1062543 w 2125205"/>
                <a:gd name="connsiteY10" fmla="*/ 388988 h 388988"/>
                <a:gd name="connsiteX11" fmla="*/ 863074 w 2125205"/>
                <a:gd name="connsiteY11" fmla="*/ 386382 h 388988"/>
                <a:gd name="connsiteX12" fmla="*/ 356677 w 2125205"/>
                <a:gd name="connsiteY12" fmla="*/ 351592 h 388988"/>
                <a:gd name="connsiteX13" fmla="*/ 0 w 2125205"/>
                <a:gd name="connsiteY13" fmla="*/ 241109 h 388988"/>
                <a:gd name="connsiteX14" fmla="*/ 0 w 2125205"/>
                <a:gd name="connsiteY14" fmla="*/ 16628 h 388988"/>
                <a:gd name="connsiteX0" fmla="*/ 0 w 2125205"/>
                <a:gd name="connsiteY0" fmla="*/ 16628 h 388988"/>
                <a:gd name="connsiteX1" fmla="*/ 871156 w 2125205"/>
                <a:gd name="connsiteY1" fmla="*/ 16628 h 388988"/>
                <a:gd name="connsiteX2" fmla="*/ 1254047 w 2125205"/>
                <a:gd name="connsiteY2" fmla="*/ 16628 h 388988"/>
                <a:gd name="connsiteX3" fmla="*/ 1462742 w 2125205"/>
                <a:gd name="connsiteY3" fmla="*/ 153628 h 388988"/>
                <a:gd name="connsiteX4" fmla="*/ 1911787 w 2125205"/>
                <a:gd name="connsiteY4" fmla="*/ 105469 h 388988"/>
                <a:gd name="connsiteX5" fmla="*/ 2125205 w 2125205"/>
                <a:gd name="connsiteY5" fmla="*/ 16628 h 388988"/>
                <a:gd name="connsiteX6" fmla="*/ 2125205 w 2125205"/>
                <a:gd name="connsiteY6" fmla="*/ 241109 h 388988"/>
                <a:gd name="connsiteX7" fmla="*/ 1911787 w 2125205"/>
                <a:gd name="connsiteY7" fmla="*/ 329951 h 388988"/>
                <a:gd name="connsiteX8" fmla="*/ 1462742 w 2125205"/>
                <a:gd name="connsiteY8" fmla="*/ 378110 h 388988"/>
                <a:gd name="connsiteX9" fmla="*/ 1062543 w 2125205"/>
                <a:gd name="connsiteY9" fmla="*/ 388988 h 388988"/>
                <a:gd name="connsiteX10" fmla="*/ 863074 w 2125205"/>
                <a:gd name="connsiteY10" fmla="*/ 386382 h 388988"/>
                <a:gd name="connsiteX11" fmla="*/ 356677 w 2125205"/>
                <a:gd name="connsiteY11" fmla="*/ 351592 h 388988"/>
                <a:gd name="connsiteX12" fmla="*/ 0 w 2125205"/>
                <a:gd name="connsiteY12" fmla="*/ 241109 h 388988"/>
                <a:gd name="connsiteX13" fmla="*/ 0 w 2125205"/>
                <a:gd name="connsiteY13" fmla="*/ 16628 h 388988"/>
                <a:gd name="connsiteX0" fmla="*/ 0 w 2125205"/>
                <a:gd name="connsiteY0" fmla="*/ 16628 h 388988"/>
                <a:gd name="connsiteX1" fmla="*/ 871156 w 2125205"/>
                <a:gd name="connsiteY1" fmla="*/ 16628 h 388988"/>
                <a:gd name="connsiteX2" fmla="*/ 1254047 w 2125205"/>
                <a:gd name="connsiteY2" fmla="*/ 16628 h 388988"/>
                <a:gd name="connsiteX3" fmla="*/ 1911787 w 2125205"/>
                <a:gd name="connsiteY3" fmla="*/ 105469 h 388988"/>
                <a:gd name="connsiteX4" fmla="*/ 2125205 w 2125205"/>
                <a:gd name="connsiteY4" fmla="*/ 16628 h 388988"/>
                <a:gd name="connsiteX5" fmla="*/ 2125205 w 2125205"/>
                <a:gd name="connsiteY5" fmla="*/ 241109 h 388988"/>
                <a:gd name="connsiteX6" fmla="*/ 1911787 w 2125205"/>
                <a:gd name="connsiteY6" fmla="*/ 329951 h 388988"/>
                <a:gd name="connsiteX7" fmla="*/ 1462742 w 2125205"/>
                <a:gd name="connsiteY7" fmla="*/ 378110 h 388988"/>
                <a:gd name="connsiteX8" fmla="*/ 1062543 w 2125205"/>
                <a:gd name="connsiteY8" fmla="*/ 388988 h 388988"/>
                <a:gd name="connsiteX9" fmla="*/ 863074 w 2125205"/>
                <a:gd name="connsiteY9" fmla="*/ 386382 h 388988"/>
                <a:gd name="connsiteX10" fmla="*/ 356677 w 2125205"/>
                <a:gd name="connsiteY10" fmla="*/ 351592 h 388988"/>
                <a:gd name="connsiteX11" fmla="*/ 0 w 2125205"/>
                <a:gd name="connsiteY11" fmla="*/ 241109 h 388988"/>
                <a:gd name="connsiteX12" fmla="*/ 0 w 2125205"/>
                <a:gd name="connsiteY12" fmla="*/ 16628 h 388988"/>
                <a:gd name="connsiteX0" fmla="*/ 0 w 2125205"/>
                <a:gd name="connsiteY0" fmla="*/ 16628 h 388988"/>
                <a:gd name="connsiteX1" fmla="*/ 871156 w 2125205"/>
                <a:gd name="connsiteY1" fmla="*/ 16628 h 388988"/>
                <a:gd name="connsiteX2" fmla="*/ 1254047 w 2125205"/>
                <a:gd name="connsiteY2" fmla="*/ 16628 h 388988"/>
                <a:gd name="connsiteX3" fmla="*/ 2125205 w 2125205"/>
                <a:gd name="connsiteY3" fmla="*/ 16628 h 388988"/>
                <a:gd name="connsiteX4" fmla="*/ 2125205 w 2125205"/>
                <a:gd name="connsiteY4" fmla="*/ 241109 h 388988"/>
                <a:gd name="connsiteX5" fmla="*/ 1911787 w 2125205"/>
                <a:gd name="connsiteY5" fmla="*/ 329951 h 388988"/>
                <a:gd name="connsiteX6" fmla="*/ 1462742 w 2125205"/>
                <a:gd name="connsiteY6" fmla="*/ 378110 h 388988"/>
                <a:gd name="connsiteX7" fmla="*/ 1062543 w 2125205"/>
                <a:gd name="connsiteY7" fmla="*/ 388988 h 388988"/>
                <a:gd name="connsiteX8" fmla="*/ 863074 w 2125205"/>
                <a:gd name="connsiteY8" fmla="*/ 386382 h 388988"/>
                <a:gd name="connsiteX9" fmla="*/ 356677 w 2125205"/>
                <a:gd name="connsiteY9" fmla="*/ 351592 h 388988"/>
                <a:gd name="connsiteX10" fmla="*/ 0 w 2125205"/>
                <a:gd name="connsiteY10" fmla="*/ 241109 h 388988"/>
                <a:gd name="connsiteX11" fmla="*/ 0 w 2125205"/>
                <a:gd name="connsiteY11" fmla="*/ 16628 h 388988"/>
                <a:gd name="connsiteX0" fmla="*/ 0 w 2125205"/>
                <a:gd name="connsiteY0" fmla="*/ 16628 h 388988"/>
                <a:gd name="connsiteX1" fmla="*/ 871156 w 2125205"/>
                <a:gd name="connsiteY1" fmla="*/ 16628 h 388988"/>
                <a:gd name="connsiteX2" fmla="*/ 2125205 w 2125205"/>
                <a:gd name="connsiteY2" fmla="*/ 16628 h 388988"/>
                <a:gd name="connsiteX3" fmla="*/ 2125205 w 2125205"/>
                <a:gd name="connsiteY3" fmla="*/ 241109 h 388988"/>
                <a:gd name="connsiteX4" fmla="*/ 1911787 w 2125205"/>
                <a:gd name="connsiteY4" fmla="*/ 329951 h 388988"/>
                <a:gd name="connsiteX5" fmla="*/ 1462742 w 2125205"/>
                <a:gd name="connsiteY5" fmla="*/ 378110 h 388988"/>
                <a:gd name="connsiteX6" fmla="*/ 1062543 w 2125205"/>
                <a:gd name="connsiteY6" fmla="*/ 388988 h 388988"/>
                <a:gd name="connsiteX7" fmla="*/ 863074 w 2125205"/>
                <a:gd name="connsiteY7" fmla="*/ 386382 h 388988"/>
                <a:gd name="connsiteX8" fmla="*/ 356677 w 2125205"/>
                <a:gd name="connsiteY8" fmla="*/ 351592 h 388988"/>
                <a:gd name="connsiteX9" fmla="*/ 0 w 2125205"/>
                <a:gd name="connsiteY9" fmla="*/ 241109 h 388988"/>
                <a:gd name="connsiteX10" fmla="*/ 0 w 2125205"/>
                <a:gd name="connsiteY10" fmla="*/ 16628 h 388988"/>
                <a:gd name="connsiteX0" fmla="*/ 0 w 2125205"/>
                <a:gd name="connsiteY0" fmla="*/ 28059 h 400419"/>
                <a:gd name="connsiteX1" fmla="*/ 2125205 w 2125205"/>
                <a:gd name="connsiteY1" fmla="*/ 28059 h 400419"/>
                <a:gd name="connsiteX2" fmla="*/ 2125205 w 2125205"/>
                <a:gd name="connsiteY2" fmla="*/ 252540 h 400419"/>
                <a:gd name="connsiteX3" fmla="*/ 1911787 w 2125205"/>
                <a:gd name="connsiteY3" fmla="*/ 341382 h 400419"/>
                <a:gd name="connsiteX4" fmla="*/ 1462742 w 2125205"/>
                <a:gd name="connsiteY4" fmla="*/ 389541 h 400419"/>
                <a:gd name="connsiteX5" fmla="*/ 1062543 w 2125205"/>
                <a:gd name="connsiteY5" fmla="*/ 400419 h 400419"/>
                <a:gd name="connsiteX6" fmla="*/ 863074 w 2125205"/>
                <a:gd name="connsiteY6" fmla="*/ 397813 h 400419"/>
                <a:gd name="connsiteX7" fmla="*/ 356677 w 2125205"/>
                <a:gd name="connsiteY7" fmla="*/ 363023 h 400419"/>
                <a:gd name="connsiteX8" fmla="*/ 0 w 2125205"/>
                <a:gd name="connsiteY8" fmla="*/ 252540 h 400419"/>
                <a:gd name="connsiteX9" fmla="*/ 0 w 2125205"/>
                <a:gd name="connsiteY9" fmla="*/ 28059 h 40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25205" h="400419">
                  <a:moveTo>
                    <a:pt x="0" y="28059"/>
                  </a:moveTo>
                  <a:cubicBezTo>
                    <a:pt x="354201" y="-9354"/>
                    <a:pt x="1771004" y="-9354"/>
                    <a:pt x="2125205" y="28059"/>
                  </a:cubicBezTo>
                  <a:lnTo>
                    <a:pt x="2125205" y="252540"/>
                  </a:lnTo>
                  <a:cubicBezTo>
                    <a:pt x="2125205" y="285856"/>
                    <a:pt x="2045751" y="316678"/>
                    <a:pt x="1911787" y="341382"/>
                  </a:cubicBezTo>
                  <a:cubicBezTo>
                    <a:pt x="1796978" y="362572"/>
                    <a:pt x="1642046" y="379343"/>
                    <a:pt x="1462742" y="389541"/>
                  </a:cubicBezTo>
                  <a:cubicBezTo>
                    <a:pt x="1339203" y="396567"/>
                    <a:pt x="1204105" y="400419"/>
                    <a:pt x="1062543" y="400419"/>
                  </a:cubicBezTo>
                  <a:cubicBezTo>
                    <a:pt x="994321" y="400419"/>
                    <a:pt x="927674" y="399513"/>
                    <a:pt x="863074" y="397813"/>
                  </a:cubicBezTo>
                  <a:cubicBezTo>
                    <a:pt x="670964" y="392713"/>
                    <a:pt x="497105" y="380362"/>
                    <a:pt x="356677" y="363023"/>
                  </a:cubicBezTo>
                  <a:cubicBezTo>
                    <a:pt x="137821" y="335941"/>
                    <a:pt x="0" y="296506"/>
                    <a:pt x="0" y="252540"/>
                  </a:cubicBezTo>
                  <a:lnTo>
                    <a:pt x="0" y="28059"/>
                  </a:lnTo>
                  <a:close/>
                </a:path>
              </a:pathLst>
            </a:custGeom>
            <a:solidFill>
              <a:srgbClr val="AA9A7D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48D90AAD-DE03-C401-E697-5FDA98AF89C9}"/>
                </a:ext>
              </a:extLst>
            </p:cNvPr>
            <p:cNvSpPr/>
            <p:nvPr/>
          </p:nvSpPr>
          <p:spPr>
            <a:xfrm>
              <a:off x="1937803" y="4943138"/>
              <a:ext cx="2125086" cy="295758"/>
            </a:xfrm>
            <a:custGeom>
              <a:avLst/>
              <a:gdLst>
                <a:gd name="connsiteX0" fmla="*/ 1275875 w 1275874"/>
                <a:gd name="connsiteY0" fmla="*/ 88785 h 177569"/>
                <a:gd name="connsiteX1" fmla="*/ 637938 w 1275874"/>
                <a:gd name="connsiteY1" fmla="*/ 177570 h 177569"/>
                <a:gd name="connsiteX2" fmla="*/ 0 w 1275874"/>
                <a:gd name="connsiteY2" fmla="*/ 88785 h 177569"/>
                <a:gd name="connsiteX3" fmla="*/ 637938 w 1275874"/>
                <a:gd name="connsiteY3" fmla="*/ 0 h 177569"/>
                <a:gd name="connsiteX4" fmla="*/ 1275875 w 1275874"/>
                <a:gd name="connsiteY4" fmla="*/ 88785 h 177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5874" h="177569">
                  <a:moveTo>
                    <a:pt x="1275875" y="88785"/>
                  </a:moveTo>
                  <a:cubicBezTo>
                    <a:pt x="1275875" y="137819"/>
                    <a:pt x="990262" y="177570"/>
                    <a:pt x="637938" y="177570"/>
                  </a:cubicBezTo>
                  <a:cubicBezTo>
                    <a:pt x="285613" y="177570"/>
                    <a:pt x="0" y="137820"/>
                    <a:pt x="0" y="88785"/>
                  </a:cubicBezTo>
                  <a:cubicBezTo>
                    <a:pt x="0" y="39751"/>
                    <a:pt x="285613" y="0"/>
                    <a:pt x="637938" y="0"/>
                  </a:cubicBezTo>
                  <a:cubicBezTo>
                    <a:pt x="990262" y="0"/>
                    <a:pt x="1275875" y="39750"/>
                    <a:pt x="1275875" y="88785"/>
                  </a:cubicBezTo>
                  <a:close/>
                </a:path>
              </a:pathLst>
            </a:custGeom>
            <a:solidFill>
              <a:srgbClr val="D0BA9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Layered Globe Diagram – Slide Template</a:t>
            </a:r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139F3F20-0B0E-2CD0-F9A5-F6505728D708}"/>
              </a:ext>
            </a:extLst>
          </p:cNvPr>
          <p:cNvSpPr/>
          <p:nvPr/>
        </p:nvSpPr>
        <p:spPr>
          <a:xfrm>
            <a:off x="4646707" y="1027930"/>
            <a:ext cx="1291247" cy="4802139"/>
          </a:xfrm>
          <a:custGeom>
            <a:avLst/>
            <a:gdLst>
              <a:gd name="connsiteX0" fmla="*/ 13668 w 775248"/>
              <a:gd name="connsiteY0" fmla="*/ 2883006 h 2883142"/>
              <a:gd name="connsiteX1" fmla="*/ 2441 w 775248"/>
              <a:gd name="connsiteY1" fmla="*/ 2877156 h 2883142"/>
              <a:gd name="connsiteX2" fmla="*/ 5843 w 775248"/>
              <a:gd name="connsiteY2" fmla="*/ 2858242 h 2883142"/>
              <a:gd name="connsiteX3" fmla="*/ 748096 w 775248"/>
              <a:gd name="connsiteY3" fmla="*/ 1441499 h 2883142"/>
              <a:gd name="connsiteX4" fmla="*/ 5843 w 775248"/>
              <a:gd name="connsiteY4" fmla="*/ 24756 h 2883142"/>
              <a:gd name="connsiteX5" fmla="*/ 2441 w 775248"/>
              <a:gd name="connsiteY5" fmla="*/ 5843 h 2883142"/>
              <a:gd name="connsiteX6" fmla="*/ 21359 w 775248"/>
              <a:gd name="connsiteY6" fmla="*/ 2441 h 2883142"/>
              <a:gd name="connsiteX7" fmla="*/ 775249 w 775248"/>
              <a:gd name="connsiteY7" fmla="*/ 1441567 h 2883142"/>
              <a:gd name="connsiteX8" fmla="*/ 21359 w 775248"/>
              <a:gd name="connsiteY8" fmla="*/ 2880693 h 2883142"/>
              <a:gd name="connsiteX9" fmla="*/ 13601 w 775248"/>
              <a:gd name="connsiteY9" fmla="*/ 2883143 h 2883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5248" h="2883142">
                <a:moveTo>
                  <a:pt x="13668" y="2883006"/>
                </a:moveTo>
                <a:cubicBezTo>
                  <a:pt x="9381" y="2883006"/>
                  <a:pt x="5095" y="2880966"/>
                  <a:pt x="2441" y="2877156"/>
                </a:cubicBezTo>
                <a:cubicBezTo>
                  <a:pt x="-1846" y="2870964"/>
                  <a:pt x="-281" y="2862528"/>
                  <a:pt x="5843" y="2858242"/>
                </a:cubicBezTo>
                <a:cubicBezTo>
                  <a:pt x="470604" y="2535828"/>
                  <a:pt x="748096" y="2006182"/>
                  <a:pt x="748096" y="1441499"/>
                </a:cubicBezTo>
                <a:cubicBezTo>
                  <a:pt x="748096" y="876816"/>
                  <a:pt x="470604" y="347238"/>
                  <a:pt x="5843" y="24756"/>
                </a:cubicBezTo>
                <a:cubicBezTo>
                  <a:pt x="-347" y="20470"/>
                  <a:pt x="-1846" y="11966"/>
                  <a:pt x="2441" y="5843"/>
                </a:cubicBezTo>
                <a:cubicBezTo>
                  <a:pt x="6727" y="-348"/>
                  <a:pt x="15233" y="-1845"/>
                  <a:pt x="21359" y="2441"/>
                </a:cubicBezTo>
                <a:cubicBezTo>
                  <a:pt x="493466" y="329957"/>
                  <a:pt x="775249" y="867972"/>
                  <a:pt x="775249" y="1441567"/>
                </a:cubicBezTo>
                <a:cubicBezTo>
                  <a:pt x="775249" y="2015163"/>
                  <a:pt x="493397" y="2553109"/>
                  <a:pt x="21359" y="2880693"/>
                </a:cubicBezTo>
                <a:cubicBezTo>
                  <a:pt x="18977" y="2882326"/>
                  <a:pt x="16256" y="2883143"/>
                  <a:pt x="13601" y="288314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8" name="Graphic 16" descr="Hourglass 30% with solid fill">
            <a:extLst>
              <a:ext uri="{FF2B5EF4-FFF2-40B4-BE49-F238E27FC236}">
                <a16:creationId xmlns:a16="http://schemas.microsoft.com/office/drawing/2014/main" id="{F2139FAE-1A3E-4058-4E8D-FE7B7DC70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77682" y="5002988"/>
            <a:ext cx="245328" cy="245328"/>
          </a:xfrm>
          <a:prstGeom prst="rect">
            <a:avLst/>
          </a:prstGeom>
        </p:spPr>
      </p:pic>
      <p:sp>
        <p:nvSpPr>
          <p:cNvPr id="53" name="Forme libre 52">
            <a:extLst>
              <a:ext uri="{FF2B5EF4-FFF2-40B4-BE49-F238E27FC236}">
                <a16:creationId xmlns:a16="http://schemas.microsoft.com/office/drawing/2014/main" id="{FCF7A6C8-A291-943F-23E5-EE4C38058300}"/>
              </a:ext>
            </a:extLst>
          </p:cNvPr>
          <p:cNvSpPr/>
          <p:nvPr/>
        </p:nvSpPr>
        <p:spPr>
          <a:xfrm>
            <a:off x="5032610" y="1425998"/>
            <a:ext cx="512967" cy="512872"/>
          </a:xfrm>
          <a:custGeom>
            <a:avLst/>
            <a:gdLst>
              <a:gd name="connsiteX0" fmla="*/ 307980 w 307979"/>
              <a:gd name="connsiteY0" fmla="*/ 153961 h 307922"/>
              <a:gd name="connsiteX1" fmla="*/ 153991 w 307979"/>
              <a:gd name="connsiteY1" fmla="*/ 307922 h 307922"/>
              <a:gd name="connsiteX2" fmla="*/ 2 w 307979"/>
              <a:gd name="connsiteY2" fmla="*/ 153961 h 307922"/>
              <a:gd name="connsiteX3" fmla="*/ 153991 w 307979"/>
              <a:gd name="connsiteY3" fmla="*/ 0 h 307922"/>
              <a:gd name="connsiteX4" fmla="*/ 307980 w 307979"/>
              <a:gd name="connsiteY4" fmla="*/ 153961 h 3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979" h="307922">
                <a:moveTo>
                  <a:pt x="307980" y="153961"/>
                </a:moveTo>
                <a:cubicBezTo>
                  <a:pt x="307980" y="238991"/>
                  <a:pt x="239036" y="307922"/>
                  <a:pt x="153991" y="307922"/>
                </a:cubicBezTo>
                <a:cubicBezTo>
                  <a:pt x="68946" y="307922"/>
                  <a:pt x="2" y="238991"/>
                  <a:pt x="2" y="153961"/>
                </a:cubicBezTo>
                <a:cubicBezTo>
                  <a:pt x="2" y="68931"/>
                  <a:pt x="68946" y="0"/>
                  <a:pt x="153991" y="0"/>
                </a:cubicBezTo>
                <a:cubicBezTo>
                  <a:pt x="239036" y="0"/>
                  <a:pt x="307980" y="68931"/>
                  <a:pt x="307980" y="153961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42724D2B-0311-546F-78E2-87C9DF7718EF}"/>
              </a:ext>
            </a:extLst>
          </p:cNvPr>
          <p:cNvSpPr txBox="1"/>
          <p:nvPr/>
        </p:nvSpPr>
        <p:spPr>
          <a:xfrm>
            <a:off x="5658916" y="1420824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14" name="TextBox 26">
            <a:extLst>
              <a:ext uri="{FF2B5EF4-FFF2-40B4-BE49-F238E27FC236}">
                <a16:creationId xmlns:a16="http://schemas.microsoft.com/office/drawing/2014/main" id="{D0BEECBB-9A3C-FBC1-08DC-40C2F7B752F2}"/>
              </a:ext>
            </a:extLst>
          </p:cNvPr>
          <p:cNvSpPr txBox="1"/>
          <p:nvPr/>
        </p:nvSpPr>
        <p:spPr>
          <a:xfrm>
            <a:off x="6311642" y="1451601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E84E19B-F9FD-7146-F813-4A3DC5949498}"/>
              </a:ext>
            </a:extLst>
          </p:cNvPr>
          <p:cNvCxnSpPr>
            <a:cxnSpLocks/>
          </p:cNvCxnSpPr>
          <p:nvPr/>
        </p:nvCxnSpPr>
        <p:spPr>
          <a:xfrm>
            <a:off x="6210628" y="1439927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orme libre 51">
            <a:extLst>
              <a:ext uri="{FF2B5EF4-FFF2-40B4-BE49-F238E27FC236}">
                <a16:creationId xmlns:a16="http://schemas.microsoft.com/office/drawing/2014/main" id="{91F909CE-41C3-EB7C-D152-BE20E8CC6AE7}"/>
              </a:ext>
            </a:extLst>
          </p:cNvPr>
          <p:cNvSpPr/>
          <p:nvPr/>
        </p:nvSpPr>
        <p:spPr>
          <a:xfrm>
            <a:off x="5402544" y="2018371"/>
            <a:ext cx="512967" cy="512872"/>
          </a:xfrm>
          <a:custGeom>
            <a:avLst/>
            <a:gdLst>
              <a:gd name="connsiteX0" fmla="*/ 307981 w 307979"/>
              <a:gd name="connsiteY0" fmla="*/ 153962 h 307922"/>
              <a:gd name="connsiteX1" fmla="*/ 153992 w 307979"/>
              <a:gd name="connsiteY1" fmla="*/ 307923 h 307922"/>
              <a:gd name="connsiteX2" fmla="*/ 3 w 307979"/>
              <a:gd name="connsiteY2" fmla="*/ 153962 h 307922"/>
              <a:gd name="connsiteX3" fmla="*/ 153992 w 307979"/>
              <a:gd name="connsiteY3" fmla="*/ 0 h 307922"/>
              <a:gd name="connsiteX4" fmla="*/ 307981 w 307979"/>
              <a:gd name="connsiteY4" fmla="*/ 153962 h 3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979" h="307922">
                <a:moveTo>
                  <a:pt x="307981" y="153962"/>
                </a:moveTo>
                <a:cubicBezTo>
                  <a:pt x="307981" y="238992"/>
                  <a:pt x="239037" y="307923"/>
                  <a:pt x="153992" y="307923"/>
                </a:cubicBezTo>
                <a:cubicBezTo>
                  <a:pt x="68947" y="307923"/>
                  <a:pt x="3" y="238992"/>
                  <a:pt x="3" y="153962"/>
                </a:cubicBezTo>
                <a:cubicBezTo>
                  <a:pt x="3" y="68931"/>
                  <a:pt x="68947" y="0"/>
                  <a:pt x="153992" y="0"/>
                </a:cubicBezTo>
                <a:cubicBezTo>
                  <a:pt x="239037" y="0"/>
                  <a:pt x="307981" y="68931"/>
                  <a:pt x="307981" y="153962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8" name="TextBox 25">
            <a:extLst>
              <a:ext uri="{FF2B5EF4-FFF2-40B4-BE49-F238E27FC236}">
                <a16:creationId xmlns:a16="http://schemas.microsoft.com/office/drawing/2014/main" id="{91A37241-47F1-658A-38A2-9C115248C055}"/>
              </a:ext>
            </a:extLst>
          </p:cNvPr>
          <p:cNvSpPr txBox="1"/>
          <p:nvPr/>
        </p:nvSpPr>
        <p:spPr>
          <a:xfrm>
            <a:off x="5992129" y="2013197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19" name="TextBox 26">
            <a:extLst>
              <a:ext uri="{FF2B5EF4-FFF2-40B4-BE49-F238E27FC236}">
                <a16:creationId xmlns:a16="http://schemas.microsoft.com/office/drawing/2014/main" id="{C8338B5D-A563-FA27-5F1E-78C80FE18917}"/>
              </a:ext>
            </a:extLst>
          </p:cNvPr>
          <p:cNvSpPr txBox="1"/>
          <p:nvPr/>
        </p:nvSpPr>
        <p:spPr>
          <a:xfrm>
            <a:off x="6644855" y="2043974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7A61002-C4E6-86BE-847D-93BF34737703}"/>
              </a:ext>
            </a:extLst>
          </p:cNvPr>
          <p:cNvCxnSpPr>
            <a:cxnSpLocks/>
          </p:cNvCxnSpPr>
          <p:nvPr/>
        </p:nvCxnSpPr>
        <p:spPr>
          <a:xfrm>
            <a:off x="6543841" y="2032300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orme libre 48">
            <a:extLst>
              <a:ext uri="{FF2B5EF4-FFF2-40B4-BE49-F238E27FC236}">
                <a16:creationId xmlns:a16="http://schemas.microsoft.com/office/drawing/2014/main" id="{DBF50201-023B-DAAE-C363-D63DAB643372}"/>
              </a:ext>
            </a:extLst>
          </p:cNvPr>
          <p:cNvSpPr/>
          <p:nvPr/>
        </p:nvSpPr>
        <p:spPr>
          <a:xfrm>
            <a:off x="5402544" y="4387863"/>
            <a:ext cx="512967" cy="512872"/>
          </a:xfrm>
          <a:custGeom>
            <a:avLst/>
            <a:gdLst>
              <a:gd name="connsiteX0" fmla="*/ 307979 w 307979"/>
              <a:gd name="connsiteY0" fmla="*/ 153961 h 307922"/>
              <a:gd name="connsiteX1" fmla="*/ 153990 w 307979"/>
              <a:gd name="connsiteY1" fmla="*/ 307923 h 307922"/>
              <a:gd name="connsiteX2" fmla="*/ 1 w 307979"/>
              <a:gd name="connsiteY2" fmla="*/ 153961 h 307922"/>
              <a:gd name="connsiteX3" fmla="*/ 153990 w 307979"/>
              <a:gd name="connsiteY3" fmla="*/ 0 h 307922"/>
              <a:gd name="connsiteX4" fmla="*/ 307979 w 307979"/>
              <a:gd name="connsiteY4" fmla="*/ 153961 h 3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979" h="307922">
                <a:moveTo>
                  <a:pt x="307979" y="153961"/>
                </a:moveTo>
                <a:cubicBezTo>
                  <a:pt x="307979" y="238991"/>
                  <a:pt x="239035" y="307923"/>
                  <a:pt x="153990" y="307923"/>
                </a:cubicBezTo>
                <a:cubicBezTo>
                  <a:pt x="68945" y="307923"/>
                  <a:pt x="1" y="238991"/>
                  <a:pt x="1" y="153961"/>
                </a:cubicBezTo>
                <a:cubicBezTo>
                  <a:pt x="1" y="68931"/>
                  <a:pt x="68945" y="0"/>
                  <a:pt x="153990" y="0"/>
                </a:cubicBezTo>
                <a:cubicBezTo>
                  <a:pt x="239035" y="0"/>
                  <a:pt x="307979" y="68931"/>
                  <a:pt x="307979" y="153961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22" name="TextBox 25">
            <a:extLst>
              <a:ext uri="{FF2B5EF4-FFF2-40B4-BE49-F238E27FC236}">
                <a16:creationId xmlns:a16="http://schemas.microsoft.com/office/drawing/2014/main" id="{32109329-BA74-FF88-7C8C-6AC2379CD480}"/>
              </a:ext>
            </a:extLst>
          </p:cNvPr>
          <p:cNvSpPr txBox="1"/>
          <p:nvPr/>
        </p:nvSpPr>
        <p:spPr>
          <a:xfrm>
            <a:off x="5977605" y="4382689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23" name="TextBox 26">
            <a:extLst>
              <a:ext uri="{FF2B5EF4-FFF2-40B4-BE49-F238E27FC236}">
                <a16:creationId xmlns:a16="http://schemas.microsoft.com/office/drawing/2014/main" id="{367809A1-1959-CDA2-6A09-1D6C9AF126F9}"/>
              </a:ext>
            </a:extLst>
          </p:cNvPr>
          <p:cNvSpPr txBox="1"/>
          <p:nvPr/>
        </p:nvSpPr>
        <p:spPr>
          <a:xfrm>
            <a:off x="6630331" y="4413466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2C9DB54-3220-EB19-2880-21C7DD1D30A1}"/>
              </a:ext>
            </a:extLst>
          </p:cNvPr>
          <p:cNvCxnSpPr>
            <a:cxnSpLocks/>
          </p:cNvCxnSpPr>
          <p:nvPr/>
        </p:nvCxnSpPr>
        <p:spPr>
          <a:xfrm>
            <a:off x="6529317" y="4401792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Forme libre 49">
            <a:extLst>
              <a:ext uri="{FF2B5EF4-FFF2-40B4-BE49-F238E27FC236}">
                <a16:creationId xmlns:a16="http://schemas.microsoft.com/office/drawing/2014/main" id="{4290AA78-D485-06F9-FFCA-23900D3E25B4}"/>
              </a:ext>
            </a:extLst>
          </p:cNvPr>
          <p:cNvSpPr/>
          <p:nvPr/>
        </p:nvSpPr>
        <p:spPr>
          <a:xfrm>
            <a:off x="5032610" y="4980237"/>
            <a:ext cx="512967" cy="512872"/>
          </a:xfrm>
          <a:custGeom>
            <a:avLst/>
            <a:gdLst>
              <a:gd name="connsiteX0" fmla="*/ 307978 w 307979"/>
              <a:gd name="connsiteY0" fmla="*/ 153961 h 307922"/>
              <a:gd name="connsiteX1" fmla="*/ 153989 w 307979"/>
              <a:gd name="connsiteY1" fmla="*/ 307922 h 307922"/>
              <a:gd name="connsiteX2" fmla="*/ 1 w 307979"/>
              <a:gd name="connsiteY2" fmla="*/ 153961 h 307922"/>
              <a:gd name="connsiteX3" fmla="*/ 153989 w 307979"/>
              <a:gd name="connsiteY3" fmla="*/ 0 h 307922"/>
              <a:gd name="connsiteX4" fmla="*/ 307978 w 307979"/>
              <a:gd name="connsiteY4" fmla="*/ 153961 h 3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979" h="307922">
                <a:moveTo>
                  <a:pt x="307978" y="153961"/>
                </a:moveTo>
                <a:cubicBezTo>
                  <a:pt x="307978" y="238991"/>
                  <a:pt x="239034" y="307922"/>
                  <a:pt x="153989" y="307922"/>
                </a:cubicBezTo>
                <a:cubicBezTo>
                  <a:pt x="68944" y="307922"/>
                  <a:pt x="1" y="238991"/>
                  <a:pt x="1" y="153961"/>
                </a:cubicBezTo>
                <a:cubicBezTo>
                  <a:pt x="1" y="68931"/>
                  <a:pt x="68944" y="0"/>
                  <a:pt x="153989" y="0"/>
                </a:cubicBezTo>
                <a:cubicBezTo>
                  <a:pt x="239034" y="0"/>
                  <a:pt x="307978" y="68931"/>
                  <a:pt x="307978" y="153961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435C6B5-AE0B-58A6-CFAD-B517FE0A677B}"/>
              </a:ext>
            </a:extLst>
          </p:cNvPr>
          <p:cNvSpPr txBox="1"/>
          <p:nvPr/>
        </p:nvSpPr>
        <p:spPr>
          <a:xfrm>
            <a:off x="5614627" y="4975063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07601F-7D54-F87D-4B03-42484D40A1B1}"/>
              </a:ext>
            </a:extLst>
          </p:cNvPr>
          <p:cNvSpPr txBox="1"/>
          <p:nvPr/>
        </p:nvSpPr>
        <p:spPr>
          <a:xfrm>
            <a:off x="6267353" y="5005841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86B7CE32-A9A9-B7EC-342C-E112FC92418B}"/>
              </a:ext>
            </a:extLst>
          </p:cNvPr>
          <p:cNvCxnSpPr>
            <a:cxnSpLocks/>
          </p:cNvCxnSpPr>
          <p:nvPr/>
        </p:nvCxnSpPr>
        <p:spPr>
          <a:xfrm>
            <a:off x="6166339" y="4994166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orme libre 47">
            <a:extLst>
              <a:ext uri="{FF2B5EF4-FFF2-40B4-BE49-F238E27FC236}">
                <a16:creationId xmlns:a16="http://schemas.microsoft.com/office/drawing/2014/main" id="{765BE8F3-2308-EB48-0EBA-E566573EB81E}"/>
              </a:ext>
            </a:extLst>
          </p:cNvPr>
          <p:cNvSpPr/>
          <p:nvPr/>
        </p:nvSpPr>
        <p:spPr>
          <a:xfrm>
            <a:off x="5592045" y="3795490"/>
            <a:ext cx="512967" cy="512872"/>
          </a:xfrm>
          <a:custGeom>
            <a:avLst/>
            <a:gdLst>
              <a:gd name="connsiteX0" fmla="*/ 307978 w 307979"/>
              <a:gd name="connsiteY0" fmla="*/ 153962 h 307922"/>
              <a:gd name="connsiteX1" fmla="*/ 153989 w 307979"/>
              <a:gd name="connsiteY1" fmla="*/ 307923 h 307922"/>
              <a:gd name="connsiteX2" fmla="*/ 1 w 307979"/>
              <a:gd name="connsiteY2" fmla="*/ 153962 h 307922"/>
              <a:gd name="connsiteX3" fmla="*/ 153989 w 307979"/>
              <a:gd name="connsiteY3" fmla="*/ 0 h 307922"/>
              <a:gd name="connsiteX4" fmla="*/ 307978 w 307979"/>
              <a:gd name="connsiteY4" fmla="*/ 153962 h 3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979" h="307922">
                <a:moveTo>
                  <a:pt x="307978" y="153962"/>
                </a:moveTo>
                <a:cubicBezTo>
                  <a:pt x="307978" y="238992"/>
                  <a:pt x="239034" y="307923"/>
                  <a:pt x="153989" y="307923"/>
                </a:cubicBezTo>
                <a:cubicBezTo>
                  <a:pt x="68944" y="307923"/>
                  <a:pt x="1" y="238992"/>
                  <a:pt x="1" y="153962"/>
                </a:cubicBezTo>
                <a:cubicBezTo>
                  <a:pt x="1" y="68931"/>
                  <a:pt x="68944" y="0"/>
                  <a:pt x="153989" y="0"/>
                </a:cubicBezTo>
                <a:cubicBezTo>
                  <a:pt x="239034" y="0"/>
                  <a:pt x="307978" y="68931"/>
                  <a:pt x="307978" y="153962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30" name="TextBox 25">
            <a:extLst>
              <a:ext uri="{FF2B5EF4-FFF2-40B4-BE49-F238E27FC236}">
                <a16:creationId xmlns:a16="http://schemas.microsoft.com/office/drawing/2014/main" id="{1C29A7B9-1642-85F6-A06F-2CE24A13E81D}"/>
              </a:ext>
            </a:extLst>
          </p:cNvPr>
          <p:cNvSpPr txBox="1"/>
          <p:nvPr/>
        </p:nvSpPr>
        <p:spPr>
          <a:xfrm>
            <a:off x="6203819" y="3790316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42" name="TextBox 26">
            <a:extLst>
              <a:ext uri="{FF2B5EF4-FFF2-40B4-BE49-F238E27FC236}">
                <a16:creationId xmlns:a16="http://schemas.microsoft.com/office/drawing/2014/main" id="{60179FF0-7A8B-0DDF-A4F4-1B5EFF274208}"/>
              </a:ext>
            </a:extLst>
          </p:cNvPr>
          <p:cNvSpPr txBox="1"/>
          <p:nvPr/>
        </p:nvSpPr>
        <p:spPr>
          <a:xfrm>
            <a:off x="6856545" y="3821093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67C1F2DD-D303-3206-DAB5-9A1FF752AD91}"/>
              </a:ext>
            </a:extLst>
          </p:cNvPr>
          <p:cNvCxnSpPr>
            <a:cxnSpLocks/>
          </p:cNvCxnSpPr>
          <p:nvPr/>
        </p:nvCxnSpPr>
        <p:spPr>
          <a:xfrm>
            <a:off x="6755531" y="3809419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orme libre 46">
            <a:extLst>
              <a:ext uri="{FF2B5EF4-FFF2-40B4-BE49-F238E27FC236}">
                <a16:creationId xmlns:a16="http://schemas.microsoft.com/office/drawing/2014/main" id="{C4FFAC34-7F4C-33AD-7164-8DAA713C3140}"/>
              </a:ext>
            </a:extLst>
          </p:cNvPr>
          <p:cNvSpPr/>
          <p:nvPr/>
        </p:nvSpPr>
        <p:spPr>
          <a:xfrm>
            <a:off x="5658916" y="3203117"/>
            <a:ext cx="512967" cy="512872"/>
          </a:xfrm>
          <a:custGeom>
            <a:avLst/>
            <a:gdLst>
              <a:gd name="connsiteX0" fmla="*/ 307978 w 307979"/>
              <a:gd name="connsiteY0" fmla="*/ 153961 h 307922"/>
              <a:gd name="connsiteX1" fmla="*/ 153989 w 307979"/>
              <a:gd name="connsiteY1" fmla="*/ 307922 h 307922"/>
              <a:gd name="connsiteX2" fmla="*/ 1 w 307979"/>
              <a:gd name="connsiteY2" fmla="*/ 153961 h 307922"/>
              <a:gd name="connsiteX3" fmla="*/ 153989 w 307979"/>
              <a:gd name="connsiteY3" fmla="*/ 0 h 307922"/>
              <a:gd name="connsiteX4" fmla="*/ 307978 w 307979"/>
              <a:gd name="connsiteY4" fmla="*/ 153961 h 3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979" h="307922">
                <a:moveTo>
                  <a:pt x="307978" y="153961"/>
                </a:moveTo>
                <a:cubicBezTo>
                  <a:pt x="307978" y="238991"/>
                  <a:pt x="239034" y="307922"/>
                  <a:pt x="153989" y="307922"/>
                </a:cubicBezTo>
                <a:cubicBezTo>
                  <a:pt x="68944" y="307922"/>
                  <a:pt x="1" y="238991"/>
                  <a:pt x="1" y="153961"/>
                </a:cubicBezTo>
                <a:cubicBezTo>
                  <a:pt x="1" y="68931"/>
                  <a:pt x="68944" y="0"/>
                  <a:pt x="153989" y="0"/>
                </a:cubicBezTo>
                <a:cubicBezTo>
                  <a:pt x="239034" y="0"/>
                  <a:pt x="307978" y="68931"/>
                  <a:pt x="307978" y="15396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55" name="TextBox 25">
            <a:extLst>
              <a:ext uri="{FF2B5EF4-FFF2-40B4-BE49-F238E27FC236}">
                <a16:creationId xmlns:a16="http://schemas.microsoft.com/office/drawing/2014/main" id="{FA05669B-CDBF-0352-8C88-1C0DBED4A159}"/>
              </a:ext>
            </a:extLst>
          </p:cNvPr>
          <p:cNvSpPr txBox="1"/>
          <p:nvPr/>
        </p:nvSpPr>
        <p:spPr>
          <a:xfrm>
            <a:off x="6247850" y="3197943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56" name="TextBox 26">
            <a:extLst>
              <a:ext uri="{FF2B5EF4-FFF2-40B4-BE49-F238E27FC236}">
                <a16:creationId xmlns:a16="http://schemas.microsoft.com/office/drawing/2014/main" id="{261A4939-B247-F976-0B59-08482F6B78E5}"/>
              </a:ext>
            </a:extLst>
          </p:cNvPr>
          <p:cNvSpPr txBox="1"/>
          <p:nvPr/>
        </p:nvSpPr>
        <p:spPr>
          <a:xfrm>
            <a:off x="6900576" y="3228720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93DC7205-7D1B-AD19-FEC5-6480461ACC21}"/>
              </a:ext>
            </a:extLst>
          </p:cNvPr>
          <p:cNvCxnSpPr>
            <a:cxnSpLocks/>
          </p:cNvCxnSpPr>
          <p:nvPr/>
        </p:nvCxnSpPr>
        <p:spPr>
          <a:xfrm>
            <a:off x="6799562" y="3217046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orme libre 50">
            <a:extLst>
              <a:ext uri="{FF2B5EF4-FFF2-40B4-BE49-F238E27FC236}">
                <a16:creationId xmlns:a16="http://schemas.microsoft.com/office/drawing/2014/main" id="{FBCB8E8E-20B5-0D2F-0D52-4C5B80AE75D5}"/>
              </a:ext>
            </a:extLst>
          </p:cNvPr>
          <p:cNvSpPr/>
          <p:nvPr/>
        </p:nvSpPr>
        <p:spPr>
          <a:xfrm>
            <a:off x="5592045" y="2610744"/>
            <a:ext cx="512967" cy="512872"/>
          </a:xfrm>
          <a:custGeom>
            <a:avLst/>
            <a:gdLst>
              <a:gd name="connsiteX0" fmla="*/ 307979 w 307979"/>
              <a:gd name="connsiteY0" fmla="*/ 153961 h 307922"/>
              <a:gd name="connsiteX1" fmla="*/ 153990 w 307979"/>
              <a:gd name="connsiteY1" fmla="*/ 307923 h 307922"/>
              <a:gd name="connsiteX2" fmla="*/ 1 w 307979"/>
              <a:gd name="connsiteY2" fmla="*/ 153961 h 307922"/>
              <a:gd name="connsiteX3" fmla="*/ 153990 w 307979"/>
              <a:gd name="connsiteY3" fmla="*/ 0 h 307922"/>
              <a:gd name="connsiteX4" fmla="*/ 307979 w 307979"/>
              <a:gd name="connsiteY4" fmla="*/ 153961 h 3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979" h="307922">
                <a:moveTo>
                  <a:pt x="307979" y="153961"/>
                </a:moveTo>
                <a:cubicBezTo>
                  <a:pt x="307979" y="238991"/>
                  <a:pt x="239035" y="307923"/>
                  <a:pt x="153990" y="307923"/>
                </a:cubicBezTo>
                <a:cubicBezTo>
                  <a:pt x="68945" y="307923"/>
                  <a:pt x="1" y="238991"/>
                  <a:pt x="1" y="153961"/>
                </a:cubicBezTo>
                <a:cubicBezTo>
                  <a:pt x="1" y="68931"/>
                  <a:pt x="68945" y="0"/>
                  <a:pt x="153990" y="0"/>
                </a:cubicBezTo>
                <a:cubicBezTo>
                  <a:pt x="239035" y="0"/>
                  <a:pt x="307979" y="68931"/>
                  <a:pt x="307979" y="153961"/>
                </a:cubicBez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59" name="TextBox 25">
            <a:extLst>
              <a:ext uri="{FF2B5EF4-FFF2-40B4-BE49-F238E27FC236}">
                <a16:creationId xmlns:a16="http://schemas.microsoft.com/office/drawing/2014/main" id="{6A2E0EDA-6DA2-DB74-29F1-38E26099DF18}"/>
              </a:ext>
            </a:extLst>
          </p:cNvPr>
          <p:cNvSpPr txBox="1"/>
          <p:nvPr/>
        </p:nvSpPr>
        <p:spPr>
          <a:xfrm>
            <a:off x="6193606" y="2605570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60" name="TextBox 26">
            <a:extLst>
              <a:ext uri="{FF2B5EF4-FFF2-40B4-BE49-F238E27FC236}">
                <a16:creationId xmlns:a16="http://schemas.microsoft.com/office/drawing/2014/main" id="{2E0B2082-5D87-039D-8DE8-A201E892AEFA}"/>
              </a:ext>
            </a:extLst>
          </p:cNvPr>
          <p:cNvSpPr txBox="1"/>
          <p:nvPr/>
        </p:nvSpPr>
        <p:spPr>
          <a:xfrm>
            <a:off x="6846332" y="2636347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F3554D36-9DD5-E09F-E882-3B78A314ECF4}"/>
              </a:ext>
            </a:extLst>
          </p:cNvPr>
          <p:cNvCxnSpPr>
            <a:cxnSpLocks/>
          </p:cNvCxnSpPr>
          <p:nvPr/>
        </p:nvCxnSpPr>
        <p:spPr>
          <a:xfrm>
            <a:off x="6745318" y="2624673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47BD3C3-AF14-5464-1381-6389782A2EFC}"/>
              </a:ext>
            </a:extLst>
          </p:cNvPr>
          <p:cNvGrpSpPr/>
          <p:nvPr/>
        </p:nvGrpSpPr>
        <p:grpSpPr>
          <a:xfrm>
            <a:off x="1300504" y="4300176"/>
            <a:ext cx="3399685" cy="697466"/>
            <a:chOff x="1300504" y="4300176"/>
            <a:chExt cx="3399685" cy="697466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46D20592-5068-E228-A8C1-8828BD48D153}"/>
                </a:ext>
              </a:extLst>
            </p:cNvPr>
            <p:cNvSpPr/>
            <p:nvPr/>
          </p:nvSpPr>
          <p:spPr>
            <a:xfrm>
              <a:off x="1300504" y="4508608"/>
              <a:ext cx="3399685" cy="489034"/>
            </a:xfrm>
            <a:custGeom>
              <a:avLst/>
              <a:gdLst>
                <a:gd name="connsiteX0" fmla="*/ 0 w 3399685"/>
                <a:gd name="connsiteY0" fmla="*/ 0 h 460974"/>
                <a:gd name="connsiteX1" fmla="*/ 570542 w 3399685"/>
                <a:gd name="connsiteY1" fmla="*/ 176774 h 460974"/>
                <a:gd name="connsiteX2" fmla="*/ 1380681 w 3399685"/>
                <a:gd name="connsiteY2" fmla="*/ 232300 h 460974"/>
                <a:gd name="connsiteX3" fmla="*/ 1508397 w 3399685"/>
                <a:gd name="connsiteY3" fmla="*/ 233978 h 460974"/>
                <a:gd name="connsiteX4" fmla="*/ 1508397 w 3399685"/>
                <a:gd name="connsiteY4" fmla="*/ 0 h 460974"/>
                <a:gd name="connsiteX5" fmla="*/ 1891288 w 3399685"/>
                <a:gd name="connsiteY5" fmla="*/ 0 h 460974"/>
                <a:gd name="connsiteX6" fmla="*/ 1891288 w 3399685"/>
                <a:gd name="connsiteY6" fmla="*/ 233912 h 460974"/>
                <a:gd name="connsiteX7" fmla="*/ 2030845 w 3399685"/>
                <a:gd name="connsiteY7" fmla="*/ 232031 h 460974"/>
                <a:gd name="connsiteX8" fmla="*/ 2340087 w 3399685"/>
                <a:gd name="connsiteY8" fmla="*/ 219155 h 460974"/>
                <a:gd name="connsiteX9" fmla="*/ 3058310 w 3399685"/>
                <a:gd name="connsiteY9" fmla="*/ 142213 h 460974"/>
                <a:gd name="connsiteX10" fmla="*/ 3399685 w 3399685"/>
                <a:gd name="connsiteY10" fmla="*/ 0 h 460974"/>
                <a:gd name="connsiteX11" fmla="*/ 3399685 w 3399685"/>
                <a:gd name="connsiteY11" fmla="*/ 224482 h 460974"/>
                <a:gd name="connsiteX12" fmla="*/ 3058310 w 3399685"/>
                <a:gd name="connsiteY12" fmla="*/ 366693 h 460974"/>
                <a:gd name="connsiteX13" fmla="*/ 2340087 w 3399685"/>
                <a:gd name="connsiteY13" fmla="*/ 443637 h 460974"/>
                <a:gd name="connsiteX14" fmla="*/ 1699844 w 3399685"/>
                <a:gd name="connsiteY14" fmla="*/ 460974 h 460974"/>
                <a:gd name="connsiteX15" fmla="*/ 1380681 w 3399685"/>
                <a:gd name="connsiteY15" fmla="*/ 456782 h 460974"/>
                <a:gd name="connsiteX16" fmla="*/ 570542 w 3399685"/>
                <a:gd name="connsiteY16" fmla="*/ 401256 h 460974"/>
                <a:gd name="connsiteX17" fmla="*/ 0 w 3399685"/>
                <a:gd name="connsiteY17" fmla="*/ 224482 h 460974"/>
                <a:gd name="connsiteX0" fmla="*/ 0 w 3399685"/>
                <a:gd name="connsiteY0" fmla="*/ 0 h 460974"/>
                <a:gd name="connsiteX1" fmla="*/ 570542 w 3399685"/>
                <a:gd name="connsiteY1" fmla="*/ 176774 h 460974"/>
                <a:gd name="connsiteX2" fmla="*/ 1380681 w 3399685"/>
                <a:gd name="connsiteY2" fmla="*/ 232300 h 460974"/>
                <a:gd name="connsiteX3" fmla="*/ 1508397 w 3399685"/>
                <a:gd name="connsiteY3" fmla="*/ 0 h 460974"/>
                <a:gd name="connsiteX4" fmla="*/ 1891288 w 3399685"/>
                <a:gd name="connsiteY4" fmla="*/ 0 h 460974"/>
                <a:gd name="connsiteX5" fmla="*/ 1891288 w 3399685"/>
                <a:gd name="connsiteY5" fmla="*/ 233912 h 460974"/>
                <a:gd name="connsiteX6" fmla="*/ 2030845 w 3399685"/>
                <a:gd name="connsiteY6" fmla="*/ 232031 h 460974"/>
                <a:gd name="connsiteX7" fmla="*/ 2340087 w 3399685"/>
                <a:gd name="connsiteY7" fmla="*/ 219155 h 460974"/>
                <a:gd name="connsiteX8" fmla="*/ 3058310 w 3399685"/>
                <a:gd name="connsiteY8" fmla="*/ 142213 h 460974"/>
                <a:gd name="connsiteX9" fmla="*/ 3399685 w 3399685"/>
                <a:gd name="connsiteY9" fmla="*/ 0 h 460974"/>
                <a:gd name="connsiteX10" fmla="*/ 3399685 w 3399685"/>
                <a:gd name="connsiteY10" fmla="*/ 224482 h 460974"/>
                <a:gd name="connsiteX11" fmla="*/ 3058310 w 3399685"/>
                <a:gd name="connsiteY11" fmla="*/ 366693 h 460974"/>
                <a:gd name="connsiteX12" fmla="*/ 2340087 w 3399685"/>
                <a:gd name="connsiteY12" fmla="*/ 443637 h 460974"/>
                <a:gd name="connsiteX13" fmla="*/ 1699844 w 3399685"/>
                <a:gd name="connsiteY13" fmla="*/ 460974 h 460974"/>
                <a:gd name="connsiteX14" fmla="*/ 1380681 w 3399685"/>
                <a:gd name="connsiteY14" fmla="*/ 456782 h 460974"/>
                <a:gd name="connsiteX15" fmla="*/ 570542 w 3399685"/>
                <a:gd name="connsiteY15" fmla="*/ 401256 h 460974"/>
                <a:gd name="connsiteX16" fmla="*/ 0 w 3399685"/>
                <a:gd name="connsiteY16" fmla="*/ 224482 h 460974"/>
                <a:gd name="connsiteX17" fmla="*/ 0 w 3399685"/>
                <a:gd name="connsiteY17" fmla="*/ 0 h 460974"/>
                <a:gd name="connsiteX0" fmla="*/ 0 w 3399685"/>
                <a:gd name="connsiteY0" fmla="*/ 0 h 460974"/>
                <a:gd name="connsiteX1" fmla="*/ 570542 w 3399685"/>
                <a:gd name="connsiteY1" fmla="*/ 176774 h 460974"/>
                <a:gd name="connsiteX2" fmla="*/ 1508397 w 3399685"/>
                <a:gd name="connsiteY2" fmla="*/ 0 h 460974"/>
                <a:gd name="connsiteX3" fmla="*/ 1891288 w 3399685"/>
                <a:gd name="connsiteY3" fmla="*/ 0 h 460974"/>
                <a:gd name="connsiteX4" fmla="*/ 1891288 w 3399685"/>
                <a:gd name="connsiteY4" fmla="*/ 233912 h 460974"/>
                <a:gd name="connsiteX5" fmla="*/ 2030845 w 3399685"/>
                <a:gd name="connsiteY5" fmla="*/ 232031 h 460974"/>
                <a:gd name="connsiteX6" fmla="*/ 2340087 w 3399685"/>
                <a:gd name="connsiteY6" fmla="*/ 219155 h 460974"/>
                <a:gd name="connsiteX7" fmla="*/ 3058310 w 3399685"/>
                <a:gd name="connsiteY7" fmla="*/ 142213 h 460974"/>
                <a:gd name="connsiteX8" fmla="*/ 3399685 w 3399685"/>
                <a:gd name="connsiteY8" fmla="*/ 0 h 460974"/>
                <a:gd name="connsiteX9" fmla="*/ 3399685 w 3399685"/>
                <a:gd name="connsiteY9" fmla="*/ 224482 h 460974"/>
                <a:gd name="connsiteX10" fmla="*/ 3058310 w 3399685"/>
                <a:gd name="connsiteY10" fmla="*/ 366693 h 460974"/>
                <a:gd name="connsiteX11" fmla="*/ 2340087 w 3399685"/>
                <a:gd name="connsiteY11" fmla="*/ 443637 h 460974"/>
                <a:gd name="connsiteX12" fmla="*/ 1699844 w 3399685"/>
                <a:gd name="connsiteY12" fmla="*/ 460974 h 460974"/>
                <a:gd name="connsiteX13" fmla="*/ 1380681 w 3399685"/>
                <a:gd name="connsiteY13" fmla="*/ 456782 h 460974"/>
                <a:gd name="connsiteX14" fmla="*/ 570542 w 3399685"/>
                <a:gd name="connsiteY14" fmla="*/ 401256 h 460974"/>
                <a:gd name="connsiteX15" fmla="*/ 0 w 3399685"/>
                <a:gd name="connsiteY15" fmla="*/ 224482 h 460974"/>
                <a:gd name="connsiteX16" fmla="*/ 0 w 3399685"/>
                <a:gd name="connsiteY16" fmla="*/ 0 h 460974"/>
                <a:gd name="connsiteX0" fmla="*/ 0 w 3399685"/>
                <a:gd name="connsiteY0" fmla="*/ 16628 h 477602"/>
                <a:gd name="connsiteX1" fmla="*/ 1508397 w 3399685"/>
                <a:gd name="connsiteY1" fmla="*/ 16628 h 477602"/>
                <a:gd name="connsiteX2" fmla="*/ 1891288 w 3399685"/>
                <a:gd name="connsiteY2" fmla="*/ 16628 h 477602"/>
                <a:gd name="connsiteX3" fmla="*/ 1891288 w 3399685"/>
                <a:gd name="connsiteY3" fmla="*/ 250540 h 477602"/>
                <a:gd name="connsiteX4" fmla="*/ 2030845 w 3399685"/>
                <a:gd name="connsiteY4" fmla="*/ 248659 h 477602"/>
                <a:gd name="connsiteX5" fmla="*/ 2340087 w 3399685"/>
                <a:gd name="connsiteY5" fmla="*/ 235783 h 477602"/>
                <a:gd name="connsiteX6" fmla="*/ 3058310 w 3399685"/>
                <a:gd name="connsiteY6" fmla="*/ 158841 h 477602"/>
                <a:gd name="connsiteX7" fmla="*/ 3399685 w 3399685"/>
                <a:gd name="connsiteY7" fmla="*/ 16628 h 477602"/>
                <a:gd name="connsiteX8" fmla="*/ 3399685 w 3399685"/>
                <a:gd name="connsiteY8" fmla="*/ 241110 h 477602"/>
                <a:gd name="connsiteX9" fmla="*/ 3058310 w 3399685"/>
                <a:gd name="connsiteY9" fmla="*/ 383321 h 477602"/>
                <a:gd name="connsiteX10" fmla="*/ 2340087 w 3399685"/>
                <a:gd name="connsiteY10" fmla="*/ 460265 h 477602"/>
                <a:gd name="connsiteX11" fmla="*/ 1699844 w 3399685"/>
                <a:gd name="connsiteY11" fmla="*/ 477602 h 477602"/>
                <a:gd name="connsiteX12" fmla="*/ 1380681 w 3399685"/>
                <a:gd name="connsiteY12" fmla="*/ 473410 h 477602"/>
                <a:gd name="connsiteX13" fmla="*/ 570542 w 3399685"/>
                <a:gd name="connsiteY13" fmla="*/ 417884 h 477602"/>
                <a:gd name="connsiteX14" fmla="*/ 0 w 3399685"/>
                <a:gd name="connsiteY14" fmla="*/ 241110 h 477602"/>
                <a:gd name="connsiteX15" fmla="*/ 0 w 3399685"/>
                <a:gd name="connsiteY15" fmla="*/ 16628 h 477602"/>
                <a:gd name="connsiteX0" fmla="*/ 0 w 3399685"/>
                <a:gd name="connsiteY0" fmla="*/ 16628 h 477602"/>
                <a:gd name="connsiteX1" fmla="*/ 1508397 w 3399685"/>
                <a:gd name="connsiteY1" fmla="*/ 16628 h 477602"/>
                <a:gd name="connsiteX2" fmla="*/ 1891288 w 3399685"/>
                <a:gd name="connsiteY2" fmla="*/ 16628 h 477602"/>
                <a:gd name="connsiteX3" fmla="*/ 2030845 w 3399685"/>
                <a:gd name="connsiteY3" fmla="*/ 248659 h 477602"/>
                <a:gd name="connsiteX4" fmla="*/ 2340087 w 3399685"/>
                <a:gd name="connsiteY4" fmla="*/ 235783 h 477602"/>
                <a:gd name="connsiteX5" fmla="*/ 3058310 w 3399685"/>
                <a:gd name="connsiteY5" fmla="*/ 158841 h 477602"/>
                <a:gd name="connsiteX6" fmla="*/ 3399685 w 3399685"/>
                <a:gd name="connsiteY6" fmla="*/ 16628 h 477602"/>
                <a:gd name="connsiteX7" fmla="*/ 3399685 w 3399685"/>
                <a:gd name="connsiteY7" fmla="*/ 241110 h 477602"/>
                <a:gd name="connsiteX8" fmla="*/ 3058310 w 3399685"/>
                <a:gd name="connsiteY8" fmla="*/ 383321 h 477602"/>
                <a:gd name="connsiteX9" fmla="*/ 2340087 w 3399685"/>
                <a:gd name="connsiteY9" fmla="*/ 460265 h 477602"/>
                <a:gd name="connsiteX10" fmla="*/ 1699844 w 3399685"/>
                <a:gd name="connsiteY10" fmla="*/ 477602 h 477602"/>
                <a:gd name="connsiteX11" fmla="*/ 1380681 w 3399685"/>
                <a:gd name="connsiteY11" fmla="*/ 473410 h 477602"/>
                <a:gd name="connsiteX12" fmla="*/ 570542 w 3399685"/>
                <a:gd name="connsiteY12" fmla="*/ 417884 h 477602"/>
                <a:gd name="connsiteX13" fmla="*/ 0 w 3399685"/>
                <a:gd name="connsiteY13" fmla="*/ 241110 h 477602"/>
                <a:gd name="connsiteX14" fmla="*/ 0 w 3399685"/>
                <a:gd name="connsiteY14" fmla="*/ 16628 h 477602"/>
                <a:gd name="connsiteX0" fmla="*/ 0 w 3399685"/>
                <a:gd name="connsiteY0" fmla="*/ 16628 h 477602"/>
                <a:gd name="connsiteX1" fmla="*/ 1508397 w 3399685"/>
                <a:gd name="connsiteY1" fmla="*/ 16628 h 477602"/>
                <a:gd name="connsiteX2" fmla="*/ 1891288 w 3399685"/>
                <a:gd name="connsiteY2" fmla="*/ 16628 h 477602"/>
                <a:gd name="connsiteX3" fmla="*/ 2340087 w 3399685"/>
                <a:gd name="connsiteY3" fmla="*/ 235783 h 477602"/>
                <a:gd name="connsiteX4" fmla="*/ 3058310 w 3399685"/>
                <a:gd name="connsiteY4" fmla="*/ 158841 h 477602"/>
                <a:gd name="connsiteX5" fmla="*/ 3399685 w 3399685"/>
                <a:gd name="connsiteY5" fmla="*/ 16628 h 477602"/>
                <a:gd name="connsiteX6" fmla="*/ 3399685 w 3399685"/>
                <a:gd name="connsiteY6" fmla="*/ 241110 h 477602"/>
                <a:gd name="connsiteX7" fmla="*/ 3058310 w 3399685"/>
                <a:gd name="connsiteY7" fmla="*/ 383321 h 477602"/>
                <a:gd name="connsiteX8" fmla="*/ 2340087 w 3399685"/>
                <a:gd name="connsiteY8" fmla="*/ 460265 h 477602"/>
                <a:gd name="connsiteX9" fmla="*/ 1699844 w 3399685"/>
                <a:gd name="connsiteY9" fmla="*/ 477602 h 477602"/>
                <a:gd name="connsiteX10" fmla="*/ 1380681 w 3399685"/>
                <a:gd name="connsiteY10" fmla="*/ 473410 h 477602"/>
                <a:gd name="connsiteX11" fmla="*/ 570542 w 3399685"/>
                <a:gd name="connsiteY11" fmla="*/ 417884 h 477602"/>
                <a:gd name="connsiteX12" fmla="*/ 0 w 3399685"/>
                <a:gd name="connsiteY12" fmla="*/ 241110 h 477602"/>
                <a:gd name="connsiteX13" fmla="*/ 0 w 3399685"/>
                <a:gd name="connsiteY13" fmla="*/ 16628 h 477602"/>
                <a:gd name="connsiteX0" fmla="*/ 0 w 3399685"/>
                <a:gd name="connsiteY0" fmla="*/ 16628 h 477602"/>
                <a:gd name="connsiteX1" fmla="*/ 1508397 w 3399685"/>
                <a:gd name="connsiteY1" fmla="*/ 16628 h 477602"/>
                <a:gd name="connsiteX2" fmla="*/ 1891288 w 3399685"/>
                <a:gd name="connsiteY2" fmla="*/ 16628 h 477602"/>
                <a:gd name="connsiteX3" fmla="*/ 3058310 w 3399685"/>
                <a:gd name="connsiteY3" fmla="*/ 158841 h 477602"/>
                <a:gd name="connsiteX4" fmla="*/ 3399685 w 3399685"/>
                <a:gd name="connsiteY4" fmla="*/ 16628 h 477602"/>
                <a:gd name="connsiteX5" fmla="*/ 3399685 w 3399685"/>
                <a:gd name="connsiteY5" fmla="*/ 241110 h 477602"/>
                <a:gd name="connsiteX6" fmla="*/ 3058310 w 3399685"/>
                <a:gd name="connsiteY6" fmla="*/ 383321 h 477602"/>
                <a:gd name="connsiteX7" fmla="*/ 2340087 w 3399685"/>
                <a:gd name="connsiteY7" fmla="*/ 460265 h 477602"/>
                <a:gd name="connsiteX8" fmla="*/ 1699844 w 3399685"/>
                <a:gd name="connsiteY8" fmla="*/ 477602 h 477602"/>
                <a:gd name="connsiteX9" fmla="*/ 1380681 w 3399685"/>
                <a:gd name="connsiteY9" fmla="*/ 473410 h 477602"/>
                <a:gd name="connsiteX10" fmla="*/ 570542 w 3399685"/>
                <a:gd name="connsiteY10" fmla="*/ 417884 h 477602"/>
                <a:gd name="connsiteX11" fmla="*/ 0 w 3399685"/>
                <a:gd name="connsiteY11" fmla="*/ 241110 h 477602"/>
                <a:gd name="connsiteX12" fmla="*/ 0 w 3399685"/>
                <a:gd name="connsiteY12" fmla="*/ 16628 h 477602"/>
                <a:gd name="connsiteX0" fmla="*/ 0 w 3399685"/>
                <a:gd name="connsiteY0" fmla="*/ 16628 h 477602"/>
                <a:gd name="connsiteX1" fmla="*/ 1508397 w 3399685"/>
                <a:gd name="connsiteY1" fmla="*/ 16628 h 477602"/>
                <a:gd name="connsiteX2" fmla="*/ 1891288 w 3399685"/>
                <a:gd name="connsiteY2" fmla="*/ 16628 h 477602"/>
                <a:gd name="connsiteX3" fmla="*/ 3399685 w 3399685"/>
                <a:gd name="connsiteY3" fmla="*/ 16628 h 477602"/>
                <a:gd name="connsiteX4" fmla="*/ 3399685 w 3399685"/>
                <a:gd name="connsiteY4" fmla="*/ 241110 h 477602"/>
                <a:gd name="connsiteX5" fmla="*/ 3058310 w 3399685"/>
                <a:gd name="connsiteY5" fmla="*/ 383321 h 477602"/>
                <a:gd name="connsiteX6" fmla="*/ 2340087 w 3399685"/>
                <a:gd name="connsiteY6" fmla="*/ 460265 h 477602"/>
                <a:gd name="connsiteX7" fmla="*/ 1699844 w 3399685"/>
                <a:gd name="connsiteY7" fmla="*/ 477602 h 477602"/>
                <a:gd name="connsiteX8" fmla="*/ 1380681 w 3399685"/>
                <a:gd name="connsiteY8" fmla="*/ 473410 h 477602"/>
                <a:gd name="connsiteX9" fmla="*/ 570542 w 3399685"/>
                <a:gd name="connsiteY9" fmla="*/ 417884 h 477602"/>
                <a:gd name="connsiteX10" fmla="*/ 0 w 3399685"/>
                <a:gd name="connsiteY10" fmla="*/ 241110 h 477602"/>
                <a:gd name="connsiteX11" fmla="*/ 0 w 3399685"/>
                <a:gd name="connsiteY11" fmla="*/ 16628 h 477602"/>
                <a:gd name="connsiteX0" fmla="*/ 0 w 3399685"/>
                <a:gd name="connsiteY0" fmla="*/ 16628 h 477602"/>
                <a:gd name="connsiteX1" fmla="*/ 1508397 w 3399685"/>
                <a:gd name="connsiteY1" fmla="*/ 16628 h 477602"/>
                <a:gd name="connsiteX2" fmla="*/ 3399685 w 3399685"/>
                <a:gd name="connsiteY2" fmla="*/ 16628 h 477602"/>
                <a:gd name="connsiteX3" fmla="*/ 3399685 w 3399685"/>
                <a:gd name="connsiteY3" fmla="*/ 241110 h 477602"/>
                <a:gd name="connsiteX4" fmla="*/ 3058310 w 3399685"/>
                <a:gd name="connsiteY4" fmla="*/ 383321 h 477602"/>
                <a:gd name="connsiteX5" fmla="*/ 2340087 w 3399685"/>
                <a:gd name="connsiteY5" fmla="*/ 460265 h 477602"/>
                <a:gd name="connsiteX6" fmla="*/ 1699844 w 3399685"/>
                <a:gd name="connsiteY6" fmla="*/ 477602 h 477602"/>
                <a:gd name="connsiteX7" fmla="*/ 1380681 w 3399685"/>
                <a:gd name="connsiteY7" fmla="*/ 473410 h 477602"/>
                <a:gd name="connsiteX8" fmla="*/ 570542 w 3399685"/>
                <a:gd name="connsiteY8" fmla="*/ 417884 h 477602"/>
                <a:gd name="connsiteX9" fmla="*/ 0 w 3399685"/>
                <a:gd name="connsiteY9" fmla="*/ 241110 h 477602"/>
                <a:gd name="connsiteX10" fmla="*/ 0 w 3399685"/>
                <a:gd name="connsiteY10" fmla="*/ 16628 h 477602"/>
                <a:gd name="connsiteX0" fmla="*/ 0 w 3399685"/>
                <a:gd name="connsiteY0" fmla="*/ 28060 h 489034"/>
                <a:gd name="connsiteX1" fmla="*/ 3399685 w 3399685"/>
                <a:gd name="connsiteY1" fmla="*/ 28060 h 489034"/>
                <a:gd name="connsiteX2" fmla="*/ 3399685 w 3399685"/>
                <a:gd name="connsiteY2" fmla="*/ 252542 h 489034"/>
                <a:gd name="connsiteX3" fmla="*/ 3058310 w 3399685"/>
                <a:gd name="connsiteY3" fmla="*/ 394753 h 489034"/>
                <a:gd name="connsiteX4" fmla="*/ 2340087 w 3399685"/>
                <a:gd name="connsiteY4" fmla="*/ 471697 h 489034"/>
                <a:gd name="connsiteX5" fmla="*/ 1699844 w 3399685"/>
                <a:gd name="connsiteY5" fmla="*/ 489034 h 489034"/>
                <a:gd name="connsiteX6" fmla="*/ 1380681 w 3399685"/>
                <a:gd name="connsiteY6" fmla="*/ 484842 h 489034"/>
                <a:gd name="connsiteX7" fmla="*/ 570542 w 3399685"/>
                <a:gd name="connsiteY7" fmla="*/ 429316 h 489034"/>
                <a:gd name="connsiteX8" fmla="*/ 0 w 3399685"/>
                <a:gd name="connsiteY8" fmla="*/ 252542 h 489034"/>
                <a:gd name="connsiteX9" fmla="*/ 0 w 3399685"/>
                <a:gd name="connsiteY9" fmla="*/ 28060 h 489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99685" h="489034">
                  <a:moveTo>
                    <a:pt x="0" y="28060"/>
                  </a:moveTo>
                  <a:cubicBezTo>
                    <a:pt x="566614" y="-9354"/>
                    <a:pt x="2833071" y="-9354"/>
                    <a:pt x="3399685" y="28060"/>
                  </a:cubicBezTo>
                  <a:lnTo>
                    <a:pt x="3399685" y="252542"/>
                  </a:lnTo>
                  <a:cubicBezTo>
                    <a:pt x="3399685" y="305914"/>
                    <a:pt x="3272634" y="355207"/>
                    <a:pt x="3058310" y="394753"/>
                  </a:cubicBezTo>
                  <a:cubicBezTo>
                    <a:pt x="2874705" y="428635"/>
                    <a:pt x="2626945" y="455493"/>
                    <a:pt x="2340087" y="471697"/>
                  </a:cubicBezTo>
                  <a:cubicBezTo>
                    <a:pt x="2142426" y="482915"/>
                    <a:pt x="1926292" y="489034"/>
                    <a:pt x="1699844" y="489034"/>
                  </a:cubicBezTo>
                  <a:cubicBezTo>
                    <a:pt x="1590701" y="489034"/>
                    <a:pt x="1484048" y="487562"/>
                    <a:pt x="1380681" y="484842"/>
                  </a:cubicBezTo>
                  <a:cubicBezTo>
                    <a:pt x="1073313" y="476795"/>
                    <a:pt x="795292" y="457078"/>
                    <a:pt x="570542" y="429316"/>
                  </a:cubicBezTo>
                  <a:cubicBezTo>
                    <a:pt x="220556" y="386029"/>
                    <a:pt x="0" y="322912"/>
                    <a:pt x="0" y="252542"/>
                  </a:cubicBezTo>
                  <a:lnTo>
                    <a:pt x="0" y="28060"/>
                  </a:lnTo>
                  <a:close/>
                </a:path>
              </a:pathLst>
            </a:custGeom>
            <a:solidFill>
              <a:srgbClr val="D58297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84EF6565-DD83-6FD0-BC54-D3083D089D9A}"/>
                </a:ext>
              </a:extLst>
            </p:cNvPr>
            <p:cNvSpPr/>
            <p:nvPr/>
          </p:nvSpPr>
          <p:spPr>
            <a:xfrm>
              <a:off x="1300504" y="4300176"/>
              <a:ext cx="3399685" cy="472985"/>
            </a:xfrm>
            <a:custGeom>
              <a:avLst/>
              <a:gdLst>
                <a:gd name="connsiteX0" fmla="*/ 1020564 w 2041127"/>
                <a:gd name="connsiteY0" fmla="*/ 0 h 283974"/>
                <a:gd name="connsiteX1" fmla="*/ 2041127 w 2041127"/>
                <a:gd name="connsiteY1" fmla="*/ 141987 h 283974"/>
                <a:gd name="connsiteX2" fmla="*/ 1020564 w 2041127"/>
                <a:gd name="connsiteY2" fmla="*/ 283974 h 283974"/>
                <a:gd name="connsiteX3" fmla="*/ 0 w 2041127"/>
                <a:gd name="connsiteY3" fmla="*/ 141987 h 283974"/>
                <a:gd name="connsiteX4" fmla="*/ 1020564 w 2041127"/>
                <a:gd name="connsiteY4" fmla="*/ 0 h 283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127" h="283974">
                  <a:moveTo>
                    <a:pt x="1020564" y="0"/>
                  </a:moveTo>
                  <a:cubicBezTo>
                    <a:pt x="1584195" y="0"/>
                    <a:pt x="2041127" y="63612"/>
                    <a:pt x="2041127" y="141987"/>
                  </a:cubicBezTo>
                  <a:cubicBezTo>
                    <a:pt x="2041127" y="220363"/>
                    <a:pt x="1584195" y="283974"/>
                    <a:pt x="1020564" y="283974"/>
                  </a:cubicBezTo>
                  <a:cubicBezTo>
                    <a:pt x="456933" y="283974"/>
                    <a:pt x="0" y="220431"/>
                    <a:pt x="0" y="141987"/>
                  </a:cubicBezTo>
                  <a:cubicBezTo>
                    <a:pt x="0" y="63544"/>
                    <a:pt x="456933" y="0"/>
                    <a:pt x="1020564" y="0"/>
                  </a:cubicBezTo>
                  <a:close/>
                </a:path>
              </a:pathLst>
            </a:custGeom>
            <a:solidFill>
              <a:srgbClr val="F595A6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3" name="Graphic 12" descr="Brainstorm with solid fill">
            <a:extLst>
              <a:ext uri="{FF2B5EF4-FFF2-40B4-BE49-F238E27FC236}">
                <a16:creationId xmlns:a16="http://schemas.microsoft.com/office/drawing/2014/main" id="{8D2C31F0-085E-86F7-A2FA-F810D0D695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67169" y="4458922"/>
            <a:ext cx="266355" cy="266355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5BF549A0-BF3C-F211-9DD8-917E41B94F6B}"/>
              </a:ext>
            </a:extLst>
          </p:cNvPr>
          <p:cNvGrpSpPr/>
          <p:nvPr/>
        </p:nvGrpSpPr>
        <p:grpSpPr>
          <a:xfrm>
            <a:off x="1023505" y="3667754"/>
            <a:ext cx="3953682" cy="774522"/>
            <a:chOff x="1023506" y="3667754"/>
            <a:chExt cx="3953682" cy="774522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C828CAD-B6FE-D955-2CF3-4958F1980933}"/>
                </a:ext>
              </a:extLst>
            </p:cNvPr>
            <p:cNvSpPr/>
            <p:nvPr/>
          </p:nvSpPr>
          <p:spPr>
            <a:xfrm>
              <a:off x="1023506" y="3914713"/>
              <a:ext cx="3953682" cy="527563"/>
            </a:xfrm>
            <a:custGeom>
              <a:avLst/>
              <a:gdLst>
                <a:gd name="connsiteX0" fmla="*/ 0 w 3953682"/>
                <a:gd name="connsiteY0" fmla="*/ 0 h 499503"/>
                <a:gd name="connsiteX1" fmla="*/ 663592 w 3953682"/>
                <a:gd name="connsiteY1" fmla="*/ 205557 h 499503"/>
                <a:gd name="connsiteX2" fmla="*/ 1605770 w 3953682"/>
                <a:gd name="connsiteY2" fmla="*/ 270149 h 499503"/>
                <a:gd name="connsiteX3" fmla="*/ 1785395 w 3953682"/>
                <a:gd name="connsiteY3" fmla="*/ 272508 h 499503"/>
                <a:gd name="connsiteX4" fmla="*/ 1785395 w 3953682"/>
                <a:gd name="connsiteY4" fmla="*/ 0 h 499503"/>
                <a:gd name="connsiteX5" fmla="*/ 2168286 w 3953682"/>
                <a:gd name="connsiteY5" fmla="*/ 0 h 499503"/>
                <a:gd name="connsiteX6" fmla="*/ 2168286 w 3953682"/>
                <a:gd name="connsiteY6" fmla="*/ 272436 h 499503"/>
                <a:gd name="connsiteX7" fmla="*/ 2361723 w 3953682"/>
                <a:gd name="connsiteY7" fmla="*/ 269823 h 499503"/>
                <a:gd name="connsiteX8" fmla="*/ 2721358 w 3953682"/>
                <a:gd name="connsiteY8" fmla="*/ 254852 h 499503"/>
                <a:gd name="connsiteX9" fmla="*/ 3556661 w 3953682"/>
                <a:gd name="connsiteY9" fmla="*/ 165330 h 499503"/>
                <a:gd name="connsiteX10" fmla="*/ 3953682 w 3953682"/>
                <a:gd name="connsiteY10" fmla="*/ 0 h 499503"/>
                <a:gd name="connsiteX11" fmla="*/ 3953682 w 3953682"/>
                <a:gd name="connsiteY11" fmla="*/ 224482 h 499503"/>
                <a:gd name="connsiteX12" fmla="*/ 3556661 w 3953682"/>
                <a:gd name="connsiteY12" fmla="*/ 389812 h 499503"/>
                <a:gd name="connsiteX13" fmla="*/ 2721358 w 3953682"/>
                <a:gd name="connsiteY13" fmla="*/ 479333 h 499503"/>
                <a:gd name="connsiteX14" fmla="*/ 1976840 w 3953682"/>
                <a:gd name="connsiteY14" fmla="*/ 499503 h 499503"/>
                <a:gd name="connsiteX15" fmla="*/ 1605770 w 3953682"/>
                <a:gd name="connsiteY15" fmla="*/ 494629 h 499503"/>
                <a:gd name="connsiteX16" fmla="*/ 663592 w 3953682"/>
                <a:gd name="connsiteY16" fmla="*/ 430039 h 499503"/>
                <a:gd name="connsiteX17" fmla="*/ 0 w 3953682"/>
                <a:gd name="connsiteY17" fmla="*/ 224482 h 499503"/>
                <a:gd name="connsiteX0" fmla="*/ 0 w 3953682"/>
                <a:gd name="connsiteY0" fmla="*/ 0 h 499503"/>
                <a:gd name="connsiteX1" fmla="*/ 663592 w 3953682"/>
                <a:gd name="connsiteY1" fmla="*/ 205557 h 499503"/>
                <a:gd name="connsiteX2" fmla="*/ 1605770 w 3953682"/>
                <a:gd name="connsiteY2" fmla="*/ 270149 h 499503"/>
                <a:gd name="connsiteX3" fmla="*/ 1785395 w 3953682"/>
                <a:gd name="connsiteY3" fmla="*/ 0 h 499503"/>
                <a:gd name="connsiteX4" fmla="*/ 2168286 w 3953682"/>
                <a:gd name="connsiteY4" fmla="*/ 0 h 499503"/>
                <a:gd name="connsiteX5" fmla="*/ 2168286 w 3953682"/>
                <a:gd name="connsiteY5" fmla="*/ 272436 h 499503"/>
                <a:gd name="connsiteX6" fmla="*/ 2361723 w 3953682"/>
                <a:gd name="connsiteY6" fmla="*/ 269823 h 499503"/>
                <a:gd name="connsiteX7" fmla="*/ 2721358 w 3953682"/>
                <a:gd name="connsiteY7" fmla="*/ 254852 h 499503"/>
                <a:gd name="connsiteX8" fmla="*/ 3556661 w 3953682"/>
                <a:gd name="connsiteY8" fmla="*/ 165330 h 499503"/>
                <a:gd name="connsiteX9" fmla="*/ 3953682 w 3953682"/>
                <a:gd name="connsiteY9" fmla="*/ 0 h 499503"/>
                <a:gd name="connsiteX10" fmla="*/ 3953682 w 3953682"/>
                <a:gd name="connsiteY10" fmla="*/ 224482 h 499503"/>
                <a:gd name="connsiteX11" fmla="*/ 3556661 w 3953682"/>
                <a:gd name="connsiteY11" fmla="*/ 389812 h 499503"/>
                <a:gd name="connsiteX12" fmla="*/ 2721358 w 3953682"/>
                <a:gd name="connsiteY12" fmla="*/ 479333 h 499503"/>
                <a:gd name="connsiteX13" fmla="*/ 1976840 w 3953682"/>
                <a:gd name="connsiteY13" fmla="*/ 499503 h 499503"/>
                <a:gd name="connsiteX14" fmla="*/ 1605770 w 3953682"/>
                <a:gd name="connsiteY14" fmla="*/ 494629 h 499503"/>
                <a:gd name="connsiteX15" fmla="*/ 663592 w 3953682"/>
                <a:gd name="connsiteY15" fmla="*/ 430039 h 499503"/>
                <a:gd name="connsiteX16" fmla="*/ 0 w 3953682"/>
                <a:gd name="connsiteY16" fmla="*/ 224482 h 499503"/>
                <a:gd name="connsiteX17" fmla="*/ 0 w 3953682"/>
                <a:gd name="connsiteY17" fmla="*/ 0 h 499503"/>
                <a:gd name="connsiteX0" fmla="*/ 0 w 3953682"/>
                <a:gd name="connsiteY0" fmla="*/ 0 h 499503"/>
                <a:gd name="connsiteX1" fmla="*/ 663592 w 3953682"/>
                <a:gd name="connsiteY1" fmla="*/ 205557 h 499503"/>
                <a:gd name="connsiteX2" fmla="*/ 1785395 w 3953682"/>
                <a:gd name="connsiteY2" fmla="*/ 0 h 499503"/>
                <a:gd name="connsiteX3" fmla="*/ 2168286 w 3953682"/>
                <a:gd name="connsiteY3" fmla="*/ 0 h 499503"/>
                <a:gd name="connsiteX4" fmla="*/ 2168286 w 3953682"/>
                <a:gd name="connsiteY4" fmla="*/ 272436 h 499503"/>
                <a:gd name="connsiteX5" fmla="*/ 2361723 w 3953682"/>
                <a:gd name="connsiteY5" fmla="*/ 269823 h 499503"/>
                <a:gd name="connsiteX6" fmla="*/ 2721358 w 3953682"/>
                <a:gd name="connsiteY6" fmla="*/ 254852 h 499503"/>
                <a:gd name="connsiteX7" fmla="*/ 3556661 w 3953682"/>
                <a:gd name="connsiteY7" fmla="*/ 165330 h 499503"/>
                <a:gd name="connsiteX8" fmla="*/ 3953682 w 3953682"/>
                <a:gd name="connsiteY8" fmla="*/ 0 h 499503"/>
                <a:gd name="connsiteX9" fmla="*/ 3953682 w 3953682"/>
                <a:gd name="connsiteY9" fmla="*/ 224482 h 499503"/>
                <a:gd name="connsiteX10" fmla="*/ 3556661 w 3953682"/>
                <a:gd name="connsiteY10" fmla="*/ 389812 h 499503"/>
                <a:gd name="connsiteX11" fmla="*/ 2721358 w 3953682"/>
                <a:gd name="connsiteY11" fmla="*/ 479333 h 499503"/>
                <a:gd name="connsiteX12" fmla="*/ 1976840 w 3953682"/>
                <a:gd name="connsiteY12" fmla="*/ 499503 h 499503"/>
                <a:gd name="connsiteX13" fmla="*/ 1605770 w 3953682"/>
                <a:gd name="connsiteY13" fmla="*/ 494629 h 499503"/>
                <a:gd name="connsiteX14" fmla="*/ 663592 w 3953682"/>
                <a:gd name="connsiteY14" fmla="*/ 430039 h 499503"/>
                <a:gd name="connsiteX15" fmla="*/ 0 w 3953682"/>
                <a:gd name="connsiteY15" fmla="*/ 224482 h 499503"/>
                <a:gd name="connsiteX16" fmla="*/ 0 w 3953682"/>
                <a:gd name="connsiteY16" fmla="*/ 0 h 499503"/>
                <a:gd name="connsiteX0" fmla="*/ 0 w 3953682"/>
                <a:gd name="connsiteY0" fmla="*/ 16628 h 516131"/>
                <a:gd name="connsiteX1" fmla="*/ 1785395 w 3953682"/>
                <a:gd name="connsiteY1" fmla="*/ 16628 h 516131"/>
                <a:gd name="connsiteX2" fmla="*/ 2168286 w 3953682"/>
                <a:gd name="connsiteY2" fmla="*/ 16628 h 516131"/>
                <a:gd name="connsiteX3" fmla="*/ 2168286 w 3953682"/>
                <a:gd name="connsiteY3" fmla="*/ 289064 h 516131"/>
                <a:gd name="connsiteX4" fmla="*/ 2361723 w 3953682"/>
                <a:gd name="connsiteY4" fmla="*/ 286451 h 516131"/>
                <a:gd name="connsiteX5" fmla="*/ 2721358 w 3953682"/>
                <a:gd name="connsiteY5" fmla="*/ 271480 h 516131"/>
                <a:gd name="connsiteX6" fmla="*/ 3556661 w 3953682"/>
                <a:gd name="connsiteY6" fmla="*/ 181958 h 516131"/>
                <a:gd name="connsiteX7" fmla="*/ 3953682 w 3953682"/>
                <a:gd name="connsiteY7" fmla="*/ 16628 h 516131"/>
                <a:gd name="connsiteX8" fmla="*/ 3953682 w 3953682"/>
                <a:gd name="connsiteY8" fmla="*/ 241110 h 516131"/>
                <a:gd name="connsiteX9" fmla="*/ 3556661 w 3953682"/>
                <a:gd name="connsiteY9" fmla="*/ 406440 h 516131"/>
                <a:gd name="connsiteX10" fmla="*/ 2721358 w 3953682"/>
                <a:gd name="connsiteY10" fmla="*/ 495961 h 516131"/>
                <a:gd name="connsiteX11" fmla="*/ 1976840 w 3953682"/>
                <a:gd name="connsiteY11" fmla="*/ 516131 h 516131"/>
                <a:gd name="connsiteX12" fmla="*/ 1605770 w 3953682"/>
                <a:gd name="connsiteY12" fmla="*/ 511257 h 516131"/>
                <a:gd name="connsiteX13" fmla="*/ 663592 w 3953682"/>
                <a:gd name="connsiteY13" fmla="*/ 446667 h 516131"/>
                <a:gd name="connsiteX14" fmla="*/ 0 w 3953682"/>
                <a:gd name="connsiteY14" fmla="*/ 241110 h 516131"/>
                <a:gd name="connsiteX15" fmla="*/ 0 w 3953682"/>
                <a:gd name="connsiteY15" fmla="*/ 16628 h 516131"/>
                <a:gd name="connsiteX0" fmla="*/ 0 w 3953682"/>
                <a:gd name="connsiteY0" fmla="*/ 16628 h 516131"/>
                <a:gd name="connsiteX1" fmla="*/ 1785395 w 3953682"/>
                <a:gd name="connsiteY1" fmla="*/ 16628 h 516131"/>
                <a:gd name="connsiteX2" fmla="*/ 2168286 w 3953682"/>
                <a:gd name="connsiteY2" fmla="*/ 16628 h 516131"/>
                <a:gd name="connsiteX3" fmla="*/ 2361723 w 3953682"/>
                <a:gd name="connsiteY3" fmla="*/ 286451 h 516131"/>
                <a:gd name="connsiteX4" fmla="*/ 2721358 w 3953682"/>
                <a:gd name="connsiteY4" fmla="*/ 271480 h 516131"/>
                <a:gd name="connsiteX5" fmla="*/ 3556661 w 3953682"/>
                <a:gd name="connsiteY5" fmla="*/ 181958 h 516131"/>
                <a:gd name="connsiteX6" fmla="*/ 3953682 w 3953682"/>
                <a:gd name="connsiteY6" fmla="*/ 16628 h 516131"/>
                <a:gd name="connsiteX7" fmla="*/ 3953682 w 3953682"/>
                <a:gd name="connsiteY7" fmla="*/ 241110 h 516131"/>
                <a:gd name="connsiteX8" fmla="*/ 3556661 w 3953682"/>
                <a:gd name="connsiteY8" fmla="*/ 406440 h 516131"/>
                <a:gd name="connsiteX9" fmla="*/ 2721358 w 3953682"/>
                <a:gd name="connsiteY9" fmla="*/ 495961 h 516131"/>
                <a:gd name="connsiteX10" fmla="*/ 1976840 w 3953682"/>
                <a:gd name="connsiteY10" fmla="*/ 516131 h 516131"/>
                <a:gd name="connsiteX11" fmla="*/ 1605770 w 3953682"/>
                <a:gd name="connsiteY11" fmla="*/ 511257 h 516131"/>
                <a:gd name="connsiteX12" fmla="*/ 663592 w 3953682"/>
                <a:gd name="connsiteY12" fmla="*/ 446667 h 516131"/>
                <a:gd name="connsiteX13" fmla="*/ 0 w 3953682"/>
                <a:gd name="connsiteY13" fmla="*/ 241110 h 516131"/>
                <a:gd name="connsiteX14" fmla="*/ 0 w 3953682"/>
                <a:gd name="connsiteY14" fmla="*/ 16628 h 516131"/>
                <a:gd name="connsiteX0" fmla="*/ 0 w 3953682"/>
                <a:gd name="connsiteY0" fmla="*/ 16628 h 516131"/>
                <a:gd name="connsiteX1" fmla="*/ 1785395 w 3953682"/>
                <a:gd name="connsiteY1" fmla="*/ 16628 h 516131"/>
                <a:gd name="connsiteX2" fmla="*/ 2168286 w 3953682"/>
                <a:gd name="connsiteY2" fmla="*/ 16628 h 516131"/>
                <a:gd name="connsiteX3" fmla="*/ 2721358 w 3953682"/>
                <a:gd name="connsiteY3" fmla="*/ 271480 h 516131"/>
                <a:gd name="connsiteX4" fmla="*/ 3556661 w 3953682"/>
                <a:gd name="connsiteY4" fmla="*/ 181958 h 516131"/>
                <a:gd name="connsiteX5" fmla="*/ 3953682 w 3953682"/>
                <a:gd name="connsiteY5" fmla="*/ 16628 h 516131"/>
                <a:gd name="connsiteX6" fmla="*/ 3953682 w 3953682"/>
                <a:gd name="connsiteY6" fmla="*/ 241110 h 516131"/>
                <a:gd name="connsiteX7" fmla="*/ 3556661 w 3953682"/>
                <a:gd name="connsiteY7" fmla="*/ 406440 h 516131"/>
                <a:gd name="connsiteX8" fmla="*/ 2721358 w 3953682"/>
                <a:gd name="connsiteY8" fmla="*/ 495961 h 516131"/>
                <a:gd name="connsiteX9" fmla="*/ 1976840 w 3953682"/>
                <a:gd name="connsiteY9" fmla="*/ 516131 h 516131"/>
                <a:gd name="connsiteX10" fmla="*/ 1605770 w 3953682"/>
                <a:gd name="connsiteY10" fmla="*/ 511257 h 516131"/>
                <a:gd name="connsiteX11" fmla="*/ 663592 w 3953682"/>
                <a:gd name="connsiteY11" fmla="*/ 446667 h 516131"/>
                <a:gd name="connsiteX12" fmla="*/ 0 w 3953682"/>
                <a:gd name="connsiteY12" fmla="*/ 241110 h 516131"/>
                <a:gd name="connsiteX13" fmla="*/ 0 w 3953682"/>
                <a:gd name="connsiteY13" fmla="*/ 16628 h 516131"/>
                <a:gd name="connsiteX0" fmla="*/ 0 w 3953682"/>
                <a:gd name="connsiteY0" fmla="*/ 16628 h 516131"/>
                <a:gd name="connsiteX1" fmla="*/ 1785395 w 3953682"/>
                <a:gd name="connsiteY1" fmla="*/ 16628 h 516131"/>
                <a:gd name="connsiteX2" fmla="*/ 2168286 w 3953682"/>
                <a:gd name="connsiteY2" fmla="*/ 16628 h 516131"/>
                <a:gd name="connsiteX3" fmla="*/ 3556661 w 3953682"/>
                <a:gd name="connsiteY3" fmla="*/ 181958 h 516131"/>
                <a:gd name="connsiteX4" fmla="*/ 3953682 w 3953682"/>
                <a:gd name="connsiteY4" fmla="*/ 16628 h 516131"/>
                <a:gd name="connsiteX5" fmla="*/ 3953682 w 3953682"/>
                <a:gd name="connsiteY5" fmla="*/ 241110 h 516131"/>
                <a:gd name="connsiteX6" fmla="*/ 3556661 w 3953682"/>
                <a:gd name="connsiteY6" fmla="*/ 406440 h 516131"/>
                <a:gd name="connsiteX7" fmla="*/ 2721358 w 3953682"/>
                <a:gd name="connsiteY7" fmla="*/ 495961 h 516131"/>
                <a:gd name="connsiteX8" fmla="*/ 1976840 w 3953682"/>
                <a:gd name="connsiteY8" fmla="*/ 516131 h 516131"/>
                <a:gd name="connsiteX9" fmla="*/ 1605770 w 3953682"/>
                <a:gd name="connsiteY9" fmla="*/ 511257 h 516131"/>
                <a:gd name="connsiteX10" fmla="*/ 663592 w 3953682"/>
                <a:gd name="connsiteY10" fmla="*/ 446667 h 516131"/>
                <a:gd name="connsiteX11" fmla="*/ 0 w 3953682"/>
                <a:gd name="connsiteY11" fmla="*/ 241110 h 516131"/>
                <a:gd name="connsiteX12" fmla="*/ 0 w 3953682"/>
                <a:gd name="connsiteY12" fmla="*/ 16628 h 516131"/>
                <a:gd name="connsiteX0" fmla="*/ 0 w 3953682"/>
                <a:gd name="connsiteY0" fmla="*/ 16628 h 516131"/>
                <a:gd name="connsiteX1" fmla="*/ 1785395 w 3953682"/>
                <a:gd name="connsiteY1" fmla="*/ 16628 h 516131"/>
                <a:gd name="connsiteX2" fmla="*/ 2168286 w 3953682"/>
                <a:gd name="connsiteY2" fmla="*/ 16628 h 516131"/>
                <a:gd name="connsiteX3" fmla="*/ 3953682 w 3953682"/>
                <a:gd name="connsiteY3" fmla="*/ 16628 h 516131"/>
                <a:gd name="connsiteX4" fmla="*/ 3953682 w 3953682"/>
                <a:gd name="connsiteY4" fmla="*/ 241110 h 516131"/>
                <a:gd name="connsiteX5" fmla="*/ 3556661 w 3953682"/>
                <a:gd name="connsiteY5" fmla="*/ 406440 h 516131"/>
                <a:gd name="connsiteX6" fmla="*/ 2721358 w 3953682"/>
                <a:gd name="connsiteY6" fmla="*/ 495961 h 516131"/>
                <a:gd name="connsiteX7" fmla="*/ 1976840 w 3953682"/>
                <a:gd name="connsiteY7" fmla="*/ 516131 h 516131"/>
                <a:gd name="connsiteX8" fmla="*/ 1605770 w 3953682"/>
                <a:gd name="connsiteY8" fmla="*/ 511257 h 516131"/>
                <a:gd name="connsiteX9" fmla="*/ 663592 w 3953682"/>
                <a:gd name="connsiteY9" fmla="*/ 446667 h 516131"/>
                <a:gd name="connsiteX10" fmla="*/ 0 w 3953682"/>
                <a:gd name="connsiteY10" fmla="*/ 241110 h 516131"/>
                <a:gd name="connsiteX11" fmla="*/ 0 w 3953682"/>
                <a:gd name="connsiteY11" fmla="*/ 16628 h 516131"/>
                <a:gd name="connsiteX0" fmla="*/ 0 w 3953682"/>
                <a:gd name="connsiteY0" fmla="*/ 16628 h 516131"/>
                <a:gd name="connsiteX1" fmla="*/ 1785395 w 3953682"/>
                <a:gd name="connsiteY1" fmla="*/ 16628 h 516131"/>
                <a:gd name="connsiteX2" fmla="*/ 3953682 w 3953682"/>
                <a:gd name="connsiteY2" fmla="*/ 16628 h 516131"/>
                <a:gd name="connsiteX3" fmla="*/ 3953682 w 3953682"/>
                <a:gd name="connsiteY3" fmla="*/ 241110 h 516131"/>
                <a:gd name="connsiteX4" fmla="*/ 3556661 w 3953682"/>
                <a:gd name="connsiteY4" fmla="*/ 406440 h 516131"/>
                <a:gd name="connsiteX5" fmla="*/ 2721358 w 3953682"/>
                <a:gd name="connsiteY5" fmla="*/ 495961 h 516131"/>
                <a:gd name="connsiteX6" fmla="*/ 1976840 w 3953682"/>
                <a:gd name="connsiteY6" fmla="*/ 516131 h 516131"/>
                <a:gd name="connsiteX7" fmla="*/ 1605770 w 3953682"/>
                <a:gd name="connsiteY7" fmla="*/ 511257 h 516131"/>
                <a:gd name="connsiteX8" fmla="*/ 663592 w 3953682"/>
                <a:gd name="connsiteY8" fmla="*/ 446667 h 516131"/>
                <a:gd name="connsiteX9" fmla="*/ 0 w 3953682"/>
                <a:gd name="connsiteY9" fmla="*/ 241110 h 516131"/>
                <a:gd name="connsiteX10" fmla="*/ 0 w 3953682"/>
                <a:gd name="connsiteY10" fmla="*/ 16628 h 516131"/>
                <a:gd name="connsiteX0" fmla="*/ 0 w 3953682"/>
                <a:gd name="connsiteY0" fmla="*/ 28060 h 527563"/>
                <a:gd name="connsiteX1" fmla="*/ 3953682 w 3953682"/>
                <a:gd name="connsiteY1" fmla="*/ 28060 h 527563"/>
                <a:gd name="connsiteX2" fmla="*/ 3953682 w 3953682"/>
                <a:gd name="connsiteY2" fmla="*/ 252542 h 527563"/>
                <a:gd name="connsiteX3" fmla="*/ 3556661 w 3953682"/>
                <a:gd name="connsiteY3" fmla="*/ 417872 h 527563"/>
                <a:gd name="connsiteX4" fmla="*/ 2721358 w 3953682"/>
                <a:gd name="connsiteY4" fmla="*/ 507393 h 527563"/>
                <a:gd name="connsiteX5" fmla="*/ 1976840 w 3953682"/>
                <a:gd name="connsiteY5" fmla="*/ 527563 h 527563"/>
                <a:gd name="connsiteX6" fmla="*/ 1605770 w 3953682"/>
                <a:gd name="connsiteY6" fmla="*/ 522689 h 527563"/>
                <a:gd name="connsiteX7" fmla="*/ 663592 w 3953682"/>
                <a:gd name="connsiteY7" fmla="*/ 458099 h 527563"/>
                <a:gd name="connsiteX8" fmla="*/ 0 w 3953682"/>
                <a:gd name="connsiteY8" fmla="*/ 252542 h 527563"/>
                <a:gd name="connsiteX9" fmla="*/ 0 w 3953682"/>
                <a:gd name="connsiteY9" fmla="*/ 28060 h 527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53682" h="527563">
                  <a:moveTo>
                    <a:pt x="0" y="28060"/>
                  </a:moveTo>
                  <a:cubicBezTo>
                    <a:pt x="658947" y="-9354"/>
                    <a:pt x="3294735" y="-9354"/>
                    <a:pt x="3953682" y="28060"/>
                  </a:cubicBezTo>
                  <a:lnTo>
                    <a:pt x="3953682" y="252542"/>
                  </a:lnTo>
                  <a:cubicBezTo>
                    <a:pt x="3953682" y="314525"/>
                    <a:pt x="3805889" y="371865"/>
                    <a:pt x="3556661" y="417872"/>
                  </a:cubicBezTo>
                  <a:cubicBezTo>
                    <a:pt x="3343129" y="457305"/>
                    <a:pt x="3054913" y="488468"/>
                    <a:pt x="2721358" y="507393"/>
                  </a:cubicBezTo>
                  <a:cubicBezTo>
                    <a:pt x="2491510" y="520424"/>
                    <a:pt x="2240240" y="527563"/>
                    <a:pt x="1976840" y="527563"/>
                  </a:cubicBezTo>
                  <a:cubicBezTo>
                    <a:pt x="1850017" y="527563"/>
                    <a:pt x="1725909" y="525862"/>
                    <a:pt x="1605770" y="522689"/>
                  </a:cubicBezTo>
                  <a:cubicBezTo>
                    <a:pt x="1248307" y="513285"/>
                    <a:pt x="924950" y="490395"/>
                    <a:pt x="663592" y="458099"/>
                  </a:cubicBezTo>
                  <a:cubicBezTo>
                    <a:pt x="256483" y="407785"/>
                    <a:pt x="0" y="334356"/>
                    <a:pt x="0" y="252542"/>
                  </a:cubicBezTo>
                  <a:lnTo>
                    <a:pt x="0" y="2806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5" name="Forme libre 34">
              <a:extLst>
                <a:ext uri="{FF2B5EF4-FFF2-40B4-BE49-F238E27FC236}">
                  <a16:creationId xmlns:a16="http://schemas.microsoft.com/office/drawing/2014/main" id="{D6241D52-2F31-F0B9-0562-DCE30803B7CD}"/>
                </a:ext>
              </a:extLst>
            </p:cNvPr>
            <p:cNvSpPr/>
            <p:nvPr/>
          </p:nvSpPr>
          <p:spPr>
            <a:xfrm>
              <a:off x="1023506" y="3667754"/>
              <a:ext cx="3953681" cy="550040"/>
            </a:xfrm>
            <a:custGeom>
              <a:avLst/>
              <a:gdLst>
                <a:gd name="connsiteX0" fmla="*/ 2373739 w 2373739"/>
                <a:gd name="connsiteY0" fmla="*/ 165118 h 330237"/>
                <a:gd name="connsiteX1" fmla="*/ 1186870 w 2373739"/>
                <a:gd name="connsiteY1" fmla="*/ 330237 h 330237"/>
                <a:gd name="connsiteX2" fmla="*/ 1 w 2373739"/>
                <a:gd name="connsiteY2" fmla="*/ 165118 h 330237"/>
                <a:gd name="connsiteX3" fmla="*/ 1186870 w 2373739"/>
                <a:gd name="connsiteY3" fmla="*/ 0 h 330237"/>
                <a:gd name="connsiteX4" fmla="*/ 2373739 w 2373739"/>
                <a:gd name="connsiteY4" fmla="*/ 165118 h 33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3739" h="330237">
                  <a:moveTo>
                    <a:pt x="2373739" y="165118"/>
                  </a:moveTo>
                  <a:cubicBezTo>
                    <a:pt x="2373739" y="256311"/>
                    <a:pt x="1842361" y="330237"/>
                    <a:pt x="1186870" y="330237"/>
                  </a:cubicBezTo>
                  <a:cubicBezTo>
                    <a:pt x="531379" y="330237"/>
                    <a:pt x="1" y="256311"/>
                    <a:pt x="1" y="165118"/>
                  </a:cubicBezTo>
                  <a:cubicBezTo>
                    <a:pt x="1" y="73926"/>
                    <a:pt x="531379" y="0"/>
                    <a:pt x="1186870" y="0"/>
                  </a:cubicBezTo>
                  <a:cubicBezTo>
                    <a:pt x="1842361" y="0"/>
                    <a:pt x="2373739" y="73926"/>
                    <a:pt x="2373739" y="165118"/>
                  </a:cubicBez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4" name="Graphic 13" descr="Bullseye with solid fill">
            <a:extLst>
              <a:ext uri="{FF2B5EF4-FFF2-40B4-BE49-F238E27FC236}">
                <a16:creationId xmlns:a16="http://schemas.microsoft.com/office/drawing/2014/main" id="{80735F72-23C5-91DD-2EB4-AE8D089972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67169" y="3863447"/>
            <a:ext cx="266355" cy="266355"/>
          </a:xfrm>
          <a:prstGeom prst="rect">
            <a:avLst/>
          </a:prstGeom>
        </p:spPr>
      </p:pic>
      <p:grpSp>
        <p:nvGrpSpPr>
          <p:cNvPr id="81" name="Group 80">
            <a:extLst>
              <a:ext uri="{FF2B5EF4-FFF2-40B4-BE49-F238E27FC236}">
                <a16:creationId xmlns:a16="http://schemas.microsoft.com/office/drawing/2014/main" id="{F8C5038E-7FDD-F01A-3B7F-EA61B699779C}"/>
              </a:ext>
            </a:extLst>
          </p:cNvPr>
          <p:cNvGrpSpPr/>
          <p:nvPr/>
        </p:nvGrpSpPr>
        <p:grpSpPr>
          <a:xfrm>
            <a:off x="838200" y="2977199"/>
            <a:ext cx="4324292" cy="826195"/>
            <a:chOff x="838200" y="2977199"/>
            <a:chExt cx="4324292" cy="826195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038B73C-4C1B-56AB-F6A0-F38D41A7CEC4}"/>
                </a:ext>
              </a:extLst>
            </p:cNvPr>
            <p:cNvSpPr/>
            <p:nvPr/>
          </p:nvSpPr>
          <p:spPr>
            <a:xfrm>
              <a:off x="838200" y="3249997"/>
              <a:ext cx="4324292" cy="553397"/>
            </a:xfrm>
            <a:custGeom>
              <a:avLst/>
              <a:gdLst>
                <a:gd name="connsiteX0" fmla="*/ 0 w 4324292"/>
                <a:gd name="connsiteY0" fmla="*/ 0 h 525338"/>
                <a:gd name="connsiteX1" fmla="*/ 725812 w 4324292"/>
                <a:gd name="connsiteY1" fmla="*/ 224820 h 525338"/>
                <a:gd name="connsiteX2" fmla="*/ 1756286 w 4324292"/>
                <a:gd name="connsiteY2" fmla="*/ 295531 h 525338"/>
                <a:gd name="connsiteX3" fmla="*/ 1970701 w 4324292"/>
                <a:gd name="connsiteY3" fmla="*/ 298344 h 525338"/>
                <a:gd name="connsiteX4" fmla="*/ 1970701 w 4324292"/>
                <a:gd name="connsiteY4" fmla="*/ 0 h 525338"/>
                <a:gd name="connsiteX5" fmla="*/ 2353592 w 4324292"/>
                <a:gd name="connsiteY5" fmla="*/ 0 h 525338"/>
                <a:gd name="connsiteX6" fmla="*/ 2353592 w 4324292"/>
                <a:gd name="connsiteY6" fmla="*/ 298267 h 525338"/>
                <a:gd name="connsiteX7" fmla="*/ 2583085 w 4324292"/>
                <a:gd name="connsiteY7" fmla="*/ 295162 h 525338"/>
                <a:gd name="connsiteX8" fmla="*/ 2976478 w 4324292"/>
                <a:gd name="connsiteY8" fmla="*/ 278760 h 525338"/>
                <a:gd name="connsiteX9" fmla="*/ 3890101 w 4324292"/>
                <a:gd name="connsiteY9" fmla="*/ 180854 h 525338"/>
                <a:gd name="connsiteX10" fmla="*/ 4324292 w 4324292"/>
                <a:gd name="connsiteY10" fmla="*/ 0 h 525338"/>
                <a:gd name="connsiteX11" fmla="*/ 4324292 w 4324292"/>
                <a:gd name="connsiteY11" fmla="*/ 224480 h 525338"/>
                <a:gd name="connsiteX12" fmla="*/ 3890101 w 4324292"/>
                <a:gd name="connsiteY12" fmla="*/ 405336 h 525338"/>
                <a:gd name="connsiteX13" fmla="*/ 2976478 w 4324292"/>
                <a:gd name="connsiteY13" fmla="*/ 503241 h 525338"/>
                <a:gd name="connsiteX14" fmla="*/ 2162144 w 4324292"/>
                <a:gd name="connsiteY14" fmla="*/ 525338 h 525338"/>
                <a:gd name="connsiteX15" fmla="*/ 1756286 w 4324292"/>
                <a:gd name="connsiteY15" fmla="*/ 520013 h 525338"/>
                <a:gd name="connsiteX16" fmla="*/ 725812 w 4324292"/>
                <a:gd name="connsiteY16" fmla="*/ 449304 h 525338"/>
                <a:gd name="connsiteX17" fmla="*/ 0 w 4324292"/>
                <a:gd name="connsiteY17" fmla="*/ 224480 h 525338"/>
                <a:gd name="connsiteX0" fmla="*/ 0 w 4324292"/>
                <a:gd name="connsiteY0" fmla="*/ 0 h 525338"/>
                <a:gd name="connsiteX1" fmla="*/ 725812 w 4324292"/>
                <a:gd name="connsiteY1" fmla="*/ 224820 h 525338"/>
                <a:gd name="connsiteX2" fmla="*/ 1756286 w 4324292"/>
                <a:gd name="connsiteY2" fmla="*/ 295531 h 525338"/>
                <a:gd name="connsiteX3" fmla="*/ 1970701 w 4324292"/>
                <a:gd name="connsiteY3" fmla="*/ 0 h 525338"/>
                <a:gd name="connsiteX4" fmla="*/ 2353592 w 4324292"/>
                <a:gd name="connsiteY4" fmla="*/ 0 h 525338"/>
                <a:gd name="connsiteX5" fmla="*/ 2353592 w 4324292"/>
                <a:gd name="connsiteY5" fmla="*/ 298267 h 525338"/>
                <a:gd name="connsiteX6" fmla="*/ 2583085 w 4324292"/>
                <a:gd name="connsiteY6" fmla="*/ 295162 h 525338"/>
                <a:gd name="connsiteX7" fmla="*/ 2976478 w 4324292"/>
                <a:gd name="connsiteY7" fmla="*/ 278760 h 525338"/>
                <a:gd name="connsiteX8" fmla="*/ 3890101 w 4324292"/>
                <a:gd name="connsiteY8" fmla="*/ 180854 h 525338"/>
                <a:gd name="connsiteX9" fmla="*/ 4324292 w 4324292"/>
                <a:gd name="connsiteY9" fmla="*/ 0 h 525338"/>
                <a:gd name="connsiteX10" fmla="*/ 4324292 w 4324292"/>
                <a:gd name="connsiteY10" fmla="*/ 224480 h 525338"/>
                <a:gd name="connsiteX11" fmla="*/ 3890101 w 4324292"/>
                <a:gd name="connsiteY11" fmla="*/ 405336 h 525338"/>
                <a:gd name="connsiteX12" fmla="*/ 2976478 w 4324292"/>
                <a:gd name="connsiteY12" fmla="*/ 503241 h 525338"/>
                <a:gd name="connsiteX13" fmla="*/ 2162144 w 4324292"/>
                <a:gd name="connsiteY13" fmla="*/ 525338 h 525338"/>
                <a:gd name="connsiteX14" fmla="*/ 1756286 w 4324292"/>
                <a:gd name="connsiteY14" fmla="*/ 520013 h 525338"/>
                <a:gd name="connsiteX15" fmla="*/ 725812 w 4324292"/>
                <a:gd name="connsiteY15" fmla="*/ 449304 h 525338"/>
                <a:gd name="connsiteX16" fmla="*/ 0 w 4324292"/>
                <a:gd name="connsiteY16" fmla="*/ 224480 h 525338"/>
                <a:gd name="connsiteX17" fmla="*/ 0 w 4324292"/>
                <a:gd name="connsiteY17" fmla="*/ 0 h 525338"/>
                <a:gd name="connsiteX0" fmla="*/ 0 w 4324292"/>
                <a:gd name="connsiteY0" fmla="*/ 0 h 525338"/>
                <a:gd name="connsiteX1" fmla="*/ 725812 w 4324292"/>
                <a:gd name="connsiteY1" fmla="*/ 224820 h 525338"/>
                <a:gd name="connsiteX2" fmla="*/ 1970701 w 4324292"/>
                <a:gd name="connsiteY2" fmla="*/ 0 h 525338"/>
                <a:gd name="connsiteX3" fmla="*/ 2353592 w 4324292"/>
                <a:gd name="connsiteY3" fmla="*/ 0 h 525338"/>
                <a:gd name="connsiteX4" fmla="*/ 2353592 w 4324292"/>
                <a:gd name="connsiteY4" fmla="*/ 298267 h 525338"/>
                <a:gd name="connsiteX5" fmla="*/ 2583085 w 4324292"/>
                <a:gd name="connsiteY5" fmla="*/ 295162 h 525338"/>
                <a:gd name="connsiteX6" fmla="*/ 2976478 w 4324292"/>
                <a:gd name="connsiteY6" fmla="*/ 278760 h 525338"/>
                <a:gd name="connsiteX7" fmla="*/ 3890101 w 4324292"/>
                <a:gd name="connsiteY7" fmla="*/ 180854 h 525338"/>
                <a:gd name="connsiteX8" fmla="*/ 4324292 w 4324292"/>
                <a:gd name="connsiteY8" fmla="*/ 0 h 525338"/>
                <a:gd name="connsiteX9" fmla="*/ 4324292 w 4324292"/>
                <a:gd name="connsiteY9" fmla="*/ 224480 h 525338"/>
                <a:gd name="connsiteX10" fmla="*/ 3890101 w 4324292"/>
                <a:gd name="connsiteY10" fmla="*/ 405336 h 525338"/>
                <a:gd name="connsiteX11" fmla="*/ 2976478 w 4324292"/>
                <a:gd name="connsiteY11" fmla="*/ 503241 h 525338"/>
                <a:gd name="connsiteX12" fmla="*/ 2162144 w 4324292"/>
                <a:gd name="connsiteY12" fmla="*/ 525338 h 525338"/>
                <a:gd name="connsiteX13" fmla="*/ 1756286 w 4324292"/>
                <a:gd name="connsiteY13" fmla="*/ 520013 h 525338"/>
                <a:gd name="connsiteX14" fmla="*/ 725812 w 4324292"/>
                <a:gd name="connsiteY14" fmla="*/ 449304 h 525338"/>
                <a:gd name="connsiteX15" fmla="*/ 0 w 4324292"/>
                <a:gd name="connsiteY15" fmla="*/ 224480 h 525338"/>
                <a:gd name="connsiteX16" fmla="*/ 0 w 4324292"/>
                <a:gd name="connsiteY16" fmla="*/ 0 h 525338"/>
                <a:gd name="connsiteX0" fmla="*/ 0 w 4324292"/>
                <a:gd name="connsiteY0" fmla="*/ 16628 h 541966"/>
                <a:gd name="connsiteX1" fmla="*/ 1970701 w 4324292"/>
                <a:gd name="connsiteY1" fmla="*/ 16628 h 541966"/>
                <a:gd name="connsiteX2" fmla="*/ 2353592 w 4324292"/>
                <a:gd name="connsiteY2" fmla="*/ 16628 h 541966"/>
                <a:gd name="connsiteX3" fmla="*/ 2353592 w 4324292"/>
                <a:gd name="connsiteY3" fmla="*/ 314895 h 541966"/>
                <a:gd name="connsiteX4" fmla="*/ 2583085 w 4324292"/>
                <a:gd name="connsiteY4" fmla="*/ 311790 h 541966"/>
                <a:gd name="connsiteX5" fmla="*/ 2976478 w 4324292"/>
                <a:gd name="connsiteY5" fmla="*/ 295388 h 541966"/>
                <a:gd name="connsiteX6" fmla="*/ 3890101 w 4324292"/>
                <a:gd name="connsiteY6" fmla="*/ 197482 h 541966"/>
                <a:gd name="connsiteX7" fmla="*/ 4324292 w 4324292"/>
                <a:gd name="connsiteY7" fmla="*/ 16628 h 541966"/>
                <a:gd name="connsiteX8" fmla="*/ 4324292 w 4324292"/>
                <a:gd name="connsiteY8" fmla="*/ 241108 h 541966"/>
                <a:gd name="connsiteX9" fmla="*/ 3890101 w 4324292"/>
                <a:gd name="connsiteY9" fmla="*/ 421964 h 541966"/>
                <a:gd name="connsiteX10" fmla="*/ 2976478 w 4324292"/>
                <a:gd name="connsiteY10" fmla="*/ 519869 h 541966"/>
                <a:gd name="connsiteX11" fmla="*/ 2162144 w 4324292"/>
                <a:gd name="connsiteY11" fmla="*/ 541966 h 541966"/>
                <a:gd name="connsiteX12" fmla="*/ 1756286 w 4324292"/>
                <a:gd name="connsiteY12" fmla="*/ 536641 h 541966"/>
                <a:gd name="connsiteX13" fmla="*/ 725812 w 4324292"/>
                <a:gd name="connsiteY13" fmla="*/ 465932 h 541966"/>
                <a:gd name="connsiteX14" fmla="*/ 0 w 4324292"/>
                <a:gd name="connsiteY14" fmla="*/ 241108 h 541966"/>
                <a:gd name="connsiteX15" fmla="*/ 0 w 4324292"/>
                <a:gd name="connsiteY15" fmla="*/ 16628 h 541966"/>
                <a:gd name="connsiteX0" fmla="*/ 0 w 4324292"/>
                <a:gd name="connsiteY0" fmla="*/ 16628 h 541966"/>
                <a:gd name="connsiteX1" fmla="*/ 1970701 w 4324292"/>
                <a:gd name="connsiteY1" fmla="*/ 16628 h 541966"/>
                <a:gd name="connsiteX2" fmla="*/ 2353592 w 4324292"/>
                <a:gd name="connsiteY2" fmla="*/ 16628 h 541966"/>
                <a:gd name="connsiteX3" fmla="*/ 2583085 w 4324292"/>
                <a:gd name="connsiteY3" fmla="*/ 311790 h 541966"/>
                <a:gd name="connsiteX4" fmla="*/ 2976478 w 4324292"/>
                <a:gd name="connsiteY4" fmla="*/ 295388 h 541966"/>
                <a:gd name="connsiteX5" fmla="*/ 3890101 w 4324292"/>
                <a:gd name="connsiteY5" fmla="*/ 197482 h 541966"/>
                <a:gd name="connsiteX6" fmla="*/ 4324292 w 4324292"/>
                <a:gd name="connsiteY6" fmla="*/ 16628 h 541966"/>
                <a:gd name="connsiteX7" fmla="*/ 4324292 w 4324292"/>
                <a:gd name="connsiteY7" fmla="*/ 241108 h 541966"/>
                <a:gd name="connsiteX8" fmla="*/ 3890101 w 4324292"/>
                <a:gd name="connsiteY8" fmla="*/ 421964 h 541966"/>
                <a:gd name="connsiteX9" fmla="*/ 2976478 w 4324292"/>
                <a:gd name="connsiteY9" fmla="*/ 519869 h 541966"/>
                <a:gd name="connsiteX10" fmla="*/ 2162144 w 4324292"/>
                <a:gd name="connsiteY10" fmla="*/ 541966 h 541966"/>
                <a:gd name="connsiteX11" fmla="*/ 1756286 w 4324292"/>
                <a:gd name="connsiteY11" fmla="*/ 536641 h 541966"/>
                <a:gd name="connsiteX12" fmla="*/ 725812 w 4324292"/>
                <a:gd name="connsiteY12" fmla="*/ 465932 h 541966"/>
                <a:gd name="connsiteX13" fmla="*/ 0 w 4324292"/>
                <a:gd name="connsiteY13" fmla="*/ 241108 h 541966"/>
                <a:gd name="connsiteX14" fmla="*/ 0 w 4324292"/>
                <a:gd name="connsiteY14" fmla="*/ 16628 h 541966"/>
                <a:gd name="connsiteX0" fmla="*/ 0 w 4324292"/>
                <a:gd name="connsiteY0" fmla="*/ 16628 h 541966"/>
                <a:gd name="connsiteX1" fmla="*/ 1970701 w 4324292"/>
                <a:gd name="connsiteY1" fmla="*/ 16628 h 541966"/>
                <a:gd name="connsiteX2" fmla="*/ 2353592 w 4324292"/>
                <a:gd name="connsiteY2" fmla="*/ 16628 h 541966"/>
                <a:gd name="connsiteX3" fmla="*/ 2976478 w 4324292"/>
                <a:gd name="connsiteY3" fmla="*/ 295388 h 541966"/>
                <a:gd name="connsiteX4" fmla="*/ 3890101 w 4324292"/>
                <a:gd name="connsiteY4" fmla="*/ 197482 h 541966"/>
                <a:gd name="connsiteX5" fmla="*/ 4324292 w 4324292"/>
                <a:gd name="connsiteY5" fmla="*/ 16628 h 541966"/>
                <a:gd name="connsiteX6" fmla="*/ 4324292 w 4324292"/>
                <a:gd name="connsiteY6" fmla="*/ 241108 h 541966"/>
                <a:gd name="connsiteX7" fmla="*/ 3890101 w 4324292"/>
                <a:gd name="connsiteY7" fmla="*/ 421964 h 541966"/>
                <a:gd name="connsiteX8" fmla="*/ 2976478 w 4324292"/>
                <a:gd name="connsiteY8" fmla="*/ 519869 h 541966"/>
                <a:gd name="connsiteX9" fmla="*/ 2162144 w 4324292"/>
                <a:gd name="connsiteY9" fmla="*/ 541966 h 541966"/>
                <a:gd name="connsiteX10" fmla="*/ 1756286 w 4324292"/>
                <a:gd name="connsiteY10" fmla="*/ 536641 h 541966"/>
                <a:gd name="connsiteX11" fmla="*/ 725812 w 4324292"/>
                <a:gd name="connsiteY11" fmla="*/ 465932 h 541966"/>
                <a:gd name="connsiteX12" fmla="*/ 0 w 4324292"/>
                <a:gd name="connsiteY12" fmla="*/ 241108 h 541966"/>
                <a:gd name="connsiteX13" fmla="*/ 0 w 4324292"/>
                <a:gd name="connsiteY13" fmla="*/ 16628 h 541966"/>
                <a:gd name="connsiteX0" fmla="*/ 0 w 4324292"/>
                <a:gd name="connsiteY0" fmla="*/ 16628 h 541966"/>
                <a:gd name="connsiteX1" fmla="*/ 1970701 w 4324292"/>
                <a:gd name="connsiteY1" fmla="*/ 16628 h 541966"/>
                <a:gd name="connsiteX2" fmla="*/ 2353592 w 4324292"/>
                <a:gd name="connsiteY2" fmla="*/ 16628 h 541966"/>
                <a:gd name="connsiteX3" fmla="*/ 3890101 w 4324292"/>
                <a:gd name="connsiteY3" fmla="*/ 197482 h 541966"/>
                <a:gd name="connsiteX4" fmla="*/ 4324292 w 4324292"/>
                <a:gd name="connsiteY4" fmla="*/ 16628 h 541966"/>
                <a:gd name="connsiteX5" fmla="*/ 4324292 w 4324292"/>
                <a:gd name="connsiteY5" fmla="*/ 241108 h 541966"/>
                <a:gd name="connsiteX6" fmla="*/ 3890101 w 4324292"/>
                <a:gd name="connsiteY6" fmla="*/ 421964 h 541966"/>
                <a:gd name="connsiteX7" fmla="*/ 2976478 w 4324292"/>
                <a:gd name="connsiteY7" fmla="*/ 519869 h 541966"/>
                <a:gd name="connsiteX8" fmla="*/ 2162144 w 4324292"/>
                <a:gd name="connsiteY8" fmla="*/ 541966 h 541966"/>
                <a:gd name="connsiteX9" fmla="*/ 1756286 w 4324292"/>
                <a:gd name="connsiteY9" fmla="*/ 536641 h 541966"/>
                <a:gd name="connsiteX10" fmla="*/ 725812 w 4324292"/>
                <a:gd name="connsiteY10" fmla="*/ 465932 h 541966"/>
                <a:gd name="connsiteX11" fmla="*/ 0 w 4324292"/>
                <a:gd name="connsiteY11" fmla="*/ 241108 h 541966"/>
                <a:gd name="connsiteX12" fmla="*/ 0 w 4324292"/>
                <a:gd name="connsiteY12" fmla="*/ 16628 h 541966"/>
                <a:gd name="connsiteX0" fmla="*/ 0 w 4324292"/>
                <a:gd name="connsiteY0" fmla="*/ 16628 h 541966"/>
                <a:gd name="connsiteX1" fmla="*/ 1970701 w 4324292"/>
                <a:gd name="connsiteY1" fmla="*/ 16628 h 541966"/>
                <a:gd name="connsiteX2" fmla="*/ 2353592 w 4324292"/>
                <a:gd name="connsiteY2" fmla="*/ 16628 h 541966"/>
                <a:gd name="connsiteX3" fmla="*/ 4324292 w 4324292"/>
                <a:gd name="connsiteY3" fmla="*/ 16628 h 541966"/>
                <a:gd name="connsiteX4" fmla="*/ 4324292 w 4324292"/>
                <a:gd name="connsiteY4" fmla="*/ 241108 h 541966"/>
                <a:gd name="connsiteX5" fmla="*/ 3890101 w 4324292"/>
                <a:gd name="connsiteY5" fmla="*/ 421964 h 541966"/>
                <a:gd name="connsiteX6" fmla="*/ 2976478 w 4324292"/>
                <a:gd name="connsiteY6" fmla="*/ 519869 h 541966"/>
                <a:gd name="connsiteX7" fmla="*/ 2162144 w 4324292"/>
                <a:gd name="connsiteY7" fmla="*/ 541966 h 541966"/>
                <a:gd name="connsiteX8" fmla="*/ 1756286 w 4324292"/>
                <a:gd name="connsiteY8" fmla="*/ 536641 h 541966"/>
                <a:gd name="connsiteX9" fmla="*/ 725812 w 4324292"/>
                <a:gd name="connsiteY9" fmla="*/ 465932 h 541966"/>
                <a:gd name="connsiteX10" fmla="*/ 0 w 4324292"/>
                <a:gd name="connsiteY10" fmla="*/ 241108 h 541966"/>
                <a:gd name="connsiteX11" fmla="*/ 0 w 4324292"/>
                <a:gd name="connsiteY11" fmla="*/ 16628 h 541966"/>
                <a:gd name="connsiteX0" fmla="*/ 0 w 4324292"/>
                <a:gd name="connsiteY0" fmla="*/ 16628 h 541966"/>
                <a:gd name="connsiteX1" fmla="*/ 1970701 w 4324292"/>
                <a:gd name="connsiteY1" fmla="*/ 16628 h 541966"/>
                <a:gd name="connsiteX2" fmla="*/ 4324292 w 4324292"/>
                <a:gd name="connsiteY2" fmla="*/ 16628 h 541966"/>
                <a:gd name="connsiteX3" fmla="*/ 4324292 w 4324292"/>
                <a:gd name="connsiteY3" fmla="*/ 241108 h 541966"/>
                <a:gd name="connsiteX4" fmla="*/ 3890101 w 4324292"/>
                <a:gd name="connsiteY4" fmla="*/ 421964 h 541966"/>
                <a:gd name="connsiteX5" fmla="*/ 2976478 w 4324292"/>
                <a:gd name="connsiteY5" fmla="*/ 519869 h 541966"/>
                <a:gd name="connsiteX6" fmla="*/ 2162144 w 4324292"/>
                <a:gd name="connsiteY6" fmla="*/ 541966 h 541966"/>
                <a:gd name="connsiteX7" fmla="*/ 1756286 w 4324292"/>
                <a:gd name="connsiteY7" fmla="*/ 536641 h 541966"/>
                <a:gd name="connsiteX8" fmla="*/ 725812 w 4324292"/>
                <a:gd name="connsiteY8" fmla="*/ 465932 h 541966"/>
                <a:gd name="connsiteX9" fmla="*/ 0 w 4324292"/>
                <a:gd name="connsiteY9" fmla="*/ 241108 h 541966"/>
                <a:gd name="connsiteX10" fmla="*/ 0 w 4324292"/>
                <a:gd name="connsiteY10" fmla="*/ 16628 h 541966"/>
                <a:gd name="connsiteX0" fmla="*/ 0 w 4324292"/>
                <a:gd name="connsiteY0" fmla="*/ 28059 h 553397"/>
                <a:gd name="connsiteX1" fmla="*/ 4324292 w 4324292"/>
                <a:gd name="connsiteY1" fmla="*/ 28059 h 553397"/>
                <a:gd name="connsiteX2" fmla="*/ 4324292 w 4324292"/>
                <a:gd name="connsiteY2" fmla="*/ 252539 h 553397"/>
                <a:gd name="connsiteX3" fmla="*/ 3890101 w 4324292"/>
                <a:gd name="connsiteY3" fmla="*/ 433395 h 553397"/>
                <a:gd name="connsiteX4" fmla="*/ 2976478 w 4324292"/>
                <a:gd name="connsiteY4" fmla="*/ 531300 h 553397"/>
                <a:gd name="connsiteX5" fmla="*/ 2162144 w 4324292"/>
                <a:gd name="connsiteY5" fmla="*/ 553397 h 553397"/>
                <a:gd name="connsiteX6" fmla="*/ 1756286 w 4324292"/>
                <a:gd name="connsiteY6" fmla="*/ 548072 h 553397"/>
                <a:gd name="connsiteX7" fmla="*/ 725812 w 4324292"/>
                <a:gd name="connsiteY7" fmla="*/ 477363 h 553397"/>
                <a:gd name="connsiteX8" fmla="*/ 0 w 4324292"/>
                <a:gd name="connsiteY8" fmla="*/ 252539 h 553397"/>
                <a:gd name="connsiteX9" fmla="*/ 0 w 4324292"/>
                <a:gd name="connsiteY9" fmla="*/ 28059 h 553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24292" h="553397">
                  <a:moveTo>
                    <a:pt x="0" y="28059"/>
                  </a:moveTo>
                  <a:cubicBezTo>
                    <a:pt x="720715" y="-9354"/>
                    <a:pt x="3603577" y="-9354"/>
                    <a:pt x="4324292" y="28059"/>
                  </a:cubicBezTo>
                  <a:lnTo>
                    <a:pt x="4324292" y="252539"/>
                  </a:lnTo>
                  <a:cubicBezTo>
                    <a:pt x="4324292" y="320417"/>
                    <a:pt x="4162675" y="383082"/>
                    <a:pt x="3890101" y="433395"/>
                  </a:cubicBezTo>
                  <a:cubicBezTo>
                    <a:pt x="3656396" y="476568"/>
                    <a:pt x="3341313" y="510676"/>
                    <a:pt x="2976478" y="531300"/>
                  </a:cubicBezTo>
                  <a:cubicBezTo>
                    <a:pt x="2725099" y="545577"/>
                    <a:pt x="2450253" y="553397"/>
                    <a:pt x="2162144" y="553397"/>
                  </a:cubicBezTo>
                  <a:cubicBezTo>
                    <a:pt x="2023422" y="553397"/>
                    <a:pt x="1887752" y="551583"/>
                    <a:pt x="1756286" y="548072"/>
                  </a:cubicBezTo>
                  <a:cubicBezTo>
                    <a:pt x="1365269" y="537759"/>
                    <a:pt x="1011652" y="512717"/>
                    <a:pt x="725812" y="477363"/>
                  </a:cubicBezTo>
                  <a:cubicBezTo>
                    <a:pt x="280511" y="422288"/>
                    <a:pt x="0" y="341947"/>
                    <a:pt x="0" y="252539"/>
                  </a:cubicBezTo>
                  <a:lnTo>
                    <a:pt x="0" y="280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7" name="Forme libre 36">
              <a:extLst>
                <a:ext uri="{FF2B5EF4-FFF2-40B4-BE49-F238E27FC236}">
                  <a16:creationId xmlns:a16="http://schemas.microsoft.com/office/drawing/2014/main" id="{A72C89F8-714D-476F-19F7-CC0C3C47F7DD}"/>
                </a:ext>
              </a:extLst>
            </p:cNvPr>
            <p:cNvSpPr/>
            <p:nvPr/>
          </p:nvSpPr>
          <p:spPr>
            <a:xfrm>
              <a:off x="838256" y="2977199"/>
              <a:ext cx="4324181" cy="601714"/>
            </a:xfrm>
            <a:custGeom>
              <a:avLst/>
              <a:gdLst>
                <a:gd name="connsiteX0" fmla="*/ 1298126 w 2596182"/>
                <a:gd name="connsiteY0" fmla="*/ 0 h 361261"/>
                <a:gd name="connsiteX1" fmla="*/ 2596183 w 2596182"/>
                <a:gd name="connsiteY1" fmla="*/ 180631 h 361261"/>
                <a:gd name="connsiteX2" fmla="*/ 1298126 w 2596182"/>
                <a:gd name="connsiteY2" fmla="*/ 361261 h 361261"/>
                <a:gd name="connsiteX3" fmla="*/ 0 w 2596182"/>
                <a:gd name="connsiteY3" fmla="*/ 180631 h 361261"/>
                <a:gd name="connsiteX4" fmla="*/ 1298126 w 2596182"/>
                <a:gd name="connsiteY4" fmla="*/ 0 h 361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6182" h="361261">
                  <a:moveTo>
                    <a:pt x="1298126" y="0"/>
                  </a:moveTo>
                  <a:cubicBezTo>
                    <a:pt x="2014999" y="0"/>
                    <a:pt x="2596183" y="80893"/>
                    <a:pt x="2596183" y="180631"/>
                  </a:cubicBezTo>
                  <a:cubicBezTo>
                    <a:pt x="2596183" y="280368"/>
                    <a:pt x="2014999" y="361261"/>
                    <a:pt x="1298126" y="361261"/>
                  </a:cubicBezTo>
                  <a:cubicBezTo>
                    <a:pt x="581254" y="361261"/>
                    <a:pt x="0" y="280368"/>
                    <a:pt x="0" y="180631"/>
                  </a:cubicBezTo>
                  <a:cubicBezTo>
                    <a:pt x="0" y="80893"/>
                    <a:pt x="581188" y="0"/>
                    <a:pt x="1298126" y="0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10" name="Graphic 18" descr="Research with solid fill">
            <a:extLst>
              <a:ext uri="{FF2B5EF4-FFF2-40B4-BE49-F238E27FC236}">
                <a16:creationId xmlns:a16="http://schemas.microsoft.com/office/drawing/2014/main" id="{EADD1937-9F0F-CA0E-7671-5A6198AABA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17466" y="3175672"/>
            <a:ext cx="365760" cy="365760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44ECC3B4-E8D6-117A-10C1-88CA196B187A}"/>
              </a:ext>
            </a:extLst>
          </p:cNvPr>
          <p:cNvGrpSpPr/>
          <p:nvPr/>
        </p:nvGrpSpPr>
        <p:grpSpPr>
          <a:xfrm>
            <a:off x="1023505" y="2341942"/>
            <a:ext cx="3953682" cy="767460"/>
            <a:chOff x="1023506" y="2341942"/>
            <a:chExt cx="3953682" cy="76746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3141F7F-3E4D-8342-5E2E-B2E255DFA151}"/>
                </a:ext>
              </a:extLst>
            </p:cNvPr>
            <p:cNvSpPr/>
            <p:nvPr/>
          </p:nvSpPr>
          <p:spPr>
            <a:xfrm>
              <a:off x="1023506" y="2581784"/>
              <a:ext cx="3953682" cy="527618"/>
            </a:xfrm>
            <a:custGeom>
              <a:avLst/>
              <a:gdLst>
                <a:gd name="connsiteX0" fmla="*/ 0 w 3953682"/>
                <a:gd name="connsiteY0" fmla="*/ 0 h 499614"/>
                <a:gd name="connsiteX1" fmla="*/ 663592 w 3953682"/>
                <a:gd name="connsiteY1" fmla="*/ 205669 h 499614"/>
                <a:gd name="connsiteX2" fmla="*/ 1605770 w 3953682"/>
                <a:gd name="connsiteY2" fmla="*/ 270261 h 499614"/>
                <a:gd name="connsiteX3" fmla="*/ 1768465 w 3953682"/>
                <a:gd name="connsiteY3" fmla="*/ 272397 h 499614"/>
                <a:gd name="connsiteX4" fmla="*/ 1768465 w 3953682"/>
                <a:gd name="connsiteY4" fmla="*/ 7064 h 499614"/>
                <a:gd name="connsiteX5" fmla="*/ 2151356 w 3953682"/>
                <a:gd name="connsiteY5" fmla="*/ 7064 h 499614"/>
                <a:gd name="connsiteX6" fmla="*/ 2151356 w 3953682"/>
                <a:gd name="connsiteY6" fmla="*/ 272775 h 499614"/>
                <a:gd name="connsiteX7" fmla="*/ 2361721 w 3953682"/>
                <a:gd name="connsiteY7" fmla="*/ 269934 h 499614"/>
                <a:gd name="connsiteX8" fmla="*/ 2721358 w 3953682"/>
                <a:gd name="connsiteY8" fmla="*/ 254964 h 499614"/>
                <a:gd name="connsiteX9" fmla="*/ 3556661 w 3953682"/>
                <a:gd name="connsiteY9" fmla="*/ 165443 h 499614"/>
                <a:gd name="connsiteX10" fmla="*/ 3953682 w 3953682"/>
                <a:gd name="connsiteY10" fmla="*/ 112 h 499614"/>
                <a:gd name="connsiteX11" fmla="*/ 3953682 w 3953682"/>
                <a:gd name="connsiteY11" fmla="*/ 224593 h 499614"/>
                <a:gd name="connsiteX12" fmla="*/ 3556661 w 3953682"/>
                <a:gd name="connsiteY12" fmla="*/ 389923 h 499614"/>
                <a:gd name="connsiteX13" fmla="*/ 2721358 w 3953682"/>
                <a:gd name="connsiteY13" fmla="*/ 479444 h 499614"/>
                <a:gd name="connsiteX14" fmla="*/ 1976840 w 3953682"/>
                <a:gd name="connsiteY14" fmla="*/ 499614 h 499614"/>
                <a:gd name="connsiteX15" fmla="*/ 1605770 w 3953682"/>
                <a:gd name="connsiteY15" fmla="*/ 494741 h 499614"/>
                <a:gd name="connsiteX16" fmla="*/ 663592 w 3953682"/>
                <a:gd name="connsiteY16" fmla="*/ 430151 h 499614"/>
                <a:gd name="connsiteX17" fmla="*/ 0 w 3953682"/>
                <a:gd name="connsiteY17" fmla="*/ 224480 h 499614"/>
                <a:gd name="connsiteX0" fmla="*/ 0 w 3953682"/>
                <a:gd name="connsiteY0" fmla="*/ 0 h 499614"/>
                <a:gd name="connsiteX1" fmla="*/ 663592 w 3953682"/>
                <a:gd name="connsiteY1" fmla="*/ 205669 h 499614"/>
                <a:gd name="connsiteX2" fmla="*/ 1605770 w 3953682"/>
                <a:gd name="connsiteY2" fmla="*/ 270261 h 499614"/>
                <a:gd name="connsiteX3" fmla="*/ 1768465 w 3953682"/>
                <a:gd name="connsiteY3" fmla="*/ 7064 h 499614"/>
                <a:gd name="connsiteX4" fmla="*/ 2151356 w 3953682"/>
                <a:gd name="connsiteY4" fmla="*/ 7064 h 499614"/>
                <a:gd name="connsiteX5" fmla="*/ 2151356 w 3953682"/>
                <a:gd name="connsiteY5" fmla="*/ 272775 h 499614"/>
                <a:gd name="connsiteX6" fmla="*/ 2361721 w 3953682"/>
                <a:gd name="connsiteY6" fmla="*/ 269934 h 499614"/>
                <a:gd name="connsiteX7" fmla="*/ 2721358 w 3953682"/>
                <a:gd name="connsiteY7" fmla="*/ 254964 h 499614"/>
                <a:gd name="connsiteX8" fmla="*/ 3556661 w 3953682"/>
                <a:gd name="connsiteY8" fmla="*/ 165443 h 499614"/>
                <a:gd name="connsiteX9" fmla="*/ 3953682 w 3953682"/>
                <a:gd name="connsiteY9" fmla="*/ 112 h 499614"/>
                <a:gd name="connsiteX10" fmla="*/ 3953682 w 3953682"/>
                <a:gd name="connsiteY10" fmla="*/ 224593 h 499614"/>
                <a:gd name="connsiteX11" fmla="*/ 3556661 w 3953682"/>
                <a:gd name="connsiteY11" fmla="*/ 389923 h 499614"/>
                <a:gd name="connsiteX12" fmla="*/ 2721358 w 3953682"/>
                <a:gd name="connsiteY12" fmla="*/ 479444 h 499614"/>
                <a:gd name="connsiteX13" fmla="*/ 1976840 w 3953682"/>
                <a:gd name="connsiteY13" fmla="*/ 499614 h 499614"/>
                <a:gd name="connsiteX14" fmla="*/ 1605770 w 3953682"/>
                <a:gd name="connsiteY14" fmla="*/ 494741 h 499614"/>
                <a:gd name="connsiteX15" fmla="*/ 663592 w 3953682"/>
                <a:gd name="connsiteY15" fmla="*/ 430151 h 499614"/>
                <a:gd name="connsiteX16" fmla="*/ 0 w 3953682"/>
                <a:gd name="connsiteY16" fmla="*/ 224480 h 499614"/>
                <a:gd name="connsiteX17" fmla="*/ 0 w 3953682"/>
                <a:gd name="connsiteY17" fmla="*/ 0 h 499614"/>
                <a:gd name="connsiteX0" fmla="*/ 0 w 3953682"/>
                <a:gd name="connsiteY0" fmla="*/ 0 h 499614"/>
                <a:gd name="connsiteX1" fmla="*/ 663592 w 3953682"/>
                <a:gd name="connsiteY1" fmla="*/ 205669 h 499614"/>
                <a:gd name="connsiteX2" fmla="*/ 1768465 w 3953682"/>
                <a:gd name="connsiteY2" fmla="*/ 7064 h 499614"/>
                <a:gd name="connsiteX3" fmla="*/ 2151356 w 3953682"/>
                <a:gd name="connsiteY3" fmla="*/ 7064 h 499614"/>
                <a:gd name="connsiteX4" fmla="*/ 2151356 w 3953682"/>
                <a:gd name="connsiteY4" fmla="*/ 272775 h 499614"/>
                <a:gd name="connsiteX5" fmla="*/ 2361721 w 3953682"/>
                <a:gd name="connsiteY5" fmla="*/ 269934 h 499614"/>
                <a:gd name="connsiteX6" fmla="*/ 2721358 w 3953682"/>
                <a:gd name="connsiteY6" fmla="*/ 254964 h 499614"/>
                <a:gd name="connsiteX7" fmla="*/ 3556661 w 3953682"/>
                <a:gd name="connsiteY7" fmla="*/ 165443 h 499614"/>
                <a:gd name="connsiteX8" fmla="*/ 3953682 w 3953682"/>
                <a:gd name="connsiteY8" fmla="*/ 112 h 499614"/>
                <a:gd name="connsiteX9" fmla="*/ 3953682 w 3953682"/>
                <a:gd name="connsiteY9" fmla="*/ 224593 h 499614"/>
                <a:gd name="connsiteX10" fmla="*/ 3556661 w 3953682"/>
                <a:gd name="connsiteY10" fmla="*/ 389923 h 499614"/>
                <a:gd name="connsiteX11" fmla="*/ 2721358 w 3953682"/>
                <a:gd name="connsiteY11" fmla="*/ 479444 h 499614"/>
                <a:gd name="connsiteX12" fmla="*/ 1976840 w 3953682"/>
                <a:gd name="connsiteY12" fmla="*/ 499614 h 499614"/>
                <a:gd name="connsiteX13" fmla="*/ 1605770 w 3953682"/>
                <a:gd name="connsiteY13" fmla="*/ 494741 h 499614"/>
                <a:gd name="connsiteX14" fmla="*/ 663592 w 3953682"/>
                <a:gd name="connsiteY14" fmla="*/ 430151 h 499614"/>
                <a:gd name="connsiteX15" fmla="*/ 0 w 3953682"/>
                <a:gd name="connsiteY15" fmla="*/ 224480 h 499614"/>
                <a:gd name="connsiteX16" fmla="*/ 0 w 3953682"/>
                <a:gd name="connsiteY16" fmla="*/ 0 h 499614"/>
                <a:gd name="connsiteX0" fmla="*/ 0 w 3953682"/>
                <a:gd name="connsiteY0" fmla="*/ 14676 h 514290"/>
                <a:gd name="connsiteX1" fmla="*/ 1768465 w 3953682"/>
                <a:gd name="connsiteY1" fmla="*/ 21740 h 514290"/>
                <a:gd name="connsiteX2" fmla="*/ 2151356 w 3953682"/>
                <a:gd name="connsiteY2" fmla="*/ 21740 h 514290"/>
                <a:gd name="connsiteX3" fmla="*/ 2151356 w 3953682"/>
                <a:gd name="connsiteY3" fmla="*/ 287451 h 514290"/>
                <a:gd name="connsiteX4" fmla="*/ 2361721 w 3953682"/>
                <a:gd name="connsiteY4" fmla="*/ 284610 h 514290"/>
                <a:gd name="connsiteX5" fmla="*/ 2721358 w 3953682"/>
                <a:gd name="connsiteY5" fmla="*/ 269640 h 514290"/>
                <a:gd name="connsiteX6" fmla="*/ 3556661 w 3953682"/>
                <a:gd name="connsiteY6" fmla="*/ 180119 h 514290"/>
                <a:gd name="connsiteX7" fmla="*/ 3953682 w 3953682"/>
                <a:gd name="connsiteY7" fmla="*/ 14788 h 514290"/>
                <a:gd name="connsiteX8" fmla="*/ 3953682 w 3953682"/>
                <a:gd name="connsiteY8" fmla="*/ 239269 h 514290"/>
                <a:gd name="connsiteX9" fmla="*/ 3556661 w 3953682"/>
                <a:gd name="connsiteY9" fmla="*/ 404599 h 514290"/>
                <a:gd name="connsiteX10" fmla="*/ 2721358 w 3953682"/>
                <a:gd name="connsiteY10" fmla="*/ 494120 h 514290"/>
                <a:gd name="connsiteX11" fmla="*/ 1976840 w 3953682"/>
                <a:gd name="connsiteY11" fmla="*/ 514290 h 514290"/>
                <a:gd name="connsiteX12" fmla="*/ 1605770 w 3953682"/>
                <a:gd name="connsiteY12" fmla="*/ 509417 h 514290"/>
                <a:gd name="connsiteX13" fmla="*/ 663592 w 3953682"/>
                <a:gd name="connsiteY13" fmla="*/ 444827 h 514290"/>
                <a:gd name="connsiteX14" fmla="*/ 0 w 3953682"/>
                <a:gd name="connsiteY14" fmla="*/ 239156 h 514290"/>
                <a:gd name="connsiteX15" fmla="*/ 0 w 3953682"/>
                <a:gd name="connsiteY15" fmla="*/ 14676 h 514290"/>
                <a:gd name="connsiteX0" fmla="*/ 0 w 3953682"/>
                <a:gd name="connsiteY0" fmla="*/ 14676 h 514290"/>
                <a:gd name="connsiteX1" fmla="*/ 1768465 w 3953682"/>
                <a:gd name="connsiteY1" fmla="*/ 21740 h 514290"/>
                <a:gd name="connsiteX2" fmla="*/ 2151356 w 3953682"/>
                <a:gd name="connsiteY2" fmla="*/ 21740 h 514290"/>
                <a:gd name="connsiteX3" fmla="*/ 2361721 w 3953682"/>
                <a:gd name="connsiteY3" fmla="*/ 284610 h 514290"/>
                <a:gd name="connsiteX4" fmla="*/ 2721358 w 3953682"/>
                <a:gd name="connsiteY4" fmla="*/ 269640 h 514290"/>
                <a:gd name="connsiteX5" fmla="*/ 3556661 w 3953682"/>
                <a:gd name="connsiteY5" fmla="*/ 180119 h 514290"/>
                <a:gd name="connsiteX6" fmla="*/ 3953682 w 3953682"/>
                <a:gd name="connsiteY6" fmla="*/ 14788 h 514290"/>
                <a:gd name="connsiteX7" fmla="*/ 3953682 w 3953682"/>
                <a:gd name="connsiteY7" fmla="*/ 239269 h 514290"/>
                <a:gd name="connsiteX8" fmla="*/ 3556661 w 3953682"/>
                <a:gd name="connsiteY8" fmla="*/ 404599 h 514290"/>
                <a:gd name="connsiteX9" fmla="*/ 2721358 w 3953682"/>
                <a:gd name="connsiteY9" fmla="*/ 494120 h 514290"/>
                <a:gd name="connsiteX10" fmla="*/ 1976840 w 3953682"/>
                <a:gd name="connsiteY10" fmla="*/ 514290 h 514290"/>
                <a:gd name="connsiteX11" fmla="*/ 1605770 w 3953682"/>
                <a:gd name="connsiteY11" fmla="*/ 509417 h 514290"/>
                <a:gd name="connsiteX12" fmla="*/ 663592 w 3953682"/>
                <a:gd name="connsiteY12" fmla="*/ 444827 h 514290"/>
                <a:gd name="connsiteX13" fmla="*/ 0 w 3953682"/>
                <a:gd name="connsiteY13" fmla="*/ 239156 h 514290"/>
                <a:gd name="connsiteX14" fmla="*/ 0 w 3953682"/>
                <a:gd name="connsiteY14" fmla="*/ 14676 h 514290"/>
                <a:gd name="connsiteX0" fmla="*/ 0 w 3953682"/>
                <a:gd name="connsiteY0" fmla="*/ 14676 h 514290"/>
                <a:gd name="connsiteX1" fmla="*/ 1768465 w 3953682"/>
                <a:gd name="connsiteY1" fmla="*/ 21740 h 514290"/>
                <a:gd name="connsiteX2" fmla="*/ 2151356 w 3953682"/>
                <a:gd name="connsiteY2" fmla="*/ 21740 h 514290"/>
                <a:gd name="connsiteX3" fmla="*/ 2721358 w 3953682"/>
                <a:gd name="connsiteY3" fmla="*/ 269640 h 514290"/>
                <a:gd name="connsiteX4" fmla="*/ 3556661 w 3953682"/>
                <a:gd name="connsiteY4" fmla="*/ 180119 h 514290"/>
                <a:gd name="connsiteX5" fmla="*/ 3953682 w 3953682"/>
                <a:gd name="connsiteY5" fmla="*/ 14788 h 514290"/>
                <a:gd name="connsiteX6" fmla="*/ 3953682 w 3953682"/>
                <a:gd name="connsiteY6" fmla="*/ 239269 h 514290"/>
                <a:gd name="connsiteX7" fmla="*/ 3556661 w 3953682"/>
                <a:gd name="connsiteY7" fmla="*/ 404599 h 514290"/>
                <a:gd name="connsiteX8" fmla="*/ 2721358 w 3953682"/>
                <a:gd name="connsiteY8" fmla="*/ 494120 h 514290"/>
                <a:gd name="connsiteX9" fmla="*/ 1976840 w 3953682"/>
                <a:gd name="connsiteY9" fmla="*/ 514290 h 514290"/>
                <a:gd name="connsiteX10" fmla="*/ 1605770 w 3953682"/>
                <a:gd name="connsiteY10" fmla="*/ 509417 h 514290"/>
                <a:gd name="connsiteX11" fmla="*/ 663592 w 3953682"/>
                <a:gd name="connsiteY11" fmla="*/ 444827 h 514290"/>
                <a:gd name="connsiteX12" fmla="*/ 0 w 3953682"/>
                <a:gd name="connsiteY12" fmla="*/ 239156 h 514290"/>
                <a:gd name="connsiteX13" fmla="*/ 0 w 3953682"/>
                <a:gd name="connsiteY13" fmla="*/ 14676 h 514290"/>
                <a:gd name="connsiteX0" fmla="*/ 0 w 3953682"/>
                <a:gd name="connsiteY0" fmla="*/ 14676 h 514290"/>
                <a:gd name="connsiteX1" fmla="*/ 1768465 w 3953682"/>
                <a:gd name="connsiteY1" fmla="*/ 21740 h 514290"/>
                <a:gd name="connsiteX2" fmla="*/ 2151356 w 3953682"/>
                <a:gd name="connsiteY2" fmla="*/ 21740 h 514290"/>
                <a:gd name="connsiteX3" fmla="*/ 3556661 w 3953682"/>
                <a:gd name="connsiteY3" fmla="*/ 180119 h 514290"/>
                <a:gd name="connsiteX4" fmla="*/ 3953682 w 3953682"/>
                <a:gd name="connsiteY4" fmla="*/ 14788 h 514290"/>
                <a:gd name="connsiteX5" fmla="*/ 3953682 w 3953682"/>
                <a:gd name="connsiteY5" fmla="*/ 239269 h 514290"/>
                <a:gd name="connsiteX6" fmla="*/ 3556661 w 3953682"/>
                <a:gd name="connsiteY6" fmla="*/ 404599 h 514290"/>
                <a:gd name="connsiteX7" fmla="*/ 2721358 w 3953682"/>
                <a:gd name="connsiteY7" fmla="*/ 494120 h 514290"/>
                <a:gd name="connsiteX8" fmla="*/ 1976840 w 3953682"/>
                <a:gd name="connsiteY8" fmla="*/ 514290 h 514290"/>
                <a:gd name="connsiteX9" fmla="*/ 1605770 w 3953682"/>
                <a:gd name="connsiteY9" fmla="*/ 509417 h 514290"/>
                <a:gd name="connsiteX10" fmla="*/ 663592 w 3953682"/>
                <a:gd name="connsiteY10" fmla="*/ 444827 h 514290"/>
                <a:gd name="connsiteX11" fmla="*/ 0 w 3953682"/>
                <a:gd name="connsiteY11" fmla="*/ 239156 h 514290"/>
                <a:gd name="connsiteX12" fmla="*/ 0 w 3953682"/>
                <a:gd name="connsiteY12" fmla="*/ 14676 h 514290"/>
                <a:gd name="connsiteX0" fmla="*/ 0 w 3953682"/>
                <a:gd name="connsiteY0" fmla="*/ 14676 h 514290"/>
                <a:gd name="connsiteX1" fmla="*/ 1768465 w 3953682"/>
                <a:gd name="connsiteY1" fmla="*/ 21740 h 514290"/>
                <a:gd name="connsiteX2" fmla="*/ 2151356 w 3953682"/>
                <a:gd name="connsiteY2" fmla="*/ 21740 h 514290"/>
                <a:gd name="connsiteX3" fmla="*/ 3953682 w 3953682"/>
                <a:gd name="connsiteY3" fmla="*/ 14788 h 514290"/>
                <a:gd name="connsiteX4" fmla="*/ 3953682 w 3953682"/>
                <a:gd name="connsiteY4" fmla="*/ 239269 h 514290"/>
                <a:gd name="connsiteX5" fmla="*/ 3556661 w 3953682"/>
                <a:gd name="connsiteY5" fmla="*/ 404599 h 514290"/>
                <a:gd name="connsiteX6" fmla="*/ 2721358 w 3953682"/>
                <a:gd name="connsiteY6" fmla="*/ 494120 h 514290"/>
                <a:gd name="connsiteX7" fmla="*/ 1976840 w 3953682"/>
                <a:gd name="connsiteY7" fmla="*/ 514290 h 514290"/>
                <a:gd name="connsiteX8" fmla="*/ 1605770 w 3953682"/>
                <a:gd name="connsiteY8" fmla="*/ 509417 h 514290"/>
                <a:gd name="connsiteX9" fmla="*/ 663592 w 3953682"/>
                <a:gd name="connsiteY9" fmla="*/ 444827 h 514290"/>
                <a:gd name="connsiteX10" fmla="*/ 0 w 3953682"/>
                <a:gd name="connsiteY10" fmla="*/ 239156 h 514290"/>
                <a:gd name="connsiteX11" fmla="*/ 0 w 3953682"/>
                <a:gd name="connsiteY11" fmla="*/ 14676 h 514290"/>
                <a:gd name="connsiteX0" fmla="*/ 0 w 3953682"/>
                <a:gd name="connsiteY0" fmla="*/ 14676 h 514290"/>
                <a:gd name="connsiteX1" fmla="*/ 1768465 w 3953682"/>
                <a:gd name="connsiteY1" fmla="*/ 21740 h 514290"/>
                <a:gd name="connsiteX2" fmla="*/ 3953682 w 3953682"/>
                <a:gd name="connsiteY2" fmla="*/ 14788 h 514290"/>
                <a:gd name="connsiteX3" fmla="*/ 3953682 w 3953682"/>
                <a:gd name="connsiteY3" fmla="*/ 239269 h 514290"/>
                <a:gd name="connsiteX4" fmla="*/ 3556661 w 3953682"/>
                <a:gd name="connsiteY4" fmla="*/ 404599 h 514290"/>
                <a:gd name="connsiteX5" fmla="*/ 2721358 w 3953682"/>
                <a:gd name="connsiteY5" fmla="*/ 494120 h 514290"/>
                <a:gd name="connsiteX6" fmla="*/ 1976840 w 3953682"/>
                <a:gd name="connsiteY6" fmla="*/ 514290 h 514290"/>
                <a:gd name="connsiteX7" fmla="*/ 1605770 w 3953682"/>
                <a:gd name="connsiteY7" fmla="*/ 509417 h 514290"/>
                <a:gd name="connsiteX8" fmla="*/ 663592 w 3953682"/>
                <a:gd name="connsiteY8" fmla="*/ 444827 h 514290"/>
                <a:gd name="connsiteX9" fmla="*/ 0 w 3953682"/>
                <a:gd name="connsiteY9" fmla="*/ 239156 h 514290"/>
                <a:gd name="connsiteX10" fmla="*/ 0 w 3953682"/>
                <a:gd name="connsiteY10" fmla="*/ 14676 h 514290"/>
                <a:gd name="connsiteX0" fmla="*/ 0 w 3953682"/>
                <a:gd name="connsiteY0" fmla="*/ 28004 h 527618"/>
                <a:gd name="connsiteX1" fmla="*/ 3953682 w 3953682"/>
                <a:gd name="connsiteY1" fmla="*/ 28116 h 527618"/>
                <a:gd name="connsiteX2" fmla="*/ 3953682 w 3953682"/>
                <a:gd name="connsiteY2" fmla="*/ 252597 h 527618"/>
                <a:gd name="connsiteX3" fmla="*/ 3556661 w 3953682"/>
                <a:gd name="connsiteY3" fmla="*/ 417927 h 527618"/>
                <a:gd name="connsiteX4" fmla="*/ 2721358 w 3953682"/>
                <a:gd name="connsiteY4" fmla="*/ 507448 h 527618"/>
                <a:gd name="connsiteX5" fmla="*/ 1976840 w 3953682"/>
                <a:gd name="connsiteY5" fmla="*/ 527618 h 527618"/>
                <a:gd name="connsiteX6" fmla="*/ 1605770 w 3953682"/>
                <a:gd name="connsiteY6" fmla="*/ 522745 h 527618"/>
                <a:gd name="connsiteX7" fmla="*/ 663592 w 3953682"/>
                <a:gd name="connsiteY7" fmla="*/ 458155 h 527618"/>
                <a:gd name="connsiteX8" fmla="*/ 0 w 3953682"/>
                <a:gd name="connsiteY8" fmla="*/ 252484 h 527618"/>
                <a:gd name="connsiteX9" fmla="*/ 0 w 3953682"/>
                <a:gd name="connsiteY9" fmla="*/ 28004 h 52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53682" h="527618">
                  <a:moveTo>
                    <a:pt x="0" y="28004"/>
                  </a:moveTo>
                  <a:cubicBezTo>
                    <a:pt x="658947" y="-9391"/>
                    <a:pt x="3294735" y="-9316"/>
                    <a:pt x="3953682" y="28116"/>
                  </a:cubicBezTo>
                  <a:lnTo>
                    <a:pt x="3953682" y="252597"/>
                  </a:lnTo>
                  <a:cubicBezTo>
                    <a:pt x="3953682" y="314582"/>
                    <a:pt x="3805889" y="371920"/>
                    <a:pt x="3556661" y="417927"/>
                  </a:cubicBezTo>
                  <a:cubicBezTo>
                    <a:pt x="3343129" y="457362"/>
                    <a:pt x="3054913" y="488523"/>
                    <a:pt x="2721358" y="507448"/>
                  </a:cubicBezTo>
                  <a:cubicBezTo>
                    <a:pt x="2491510" y="520479"/>
                    <a:pt x="2240235" y="527618"/>
                    <a:pt x="1976840" y="527618"/>
                  </a:cubicBezTo>
                  <a:cubicBezTo>
                    <a:pt x="1850017" y="527618"/>
                    <a:pt x="1725909" y="525919"/>
                    <a:pt x="1605770" y="522745"/>
                  </a:cubicBezTo>
                  <a:cubicBezTo>
                    <a:pt x="1248307" y="513341"/>
                    <a:pt x="924950" y="490450"/>
                    <a:pt x="663592" y="458155"/>
                  </a:cubicBezTo>
                  <a:cubicBezTo>
                    <a:pt x="256483" y="407729"/>
                    <a:pt x="0" y="334300"/>
                    <a:pt x="0" y="252484"/>
                  </a:cubicBezTo>
                  <a:lnTo>
                    <a:pt x="0" y="28004"/>
                  </a:lnTo>
                  <a:close/>
                </a:path>
              </a:pathLst>
            </a:custGeom>
            <a:solidFill>
              <a:srgbClr val="573D76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9" name="Forme libre 38">
              <a:extLst>
                <a:ext uri="{FF2B5EF4-FFF2-40B4-BE49-F238E27FC236}">
                  <a16:creationId xmlns:a16="http://schemas.microsoft.com/office/drawing/2014/main" id="{A62779D7-4AB8-696D-ED53-E6A3AFB4A76D}"/>
                </a:ext>
              </a:extLst>
            </p:cNvPr>
            <p:cNvSpPr/>
            <p:nvPr/>
          </p:nvSpPr>
          <p:spPr>
            <a:xfrm>
              <a:off x="1023506" y="2341942"/>
              <a:ext cx="3953681" cy="550040"/>
            </a:xfrm>
            <a:custGeom>
              <a:avLst/>
              <a:gdLst>
                <a:gd name="connsiteX0" fmla="*/ 2373739 w 2373739"/>
                <a:gd name="connsiteY0" fmla="*/ 165118 h 330237"/>
                <a:gd name="connsiteX1" fmla="*/ 1186870 w 2373739"/>
                <a:gd name="connsiteY1" fmla="*/ 330237 h 330237"/>
                <a:gd name="connsiteX2" fmla="*/ 1 w 2373739"/>
                <a:gd name="connsiteY2" fmla="*/ 165118 h 330237"/>
                <a:gd name="connsiteX3" fmla="*/ 1186870 w 2373739"/>
                <a:gd name="connsiteY3" fmla="*/ 0 h 330237"/>
                <a:gd name="connsiteX4" fmla="*/ 2373739 w 2373739"/>
                <a:gd name="connsiteY4" fmla="*/ 165118 h 33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3739" h="330237">
                  <a:moveTo>
                    <a:pt x="2373739" y="165118"/>
                  </a:moveTo>
                  <a:cubicBezTo>
                    <a:pt x="2373739" y="256311"/>
                    <a:pt x="1842361" y="330237"/>
                    <a:pt x="1186870" y="330237"/>
                  </a:cubicBezTo>
                  <a:cubicBezTo>
                    <a:pt x="531379" y="330237"/>
                    <a:pt x="1" y="256311"/>
                    <a:pt x="1" y="165118"/>
                  </a:cubicBezTo>
                  <a:cubicBezTo>
                    <a:pt x="1" y="73926"/>
                    <a:pt x="531379" y="0"/>
                    <a:pt x="1186870" y="0"/>
                  </a:cubicBezTo>
                  <a:cubicBezTo>
                    <a:pt x="1842361" y="0"/>
                    <a:pt x="2373739" y="73926"/>
                    <a:pt x="2373739" y="165118"/>
                  </a:cubicBezTo>
                  <a:close/>
                </a:path>
              </a:pathLst>
            </a:custGeom>
            <a:solidFill>
              <a:srgbClr val="805AAB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6" name="Graphic 15" descr="Gears with solid fill">
            <a:extLst>
              <a:ext uri="{FF2B5EF4-FFF2-40B4-BE49-F238E27FC236}">
                <a16:creationId xmlns:a16="http://schemas.microsoft.com/office/drawing/2014/main" id="{68396206-788B-564D-310B-559AD08C9B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67169" y="2571321"/>
            <a:ext cx="266355" cy="266355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B622AD49-0777-DB32-B2E7-C9C976225013}"/>
              </a:ext>
            </a:extLst>
          </p:cNvPr>
          <p:cNvGrpSpPr/>
          <p:nvPr/>
        </p:nvGrpSpPr>
        <p:grpSpPr>
          <a:xfrm>
            <a:off x="1397745" y="1826916"/>
            <a:ext cx="3205203" cy="670384"/>
            <a:chOff x="1397746" y="1826916"/>
            <a:chExt cx="3205203" cy="670384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797F77B7-5A33-5F73-CFEB-E339B3255CB7}"/>
                </a:ext>
              </a:extLst>
            </p:cNvPr>
            <p:cNvSpPr/>
            <p:nvPr/>
          </p:nvSpPr>
          <p:spPr>
            <a:xfrm>
              <a:off x="1397746" y="2021807"/>
              <a:ext cx="3205203" cy="475493"/>
            </a:xfrm>
            <a:custGeom>
              <a:avLst/>
              <a:gdLst>
                <a:gd name="connsiteX0" fmla="*/ 0 w 3205203"/>
                <a:gd name="connsiteY0" fmla="*/ 0 h 447490"/>
                <a:gd name="connsiteX1" fmla="*/ 538018 w 3205203"/>
                <a:gd name="connsiteY1" fmla="*/ 166689 h 447490"/>
                <a:gd name="connsiteX2" fmla="*/ 1301804 w 3205203"/>
                <a:gd name="connsiteY2" fmla="*/ 219042 h 447490"/>
                <a:gd name="connsiteX3" fmla="*/ 1411155 w 3205203"/>
                <a:gd name="connsiteY3" fmla="*/ 220484 h 447490"/>
                <a:gd name="connsiteX4" fmla="*/ 1411155 w 3205203"/>
                <a:gd name="connsiteY4" fmla="*/ 0 h 447490"/>
                <a:gd name="connsiteX5" fmla="*/ 1794046 w 3205203"/>
                <a:gd name="connsiteY5" fmla="*/ 0 h 447490"/>
                <a:gd name="connsiteX6" fmla="*/ 1794046 w 3205203"/>
                <a:gd name="connsiteY6" fmla="*/ 220426 h 447490"/>
                <a:gd name="connsiteX7" fmla="*/ 1914606 w 3205203"/>
                <a:gd name="connsiteY7" fmla="*/ 218801 h 447490"/>
                <a:gd name="connsiteX8" fmla="*/ 2206124 w 3205203"/>
                <a:gd name="connsiteY8" fmla="*/ 206690 h 447490"/>
                <a:gd name="connsiteX9" fmla="*/ 2883317 w 3205203"/>
                <a:gd name="connsiteY9" fmla="*/ 134167 h 447490"/>
                <a:gd name="connsiteX10" fmla="*/ 3205203 w 3205203"/>
                <a:gd name="connsiteY10" fmla="*/ 113 h 447490"/>
                <a:gd name="connsiteX11" fmla="*/ 3205203 w 3205203"/>
                <a:gd name="connsiteY11" fmla="*/ 224594 h 447490"/>
                <a:gd name="connsiteX12" fmla="*/ 2883317 w 3205203"/>
                <a:gd name="connsiteY12" fmla="*/ 358649 h 447490"/>
                <a:gd name="connsiteX13" fmla="*/ 2206124 w 3205203"/>
                <a:gd name="connsiteY13" fmla="*/ 431170 h 447490"/>
                <a:gd name="connsiteX14" fmla="*/ 1602598 w 3205203"/>
                <a:gd name="connsiteY14" fmla="*/ 447490 h 447490"/>
                <a:gd name="connsiteX15" fmla="*/ 1301804 w 3205203"/>
                <a:gd name="connsiteY15" fmla="*/ 443524 h 447490"/>
                <a:gd name="connsiteX16" fmla="*/ 538018 w 3205203"/>
                <a:gd name="connsiteY16" fmla="*/ 391171 h 447490"/>
                <a:gd name="connsiteX17" fmla="*/ 0 w 3205203"/>
                <a:gd name="connsiteY17" fmla="*/ 224480 h 447490"/>
                <a:gd name="connsiteX0" fmla="*/ 0 w 3205203"/>
                <a:gd name="connsiteY0" fmla="*/ 0 h 447490"/>
                <a:gd name="connsiteX1" fmla="*/ 538018 w 3205203"/>
                <a:gd name="connsiteY1" fmla="*/ 166689 h 447490"/>
                <a:gd name="connsiteX2" fmla="*/ 1301804 w 3205203"/>
                <a:gd name="connsiteY2" fmla="*/ 219042 h 447490"/>
                <a:gd name="connsiteX3" fmla="*/ 1411155 w 3205203"/>
                <a:gd name="connsiteY3" fmla="*/ 0 h 447490"/>
                <a:gd name="connsiteX4" fmla="*/ 1794046 w 3205203"/>
                <a:gd name="connsiteY4" fmla="*/ 0 h 447490"/>
                <a:gd name="connsiteX5" fmla="*/ 1794046 w 3205203"/>
                <a:gd name="connsiteY5" fmla="*/ 220426 h 447490"/>
                <a:gd name="connsiteX6" fmla="*/ 1914606 w 3205203"/>
                <a:gd name="connsiteY6" fmla="*/ 218801 h 447490"/>
                <a:gd name="connsiteX7" fmla="*/ 2206124 w 3205203"/>
                <a:gd name="connsiteY7" fmla="*/ 206690 h 447490"/>
                <a:gd name="connsiteX8" fmla="*/ 2883317 w 3205203"/>
                <a:gd name="connsiteY8" fmla="*/ 134167 h 447490"/>
                <a:gd name="connsiteX9" fmla="*/ 3205203 w 3205203"/>
                <a:gd name="connsiteY9" fmla="*/ 113 h 447490"/>
                <a:gd name="connsiteX10" fmla="*/ 3205203 w 3205203"/>
                <a:gd name="connsiteY10" fmla="*/ 224594 h 447490"/>
                <a:gd name="connsiteX11" fmla="*/ 2883317 w 3205203"/>
                <a:gd name="connsiteY11" fmla="*/ 358649 h 447490"/>
                <a:gd name="connsiteX12" fmla="*/ 2206124 w 3205203"/>
                <a:gd name="connsiteY12" fmla="*/ 431170 h 447490"/>
                <a:gd name="connsiteX13" fmla="*/ 1602598 w 3205203"/>
                <a:gd name="connsiteY13" fmla="*/ 447490 h 447490"/>
                <a:gd name="connsiteX14" fmla="*/ 1301804 w 3205203"/>
                <a:gd name="connsiteY14" fmla="*/ 443524 h 447490"/>
                <a:gd name="connsiteX15" fmla="*/ 538018 w 3205203"/>
                <a:gd name="connsiteY15" fmla="*/ 391171 h 447490"/>
                <a:gd name="connsiteX16" fmla="*/ 0 w 3205203"/>
                <a:gd name="connsiteY16" fmla="*/ 224480 h 447490"/>
                <a:gd name="connsiteX17" fmla="*/ 0 w 3205203"/>
                <a:gd name="connsiteY17" fmla="*/ 0 h 447490"/>
                <a:gd name="connsiteX0" fmla="*/ 0 w 3205203"/>
                <a:gd name="connsiteY0" fmla="*/ 0 h 447490"/>
                <a:gd name="connsiteX1" fmla="*/ 538018 w 3205203"/>
                <a:gd name="connsiteY1" fmla="*/ 166689 h 447490"/>
                <a:gd name="connsiteX2" fmla="*/ 1411155 w 3205203"/>
                <a:gd name="connsiteY2" fmla="*/ 0 h 447490"/>
                <a:gd name="connsiteX3" fmla="*/ 1794046 w 3205203"/>
                <a:gd name="connsiteY3" fmla="*/ 0 h 447490"/>
                <a:gd name="connsiteX4" fmla="*/ 1794046 w 3205203"/>
                <a:gd name="connsiteY4" fmla="*/ 220426 h 447490"/>
                <a:gd name="connsiteX5" fmla="*/ 1914606 w 3205203"/>
                <a:gd name="connsiteY5" fmla="*/ 218801 h 447490"/>
                <a:gd name="connsiteX6" fmla="*/ 2206124 w 3205203"/>
                <a:gd name="connsiteY6" fmla="*/ 206690 h 447490"/>
                <a:gd name="connsiteX7" fmla="*/ 2883317 w 3205203"/>
                <a:gd name="connsiteY7" fmla="*/ 134167 h 447490"/>
                <a:gd name="connsiteX8" fmla="*/ 3205203 w 3205203"/>
                <a:gd name="connsiteY8" fmla="*/ 113 h 447490"/>
                <a:gd name="connsiteX9" fmla="*/ 3205203 w 3205203"/>
                <a:gd name="connsiteY9" fmla="*/ 224594 h 447490"/>
                <a:gd name="connsiteX10" fmla="*/ 2883317 w 3205203"/>
                <a:gd name="connsiteY10" fmla="*/ 358649 h 447490"/>
                <a:gd name="connsiteX11" fmla="*/ 2206124 w 3205203"/>
                <a:gd name="connsiteY11" fmla="*/ 431170 h 447490"/>
                <a:gd name="connsiteX12" fmla="*/ 1602598 w 3205203"/>
                <a:gd name="connsiteY12" fmla="*/ 447490 h 447490"/>
                <a:gd name="connsiteX13" fmla="*/ 1301804 w 3205203"/>
                <a:gd name="connsiteY13" fmla="*/ 443524 h 447490"/>
                <a:gd name="connsiteX14" fmla="*/ 538018 w 3205203"/>
                <a:gd name="connsiteY14" fmla="*/ 391171 h 447490"/>
                <a:gd name="connsiteX15" fmla="*/ 0 w 3205203"/>
                <a:gd name="connsiteY15" fmla="*/ 224480 h 447490"/>
                <a:gd name="connsiteX16" fmla="*/ 0 w 3205203"/>
                <a:gd name="connsiteY16" fmla="*/ 0 h 447490"/>
                <a:gd name="connsiteX0" fmla="*/ 0 w 3205203"/>
                <a:gd name="connsiteY0" fmla="*/ 16628 h 464118"/>
                <a:gd name="connsiteX1" fmla="*/ 1411155 w 3205203"/>
                <a:gd name="connsiteY1" fmla="*/ 16628 h 464118"/>
                <a:gd name="connsiteX2" fmla="*/ 1794046 w 3205203"/>
                <a:gd name="connsiteY2" fmla="*/ 16628 h 464118"/>
                <a:gd name="connsiteX3" fmla="*/ 1794046 w 3205203"/>
                <a:gd name="connsiteY3" fmla="*/ 237054 h 464118"/>
                <a:gd name="connsiteX4" fmla="*/ 1914606 w 3205203"/>
                <a:gd name="connsiteY4" fmla="*/ 235429 h 464118"/>
                <a:gd name="connsiteX5" fmla="*/ 2206124 w 3205203"/>
                <a:gd name="connsiteY5" fmla="*/ 223318 h 464118"/>
                <a:gd name="connsiteX6" fmla="*/ 2883317 w 3205203"/>
                <a:gd name="connsiteY6" fmla="*/ 150795 h 464118"/>
                <a:gd name="connsiteX7" fmla="*/ 3205203 w 3205203"/>
                <a:gd name="connsiteY7" fmla="*/ 16741 h 464118"/>
                <a:gd name="connsiteX8" fmla="*/ 3205203 w 3205203"/>
                <a:gd name="connsiteY8" fmla="*/ 241222 h 464118"/>
                <a:gd name="connsiteX9" fmla="*/ 2883317 w 3205203"/>
                <a:gd name="connsiteY9" fmla="*/ 375277 h 464118"/>
                <a:gd name="connsiteX10" fmla="*/ 2206124 w 3205203"/>
                <a:gd name="connsiteY10" fmla="*/ 447798 h 464118"/>
                <a:gd name="connsiteX11" fmla="*/ 1602598 w 3205203"/>
                <a:gd name="connsiteY11" fmla="*/ 464118 h 464118"/>
                <a:gd name="connsiteX12" fmla="*/ 1301804 w 3205203"/>
                <a:gd name="connsiteY12" fmla="*/ 460152 h 464118"/>
                <a:gd name="connsiteX13" fmla="*/ 538018 w 3205203"/>
                <a:gd name="connsiteY13" fmla="*/ 407799 h 464118"/>
                <a:gd name="connsiteX14" fmla="*/ 0 w 3205203"/>
                <a:gd name="connsiteY14" fmla="*/ 241108 h 464118"/>
                <a:gd name="connsiteX15" fmla="*/ 0 w 3205203"/>
                <a:gd name="connsiteY15" fmla="*/ 16628 h 464118"/>
                <a:gd name="connsiteX0" fmla="*/ 0 w 3205203"/>
                <a:gd name="connsiteY0" fmla="*/ 27807 h 475297"/>
                <a:gd name="connsiteX1" fmla="*/ 1794046 w 3205203"/>
                <a:gd name="connsiteY1" fmla="*/ 27807 h 475297"/>
                <a:gd name="connsiteX2" fmla="*/ 1794046 w 3205203"/>
                <a:gd name="connsiteY2" fmla="*/ 248233 h 475297"/>
                <a:gd name="connsiteX3" fmla="*/ 1914606 w 3205203"/>
                <a:gd name="connsiteY3" fmla="*/ 246608 h 475297"/>
                <a:gd name="connsiteX4" fmla="*/ 2206124 w 3205203"/>
                <a:gd name="connsiteY4" fmla="*/ 234497 h 475297"/>
                <a:gd name="connsiteX5" fmla="*/ 2883317 w 3205203"/>
                <a:gd name="connsiteY5" fmla="*/ 161974 h 475297"/>
                <a:gd name="connsiteX6" fmla="*/ 3205203 w 3205203"/>
                <a:gd name="connsiteY6" fmla="*/ 27920 h 475297"/>
                <a:gd name="connsiteX7" fmla="*/ 3205203 w 3205203"/>
                <a:gd name="connsiteY7" fmla="*/ 252401 h 475297"/>
                <a:gd name="connsiteX8" fmla="*/ 2883317 w 3205203"/>
                <a:gd name="connsiteY8" fmla="*/ 386456 h 475297"/>
                <a:gd name="connsiteX9" fmla="*/ 2206124 w 3205203"/>
                <a:gd name="connsiteY9" fmla="*/ 458977 h 475297"/>
                <a:gd name="connsiteX10" fmla="*/ 1602598 w 3205203"/>
                <a:gd name="connsiteY10" fmla="*/ 475297 h 475297"/>
                <a:gd name="connsiteX11" fmla="*/ 1301804 w 3205203"/>
                <a:gd name="connsiteY11" fmla="*/ 471331 h 475297"/>
                <a:gd name="connsiteX12" fmla="*/ 538018 w 3205203"/>
                <a:gd name="connsiteY12" fmla="*/ 418978 h 475297"/>
                <a:gd name="connsiteX13" fmla="*/ 0 w 3205203"/>
                <a:gd name="connsiteY13" fmla="*/ 252287 h 475297"/>
                <a:gd name="connsiteX14" fmla="*/ 0 w 3205203"/>
                <a:gd name="connsiteY14" fmla="*/ 27807 h 475297"/>
                <a:gd name="connsiteX0" fmla="*/ 0 w 3205203"/>
                <a:gd name="connsiteY0" fmla="*/ 27807 h 475297"/>
                <a:gd name="connsiteX1" fmla="*/ 1794046 w 3205203"/>
                <a:gd name="connsiteY1" fmla="*/ 27807 h 475297"/>
                <a:gd name="connsiteX2" fmla="*/ 1914606 w 3205203"/>
                <a:gd name="connsiteY2" fmla="*/ 246608 h 475297"/>
                <a:gd name="connsiteX3" fmla="*/ 2206124 w 3205203"/>
                <a:gd name="connsiteY3" fmla="*/ 234497 h 475297"/>
                <a:gd name="connsiteX4" fmla="*/ 2883317 w 3205203"/>
                <a:gd name="connsiteY4" fmla="*/ 161974 h 475297"/>
                <a:gd name="connsiteX5" fmla="*/ 3205203 w 3205203"/>
                <a:gd name="connsiteY5" fmla="*/ 27920 h 475297"/>
                <a:gd name="connsiteX6" fmla="*/ 3205203 w 3205203"/>
                <a:gd name="connsiteY6" fmla="*/ 252401 h 475297"/>
                <a:gd name="connsiteX7" fmla="*/ 2883317 w 3205203"/>
                <a:gd name="connsiteY7" fmla="*/ 386456 h 475297"/>
                <a:gd name="connsiteX8" fmla="*/ 2206124 w 3205203"/>
                <a:gd name="connsiteY8" fmla="*/ 458977 h 475297"/>
                <a:gd name="connsiteX9" fmla="*/ 1602598 w 3205203"/>
                <a:gd name="connsiteY9" fmla="*/ 475297 h 475297"/>
                <a:gd name="connsiteX10" fmla="*/ 1301804 w 3205203"/>
                <a:gd name="connsiteY10" fmla="*/ 471331 h 475297"/>
                <a:gd name="connsiteX11" fmla="*/ 538018 w 3205203"/>
                <a:gd name="connsiteY11" fmla="*/ 418978 h 475297"/>
                <a:gd name="connsiteX12" fmla="*/ 0 w 3205203"/>
                <a:gd name="connsiteY12" fmla="*/ 252287 h 475297"/>
                <a:gd name="connsiteX13" fmla="*/ 0 w 3205203"/>
                <a:gd name="connsiteY13" fmla="*/ 27807 h 475297"/>
                <a:gd name="connsiteX0" fmla="*/ 0 w 3205203"/>
                <a:gd name="connsiteY0" fmla="*/ 27807 h 475297"/>
                <a:gd name="connsiteX1" fmla="*/ 1794046 w 3205203"/>
                <a:gd name="connsiteY1" fmla="*/ 27807 h 475297"/>
                <a:gd name="connsiteX2" fmla="*/ 2206124 w 3205203"/>
                <a:gd name="connsiteY2" fmla="*/ 234497 h 475297"/>
                <a:gd name="connsiteX3" fmla="*/ 2883317 w 3205203"/>
                <a:gd name="connsiteY3" fmla="*/ 161974 h 475297"/>
                <a:gd name="connsiteX4" fmla="*/ 3205203 w 3205203"/>
                <a:gd name="connsiteY4" fmla="*/ 27920 h 475297"/>
                <a:gd name="connsiteX5" fmla="*/ 3205203 w 3205203"/>
                <a:gd name="connsiteY5" fmla="*/ 252401 h 475297"/>
                <a:gd name="connsiteX6" fmla="*/ 2883317 w 3205203"/>
                <a:gd name="connsiteY6" fmla="*/ 386456 h 475297"/>
                <a:gd name="connsiteX7" fmla="*/ 2206124 w 3205203"/>
                <a:gd name="connsiteY7" fmla="*/ 458977 h 475297"/>
                <a:gd name="connsiteX8" fmla="*/ 1602598 w 3205203"/>
                <a:gd name="connsiteY8" fmla="*/ 475297 h 475297"/>
                <a:gd name="connsiteX9" fmla="*/ 1301804 w 3205203"/>
                <a:gd name="connsiteY9" fmla="*/ 471331 h 475297"/>
                <a:gd name="connsiteX10" fmla="*/ 538018 w 3205203"/>
                <a:gd name="connsiteY10" fmla="*/ 418978 h 475297"/>
                <a:gd name="connsiteX11" fmla="*/ 0 w 3205203"/>
                <a:gd name="connsiteY11" fmla="*/ 252287 h 475297"/>
                <a:gd name="connsiteX12" fmla="*/ 0 w 3205203"/>
                <a:gd name="connsiteY12" fmla="*/ 27807 h 475297"/>
                <a:gd name="connsiteX0" fmla="*/ 0 w 3205203"/>
                <a:gd name="connsiteY0" fmla="*/ 27807 h 475297"/>
                <a:gd name="connsiteX1" fmla="*/ 1794046 w 3205203"/>
                <a:gd name="connsiteY1" fmla="*/ 27807 h 475297"/>
                <a:gd name="connsiteX2" fmla="*/ 2883317 w 3205203"/>
                <a:gd name="connsiteY2" fmla="*/ 161974 h 475297"/>
                <a:gd name="connsiteX3" fmla="*/ 3205203 w 3205203"/>
                <a:gd name="connsiteY3" fmla="*/ 27920 h 475297"/>
                <a:gd name="connsiteX4" fmla="*/ 3205203 w 3205203"/>
                <a:gd name="connsiteY4" fmla="*/ 252401 h 475297"/>
                <a:gd name="connsiteX5" fmla="*/ 2883317 w 3205203"/>
                <a:gd name="connsiteY5" fmla="*/ 386456 h 475297"/>
                <a:gd name="connsiteX6" fmla="*/ 2206124 w 3205203"/>
                <a:gd name="connsiteY6" fmla="*/ 458977 h 475297"/>
                <a:gd name="connsiteX7" fmla="*/ 1602598 w 3205203"/>
                <a:gd name="connsiteY7" fmla="*/ 475297 h 475297"/>
                <a:gd name="connsiteX8" fmla="*/ 1301804 w 3205203"/>
                <a:gd name="connsiteY8" fmla="*/ 471331 h 475297"/>
                <a:gd name="connsiteX9" fmla="*/ 538018 w 3205203"/>
                <a:gd name="connsiteY9" fmla="*/ 418978 h 475297"/>
                <a:gd name="connsiteX10" fmla="*/ 0 w 3205203"/>
                <a:gd name="connsiteY10" fmla="*/ 252287 h 475297"/>
                <a:gd name="connsiteX11" fmla="*/ 0 w 3205203"/>
                <a:gd name="connsiteY11" fmla="*/ 27807 h 475297"/>
                <a:gd name="connsiteX0" fmla="*/ 0 w 3205203"/>
                <a:gd name="connsiteY0" fmla="*/ 27807 h 475297"/>
                <a:gd name="connsiteX1" fmla="*/ 1794046 w 3205203"/>
                <a:gd name="connsiteY1" fmla="*/ 27807 h 475297"/>
                <a:gd name="connsiteX2" fmla="*/ 3205203 w 3205203"/>
                <a:gd name="connsiteY2" fmla="*/ 27920 h 475297"/>
                <a:gd name="connsiteX3" fmla="*/ 3205203 w 3205203"/>
                <a:gd name="connsiteY3" fmla="*/ 252401 h 475297"/>
                <a:gd name="connsiteX4" fmla="*/ 2883317 w 3205203"/>
                <a:gd name="connsiteY4" fmla="*/ 386456 h 475297"/>
                <a:gd name="connsiteX5" fmla="*/ 2206124 w 3205203"/>
                <a:gd name="connsiteY5" fmla="*/ 458977 h 475297"/>
                <a:gd name="connsiteX6" fmla="*/ 1602598 w 3205203"/>
                <a:gd name="connsiteY6" fmla="*/ 475297 h 475297"/>
                <a:gd name="connsiteX7" fmla="*/ 1301804 w 3205203"/>
                <a:gd name="connsiteY7" fmla="*/ 471331 h 475297"/>
                <a:gd name="connsiteX8" fmla="*/ 538018 w 3205203"/>
                <a:gd name="connsiteY8" fmla="*/ 418978 h 475297"/>
                <a:gd name="connsiteX9" fmla="*/ 0 w 3205203"/>
                <a:gd name="connsiteY9" fmla="*/ 252287 h 475297"/>
                <a:gd name="connsiteX10" fmla="*/ 0 w 3205203"/>
                <a:gd name="connsiteY10" fmla="*/ 27807 h 475297"/>
                <a:gd name="connsiteX0" fmla="*/ 0 w 3205203"/>
                <a:gd name="connsiteY0" fmla="*/ 28003 h 475493"/>
                <a:gd name="connsiteX1" fmla="*/ 3205203 w 3205203"/>
                <a:gd name="connsiteY1" fmla="*/ 28116 h 475493"/>
                <a:gd name="connsiteX2" fmla="*/ 3205203 w 3205203"/>
                <a:gd name="connsiteY2" fmla="*/ 252597 h 475493"/>
                <a:gd name="connsiteX3" fmla="*/ 2883317 w 3205203"/>
                <a:gd name="connsiteY3" fmla="*/ 386652 h 475493"/>
                <a:gd name="connsiteX4" fmla="*/ 2206124 w 3205203"/>
                <a:gd name="connsiteY4" fmla="*/ 459173 h 475493"/>
                <a:gd name="connsiteX5" fmla="*/ 1602598 w 3205203"/>
                <a:gd name="connsiteY5" fmla="*/ 475493 h 475493"/>
                <a:gd name="connsiteX6" fmla="*/ 1301804 w 3205203"/>
                <a:gd name="connsiteY6" fmla="*/ 471527 h 475493"/>
                <a:gd name="connsiteX7" fmla="*/ 538018 w 3205203"/>
                <a:gd name="connsiteY7" fmla="*/ 419174 h 475493"/>
                <a:gd name="connsiteX8" fmla="*/ 0 w 3205203"/>
                <a:gd name="connsiteY8" fmla="*/ 252483 h 475493"/>
                <a:gd name="connsiteX9" fmla="*/ 0 w 3205203"/>
                <a:gd name="connsiteY9" fmla="*/ 28003 h 47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05203" h="475493">
                  <a:moveTo>
                    <a:pt x="0" y="28003"/>
                  </a:moveTo>
                  <a:cubicBezTo>
                    <a:pt x="534201" y="-9392"/>
                    <a:pt x="2671003" y="-9316"/>
                    <a:pt x="3205203" y="28116"/>
                  </a:cubicBezTo>
                  <a:lnTo>
                    <a:pt x="3205203" y="252597"/>
                  </a:lnTo>
                  <a:cubicBezTo>
                    <a:pt x="3205203" y="302911"/>
                    <a:pt x="3085400" y="349371"/>
                    <a:pt x="2883317" y="386652"/>
                  </a:cubicBezTo>
                  <a:cubicBezTo>
                    <a:pt x="2710140" y="418606"/>
                    <a:pt x="2476551" y="443877"/>
                    <a:pt x="2206124" y="459173"/>
                  </a:cubicBezTo>
                  <a:cubicBezTo>
                    <a:pt x="2019796" y="469713"/>
                    <a:pt x="1816130" y="475493"/>
                    <a:pt x="1602598" y="475493"/>
                  </a:cubicBezTo>
                  <a:cubicBezTo>
                    <a:pt x="1499803" y="475493"/>
                    <a:pt x="1399271" y="474132"/>
                    <a:pt x="1301804" y="471527"/>
                  </a:cubicBezTo>
                  <a:cubicBezTo>
                    <a:pt x="1011996" y="463934"/>
                    <a:pt x="749847" y="445349"/>
                    <a:pt x="538018" y="419174"/>
                  </a:cubicBezTo>
                  <a:cubicBezTo>
                    <a:pt x="207976" y="378379"/>
                    <a:pt x="0" y="318776"/>
                    <a:pt x="0" y="252483"/>
                  </a:cubicBezTo>
                  <a:lnTo>
                    <a:pt x="0" y="2800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41" name="Forme libre 40">
              <a:extLst>
                <a:ext uri="{FF2B5EF4-FFF2-40B4-BE49-F238E27FC236}">
                  <a16:creationId xmlns:a16="http://schemas.microsoft.com/office/drawing/2014/main" id="{02AAEFCF-688A-BC71-D5A9-444C0A01C4EA}"/>
                </a:ext>
              </a:extLst>
            </p:cNvPr>
            <p:cNvSpPr/>
            <p:nvPr/>
          </p:nvSpPr>
          <p:spPr>
            <a:xfrm>
              <a:off x="1397804" y="1826916"/>
              <a:ext cx="3205084" cy="446016"/>
            </a:xfrm>
            <a:custGeom>
              <a:avLst/>
              <a:gdLst>
                <a:gd name="connsiteX0" fmla="*/ 962179 w 1924291"/>
                <a:gd name="connsiteY0" fmla="*/ 0 h 267782"/>
                <a:gd name="connsiteX1" fmla="*/ 1924292 w 1924291"/>
                <a:gd name="connsiteY1" fmla="*/ 133892 h 267782"/>
                <a:gd name="connsiteX2" fmla="*/ 962179 w 1924291"/>
                <a:gd name="connsiteY2" fmla="*/ 267782 h 267782"/>
                <a:gd name="connsiteX3" fmla="*/ 0 w 1924291"/>
                <a:gd name="connsiteY3" fmla="*/ 133892 h 267782"/>
                <a:gd name="connsiteX4" fmla="*/ 962179 w 1924291"/>
                <a:gd name="connsiteY4" fmla="*/ 0 h 267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4291" h="267782">
                  <a:moveTo>
                    <a:pt x="962179" y="0"/>
                  </a:moveTo>
                  <a:cubicBezTo>
                    <a:pt x="1493488" y="0"/>
                    <a:pt x="1924292" y="59938"/>
                    <a:pt x="1924292" y="133892"/>
                  </a:cubicBezTo>
                  <a:cubicBezTo>
                    <a:pt x="1924292" y="207845"/>
                    <a:pt x="1493488" y="267782"/>
                    <a:pt x="962179" y="267782"/>
                  </a:cubicBezTo>
                  <a:cubicBezTo>
                    <a:pt x="430870" y="267782"/>
                    <a:pt x="0" y="207845"/>
                    <a:pt x="0" y="133892"/>
                  </a:cubicBezTo>
                  <a:cubicBezTo>
                    <a:pt x="0" y="59938"/>
                    <a:pt x="430804" y="0"/>
                    <a:pt x="962179" y="0"/>
                  </a:cubicBezTo>
                  <a:close/>
                </a:path>
              </a:pathLst>
            </a:cu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9" name="Graphic 17" descr="Lightbulb with solid fill">
            <a:extLst>
              <a:ext uri="{FF2B5EF4-FFF2-40B4-BE49-F238E27FC236}">
                <a16:creationId xmlns:a16="http://schemas.microsoft.com/office/drawing/2014/main" id="{9CADFFF2-C341-9E0E-F690-00D5B911B7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867169" y="1981193"/>
            <a:ext cx="266355" cy="266355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3CA2F424-12C9-78D8-ADC0-47EB15E2AABD}"/>
              </a:ext>
            </a:extLst>
          </p:cNvPr>
          <p:cNvGrpSpPr/>
          <p:nvPr/>
        </p:nvGrpSpPr>
        <p:grpSpPr>
          <a:xfrm>
            <a:off x="1937802" y="1422258"/>
            <a:ext cx="2125088" cy="520352"/>
            <a:chOff x="1937803" y="1427474"/>
            <a:chExt cx="2125088" cy="520352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4A62A57-F81D-96EC-D212-8894B5915091}"/>
                </a:ext>
              </a:extLst>
            </p:cNvPr>
            <p:cNvSpPr/>
            <p:nvPr/>
          </p:nvSpPr>
          <p:spPr>
            <a:xfrm>
              <a:off x="1937803" y="1547407"/>
              <a:ext cx="2125088" cy="400419"/>
            </a:xfrm>
            <a:custGeom>
              <a:avLst/>
              <a:gdLst>
                <a:gd name="connsiteX0" fmla="*/ 0 w 2125088"/>
                <a:gd name="connsiteY0" fmla="*/ 0 h 372360"/>
                <a:gd name="connsiteX1" fmla="*/ 356677 w 2125088"/>
                <a:gd name="connsiteY1" fmla="*/ 110484 h 372360"/>
                <a:gd name="connsiteX2" fmla="*/ 863068 w 2125088"/>
                <a:gd name="connsiteY2" fmla="*/ 145271 h 372360"/>
                <a:gd name="connsiteX3" fmla="*/ 871098 w 2125088"/>
                <a:gd name="connsiteY3" fmla="*/ 145376 h 372360"/>
                <a:gd name="connsiteX4" fmla="*/ 871098 w 2125088"/>
                <a:gd name="connsiteY4" fmla="*/ 0 h 372360"/>
                <a:gd name="connsiteX5" fmla="*/ 1253989 w 2125088"/>
                <a:gd name="connsiteY5" fmla="*/ 0 h 372360"/>
                <a:gd name="connsiteX6" fmla="*/ 1253989 w 2125088"/>
                <a:gd name="connsiteY6" fmla="*/ 142674 h 372360"/>
                <a:gd name="connsiteX7" fmla="*/ 1462742 w 2125088"/>
                <a:gd name="connsiteY7" fmla="*/ 137000 h 372360"/>
                <a:gd name="connsiteX8" fmla="*/ 1911672 w 2125088"/>
                <a:gd name="connsiteY8" fmla="*/ 88841 h 372360"/>
                <a:gd name="connsiteX9" fmla="*/ 2125088 w 2125088"/>
                <a:gd name="connsiteY9" fmla="*/ 0 h 372360"/>
                <a:gd name="connsiteX10" fmla="*/ 2125088 w 2125088"/>
                <a:gd name="connsiteY10" fmla="*/ 224480 h 372360"/>
                <a:gd name="connsiteX11" fmla="*/ 1911672 w 2125088"/>
                <a:gd name="connsiteY11" fmla="*/ 313323 h 372360"/>
                <a:gd name="connsiteX12" fmla="*/ 1462742 w 2125088"/>
                <a:gd name="connsiteY12" fmla="*/ 361482 h 372360"/>
                <a:gd name="connsiteX13" fmla="*/ 1062543 w 2125088"/>
                <a:gd name="connsiteY13" fmla="*/ 372360 h 372360"/>
                <a:gd name="connsiteX14" fmla="*/ 863068 w 2125088"/>
                <a:gd name="connsiteY14" fmla="*/ 369753 h 372360"/>
                <a:gd name="connsiteX15" fmla="*/ 356677 w 2125088"/>
                <a:gd name="connsiteY15" fmla="*/ 334964 h 372360"/>
                <a:gd name="connsiteX16" fmla="*/ 0 w 2125088"/>
                <a:gd name="connsiteY16" fmla="*/ 224480 h 372360"/>
                <a:gd name="connsiteX0" fmla="*/ 0 w 2125088"/>
                <a:gd name="connsiteY0" fmla="*/ 0 h 372360"/>
                <a:gd name="connsiteX1" fmla="*/ 356677 w 2125088"/>
                <a:gd name="connsiteY1" fmla="*/ 110484 h 372360"/>
                <a:gd name="connsiteX2" fmla="*/ 863068 w 2125088"/>
                <a:gd name="connsiteY2" fmla="*/ 145271 h 372360"/>
                <a:gd name="connsiteX3" fmla="*/ 871098 w 2125088"/>
                <a:gd name="connsiteY3" fmla="*/ 0 h 372360"/>
                <a:gd name="connsiteX4" fmla="*/ 1253989 w 2125088"/>
                <a:gd name="connsiteY4" fmla="*/ 0 h 372360"/>
                <a:gd name="connsiteX5" fmla="*/ 1253989 w 2125088"/>
                <a:gd name="connsiteY5" fmla="*/ 142674 h 372360"/>
                <a:gd name="connsiteX6" fmla="*/ 1462742 w 2125088"/>
                <a:gd name="connsiteY6" fmla="*/ 137000 h 372360"/>
                <a:gd name="connsiteX7" fmla="*/ 1911672 w 2125088"/>
                <a:gd name="connsiteY7" fmla="*/ 88841 h 372360"/>
                <a:gd name="connsiteX8" fmla="*/ 2125088 w 2125088"/>
                <a:gd name="connsiteY8" fmla="*/ 0 h 372360"/>
                <a:gd name="connsiteX9" fmla="*/ 2125088 w 2125088"/>
                <a:gd name="connsiteY9" fmla="*/ 224480 h 372360"/>
                <a:gd name="connsiteX10" fmla="*/ 1911672 w 2125088"/>
                <a:gd name="connsiteY10" fmla="*/ 313323 h 372360"/>
                <a:gd name="connsiteX11" fmla="*/ 1462742 w 2125088"/>
                <a:gd name="connsiteY11" fmla="*/ 361482 h 372360"/>
                <a:gd name="connsiteX12" fmla="*/ 1062543 w 2125088"/>
                <a:gd name="connsiteY12" fmla="*/ 372360 h 372360"/>
                <a:gd name="connsiteX13" fmla="*/ 863068 w 2125088"/>
                <a:gd name="connsiteY13" fmla="*/ 369753 h 372360"/>
                <a:gd name="connsiteX14" fmla="*/ 356677 w 2125088"/>
                <a:gd name="connsiteY14" fmla="*/ 334964 h 372360"/>
                <a:gd name="connsiteX15" fmla="*/ 0 w 2125088"/>
                <a:gd name="connsiteY15" fmla="*/ 224480 h 372360"/>
                <a:gd name="connsiteX16" fmla="*/ 0 w 2125088"/>
                <a:gd name="connsiteY16" fmla="*/ 0 h 372360"/>
                <a:gd name="connsiteX0" fmla="*/ 0 w 2125088"/>
                <a:gd name="connsiteY0" fmla="*/ 0 h 372360"/>
                <a:gd name="connsiteX1" fmla="*/ 356677 w 2125088"/>
                <a:gd name="connsiteY1" fmla="*/ 110484 h 372360"/>
                <a:gd name="connsiteX2" fmla="*/ 871098 w 2125088"/>
                <a:gd name="connsiteY2" fmla="*/ 0 h 372360"/>
                <a:gd name="connsiteX3" fmla="*/ 1253989 w 2125088"/>
                <a:gd name="connsiteY3" fmla="*/ 0 h 372360"/>
                <a:gd name="connsiteX4" fmla="*/ 1253989 w 2125088"/>
                <a:gd name="connsiteY4" fmla="*/ 142674 h 372360"/>
                <a:gd name="connsiteX5" fmla="*/ 1462742 w 2125088"/>
                <a:gd name="connsiteY5" fmla="*/ 137000 h 372360"/>
                <a:gd name="connsiteX6" fmla="*/ 1911672 w 2125088"/>
                <a:gd name="connsiteY6" fmla="*/ 88841 h 372360"/>
                <a:gd name="connsiteX7" fmla="*/ 2125088 w 2125088"/>
                <a:gd name="connsiteY7" fmla="*/ 0 h 372360"/>
                <a:gd name="connsiteX8" fmla="*/ 2125088 w 2125088"/>
                <a:gd name="connsiteY8" fmla="*/ 224480 h 372360"/>
                <a:gd name="connsiteX9" fmla="*/ 1911672 w 2125088"/>
                <a:gd name="connsiteY9" fmla="*/ 313323 h 372360"/>
                <a:gd name="connsiteX10" fmla="*/ 1462742 w 2125088"/>
                <a:gd name="connsiteY10" fmla="*/ 361482 h 372360"/>
                <a:gd name="connsiteX11" fmla="*/ 1062543 w 2125088"/>
                <a:gd name="connsiteY11" fmla="*/ 372360 h 372360"/>
                <a:gd name="connsiteX12" fmla="*/ 863068 w 2125088"/>
                <a:gd name="connsiteY12" fmla="*/ 369753 h 372360"/>
                <a:gd name="connsiteX13" fmla="*/ 356677 w 2125088"/>
                <a:gd name="connsiteY13" fmla="*/ 334964 h 372360"/>
                <a:gd name="connsiteX14" fmla="*/ 0 w 2125088"/>
                <a:gd name="connsiteY14" fmla="*/ 224480 h 372360"/>
                <a:gd name="connsiteX15" fmla="*/ 0 w 2125088"/>
                <a:gd name="connsiteY15" fmla="*/ 0 h 372360"/>
                <a:gd name="connsiteX0" fmla="*/ 0 w 2125088"/>
                <a:gd name="connsiteY0" fmla="*/ 16628 h 388988"/>
                <a:gd name="connsiteX1" fmla="*/ 871098 w 2125088"/>
                <a:gd name="connsiteY1" fmla="*/ 16628 h 388988"/>
                <a:gd name="connsiteX2" fmla="*/ 1253989 w 2125088"/>
                <a:gd name="connsiteY2" fmla="*/ 16628 h 388988"/>
                <a:gd name="connsiteX3" fmla="*/ 1253989 w 2125088"/>
                <a:gd name="connsiteY3" fmla="*/ 159302 h 388988"/>
                <a:gd name="connsiteX4" fmla="*/ 1462742 w 2125088"/>
                <a:gd name="connsiteY4" fmla="*/ 153628 h 388988"/>
                <a:gd name="connsiteX5" fmla="*/ 1911672 w 2125088"/>
                <a:gd name="connsiteY5" fmla="*/ 105469 h 388988"/>
                <a:gd name="connsiteX6" fmla="*/ 2125088 w 2125088"/>
                <a:gd name="connsiteY6" fmla="*/ 16628 h 388988"/>
                <a:gd name="connsiteX7" fmla="*/ 2125088 w 2125088"/>
                <a:gd name="connsiteY7" fmla="*/ 241108 h 388988"/>
                <a:gd name="connsiteX8" fmla="*/ 1911672 w 2125088"/>
                <a:gd name="connsiteY8" fmla="*/ 329951 h 388988"/>
                <a:gd name="connsiteX9" fmla="*/ 1462742 w 2125088"/>
                <a:gd name="connsiteY9" fmla="*/ 378110 h 388988"/>
                <a:gd name="connsiteX10" fmla="*/ 1062543 w 2125088"/>
                <a:gd name="connsiteY10" fmla="*/ 388988 h 388988"/>
                <a:gd name="connsiteX11" fmla="*/ 863068 w 2125088"/>
                <a:gd name="connsiteY11" fmla="*/ 386381 h 388988"/>
                <a:gd name="connsiteX12" fmla="*/ 356677 w 2125088"/>
                <a:gd name="connsiteY12" fmla="*/ 351592 h 388988"/>
                <a:gd name="connsiteX13" fmla="*/ 0 w 2125088"/>
                <a:gd name="connsiteY13" fmla="*/ 241108 h 388988"/>
                <a:gd name="connsiteX14" fmla="*/ 0 w 2125088"/>
                <a:gd name="connsiteY14" fmla="*/ 16628 h 388988"/>
                <a:gd name="connsiteX0" fmla="*/ 0 w 2125088"/>
                <a:gd name="connsiteY0" fmla="*/ 23225 h 395585"/>
                <a:gd name="connsiteX1" fmla="*/ 1253989 w 2125088"/>
                <a:gd name="connsiteY1" fmla="*/ 23225 h 395585"/>
                <a:gd name="connsiteX2" fmla="*/ 1253989 w 2125088"/>
                <a:gd name="connsiteY2" fmla="*/ 165899 h 395585"/>
                <a:gd name="connsiteX3" fmla="*/ 1462742 w 2125088"/>
                <a:gd name="connsiteY3" fmla="*/ 160225 h 395585"/>
                <a:gd name="connsiteX4" fmla="*/ 1911672 w 2125088"/>
                <a:gd name="connsiteY4" fmla="*/ 112066 h 395585"/>
                <a:gd name="connsiteX5" fmla="*/ 2125088 w 2125088"/>
                <a:gd name="connsiteY5" fmla="*/ 23225 h 395585"/>
                <a:gd name="connsiteX6" fmla="*/ 2125088 w 2125088"/>
                <a:gd name="connsiteY6" fmla="*/ 247705 h 395585"/>
                <a:gd name="connsiteX7" fmla="*/ 1911672 w 2125088"/>
                <a:gd name="connsiteY7" fmla="*/ 336548 h 395585"/>
                <a:gd name="connsiteX8" fmla="*/ 1462742 w 2125088"/>
                <a:gd name="connsiteY8" fmla="*/ 384707 h 395585"/>
                <a:gd name="connsiteX9" fmla="*/ 1062543 w 2125088"/>
                <a:gd name="connsiteY9" fmla="*/ 395585 h 395585"/>
                <a:gd name="connsiteX10" fmla="*/ 863068 w 2125088"/>
                <a:gd name="connsiteY10" fmla="*/ 392978 h 395585"/>
                <a:gd name="connsiteX11" fmla="*/ 356677 w 2125088"/>
                <a:gd name="connsiteY11" fmla="*/ 358189 h 395585"/>
                <a:gd name="connsiteX12" fmla="*/ 0 w 2125088"/>
                <a:gd name="connsiteY12" fmla="*/ 247705 h 395585"/>
                <a:gd name="connsiteX13" fmla="*/ 0 w 2125088"/>
                <a:gd name="connsiteY13" fmla="*/ 23225 h 395585"/>
                <a:gd name="connsiteX0" fmla="*/ 0 w 2125088"/>
                <a:gd name="connsiteY0" fmla="*/ 23225 h 395585"/>
                <a:gd name="connsiteX1" fmla="*/ 1253989 w 2125088"/>
                <a:gd name="connsiteY1" fmla="*/ 23225 h 395585"/>
                <a:gd name="connsiteX2" fmla="*/ 1462742 w 2125088"/>
                <a:gd name="connsiteY2" fmla="*/ 160225 h 395585"/>
                <a:gd name="connsiteX3" fmla="*/ 1911672 w 2125088"/>
                <a:gd name="connsiteY3" fmla="*/ 112066 h 395585"/>
                <a:gd name="connsiteX4" fmla="*/ 2125088 w 2125088"/>
                <a:gd name="connsiteY4" fmla="*/ 23225 h 395585"/>
                <a:gd name="connsiteX5" fmla="*/ 2125088 w 2125088"/>
                <a:gd name="connsiteY5" fmla="*/ 247705 h 395585"/>
                <a:gd name="connsiteX6" fmla="*/ 1911672 w 2125088"/>
                <a:gd name="connsiteY6" fmla="*/ 336548 h 395585"/>
                <a:gd name="connsiteX7" fmla="*/ 1462742 w 2125088"/>
                <a:gd name="connsiteY7" fmla="*/ 384707 h 395585"/>
                <a:gd name="connsiteX8" fmla="*/ 1062543 w 2125088"/>
                <a:gd name="connsiteY8" fmla="*/ 395585 h 395585"/>
                <a:gd name="connsiteX9" fmla="*/ 863068 w 2125088"/>
                <a:gd name="connsiteY9" fmla="*/ 392978 h 395585"/>
                <a:gd name="connsiteX10" fmla="*/ 356677 w 2125088"/>
                <a:gd name="connsiteY10" fmla="*/ 358189 h 395585"/>
                <a:gd name="connsiteX11" fmla="*/ 0 w 2125088"/>
                <a:gd name="connsiteY11" fmla="*/ 247705 h 395585"/>
                <a:gd name="connsiteX12" fmla="*/ 0 w 2125088"/>
                <a:gd name="connsiteY12" fmla="*/ 23225 h 395585"/>
                <a:gd name="connsiteX0" fmla="*/ 0 w 2125088"/>
                <a:gd name="connsiteY0" fmla="*/ 23225 h 395585"/>
                <a:gd name="connsiteX1" fmla="*/ 1253989 w 2125088"/>
                <a:gd name="connsiteY1" fmla="*/ 23225 h 395585"/>
                <a:gd name="connsiteX2" fmla="*/ 1911672 w 2125088"/>
                <a:gd name="connsiteY2" fmla="*/ 112066 h 395585"/>
                <a:gd name="connsiteX3" fmla="*/ 2125088 w 2125088"/>
                <a:gd name="connsiteY3" fmla="*/ 23225 h 395585"/>
                <a:gd name="connsiteX4" fmla="*/ 2125088 w 2125088"/>
                <a:gd name="connsiteY4" fmla="*/ 247705 h 395585"/>
                <a:gd name="connsiteX5" fmla="*/ 1911672 w 2125088"/>
                <a:gd name="connsiteY5" fmla="*/ 336548 h 395585"/>
                <a:gd name="connsiteX6" fmla="*/ 1462742 w 2125088"/>
                <a:gd name="connsiteY6" fmla="*/ 384707 h 395585"/>
                <a:gd name="connsiteX7" fmla="*/ 1062543 w 2125088"/>
                <a:gd name="connsiteY7" fmla="*/ 395585 h 395585"/>
                <a:gd name="connsiteX8" fmla="*/ 863068 w 2125088"/>
                <a:gd name="connsiteY8" fmla="*/ 392978 h 395585"/>
                <a:gd name="connsiteX9" fmla="*/ 356677 w 2125088"/>
                <a:gd name="connsiteY9" fmla="*/ 358189 h 395585"/>
                <a:gd name="connsiteX10" fmla="*/ 0 w 2125088"/>
                <a:gd name="connsiteY10" fmla="*/ 247705 h 395585"/>
                <a:gd name="connsiteX11" fmla="*/ 0 w 2125088"/>
                <a:gd name="connsiteY11" fmla="*/ 23225 h 395585"/>
                <a:gd name="connsiteX0" fmla="*/ 0 w 2152695"/>
                <a:gd name="connsiteY0" fmla="*/ 3027 h 375387"/>
                <a:gd name="connsiteX1" fmla="*/ 1911672 w 2152695"/>
                <a:gd name="connsiteY1" fmla="*/ 91868 h 375387"/>
                <a:gd name="connsiteX2" fmla="*/ 2125088 w 2152695"/>
                <a:gd name="connsiteY2" fmla="*/ 3027 h 375387"/>
                <a:gd name="connsiteX3" fmla="*/ 2125088 w 2152695"/>
                <a:gd name="connsiteY3" fmla="*/ 227507 h 375387"/>
                <a:gd name="connsiteX4" fmla="*/ 1911672 w 2152695"/>
                <a:gd name="connsiteY4" fmla="*/ 316350 h 375387"/>
                <a:gd name="connsiteX5" fmla="*/ 1462742 w 2152695"/>
                <a:gd name="connsiteY5" fmla="*/ 364509 h 375387"/>
                <a:gd name="connsiteX6" fmla="*/ 1062543 w 2152695"/>
                <a:gd name="connsiteY6" fmla="*/ 375387 h 375387"/>
                <a:gd name="connsiteX7" fmla="*/ 863068 w 2152695"/>
                <a:gd name="connsiteY7" fmla="*/ 372780 h 375387"/>
                <a:gd name="connsiteX8" fmla="*/ 356677 w 2152695"/>
                <a:gd name="connsiteY8" fmla="*/ 337991 h 375387"/>
                <a:gd name="connsiteX9" fmla="*/ 0 w 2152695"/>
                <a:gd name="connsiteY9" fmla="*/ 227507 h 375387"/>
                <a:gd name="connsiteX10" fmla="*/ 0 w 2152695"/>
                <a:gd name="connsiteY10" fmla="*/ 3027 h 375387"/>
                <a:gd name="connsiteX0" fmla="*/ 0 w 2125088"/>
                <a:gd name="connsiteY0" fmla="*/ 28059 h 400419"/>
                <a:gd name="connsiteX1" fmla="*/ 2125088 w 2125088"/>
                <a:gd name="connsiteY1" fmla="*/ 28059 h 400419"/>
                <a:gd name="connsiteX2" fmla="*/ 2125088 w 2125088"/>
                <a:gd name="connsiteY2" fmla="*/ 252539 h 400419"/>
                <a:gd name="connsiteX3" fmla="*/ 1911672 w 2125088"/>
                <a:gd name="connsiteY3" fmla="*/ 341382 h 400419"/>
                <a:gd name="connsiteX4" fmla="*/ 1462742 w 2125088"/>
                <a:gd name="connsiteY4" fmla="*/ 389541 h 400419"/>
                <a:gd name="connsiteX5" fmla="*/ 1062543 w 2125088"/>
                <a:gd name="connsiteY5" fmla="*/ 400419 h 400419"/>
                <a:gd name="connsiteX6" fmla="*/ 863068 w 2125088"/>
                <a:gd name="connsiteY6" fmla="*/ 397812 h 400419"/>
                <a:gd name="connsiteX7" fmla="*/ 356677 w 2125088"/>
                <a:gd name="connsiteY7" fmla="*/ 363023 h 400419"/>
                <a:gd name="connsiteX8" fmla="*/ 0 w 2125088"/>
                <a:gd name="connsiteY8" fmla="*/ 252539 h 400419"/>
                <a:gd name="connsiteX9" fmla="*/ 0 w 2125088"/>
                <a:gd name="connsiteY9" fmla="*/ 28059 h 40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25088" h="400419">
                  <a:moveTo>
                    <a:pt x="0" y="28059"/>
                  </a:moveTo>
                  <a:cubicBezTo>
                    <a:pt x="354181" y="-9354"/>
                    <a:pt x="1770907" y="-9354"/>
                    <a:pt x="2125088" y="28059"/>
                  </a:cubicBezTo>
                  <a:lnTo>
                    <a:pt x="2125088" y="252539"/>
                  </a:lnTo>
                  <a:cubicBezTo>
                    <a:pt x="2125088" y="285856"/>
                    <a:pt x="2045636" y="316678"/>
                    <a:pt x="1911672" y="341382"/>
                  </a:cubicBezTo>
                  <a:cubicBezTo>
                    <a:pt x="1796861" y="362572"/>
                    <a:pt x="1642039" y="379343"/>
                    <a:pt x="1462742" y="389541"/>
                  </a:cubicBezTo>
                  <a:cubicBezTo>
                    <a:pt x="1339203" y="396567"/>
                    <a:pt x="1204100" y="400419"/>
                    <a:pt x="1062543" y="400419"/>
                  </a:cubicBezTo>
                  <a:cubicBezTo>
                    <a:pt x="994314" y="400419"/>
                    <a:pt x="927673" y="399511"/>
                    <a:pt x="863068" y="397812"/>
                  </a:cubicBezTo>
                  <a:cubicBezTo>
                    <a:pt x="670964" y="392712"/>
                    <a:pt x="497100" y="380362"/>
                    <a:pt x="356677" y="363023"/>
                  </a:cubicBezTo>
                  <a:cubicBezTo>
                    <a:pt x="137821" y="335941"/>
                    <a:pt x="0" y="296506"/>
                    <a:pt x="0" y="252539"/>
                  </a:cubicBezTo>
                  <a:lnTo>
                    <a:pt x="0" y="2805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45" name="Forme libre 44">
              <a:extLst>
                <a:ext uri="{FF2B5EF4-FFF2-40B4-BE49-F238E27FC236}">
                  <a16:creationId xmlns:a16="http://schemas.microsoft.com/office/drawing/2014/main" id="{3B40ED27-5456-38D1-57FF-1B7C299B0EE9}"/>
                </a:ext>
              </a:extLst>
            </p:cNvPr>
            <p:cNvSpPr/>
            <p:nvPr/>
          </p:nvSpPr>
          <p:spPr>
            <a:xfrm>
              <a:off x="1937803" y="1427474"/>
              <a:ext cx="2125086" cy="295758"/>
            </a:xfrm>
            <a:custGeom>
              <a:avLst/>
              <a:gdLst>
                <a:gd name="connsiteX0" fmla="*/ 1275875 w 1275874"/>
                <a:gd name="connsiteY0" fmla="*/ 88785 h 177569"/>
                <a:gd name="connsiteX1" fmla="*/ 637938 w 1275874"/>
                <a:gd name="connsiteY1" fmla="*/ 177570 h 177569"/>
                <a:gd name="connsiteX2" fmla="*/ 0 w 1275874"/>
                <a:gd name="connsiteY2" fmla="*/ 88785 h 177569"/>
                <a:gd name="connsiteX3" fmla="*/ 637938 w 1275874"/>
                <a:gd name="connsiteY3" fmla="*/ 0 h 177569"/>
                <a:gd name="connsiteX4" fmla="*/ 1275875 w 1275874"/>
                <a:gd name="connsiteY4" fmla="*/ 88785 h 177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5874" h="177569">
                  <a:moveTo>
                    <a:pt x="1275875" y="88785"/>
                  </a:moveTo>
                  <a:cubicBezTo>
                    <a:pt x="1275875" y="137819"/>
                    <a:pt x="990262" y="177570"/>
                    <a:pt x="637938" y="177570"/>
                  </a:cubicBezTo>
                  <a:cubicBezTo>
                    <a:pt x="285613" y="177570"/>
                    <a:pt x="0" y="137820"/>
                    <a:pt x="0" y="88785"/>
                  </a:cubicBezTo>
                  <a:cubicBezTo>
                    <a:pt x="0" y="39751"/>
                    <a:pt x="285613" y="0"/>
                    <a:pt x="637938" y="0"/>
                  </a:cubicBezTo>
                  <a:cubicBezTo>
                    <a:pt x="990262" y="0"/>
                    <a:pt x="1275875" y="39750"/>
                    <a:pt x="1275875" y="88785"/>
                  </a:cubicBezTo>
                  <a:close/>
                </a:path>
              </a:pathLst>
            </a:custGeom>
            <a:solidFill>
              <a:schemeClr val="accent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5" name="Graphic 14" descr="Database with solid fill">
            <a:extLst>
              <a:ext uri="{FF2B5EF4-FFF2-40B4-BE49-F238E27FC236}">
                <a16:creationId xmlns:a16="http://schemas.microsoft.com/office/drawing/2014/main" id="{30D97820-8052-EC0A-5890-4C55EC102E9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867169" y="1442289"/>
            <a:ext cx="266355" cy="26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58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167EC-71C4-DAE8-EB97-491A89FC6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>
            <a:extLst>
              <a:ext uri="{FF2B5EF4-FFF2-40B4-BE49-F238E27FC236}">
                <a16:creationId xmlns:a16="http://schemas.microsoft.com/office/drawing/2014/main" id="{541805C3-6C6B-021B-2F15-B0CCB1990B61}"/>
              </a:ext>
            </a:extLst>
          </p:cNvPr>
          <p:cNvGrpSpPr/>
          <p:nvPr/>
        </p:nvGrpSpPr>
        <p:grpSpPr>
          <a:xfrm>
            <a:off x="1937744" y="4976554"/>
            <a:ext cx="2125205" cy="520238"/>
            <a:chOff x="1937745" y="4943138"/>
            <a:chExt cx="2125205" cy="520238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6727495-2F5A-C119-362E-ABB1D6C60DA8}"/>
                </a:ext>
              </a:extLst>
            </p:cNvPr>
            <p:cNvSpPr/>
            <p:nvPr/>
          </p:nvSpPr>
          <p:spPr>
            <a:xfrm>
              <a:off x="1937745" y="5062957"/>
              <a:ext cx="2125205" cy="400419"/>
            </a:xfrm>
            <a:custGeom>
              <a:avLst/>
              <a:gdLst>
                <a:gd name="connsiteX0" fmla="*/ 0 w 2125205"/>
                <a:gd name="connsiteY0" fmla="*/ 0 h 372360"/>
                <a:gd name="connsiteX1" fmla="*/ 356677 w 2125205"/>
                <a:gd name="connsiteY1" fmla="*/ 110484 h 372360"/>
                <a:gd name="connsiteX2" fmla="*/ 863074 w 2125205"/>
                <a:gd name="connsiteY2" fmla="*/ 145272 h 372360"/>
                <a:gd name="connsiteX3" fmla="*/ 871156 w 2125205"/>
                <a:gd name="connsiteY3" fmla="*/ 145377 h 372360"/>
                <a:gd name="connsiteX4" fmla="*/ 871156 w 2125205"/>
                <a:gd name="connsiteY4" fmla="*/ 0 h 372360"/>
                <a:gd name="connsiteX5" fmla="*/ 1254047 w 2125205"/>
                <a:gd name="connsiteY5" fmla="*/ 0 h 372360"/>
                <a:gd name="connsiteX6" fmla="*/ 1254047 w 2125205"/>
                <a:gd name="connsiteY6" fmla="*/ 142673 h 372360"/>
                <a:gd name="connsiteX7" fmla="*/ 1462742 w 2125205"/>
                <a:gd name="connsiteY7" fmla="*/ 137000 h 372360"/>
                <a:gd name="connsiteX8" fmla="*/ 1911787 w 2125205"/>
                <a:gd name="connsiteY8" fmla="*/ 88841 h 372360"/>
                <a:gd name="connsiteX9" fmla="*/ 2125205 w 2125205"/>
                <a:gd name="connsiteY9" fmla="*/ 0 h 372360"/>
                <a:gd name="connsiteX10" fmla="*/ 2125205 w 2125205"/>
                <a:gd name="connsiteY10" fmla="*/ 224481 h 372360"/>
                <a:gd name="connsiteX11" fmla="*/ 1911787 w 2125205"/>
                <a:gd name="connsiteY11" fmla="*/ 313323 h 372360"/>
                <a:gd name="connsiteX12" fmla="*/ 1462742 w 2125205"/>
                <a:gd name="connsiteY12" fmla="*/ 361482 h 372360"/>
                <a:gd name="connsiteX13" fmla="*/ 1062543 w 2125205"/>
                <a:gd name="connsiteY13" fmla="*/ 372360 h 372360"/>
                <a:gd name="connsiteX14" fmla="*/ 863074 w 2125205"/>
                <a:gd name="connsiteY14" fmla="*/ 369754 h 372360"/>
                <a:gd name="connsiteX15" fmla="*/ 356677 w 2125205"/>
                <a:gd name="connsiteY15" fmla="*/ 334964 h 372360"/>
                <a:gd name="connsiteX16" fmla="*/ 0 w 2125205"/>
                <a:gd name="connsiteY16" fmla="*/ 224481 h 372360"/>
                <a:gd name="connsiteX0" fmla="*/ 0 w 2125205"/>
                <a:gd name="connsiteY0" fmla="*/ 0 h 372360"/>
                <a:gd name="connsiteX1" fmla="*/ 356677 w 2125205"/>
                <a:gd name="connsiteY1" fmla="*/ 110484 h 372360"/>
                <a:gd name="connsiteX2" fmla="*/ 863074 w 2125205"/>
                <a:gd name="connsiteY2" fmla="*/ 145272 h 372360"/>
                <a:gd name="connsiteX3" fmla="*/ 871156 w 2125205"/>
                <a:gd name="connsiteY3" fmla="*/ 0 h 372360"/>
                <a:gd name="connsiteX4" fmla="*/ 1254047 w 2125205"/>
                <a:gd name="connsiteY4" fmla="*/ 0 h 372360"/>
                <a:gd name="connsiteX5" fmla="*/ 1254047 w 2125205"/>
                <a:gd name="connsiteY5" fmla="*/ 142673 h 372360"/>
                <a:gd name="connsiteX6" fmla="*/ 1462742 w 2125205"/>
                <a:gd name="connsiteY6" fmla="*/ 137000 h 372360"/>
                <a:gd name="connsiteX7" fmla="*/ 1911787 w 2125205"/>
                <a:gd name="connsiteY7" fmla="*/ 88841 h 372360"/>
                <a:gd name="connsiteX8" fmla="*/ 2125205 w 2125205"/>
                <a:gd name="connsiteY8" fmla="*/ 0 h 372360"/>
                <a:gd name="connsiteX9" fmla="*/ 2125205 w 2125205"/>
                <a:gd name="connsiteY9" fmla="*/ 224481 h 372360"/>
                <a:gd name="connsiteX10" fmla="*/ 1911787 w 2125205"/>
                <a:gd name="connsiteY10" fmla="*/ 313323 h 372360"/>
                <a:gd name="connsiteX11" fmla="*/ 1462742 w 2125205"/>
                <a:gd name="connsiteY11" fmla="*/ 361482 h 372360"/>
                <a:gd name="connsiteX12" fmla="*/ 1062543 w 2125205"/>
                <a:gd name="connsiteY12" fmla="*/ 372360 h 372360"/>
                <a:gd name="connsiteX13" fmla="*/ 863074 w 2125205"/>
                <a:gd name="connsiteY13" fmla="*/ 369754 h 372360"/>
                <a:gd name="connsiteX14" fmla="*/ 356677 w 2125205"/>
                <a:gd name="connsiteY14" fmla="*/ 334964 h 372360"/>
                <a:gd name="connsiteX15" fmla="*/ 0 w 2125205"/>
                <a:gd name="connsiteY15" fmla="*/ 224481 h 372360"/>
                <a:gd name="connsiteX16" fmla="*/ 0 w 2125205"/>
                <a:gd name="connsiteY16" fmla="*/ 0 h 372360"/>
                <a:gd name="connsiteX0" fmla="*/ 0 w 2125205"/>
                <a:gd name="connsiteY0" fmla="*/ 0 h 372360"/>
                <a:gd name="connsiteX1" fmla="*/ 356677 w 2125205"/>
                <a:gd name="connsiteY1" fmla="*/ 110484 h 372360"/>
                <a:gd name="connsiteX2" fmla="*/ 871156 w 2125205"/>
                <a:gd name="connsiteY2" fmla="*/ 0 h 372360"/>
                <a:gd name="connsiteX3" fmla="*/ 1254047 w 2125205"/>
                <a:gd name="connsiteY3" fmla="*/ 0 h 372360"/>
                <a:gd name="connsiteX4" fmla="*/ 1254047 w 2125205"/>
                <a:gd name="connsiteY4" fmla="*/ 142673 h 372360"/>
                <a:gd name="connsiteX5" fmla="*/ 1462742 w 2125205"/>
                <a:gd name="connsiteY5" fmla="*/ 137000 h 372360"/>
                <a:gd name="connsiteX6" fmla="*/ 1911787 w 2125205"/>
                <a:gd name="connsiteY6" fmla="*/ 88841 h 372360"/>
                <a:gd name="connsiteX7" fmla="*/ 2125205 w 2125205"/>
                <a:gd name="connsiteY7" fmla="*/ 0 h 372360"/>
                <a:gd name="connsiteX8" fmla="*/ 2125205 w 2125205"/>
                <a:gd name="connsiteY8" fmla="*/ 224481 h 372360"/>
                <a:gd name="connsiteX9" fmla="*/ 1911787 w 2125205"/>
                <a:gd name="connsiteY9" fmla="*/ 313323 h 372360"/>
                <a:gd name="connsiteX10" fmla="*/ 1462742 w 2125205"/>
                <a:gd name="connsiteY10" fmla="*/ 361482 h 372360"/>
                <a:gd name="connsiteX11" fmla="*/ 1062543 w 2125205"/>
                <a:gd name="connsiteY11" fmla="*/ 372360 h 372360"/>
                <a:gd name="connsiteX12" fmla="*/ 863074 w 2125205"/>
                <a:gd name="connsiteY12" fmla="*/ 369754 h 372360"/>
                <a:gd name="connsiteX13" fmla="*/ 356677 w 2125205"/>
                <a:gd name="connsiteY13" fmla="*/ 334964 h 372360"/>
                <a:gd name="connsiteX14" fmla="*/ 0 w 2125205"/>
                <a:gd name="connsiteY14" fmla="*/ 224481 h 372360"/>
                <a:gd name="connsiteX15" fmla="*/ 0 w 2125205"/>
                <a:gd name="connsiteY15" fmla="*/ 0 h 372360"/>
                <a:gd name="connsiteX0" fmla="*/ 0 w 2125205"/>
                <a:gd name="connsiteY0" fmla="*/ 16628 h 388988"/>
                <a:gd name="connsiteX1" fmla="*/ 871156 w 2125205"/>
                <a:gd name="connsiteY1" fmla="*/ 16628 h 388988"/>
                <a:gd name="connsiteX2" fmla="*/ 1254047 w 2125205"/>
                <a:gd name="connsiteY2" fmla="*/ 16628 h 388988"/>
                <a:gd name="connsiteX3" fmla="*/ 1254047 w 2125205"/>
                <a:gd name="connsiteY3" fmla="*/ 159301 h 388988"/>
                <a:gd name="connsiteX4" fmla="*/ 1462742 w 2125205"/>
                <a:gd name="connsiteY4" fmla="*/ 153628 h 388988"/>
                <a:gd name="connsiteX5" fmla="*/ 1911787 w 2125205"/>
                <a:gd name="connsiteY5" fmla="*/ 105469 h 388988"/>
                <a:gd name="connsiteX6" fmla="*/ 2125205 w 2125205"/>
                <a:gd name="connsiteY6" fmla="*/ 16628 h 388988"/>
                <a:gd name="connsiteX7" fmla="*/ 2125205 w 2125205"/>
                <a:gd name="connsiteY7" fmla="*/ 241109 h 388988"/>
                <a:gd name="connsiteX8" fmla="*/ 1911787 w 2125205"/>
                <a:gd name="connsiteY8" fmla="*/ 329951 h 388988"/>
                <a:gd name="connsiteX9" fmla="*/ 1462742 w 2125205"/>
                <a:gd name="connsiteY9" fmla="*/ 378110 h 388988"/>
                <a:gd name="connsiteX10" fmla="*/ 1062543 w 2125205"/>
                <a:gd name="connsiteY10" fmla="*/ 388988 h 388988"/>
                <a:gd name="connsiteX11" fmla="*/ 863074 w 2125205"/>
                <a:gd name="connsiteY11" fmla="*/ 386382 h 388988"/>
                <a:gd name="connsiteX12" fmla="*/ 356677 w 2125205"/>
                <a:gd name="connsiteY12" fmla="*/ 351592 h 388988"/>
                <a:gd name="connsiteX13" fmla="*/ 0 w 2125205"/>
                <a:gd name="connsiteY13" fmla="*/ 241109 h 388988"/>
                <a:gd name="connsiteX14" fmla="*/ 0 w 2125205"/>
                <a:gd name="connsiteY14" fmla="*/ 16628 h 388988"/>
                <a:gd name="connsiteX0" fmla="*/ 0 w 2125205"/>
                <a:gd name="connsiteY0" fmla="*/ 16628 h 388988"/>
                <a:gd name="connsiteX1" fmla="*/ 871156 w 2125205"/>
                <a:gd name="connsiteY1" fmla="*/ 16628 h 388988"/>
                <a:gd name="connsiteX2" fmla="*/ 1254047 w 2125205"/>
                <a:gd name="connsiteY2" fmla="*/ 16628 h 388988"/>
                <a:gd name="connsiteX3" fmla="*/ 1462742 w 2125205"/>
                <a:gd name="connsiteY3" fmla="*/ 153628 h 388988"/>
                <a:gd name="connsiteX4" fmla="*/ 1911787 w 2125205"/>
                <a:gd name="connsiteY4" fmla="*/ 105469 h 388988"/>
                <a:gd name="connsiteX5" fmla="*/ 2125205 w 2125205"/>
                <a:gd name="connsiteY5" fmla="*/ 16628 h 388988"/>
                <a:gd name="connsiteX6" fmla="*/ 2125205 w 2125205"/>
                <a:gd name="connsiteY6" fmla="*/ 241109 h 388988"/>
                <a:gd name="connsiteX7" fmla="*/ 1911787 w 2125205"/>
                <a:gd name="connsiteY7" fmla="*/ 329951 h 388988"/>
                <a:gd name="connsiteX8" fmla="*/ 1462742 w 2125205"/>
                <a:gd name="connsiteY8" fmla="*/ 378110 h 388988"/>
                <a:gd name="connsiteX9" fmla="*/ 1062543 w 2125205"/>
                <a:gd name="connsiteY9" fmla="*/ 388988 h 388988"/>
                <a:gd name="connsiteX10" fmla="*/ 863074 w 2125205"/>
                <a:gd name="connsiteY10" fmla="*/ 386382 h 388988"/>
                <a:gd name="connsiteX11" fmla="*/ 356677 w 2125205"/>
                <a:gd name="connsiteY11" fmla="*/ 351592 h 388988"/>
                <a:gd name="connsiteX12" fmla="*/ 0 w 2125205"/>
                <a:gd name="connsiteY12" fmla="*/ 241109 h 388988"/>
                <a:gd name="connsiteX13" fmla="*/ 0 w 2125205"/>
                <a:gd name="connsiteY13" fmla="*/ 16628 h 388988"/>
                <a:gd name="connsiteX0" fmla="*/ 0 w 2125205"/>
                <a:gd name="connsiteY0" fmla="*/ 16628 h 388988"/>
                <a:gd name="connsiteX1" fmla="*/ 871156 w 2125205"/>
                <a:gd name="connsiteY1" fmla="*/ 16628 h 388988"/>
                <a:gd name="connsiteX2" fmla="*/ 1254047 w 2125205"/>
                <a:gd name="connsiteY2" fmla="*/ 16628 h 388988"/>
                <a:gd name="connsiteX3" fmla="*/ 1911787 w 2125205"/>
                <a:gd name="connsiteY3" fmla="*/ 105469 h 388988"/>
                <a:gd name="connsiteX4" fmla="*/ 2125205 w 2125205"/>
                <a:gd name="connsiteY4" fmla="*/ 16628 h 388988"/>
                <a:gd name="connsiteX5" fmla="*/ 2125205 w 2125205"/>
                <a:gd name="connsiteY5" fmla="*/ 241109 h 388988"/>
                <a:gd name="connsiteX6" fmla="*/ 1911787 w 2125205"/>
                <a:gd name="connsiteY6" fmla="*/ 329951 h 388988"/>
                <a:gd name="connsiteX7" fmla="*/ 1462742 w 2125205"/>
                <a:gd name="connsiteY7" fmla="*/ 378110 h 388988"/>
                <a:gd name="connsiteX8" fmla="*/ 1062543 w 2125205"/>
                <a:gd name="connsiteY8" fmla="*/ 388988 h 388988"/>
                <a:gd name="connsiteX9" fmla="*/ 863074 w 2125205"/>
                <a:gd name="connsiteY9" fmla="*/ 386382 h 388988"/>
                <a:gd name="connsiteX10" fmla="*/ 356677 w 2125205"/>
                <a:gd name="connsiteY10" fmla="*/ 351592 h 388988"/>
                <a:gd name="connsiteX11" fmla="*/ 0 w 2125205"/>
                <a:gd name="connsiteY11" fmla="*/ 241109 h 388988"/>
                <a:gd name="connsiteX12" fmla="*/ 0 w 2125205"/>
                <a:gd name="connsiteY12" fmla="*/ 16628 h 388988"/>
                <a:gd name="connsiteX0" fmla="*/ 0 w 2125205"/>
                <a:gd name="connsiteY0" fmla="*/ 16628 h 388988"/>
                <a:gd name="connsiteX1" fmla="*/ 871156 w 2125205"/>
                <a:gd name="connsiteY1" fmla="*/ 16628 h 388988"/>
                <a:gd name="connsiteX2" fmla="*/ 1254047 w 2125205"/>
                <a:gd name="connsiteY2" fmla="*/ 16628 h 388988"/>
                <a:gd name="connsiteX3" fmla="*/ 2125205 w 2125205"/>
                <a:gd name="connsiteY3" fmla="*/ 16628 h 388988"/>
                <a:gd name="connsiteX4" fmla="*/ 2125205 w 2125205"/>
                <a:gd name="connsiteY4" fmla="*/ 241109 h 388988"/>
                <a:gd name="connsiteX5" fmla="*/ 1911787 w 2125205"/>
                <a:gd name="connsiteY5" fmla="*/ 329951 h 388988"/>
                <a:gd name="connsiteX6" fmla="*/ 1462742 w 2125205"/>
                <a:gd name="connsiteY6" fmla="*/ 378110 h 388988"/>
                <a:gd name="connsiteX7" fmla="*/ 1062543 w 2125205"/>
                <a:gd name="connsiteY7" fmla="*/ 388988 h 388988"/>
                <a:gd name="connsiteX8" fmla="*/ 863074 w 2125205"/>
                <a:gd name="connsiteY8" fmla="*/ 386382 h 388988"/>
                <a:gd name="connsiteX9" fmla="*/ 356677 w 2125205"/>
                <a:gd name="connsiteY9" fmla="*/ 351592 h 388988"/>
                <a:gd name="connsiteX10" fmla="*/ 0 w 2125205"/>
                <a:gd name="connsiteY10" fmla="*/ 241109 h 388988"/>
                <a:gd name="connsiteX11" fmla="*/ 0 w 2125205"/>
                <a:gd name="connsiteY11" fmla="*/ 16628 h 388988"/>
                <a:gd name="connsiteX0" fmla="*/ 0 w 2125205"/>
                <a:gd name="connsiteY0" fmla="*/ 16628 h 388988"/>
                <a:gd name="connsiteX1" fmla="*/ 871156 w 2125205"/>
                <a:gd name="connsiteY1" fmla="*/ 16628 h 388988"/>
                <a:gd name="connsiteX2" fmla="*/ 2125205 w 2125205"/>
                <a:gd name="connsiteY2" fmla="*/ 16628 h 388988"/>
                <a:gd name="connsiteX3" fmla="*/ 2125205 w 2125205"/>
                <a:gd name="connsiteY3" fmla="*/ 241109 h 388988"/>
                <a:gd name="connsiteX4" fmla="*/ 1911787 w 2125205"/>
                <a:gd name="connsiteY4" fmla="*/ 329951 h 388988"/>
                <a:gd name="connsiteX5" fmla="*/ 1462742 w 2125205"/>
                <a:gd name="connsiteY5" fmla="*/ 378110 h 388988"/>
                <a:gd name="connsiteX6" fmla="*/ 1062543 w 2125205"/>
                <a:gd name="connsiteY6" fmla="*/ 388988 h 388988"/>
                <a:gd name="connsiteX7" fmla="*/ 863074 w 2125205"/>
                <a:gd name="connsiteY7" fmla="*/ 386382 h 388988"/>
                <a:gd name="connsiteX8" fmla="*/ 356677 w 2125205"/>
                <a:gd name="connsiteY8" fmla="*/ 351592 h 388988"/>
                <a:gd name="connsiteX9" fmla="*/ 0 w 2125205"/>
                <a:gd name="connsiteY9" fmla="*/ 241109 h 388988"/>
                <a:gd name="connsiteX10" fmla="*/ 0 w 2125205"/>
                <a:gd name="connsiteY10" fmla="*/ 16628 h 388988"/>
                <a:gd name="connsiteX0" fmla="*/ 0 w 2125205"/>
                <a:gd name="connsiteY0" fmla="*/ 28059 h 400419"/>
                <a:gd name="connsiteX1" fmla="*/ 2125205 w 2125205"/>
                <a:gd name="connsiteY1" fmla="*/ 28059 h 400419"/>
                <a:gd name="connsiteX2" fmla="*/ 2125205 w 2125205"/>
                <a:gd name="connsiteY2" fmla="*/ 252540 h 400419"/>
                <a:gd name="connsiteX3" fmla="*/ 1911787 w 2125205"/>
                <a:gd name="connsiteY3" fmla="*/ 341382 h 400419"/>
                <a:gd name="connsiteX4" fmla="*/ 1462742 w 2125205"/>
                <a:gd name="connsiteY4" fmla="*/ 389541 h 400419"/>
                <a:gd name="connsiteX5" fmla="*/ 1062543 w 2125205"/>
                <a:gd name="connsiteY5" fmla="*/ 400419 h 400419"/>
                <a:gd name="connsiteX6" fmla="*/ 863074 w 2125205"/>
                <a:gd name="connsiteY6" fmla="*/ 397813 h 400419"/>
                <a:gd name="connsiteX7" fmla="*/ 356677 w 2125205"/>
                <a:gd name="connsiteY7" fmla="*/ 363023 h 400419"/>
                <a:gd name="connsiteX8" fmla="*/ 0 w 2125205"/>
                <a:gd name="connsiteY8" fmla="*/ 252540 h 400419"/>
                <a:gd name="connsiteX9" fmla="*/ 0 w 2125205"/>
                <a:gd name="connsiteY9" fmla="*/ 28059 h 40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25205" h="400419">
                  <a:moveTo>
                    <a:pt x="0" y="28059"/>
                  </a:moveTo>
                  <a:cubicBezTo>
                    <a:pt x="354201" y="-9354"/>
                    <a:pt x="1771004" y="-9354"/>
                    <a:pt x="2125205" y="28059"/>
                  </a:cubicBezTo>
                  <a:lnTo>
                    <a:pt x="2125205" y="252540"/>
                  </a:lnTo>
                  <a:cubicBezTo>
                    <a:pt x="2125205" y="285856"/>
                    <a:pt x="2045751" y="316678"/>
                    <a:pt x="1911787" y="341382"/>
                  </a:cubicBezTo>
                  <a:cubicBezTo>
                    <a:pt x="1796978" y="362572"/>
                    <a:pt x="1642046" y="379343"/>
                    <a:pt x="1462742" y="389541"/>
                  </a:cubicBezTo>
                  <a:cubicBezTo>
                    <a:pt x="1339203" y="396567"/>
                    <a:pt x="1204105" y="400419"/>
                    <a:pt x="1062543" y="400419"/>
                  </a:cubicBezTo>
                  <a:cubicBezTo>
                    <a:pt x="994321" y="400419"/>
                    <a:pt x="927674" y="399513"/>
                    <a:pt x="863074" y="397813"/>
                  </a:cubicBezTo>
                  <a:cubicBezTo>
                    <a:pt x="670964" y="392713"/>
                    <a:pt x="497105" y="380362"/>
                    <a:pt x="356677" y="363023"/>
                  </a:cubicBezTo>
                  <a:cubicBezTo>
                    <a:pt x="137821" y="335941"/>
                    <a:pt x="0" y="296506"/>
                    <a:pt x="0" y="252540"/>
                  </a:cubicBezTo>
                  <a:lnTo>
                    <a:pt x="0" y="28059"/>
                  </a:lnTo>
                  <a:close/>
                </a:path>
              </a:pathLst>
            </a:custGeom>
            <a:solidFill>
              <a:srgbClr val="AA9A7D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69E81027-4B42-74AA-2BFE-91151175CFEB}"/>
                </a:ext>
              </a:extLst>
            </p:cNvPr>
            <p:cNvSpPr/>
            <p:nvPr/>
          </p:nvSpPr>
          <p:spPr>
            <a:xfrm>
              <a:off x="1937803" y="4943138"/>
              <a:ext cx="2125086" cy="295758"/>
            </a:xfrm>
            <a:custGeom>
              <a:avLst/>
              <a:gdLst>
                <a:gd name="connsiteX0" fmla="*/ 1275875 w 1275874"/>
                <a:gd name="connsiteY0" fmla="*/ 88785 h 177569"/>
                <a:gd name="connsiteX1" fmla="*/ 637938 w 1275874"/>
                <a:gd name="connsiteY1" fmla="*/ 177570 h 177569"/>
                <a:gd name="connsiteX2" fmla="*/ 0 w 1275874"/>
                <a:gd name="connsiteY2" fmla="*/ 88785 h 177569"/>
                <a:gd name="connsiteX3" fmla="*/ 637938 w 1275874"/>
                <a:gd name="connsiteY3" fmla="*/ 0 h 177569"/>
                <a:gd name="connsiteX4" fmla="*/ 1275875 w 1275874"/>
                <a:gd name="connsiteY4" fmla="*/ 88785 h 177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5874" h="177569">
                  <a:moveTo>
                    <a:pt x="1275875" y="88785"/>
                  </a:moveTo>
                  <a:cubicBezTo>
                    <a:pt x="1275875" y="137819"/>
                    <a:pt x="990262" y="177570"/>
                    <a:pt x="637938" y="177570"/>
                  </a:cubicBezTo>
                  <a:cubicBezTo>
                    <a:pt x="285613" y="177570"/>
                    <a:pt x="0" y="137820"/>
                    <a:pt x="0" y="88785"/>
                  </a:cubicBezTo>
                  <a:cubicBezTo>
                    <a:pt x="0" y="39751"/>
                    <a:pt x="285613" y="0"/>
                    <a:pt x="637938" y="0"/>
                  </a:cubicBezTo>
                  <a:cubicBezTo>
                    <a:pt x="990262" y="0"/>
                    <a:pt x="1275875" y="39750"/>
                    <a:pt x="1275875" y="88785"/>
                  </a:cubicBezTo>
                  <a:close/>
                </a:path>
              </a:pathLst>
            </a:custGeom>
            <a:solidFill>
              <a:srgbClr val="D0BA9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B51E919-4C7C-9E5B-998E-128DFD46C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</a:t>
            </a:r>
            <a:r>
              <a:rPr lang="en-US"/>
              <a:t>Layered Globe </a:t>
            </a:r>
            <a:r>
              <a:rPr lang="en-US" dirty="0"/>
              <a:t>Diagram – Slide Template</a:t>
            </a:r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B3A71E05-B615-6AAE-E95E-6C3519463263}"/>
              </a:ext>
            </a:extLst>
          </p:cNvPr>
          <p:cNvSpPr/>
          <p:nvPr/>
        </p:nvSpPr>
        <p:spPr>
          <a:xfrm>
            <a:off x="4646707" y="1027930"/>
            <a:ext cx="1291247" cy="4802139"/>
          </a:xfrm>
          <a:custGeom>
            <a:avLst/>
            <a:gdLst>
              <a:gd name="connsiteX0" fmla="*/ 13668 w 775248"/>
              <a:gd name="connsiteY0" fmla="*/ 2883006 h 2883142"/>
              <a:gd name="connsiteX1" fmla="*/ 2441 w 775248"/>
              <a:gd name="connsiteY1" fmla="*/ 2877156 h 2883142"/>
              <a:gd name="connsiteX2" fmla="*/ 5843 w 775248"/>
              <a:gd name="connsiteY2" fmla="*/ 2858242 h 2883142"/>
              <a:gd name="connsiteX3" fmla="*/ 748096 w 775248"/>
              <a:gd name="connsiteY3" fmla="*/ 1441499 h 2883142"/>
              <a:gd name="connsiteX4" fmla="*/ 5843 w 775248"/>
              <a:gd name="connsiteY4" fmla="*/ 24756 h 2883142"/>
              <a:gd name="connsiteX5" fmla="*/ 2441 w 775248"/>
              <a:gd name="connsiteY5" fmla="*/ 5843 h 2883142"/>
              <a:gd name="connsiteX6" fmla="*/ 21359 w 775248"/>
              <a:gd name="connsiteY6" fmla="*/ 2441 h 2883142"/>
              <a:gd name="connsiteX7" fmla="*/ 775249 w 775248"/>
              <a:gd name="connsiteY7" fmla="*/ 1441567 h 2883142"/>
              <a:gd name="connsiteX8" fmla="*/ 21359 w 775248"/>
              <a:gd name="connsiteY8" fmla="*/ 2880693 h 2883142"/>
              <a:gd name="connsiteX9" fmla="*/ 13601 w 775248"/>
              <a:gd name="connsiteY9" fmla="*/ 2883143 h 2883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5248" h="2883142">
                <a:moveTo>
                  <a:pt x="13668" y="2883006"/>
                </a:moveTo>
                <a:cubicBezTo>
                  <a:pt x="9381" y="2883006"/>
                  <a:pt x="5095" y="2880966"/>
                  <a:pt x="2441" y="2877156"/>
                </a:cubicBezTo>
                <a:cubicBezTo>
                  <a:pt x="-1846" y="2870964"/>
                  <a:pt x="-281" y="2862528"/>
                  <a:pt x="5843" y="2858242"/>
                </a:cubicBezTo>
                <a:cubicBezTo>
                  <a:pt x="470604" y="2535828"/>
                  <a:pt x="748096" y="2006182"/>
                  <a:pt x="748096" y="1441499"/>
                </a:cubicBezTo>
                <a:cubicBezTo>
                  <a:pt x="748096" y="876816"/>
                  <a:pt x="470604" y="347238"/>
                  <a:pt x="5843" y="24756"/>
                </a:cubicBezTo>
                <a:cubicBezTo>
                  <a:pt x="-347" y="20470"/>
                  <a:pt x="-1846" y="11966"/>
                  <a:pt x="2441" y="5843"/>
                </a:cubicBezTo>
                <a:cubicBezTo>
                  <a:pt x="6727" y="-348"/>
                  <a:pt x="15233" y="-1845"/>
                  <a:pt x="21359" y="2441"/>
                </a:cubicBezTo>
                <a:cubicBezTo>
                  <a:pt x="493466" y="329957"/>
                  <a:pt x="775249" y="867972"/>
                  <a:pt x="775249" y="1441567"/>
                </a:cubicBezTo>
                <a:cubicBezTo>
                  <a:pt x="775249" y="2015163"/>
                  <a:pt x="493397" y="2553109"/>
                  <a:pt x="21359" y="2880693"/>
                </a:cubicBezTo>
                <a:cubicBezTo>
                  <a:pt x="18977" y="2882326"/>
                  <a:pt x="16256" y="2883143"/>
                  <a:pt x="13601" y="288314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8" name="Graphic 16" descr="Hourglass 30% with solid fill">
            <a:extLst>
              <a:ext uri="{FF2B5EF4-FFF2-40B4-BE49-F238E27FC236}">
                <a16:creationId xmlns:a16="http://schemas.microsoft.com/office/drawing/2014/main" id="{FDAA7D5D-22B5-3EF0-83F7-F14F5F9718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77682" y="5002988"/>
            <a:ext cx="245328" cy="245328"/>
          </a:xfrm>
          <a:prstGeom prst="rect">
            <a:avLst/>
          </a:prstGeom>
        </p:spPr>
      </p:pic>
      <p:sp>
        <p:nvSpPr>
          <p:cNvPr id="53" name="Forme libre 52">
            <a:extLst>
              <a:ext uri="{FF2B5EF4-FFF2-40B4-BE49-F238E27FC236}">
                <a16:creationId xmlns:a16="http://schemas.microsoft.com/office/drawing/2014/main" id="{30898177-4FD0-7686-501E-6EF8868FB137}"/>
              </a:ext>
            </a:extLst>
          </p:cNvPr>
          <p:cNvSpPr/>
          <p:nvPr/>
        </p:nvSpPr>
        <p:spPr>
          <a:xfrm>
            <a:off x="5032610" y="1425998"/>
            <a:ext cx="512967" cy="512872"/>
          </a:xfrm>
          <a:custGeom>
            <a:avLst/>
            <a:gdLst>
              <a:gd name="connsiteX0" fmla="*/ 307980 w 307979"/>
              <a:gd name="connsiteY0" fmla="*/ 153961 h 307922"/>
              <a:gd name="connsiteX1" fmla="*/ 153991 w 307979"/>
              <a:gd name="connsiteY1" fmla="*/ 307922 h 307922"/>
              <a:gd name="connsiteX2" fmla="*/ 2 w 307979"/>
              <a:gd name="connsiteY2" fmla="*/ 153961 h 307922"/>
              <a:gd name="connsiteX3" fmla="*/ 153991 w 307979"/>
              <a:gd name="connsiteY3" fmla="*/ 0 h 307922"/>
              <a:gd name="connsiteX4" fmla="*/ 307980 w 307979"/>
              <a:gd name="connsiteY4" fmla="*/ 153961 h 3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979" h="307922">
                <a:moveTo>
                  <a:pt x="307980" y="153961"/>
                </a:moveTo>
                <a:cubicBezTo>
                  <a:pt x="307980" y="238991"/>
                  <a:pt x="239036" y="307922"/>
                  <a:pt x="153991" y="307922"/>
                </a:cubicBezTo>
                <a:cubicBezTo>
                  <a:pt x="68946" y="307922"/>
                  <a:pt x="2" y="238991"/>
                  <a:pt x="2" y="153961"/>
                </a:cubicBezTo>
                <a:cubicBezTo>
                  <a:pt x="2" y="68931"/>
                  <a:pt x="68946" y="0"/>
                  <a:pt x="153991" y="0"/>
                </a:cubicBezTo>
                <a:cubicBezTo>
                  <a:pt x="239036" y="0"/>
                  <a:pt x="307980" y="68931"/>
                  <a:pt x="307980" y="153961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1582FF2E-FCFE-4FEC-C415-6DEBC35C19DB}"/>
              </a:ext>
            </a:extLst>
          </p:cNvPr>
          <p:cNvSpPr txBox="1"/>
          <p:nvPr/>
        </p:nvSpPr>
        <p:spPr>
          <a:xfrm>
            <a:off x="5658916" y="1420824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" name="TextBox 26">
            <a:extLst>
              <a:ext uri="{FF2B5EF4-FFF2-40B4-BE49-F238E27FC236}">
                <a16:creationId xmlns:a16="http://schemas.microsoft.com/office/drawing/2014/main" id="{274DD30A-2529-A8B1-4B36-AC88D7785FB1}"/>
              </a:ext>
            </a:extLst>
          </p:cNvPr>
          <p:cNvSpPr txBox="1"/>
          <p:nvPr/>
        </p:nvSpPr>
        <p:spPr>
          <a:xfrm>
            <a:off x="6311642" y="1451601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7E5B98A-A8B8-247C-3B55-5F6C4322B6D1}"/>
              </a:ext>
            </a:extLst>
          </p:cNvPr>
          <p:cNvCxnSpPr>
            <a:cxnSpLocks/>
          </p:cNvCxnSpPr>
          <p:nvPr/>
        </p:nvCxnSpPr>
        <p:spPr>
          <a:xfrm>
            <a:off x="6210628" y="1439927"/>
            <a:ext cx="0" cy="48501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orme libre 51">
            <a:extLst>
              <a:ext uri="{FF2B5EF4-FFF2-40B4-BE49-F238E27FC236}">
                <a16:creationId xmlns:a16="http://schemas.microsoft.com/office/drawing/2014/main" id="{DE1F6860-3DBC-2393-19CD-59B6FD14723D}"/>
              </a:ext>
            </a:extLst>
          </p:cNvPr>
          <p:cNvSpPr/>
          <p:nvPr/>
        </p:nvSpPr>
        <p:spPr>
          <a:xfrm>
            <a:off x="5402544" y="2018371"/>
            <a:ext cx="512967" cy="512872"/>
          </a:xfrm>
          <a:custGeom>
            <a:avLst/>
            <a:gdLst>
              <a:gd name="connsiteX0" fmla="*/ 307981 w 307979"/>
              <a:gd name="connsiteY0" fmla="*/ 153962 h 307922"/>
              <a:gd name="connsiteX1" fmla="*/ 153992 w 307979"/>
              <a:gd name="connsiteY1" fmla="*/ 307923 h 307922"/>
              <a:gd name="connsiteX2" fmla="*/ 3 w 307979"/>
              <a:gd name="connsiteY2" fmla="*/ 153962 h 307922"/>
              <a:gd name="connsiteX3" fmla="*/ 153992 w 307979"/>
              <a:gd name="connsiteY3" fmla="*/ 0 h 307922"/>
              <a:gd name="connsiteX4" fmla="*/ 307981 w 307979"/>
              <a:gd name="connsiteY4" fmla="*/ 153962 h 3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979" h="307922">
                <a:moveTo>
                  <a:pt x="307981" y="153962"/>
                </a:moveTo>
                <a:cubicBezTo>
                  <a:pt x="307981" y="238992"/>
                  <a:pt x="239037" y="307923"/>
                  <a:pt x="153992" y="307923"/>
                </a:cubicBezTo>
                <a:cubicBezTo>
                  <a:pt x="68947" y="307923"/>
                  <a:pt x="3" y="238992"/>
                  <a:pt x="3" y="153962"/>
                </a:cubicBezTo>
                <a:cubicBezTo>
                  <a:pt x="3" y="68931"/>
                  <a:pt x="68947" y="0"/>
                  <a:pt x="153992" y="0"/>
                </a:cubicBezTo>
                <a:cubicBezTo>
                  <a:pt x="239037" y="0"/>
                  <a:pt x="307981" y="68931"/>
                  <a:pt x="307981" y="153962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8" name="TextBox 25">
            <a:extLst>
              <a:ext uri="{FF2B5EF4-FFF2-40B4-BE49-F238E27FC236}">
                <a16:creationId xmlns:a16="http://schemas.microsoft.com/office/drawing/2014/main" id="{B9AADFB6-478E-D716-54A5-B36D18BDFAEB}"/>
              </a:ext>
            </a:extLst>
          </p:cNvPr>
          <p:cNvSpPr txBox="1"/>
          <p:nvPr/>
        </p:nvSpPr>
        <p:spPr>
          <a:xfrm>
            <a:off x="5992129" y="2013197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26">
            <a:extLst>
              <a:ext uri="{FF2B5EF4-FFF2-40B4-BE49-F238E27FC236}">
                <a16:creationId xmlns:a16="http://schemas.microsoft.com/office/drawing/2014/main" id="{160BFE63-2FA6-37B4-3E2B-571399B5AAF2}"/>
              </a:ext>
            </a:extLst>
          </p:cNvPr>
          <p:cNvSpPr txBox="1"/>
          <p:nvPr/>
        </p:nvSpPr>
        <p:spPr>
          <a:xfrm>
            <a:off x="6644855" y="2043974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E83D0C58-F83F-6830-0BB9-CE56185628EF}"/>
              </a:ext>
            </a:extLst>
          </p:cNvPr>
          <p:cNvCxnSpPr>
            <a:cxnSpLocks/>
          </p:cNvCxnSpPr>
          <p:nvPr/>
        </p:nvCxnSpPr>
        <p:spPr>
          <a:xfrm>
            <a:off x="6543841" y="2032300"/>
            <a:ext cx="0" cy="48501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orme libre 48">
            <a:extLst>
              <a:ext uri="{FF2B5EF4-FFF2-40B4-BE49-F238E27FC236}">
                <a16:creationId xmlns:a16="http://schemas.microsoft.com/office/drawing/2014/main" id="{B50D0BFC-4843-2E34-B32D-521A8D1CBE0B}"/>
              </a:ext>
            </a:extLst>
          </p:cNvPr>
          <p:cNvSpPr/>
          <p:nvPr/>
        </p:nvSpPr>
        <p:spPr>
          <a:xfrm>
            <a:off x="5402544" y="4387863"/>
            <a:ext cx="512967" cy="512872"/>
          </a:xfrm>
          <a:custGeom>
            <a:avLst/>
            <a:gdLst>
              <a:gd name="connsiteX0" fmla="*/ 307979 w 307979"/>
              <a:gd name="connsiteY0" fmla="*/ 153961 h 307922"/>
              <a:gd name="connsiteX1" fmla="*/ 153990 w 307979"/>
              <a:gd name="connsiteY1" fmla="*/ 307923 h 307922"/>
              <a:gd name="connsiteX2" fmla="*/ 1 w 307979"/>
              <a:gd name="connsiteY2" fmla="*/ 153961 h 307922"/>
              <a:gd name="connsiteX3" fmla="*/ 153990 w 307979"/>
              <a:gd name="connsiteY3" fmla="*/ 0 h 307922"/>
              <a:gd name="connsiteX4" fmla="*/ 307979 w 307979"/>
              <a:gd name="connsiteY4" fmla="*/ 153961 h 3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979" h="307922">
                <a:moveTo>
                  <a:pt x="307979" y="153961"/>
                </a:moveTo>
                <a:cubicBezTo>
                  <a:pt x="307979" y="238991"/>
                  <a:pt x="239035" y="307923"/>
                  <a:pt x="153990" y="307923"/>
                </a:cubicBezTo>
                <a:cubicBezTo>
                  <a:pt x="68945" y="307923"/>
                  <a:pt x="1" y="238991"/>
                  <a:pt x="1" y="153961"/>
                </a:cubicBezTo>
                <a:cubicBezTo>
                  <a:pt x="1" y="68931"/>
                  <a:pt x="68945" y="0"/>
                  <a:pt x="153990" y="0"/>
                </a:cubicBezTo>
                <a:cubicBezTo>
                  <a:pt x="239035" y="0"/>
                  <a:pt x="307979" y="68931"/>
                  <a:pt x="307979" y="153961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22" name="TextBox 25">
            <a:extLst>
              <a:ext uri="{FF2B5EF4-FFF2-40B4-BE49-F238E27FC236}">
                <a16:creationId xmlns:a16="http://schemas.microsoft.com/office/drawing/2014/main" id="{E124A48B-49E2-590F-672F-3038EFC767E6}"/>
              </a:ext>
            </a:extLst>
          </p:cNvPr>
          <p:cNvSpPr txBox="1"/>
          <p:nvPr/>
        </p:nvSpPr>
        <p:spPr>
          <a:xfrm>
            <a:off x="5977605" y="4382689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TextBox 26">
            <a:extLst>
              <a:ext uri="{FF2B5EF4-FFF2-40B4-BE49-F238E27FC236}">
                <a16:creationId xmlns:a16="http://schemas.microsoft.com/office/drawing/2014/main" id="{796D3EFF-D488-C940-3B85-E26DB20F4DC5}"/>
              </a:ext>
            </a:extLst>
          </p:cNvPr>
          <p:cNvSpPr txBox="1"/>
          <p:nvPr/>
        </p:nvSpPr>
        <p:spPr>
          <a:xfrm>
            <a:off x="6630331" y="4413466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27EFD36B-FD64-9BA4-DF2B-869778F5DE94}"/>
              </a:ext>
            </a:extLst>
          </p:cNvPr>
          <p:cNvCxnSpPr>
            <a:cxnSpLocks/>
          </p:cNvCxnSpPr>
          <p:nvPr/>
        </p:nvCxnSpPr>
        <p:spPr>
          <a:xfrm>
            <a:off x="6529317" y="4401792"/>
            <a:ext cx="0" cy="48501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Forme libre 49">
            <a:extLst>
              <a:ext uri="{FF2B5EF4-FFF2-40B4-BE49-F238E27FC236}">
                <a16:creationId xmlns:a16="http://schemas.microsoft.com/office/drawing/2014/main" id="{D9EB1632-1ECB-B83F-BA68-97202314334E}"/>
              </a:ext>
            </a:extLst>
          </p:cNvPr>
          <p:cNvSpPr/>
          <p:nvPr/>
        </p:nvSpPr>
        <p:spPr>
          <a:xfrm>
            <a:off x="5032610" y="4980237"/>
            <a:ext cx="512967" cy="512872"/>
          </a:xfrm>
          <a:custGeom>
            <a:avLst/>
            <a:gdLst>
              <a:gd name="connsiteX0" fmla="*/ 307978 w 307979"/>
              <a:gd name="connsiteY0" fmla="*/ 153961 h 307922"/>
              <a:gd name="connsiteX1" fmla="*/ 153989 w 307979"/>
              <a:gd name="connsiteY1" fmla="*/ 307922 h 307922"/>
              <a:gd name="connsiteX2" fmla="*/ 1 w 307979"/>
              <a:gd name="connsiteY2" fmla="*/ 153961 h 307922"/>
              <a:gd name="connsiteX3" fmla="*/ 153989 w 307979"/>
              <a:gd name="connsiteY3" fmla="*/ 0 h 307922"/>
              <a:gd name="connsiteX4" fmla="*/ 307978 w 307979"/>
              <a:gd name="connsiteY4" fmla="*/ 153961 h 3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979" h="307922">
                <a:moveTo>
                  <a:pt x="307978" y="153961"/>
                </a:moveTo>
                <a:cubicBezTo>
                  <a:pt x="307978" y="238991"/>
                  <a:pt x="239034" y="307922"/>
                  <a:pt x="153989" y="307922"/>
                </a:cubicBezTo>
                <a:cubicBezTo>
                  <a:pt x="68944" y="307922"/>
                  <a:pt x="1" y="238991"/>
                  <a:pt x="1" y="153961"/>
                </a:cubicBezTo>
                <a:cubicBezTo>
                  <a:pt x="1" y="68931"/>
                  <a:pt x="68944" y="0"/>
                  <a:pt x="153989" y="0"/>
                </a:cubicBezTo>
                <a:cubicBezTo>
                  <a:pt x="239034" y="0"/>
                  <a:pt x="307978" y="68931"/>
                  <a:pt x="307978" y="153961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222F8EA-019C-0998-541C-4D7FA90FC76B}"/>
              </a:ext>
            </a:extLst>
          </p:cNvPr>
          <p:cNvSpPr txBox="1"/>
          <p:nvPr/>
        </p:nvSpPr>
        <p:spPr>
          <a:xfrm>
            <a:off x="5614627" y="4975063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E064E9D-DCF0-7FC1-0A48-2C3E8A7D4E82}"/>
              </a:ext>
            </a:extLst>
          </p:cNvPr>
          <p:cNvSpPr txBox="1"/>
          <p:nvPr/>
        </p:nvSpPr>
        <p:spPr>
          <a:xfrm>
            <a:off x="6267353" y="5005841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5791A064-F9C0-CF41-2FEF-5DC9015958BD}"/>
              </a:ext>
            </a:extLst>
          </p:cNvPr>
          <p:cNvCxnSpPr>
            <a:cxnSpLocks/>
          </p:cNvCxnSpPr>
          <p:nvPr/>
        </p:nvCxnSpPr>
        <p:spPr>
          <a:xfrm>
            <a:off x="6166339" y="4994166"/>
            <a:ext cx="0" cy="48501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orme libre 47">
            <a:extLst>
              <a:ext uri="{FF2B5EF4-FFF2-40B4-BE49-F238E27FC236}">
                <a16:creationId xmlns:a16="http://schemas.microsoft.com/office/drawing/2014/main" id="{7583D12E-E069-CEF9-4DEC-9DDFA1DC23D3}"/>
              </a:ext>
            </a:extLst>
          </p:cNvPr>
          <p:cNvSpPr/>
          <p:nvPr/>
        </p:nvSpPr>
        <p:spPr>
          <a:xfrm>
            <a:off x="5592045" y="3795490"/>
            <a:ext cx="512967" cy="512872"/>
          </a:xfrm>
          <a:custGeom>
            <a:avLst/>
            <a:gdLst>
              <a:gd name="connsiteX0" fmla="*/ 307978 w 307979"/>
              <a:gd name="connsiteY0" fmla="*/ 153962 h 307922"/>
              <a:gd name="connsiteX1" fmla="*/ 153989 w 307979"/>
              <a:gd name="connsiteY1" fmla="*/ 307923 h 307922"/>
              <a:gd name="connsiteX2" fmla="*/ 1 w 307979"/>
              <a:gd name="connsiteY2" fmla="*/ 153962 h 307922"/>
              <a:gd name="connsiteX3" fmla="*/ 153989 w 307979"/>
              <a:gd name="connsiteY3" fmla="*/ 0 h 307922"/>
              <a:gd name="connsiteX4" fmla="*/ 307978 w 307979"/>
              <a:gd name="connsiteY4" fmla="*/ 153962 h 3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979" h="307922">
                <a:moveTo>
                  <a:pt x="307978" y="153962"/>
                </a:moveTo>
                <a:cubicBezTo>
                  <a:pt x="307978" y="238992"/>
                  <a:pt x="239034" y="307923"/>
                  <a:pt x="153989" y="307923"/>
                </a:cubicBezTo>
                <a:cubicBezTo>
                  <a:pt x="68944" y="307923"/>
                  <a:pt x="1" y="238992"/>
                  <a:pt x="1" y="153962"/>
                </a:cubicBezTo>
                <a:cubicBezTo>
                  <a:pt x="1" y="68931"/>
                  <a:pt x="68944" y="0"/>
                  <a:pt x="153989" y="0"/>
                </a:cubicBezTo>
                <a:cubicBezTo>
                  <a:pt x="239034" y="0"/>
                  <a:pt x="307978" y="68931"/>
                  <a:pt x="307978" y="153962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30" name="TextBox 25">
            <a:extLst>
              <a:ext uri="{FF2B5EF4-FFF2-40B4-BE49-F238E27FC236}">
                <a16:creationId xmlns:a16="http://schemas.microsoft.com/office/drawing/2014/main" id="{A572CB5B-A190-02D7-CA6D-1C20C994BB7D}"/>
              </a:ext>
            </a:extLst>
          </p:cNvPr>
          <p:cNvSpPr txBox="1"/>
          <p:nvPr/>
        </p:nvSpPr>
        <p:spPr>
          <a:xfrm>
            <a:off x="6203819" y="3790316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2" name="TextBox 26">
            <a:extLst>
              <a:ext uri="{FF2B5EF4-FFF2-40B4-BE49-F238E27FC236}">
                <a16:creationId xmlns:a16="http://schemas.microsoft.com/office/drawing/2014/main" id="{6F7015EC-3578-5093-0587-4ABD1002BB7C}"/>
              </a:ext>
            </a:extLst>
          </p:cNvPr>
          <p:cNvSpPr txBox="1"/>
          <p:nvPr/>
        </p:nvSpPr>
        <p:spPr>
          <a:xfrm>
            <a:off x="6856545" y="3821093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4AAA0376-B7A4-5BA7-3248-1F6A965D1BD5}"/>
              </a:ext>
            </a:extLst>
          </p:cNvPr>
          <p:cNvCxnSpPr>
            <a:cxnSpLocks/>
          </p:cNvCxnSpPr>
          <p:nvPr/>
        </p:nvCxnSpPr>
        <p:spPr>
          <a:xfrm>
            <a:off x="6755531" y="3809419"/>
            <a:ext cx="0" cy="48501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orme libre 46">
            <a:extLst>
              <a:ext uri="{FF2B5EF4-FFF2-40B4-BE49-F238E27FC236}">
                <a16:creationId xmlns:a16="http://schemas.microsoft.com/office/drawing/2014/main" id="{4B7E0638-3B25-446D-FEDE-2446479BCE31}"/>
              </a:ext>
            </a:extLst>
          </p:cNvPr>
          <p:cNvSpPr/>
          <p:nvPr/>
        </p:nvSpPr>
        <p:spPr>
          <a:xfrm>
            <a:off x="5658916" y="3203117"/>
            <a:ext cx="512967" cy="512872"/>
          </a:xfrm>
          <a:custGeom>
            <a:avLst/>
            <a:gdLst>
              <a:gd name="connsiteX0" fmla="*/ 307978 w 307979"/>
              <a:gd name="connsiteY0" fmla="*/ 153961 h 307922"/>
              <a:gd name="connsiteX1" fmla="*/ 153989 w 307979"/>
              <a:gd name="connsiteY1" fmla="*/ 307922 h 307922"/>
              <a:gd name="connsiteX2" fmla="*/ 1 w 307979"/>
              <a:gd name="connsiteY2" fmla="*/ 153961 h 307922"/>
              <a:gd name="connsiteX3" fmla="*/ 153989 w 307979"/>
              <a:gd name="connsiteY3" fmla="*/ 0 h 307922"/>
              <a:gd name="connsiteX4" fmla="*/ 307978 w 307979"/>
              <a:gd name="connsiteY4" fmla="*/ 153961 h 3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979" h="307922">
                <a:moveTo>
                  <a:pt x="307978" y="153961"/>
                </a:moveTo>
                <a:cubicBezTo>
                  <a:pt x="307978" y="238991"/>
                  <a:pt x="239034" y="307922"/>
                  <a:pt x="153989" y="307922"/>
                </a:cubicBezTo>
                <a:cubicBezTo>
                  <a:pt x="68944" y="307922"/>
                  <a:pt x="1" y="238991"/>
                  <a:pt x="1" y="153961"/>
                </a:cubicBezTo>
                <a:cubicBezTo>
                  <a:pt x="1" y="68931"/>
                  <a:pt x="68944" y="0"/>
                  <a:pt x="153989" y="0"/>
                </a:cubicBezTo>
                <a:cubicBezTo>
                  <a:pt x="239034" y="0"/>
                  <a:pt x="307978" y="68931"/>
                  <a:pt x="307978" y="15396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55" name="TextBox 25">
            <a:extLst>
              <a:ext uri="{FF2B5EF4-FFF2-40B4-BE49-F238E27FC236}">
                <a16:creationId xmlns:a16="http://schemas.microsoft.com/office/drawing/2014/main" id="{B8D392FF-F51A-0CAE-16C1-8F9B0DF9C41C}"/>
              </a:ext>
            </a:extLst>
          </p:cNvPr>
          <p:cNvSpPr txBox="1"/>
          <p:nvPr/>
        </p:nvSpPr>
        <p:spPr>
          <a:xfrm>
            <a:off x="6247850" y="3197943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6" name="TextBox 26">
            <a:extLst>
              <a:ext uri="{FF2B5EF4-FFF2-40B4-BE49-F238E27FC236}">
                <a16:creationId xmlns:a16="http://schemas.microsoft.com/office/drawing/2014/main" id="{9BB3F95A-F2CB-971B-3759-9EF1BA04044F}"/>
              </a:ext>
            </a:extLst>
          </p:cNvPr>
          <p:cNvSpPr txBox="1"/>
          <p:nvPr/>
        </p:nvSpPr>
        <p:spPr>
          <a:xfrm>
            <a:off x="6900576" y="3228720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4576B37B-50FE-237E-B8C2-70869D6506DE}"/>
              </a:ext>
            </a:extLst>
          </p:cNvPr>
          <p:cNvCxnSpPr>
            <a:cxnSpLocks/>
          </p:cNvCxnSpPr>
          <p:nvPr/>
        </p:nvCxnSpPr>
        <p:spPr>
          <a:xfrm>
            <a:off x="6799562" y="3217046"/>
            <a:ext cx="0" cy="48501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orme libre 50">
            <a:extLst>
              <a:ext uri="{FF2B5EF4-FFF2-40B4-BE49-F238E27FC236}">
                <a16:creationId xmlns:a16="http://schemas.microsoft.com/office/drawing/2014/main" id="{81F7ED1A-9374-536F-D82F-B1F3C61F252B}"/>
              </a:ext>
            </a:extLst>
          </p:cNvPr>
          <p:cNvSpPr/>
          <p:nvPr/>
        </p:nvSpPr>
        <p:spPr>
          <a:xfrm>
            <a:off x="5592045" y="2610744"/>
            <a:ext cx="512967" cy="512872"/>
          </a:xfrm>
          <a:custGeom>
            <a:avLst/>
            <a:gdLst>
              <a:gd name="connsiteX0" fmla="*/ 307979 w 307979"/>
              <a:gd name="connsiteY0" fmla="*/ 153961 h 307922"/>
              <a:gd name="connsiteX1" fmla="*/ 153990 w 307979"/>
              <a:gd name="connsiteY1" fmla="*/ 307923 h 307922"/>
              <a:gd name="connsiteX2" fmla="*/ 1 w 307979"/>
              <a:gd name="connsiteY2" fmla="*/ 153961 h 307922"/>
              <a:gd name="connsiteX3" fmla="*/ 153990 w 307979"/>
              <a:gd name="connsiteY3" fmla="*/ 0 h 307922"/>
              <a:gd name="connsiteX4" fmla="*/ 307979 w 307979"/>
              <a:gd name="connsiteY4" fmla="*/ 153961 h 30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979" h="307922">
                <a:moveTo>
                  <a:pt x="307979" y="153961"/>
                </a:moveTo>
                <a:cubicBezTo>
                  <a:pt x="307979" y="238991"/>
                  <a:pt x="239035" y="307923"/>
                  <a:pt x="153990" y="307923"/>
                </a:cubicBezTo>
                <a:cubicBezTo>
                  <a:pt x="68945" y="307923"/>
                  <a:pt x="1" y="238991"/>
                  <a:pt x="1" y="153961"/>
                </a:cubicBezTo>
                <a:cubicBezTo>
                  <a:pt x="1" y="68931"/>
                  <a:pt x="68945" y="0"/>
                  <a:pt x="153990" y="0"/>
                </a:cubicBezTo>
                <a:cubicBezTo>
                  <a:pt x="239035" y="0"/>
                  <a:pt x="307979" y="68931"/>
                  <a:pt x="307979" y="153961"/>
                </a:cubicBez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59" name="TextBox 25">
            <a:extLst>
              <a:ext uri="{FF2B5EF4-FFF2-40B4-BE49-F238E27FC236}">
                <a16:creationId xmlns:a16="http://schemas.microsoft.com/office/drawing/2014/main" id="{7A58E189-8074-4F72-E369-F1C2218D8668}"/>
              </a:ext>
            </a:extLst>
          </p:cNvPr>
          <p:cNvSpPr txBox="1"/>
          <p:nvPr/>
        </p:nvSpPr>
        <p:spPr>
          <a:xfrm>
            <a:off x="6193606" y="2605570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0" name="TextBox 26">
            <a:extLst>
              <a:ext uri="{FF2B5EF4-FFF2-40B4-BE49-F238E27FC236}">
                <a16:creationId xmlns:a16="http://schemas.microsoft.com/office/drawing/2014/main" id="{DDA59AFA-29D5-5655-E07A-FFBF7C937B58}"/>
              </a:ext>
            </a:extLst>
          </p:cNvPr>
          <p:cNvSpPr txBox="1"/>
          <p:nvPr/>
        </p:nvSpPr>
        <p:spPr>
          <a:xfrm>
            <a:off x="6846332" y="2636347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D92EE794-290C-0030-7446-3E436C06265F}"/>
              </a:ext>
            </a:extLst>
          </p:cNvPr>
          <p:cNvCxnSpPr>
            <a:cxnSpLocks/>
          </p:cNvCxnSpPr>
          <p:nvPr/>
        </p:nvCxnSpPr>
        <p:spPr>
          <a:xfrm>
            <a:off x="6745318" y="2624673"/>
            <a:ext cx="0" cy="48501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BF86DA4-6A7F-B4E6-AF4B-3D18A5B0E386}"/>
              </a:ext>
            </a:extLst>
          </p:cNvPr>
          <p:cNvGrpSpPr/>
          <p:nvPr/>
        </p:nvGrpSpPr>
        <p:grpSpPr>
          <a:xfrm>
            <a:off x="1300504" y="4300176"/>
            <a:ext cx="3399685" cy="697466"/>
            <a:chOff x="1300504" y="4300176"/>
            <a:chExt cx="3399685" cy="697466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2B4C21C-3665-85F1-4FB0-194D03C0CFED}"/>
                </a:ext>
              </a:extLst>
            </p:cNvPr>
            <p:cNvSpPr/>
            <p:nvPr/>
          </p:nvSpPr>
          <p:spPr>
            <a:xfrm>
              <a:off x="1300504" y="4508608"/>
              <a:ext cx="3399685" cy="489034"/>
            </a:xfrm>
            <a:custGeom>
              <a:avLst/>
              <a:gdLst>
                <a:gd name="connsiteX0" fmla="*/ 0 w 3399685"/>
                <a:gd name="connsiteY0" fmla="*/ 0 h 460974"/>
                <a:gd name="connsiteX1" fmla="*/ 570542 w 3399685"/>
                <a:gd name="connsiteY1" fmla="*/ 176774 h 460974"/>
                <a:gd name="connsiteX2" fmla="*/ 1380681 w 3399685"/>
                <a:gd name="connsiteY2" fmla="*/ 232300 h 460974"/>
                <a:gd name="connsiteX3" fmla="*/ 1508397 w 3399685"/>
                <a:gd name="connsiteY3" fmla="*/ 233978 h 460974"/>
                <a:gd name="connsiteX4" fmla="*/ 1508397 w 3399685"/>
                <a:gd name="connsiteY4" fmla="*/ 0 h 460974"/>
                <a:gd name="connsiteX5" fmla="*/ 1891288 w 3399685"/>
                <a:gd name="connsiteY5" fmla="*/ 0 h 460974"/>
                <a:gd name="connsiteX6" fmla="*/ 1891288 w 3399685"/>
                <a:gd name="connsiteY6" fmla="*/ 233912 h 460974"/>
                <a:gd name="connsiteX7" fmla="*/ 2030845 w 3399685"/>
                <a:gd name="connsiteY7" fmla="*/ 232031 h 460974"/>
                <a:gd name="connsiteX8" fmla="*/ 2340087 w 3399685"/>
                <a:gd name="connsiteY8" fmla="*/ 219155 h 460974"/>
                <a:gd name="connsiteX9" fmla="*/ 3058310 w 3399685"/>
                <a:gd name="connsiteY9" fmla="*/ 142213 h 460974"/>
                <a:gd name="connsiteX10" fmla="*/ 3399685 w 3399685"/>
                <a:gd name="connsiteY10" fmla="*/ 0 h 460974"/>
                <a:gd name="connsiteX11" fmla="*/ 3399685 w 3399685"/>
                <a:gd name="connsiteY11" fmla="*/ 224482 h 460974"/>
                <a:gd name="connsiteX12" fmla="*/ 3058310 w 3399685"/>
                <a:gd name="connsiteY12" fmla="*/ 366693 h 460974"/>
                <a:gd name="connsiteX13" fmla="*/ 2340087 w 3399685"/>
                <a:gd name="connsiteY13" fmla="*/ 443637 h 460974"/>
                <a:gd name="connsiteX14" fmla="*/ 1699844 w 3399685"/>
                <a:gd name="connsiteY14" fmla="*/ 460974 h 460974"/>
                <a:gd name="connsiteX15" fmla="*/ 1380681 w 3399685"/>
                <a:gd name="connsiteY15" fmla="*/ 456782 h 460974"/>
                <a:gd name="connsiteX16" fmla="*/ 570542 w 3399685"/>
                <a:gd name="connsiteY16" fmla="*/ 401256 h 460974"/>
                <a:gd name="connsiteX17" fmla="*/ 0 w 3399685"/>
                <a:gd name="connsiteY17" fmla="*/ 224482 h 460974"/>
                <a:gd name="connsiteX0" fmla="*/ 0 w 3399685"/>
                <a:gd name="connsiteY0" fmla="*/ 0 h 460974"/>
                <a:gd name="connsiteX1" fmla="*/ 570542 w 3399685"/>
                <a:gd name="connsiteY1" fmla="*/ 176774 h 460974"/>
                <a:gd name="connsiteX2" fmla="*/ 1380681 w 3399685"/>
                <a:gd name="connsiteY2" fmla="*/ 232300 h 460974"/>
                <a:gd name="connsiteX3" fmla="*/ 1508397 w 3399685"/>
                <a:gd name="connsiteY3" fmla="*/ 0 h 460974"/>
                <a:gd name="connsiteX4" fmla="*/ 1891288 w 3399685"/>
                <a:gd name="connsiteY4" fmla="*/ 0 h 460974"/>
                <a:gd name="connsiteX5" fmla="*/ 1891288 w 3399685"/>
                <a:gd name="connsiteY5" fmla="*/ 233912 h 460974"/>
                <a:gd name="connsiteX6" fmla="*/ 2030845 w 3399685"/>
                <a:gd name="connsiteY6" fmla="*/ 232031 h 460974"/>
                <a:gd name="connsiteX7" fmla="*/ 2340087 w 3399685"/>
                <a:gd name="connsiteY7" fmla="*/ 219155 h 460974"/>
                <a:gd name="connsiteX8" fmla="*/ 3058310 w 3399685"/>
                <a:gd name="connsiteY8" fmla="*/ 142213 h 460974"/>
                <a:gd name="connsiteX9" fmla="*/ 3399685 w 3399685"/>
                <a:gd name="connsiteY9" fmla="*/ 0 h 460974"/>
                <a:gd name="connsiteX10" fmla="*/ 3399685 w 3399685"/>
                <a:gd name="connsiteY10" fmla="*/ 224482 h 460974"/>
                <a:gd name="connsiteX11" fmla="*/ 3058310 w 3399685"/>
                <a:gd name="connsiteY11" fmla="*/ 366693 h 460974"/>
                <a:gd name="connsiteX12" fmla="*/ 2340087 w 3399685"/>
                <a:gd name="connsiteY12" fmla="*/ 443637 h 460974"/>
                <a:gd name="connsiteX13" fmla="*/ 1699844 w 3399685"/>
                <a:gd name="connsiteY13" fmla="*/ 460974 h 460974"/>
                <a:gd name="connsiteX14" fmla="*/ 1380681 w 3399685"/>
                <a:gd name="connsiteY14" fmla="*/ 456782 h 460974"/>
                <a:gd name="connsiteX15" fmla="*/ 570542 w 3399685"/>
                <a:gd name="connsiteY15" fmla="*/ 401256 h 460974"/>
                <a:gd name="connsiteX16" fmla="*/ 0 w 3399685"/>
                <a:gd name="connsiteY16" fmla="*/ 224482 h 460974"/>
                <a:gd name="connsiteX17" fmla="*/ 0 w 3399685"/>
                <a:gd name="connsiteY17" fmla="*/ 0 h 460974"/>
                <a:gd name="connsiteX0" fmla="*/ 0 w 3399685"/>
                <a:gd name="connsiteY0" fmla="*/ 0 h 460974"/>
                <a:gd name="connsiteX1" fmla="*/ 570542 w 3399685"/>
                <a:gd name="connsiteY1" fmla="*/ 176774 h 460974"/>
                <a:gd name="connsiteX2" fmla="*/ 1508397 w 3399685"/>
                <a:gd name="connsiteY2" fmla="*/ 0 h 460974"/>
                <a:gd name="connsiteX3" fmla="*/ 1891288 w 3399685"/>
                <a:gd name="connsiteY3" fmla="*/ 0 h 460974"/>
                <a:gd name="connsiteX4" fmla="*/ 1891288 w 3399685"/>
                <a:gd name="connsiteY4" fmla="*/ 233912 h 460974"/>
                <a:gd name="connsiteX5" fmla="*/ 2030845 w 3399685"/>
                <a:gd name="connsiteY5" fmla="*/ 232031 h 460974"/>
                <a:gd name="connsiteX6" fmla="*/ 2340087 w 3399685"/>
                <a:gd name="connsiteY6" fmla="*/ 219155 h 460974"/>
                <a:gd name="connsiteX7" fmla="*/ 3058310 w 3399685"/>
                <a:gd name="connsiteY7" fmla="*/ 142213 h 460974"/>
                <a:gd name="connsiteX8" fmla="*/ 3399685 w 3399685"/>
                <a:gd name="connsiteY8" fmla="*/ 0 h 460974"/>
                <a:gd name="connsiteX9" fmla="*/ 3399685 w 3399685"/>
                <a:gd name="connsiteY9" fmla="*/ 224482 h 460974"/>
                <a:gd name="connsiteX10" fmla="*/ 3058310 w 3399685"/>
                <a:gd name="connsiteY10" fmla="*/ 366693 h 460974"/>
                <a:gd name="connsiteX11" fmla="*/ 2340087 w 3399685"/>
                <a:gd name="connsiteY11" fmla="*/ 443637 h 460974"/>
                <a:gd name="connsiteX12" fmla="*/ 1699844 w 3399685"/>
                <a:gd name="connsiteY12" fmla="*/ 460974 h 460974"/>
                <a:gd name="connsiteX13" fmla="*/ 1380681 w 3399685"/>
                <a:gd name="connsiteY13" fmla="*/ 456782 h 460974"/>
                <a:gd name="connsiteX14" fmla="*/ 570542 w 3399685"/>
                <a:gd name="connsiteY14" fmla="*/ 401256 h 460974"/>
                <a:gd name="connsiteX15" fmla="*/ 0 w 3399685"/>
                <a:gd name="connsiteY15" fmla="*/ 224482 h 460974"/>
                <a:gd name="connsiteX16" fmla="*/ 0 w 3399685"/>
                <a:gd name="connsiteY16" fmla="*/ 0 h 460974"/>
                <a:gd name="connsiteX0" fmla="*/ 0 w 3399685"/>
                <a:gd name="connsiteY0" fmla="*/ 16628 h 477602"/>
                <a:gd name="connsiteX1" fmla="*/ 1508397 w 3399685"/>
                <a:gd name="connsiteY1" fmla="*/ 16628 h 477602"/>
                <a:gd name="connsiteX2" fmla="*/ 1891288 w 3399685"/>
                <a:gd name="connsiteY2" fmla="*/ 16628 h 477602"/>
                <a:gd name="connsiteX3" fmla="*/ 1891288 w 3399685"/>
                <a:gd name="connsiteY3" fmla="*/ 250540 h 477602"/>
                <a:gd name="connsiteX4" fmla="*/ 2030845 w 3399685"/>
                <a:gd name="connsiteY4" fmla="*/ 248659 h 477602"/>
                <a:gd name="connsiteX5" fmla="*/ 2340087 w 3399685"/>
                <a:gd name="connsiteY5" fmla="*/ 235783 h 477602"/>
                <a:gd name="connsiteX6" fmla="*/ 3058310 w 3399685"/>
                <a:gd name="connsiteY6" fmla="*/ 158841 h 477602"/>
                <a:gd name="connsiteX7" fmla="*/ 3399685 w 3399685"/>
                <a:gd name="connsiteY7" fmla="*/ 16628 h 477602"/>
                <a:gd name="connsiteX8" fmla="*/ 3399685 w 3399685"/>
                <a:gd name="connsiteY8" fmla="*/ 241110 h 477602"/>
                <a:gd name="connsiteX9" fmla="*/ 3058310 w 3399685"/>
                <a:gd name="connsiteY9" fmla="*/ 383321 h 477602"/>
                <a:gd name="connsiteX10" fmla="*/ 2340087 w 3399685"/>
                <a:gd name="connsiteY10" fmla="*/ 460265 h 477602"/>
                <a:gd name="connsiteX11" fmla="*/ 1699844 w 3399685"/>
                <a:gd name="connsiteY11" fmla="*/ 477602 h 477602"/>
                <a:gd name="connsiteX12" fmla="*/ 1380681 w 3399685"/>
                <a:gd name="connsiteY12" fmla="*/ 473410 h 477602"/>
                <a:gd name="connsiteX13" fmla="*/ 570542 w 3399685"/>
                <a:gd name="connsiteY13" fmla="*/ 417884 h 477602"/>
                <a:gd name="connsiteX14" fmla="*/ 0 w 3399685"/>
                <a:gd name="connsiteY14" fmla="*/ 241110 h 477602"/>
                <a:gd name="connsiteX15" fmla="*/ 0 w 3399685"/>
                <a:gd name="connsiteY15" fmla="*/ 16628 h 477602"/>
                <a:gd name="connsiteX0" fmla="*/ 0 w 3399685"/>
                <a:gd name="connsiteY0" fmla="*/ 16628 h 477602"/>
                <a:gd name="connsiteX1" fmla="*/ 1508397 w 3399685"/>
                <a:gd name="connsiteY1" fmla="*/ 16628 h 477602"/>
                <a:gd name="connsiteX2" fmla="*/ 1891288 w 3399685"/>
                <a:gd name="connsiteY2" fmla="*/ 16628 h 477602"/>
                <a:gd name="connsiteX3" fmla="*/ 2030845 w 3399685"/>
                <a:gd name="connsiteY3" fmla="*/ 248659 h 477602"/>
                <a:gd name="connsiteX4" fmla="*/ 2340087 w 3399685"/>
                <a:gd name="connsiteY4" fmla="*/ 235783 h 477602"/>
                <a:gd name="connsiteX5" fmla="*/ 3058310 w 3399685"/>
                <a:gd name="connsiteY5" fmla="*/ 158841 h 477602"/>
                <a:gd name="connsiteX6" fmla="*/ 3399685 w 3399685"/>
                <a:gd name="connsiteY6" fmla="*/ 16628 h 477602"/>
                <a:gd name="connsiteX7" fmla="*/ 3399685 w 3399685"/>
                <a:gd name="connsiteY7" fmla="*/ 241110 h 477602"/>
                <a:gd name="connsiteX8" fmla="*/ 3058310 w 3399685"/>
                <a:gd name="connsiteY8" fmla="*/ 383321 h 477602"/>
                <a:gd name="connsiteX9" fmla="*/ 2340087 w 3399685"/>
                <a:gd name="connsiteY9" fmla="*/ 460265 h 477602"/>
                <a:gd name="connsiteX10" fmla="*/ 1699844 w 3399685"/>
                <a:gd name="connsiteY10" fmla="*/ 477602 h 477602"/>
                <a:gd name="connsiteX11" fmla="*/ 1380681 w 3399685"/>
                <a:gd name="connsiteY11" fmla="*/ 473410 h 477602"/>
                <a:gd name="connsiteX12" fmla="*/ 570542 w 3399685"/>
                <a:gd name="connsiteY12" fmla="*/ 417884 h 477602"/>
                <a:gd name="connsiteX13" fmla="*/ 0 w 3399685"/>
                <a:gd name="connsiteY13" fmla="*/ 241110 h 477602"/>
                <a:gd name="connsiteX14" fmla="*/ 0 w 3399685"/>
                <a:gd name="connsiteY14" fmla="*/ 16628 h 477602"/>
                <a:gd name="connsiteX0" fmla="*/ 0 w 3399685"/>
                <a:gd name="connsiteY0" fmla="*/ 16628 h 477602"/>
                <a:gd name="connsiteX1" fmla="*/ 1508397 w 3399685"/>
                <a:gd name="connsiteY1" fmla="*/ 16628 h 477602"/>
                <a:gd name="connsiteX2" fmla="*/ 1891288 w 3399685"/>
                <a:gd name="connsiteY2" fmla="*/ 16628 h 477602"/>
                <a:gd name="connsiteX3" fmla="*/ 2340087 w 3399685"/>
                <a:gd name="connsiteY3" fmla="*/ 235783 h 477602"/>
                <a:gd name="connsiteX4" fmla="*/ 3058310 w 3399685"/>
                <a:gd name="connsiteY4" fmla="*/ 158841 h 477602"/>
                <a:gd name="connsiteX5" fmla="*/ 3399685 w 3399685"/>
                <a:gd name="connsiteY5" fmla="*/ 16628 h 477602"/>
                <a:gd name="connsiteX6" fmla="*/ 3399685 w 3399685"/>
                <a:gd name="connsiteY6" fmla="*/ 241110 h 477602"/>
                <a:gd name="connsiteX7" fmla="*/ 3058310 w 3399685"/>
                <a:gd name="connsiteY7" fmla="*/ 383321 h 477602"/>
                <a:gd name="connsiteX8" fmla="*/ 2340087 w 3399685"/>
                <a:gd name="connsiteY8" fmla="*/ 460265 h 477602"/>
                <a:gd name="connsiteX9" fmla="*/ 1699844 w 3399685"/>
                <a:gd name="connsiteY9" fmla="*/ 477602 h 477602"/>
                <a:gd name="connsiteX10" fmla="*/ 1380681 w 3399685"/>
                <a:gd name="connsiteY10" fmla="*/ 473410 h 477602"/>
                <a:gd name="connsiteX11" fmla="*/ 570542 w 3399685"/>
                <a:gd name="connsiteY11" fmla="*/ 417884 h 477602"/>
                <a:gd name="connsiteX12" fmla="*/ 0 w 3399685"/>
                <a:gd name="connsiteY12" fmla="*/ 241110 h 477602"/>
                <a:gd name="connsiteX13" fmla="*/ 0 w 3399685"/>
                <a:gd name="connsiteY13" fmla="*/ 16628 h 477602"/>
                <a:gd name="connsiteX0" fmla="*/ 0 w 3399685"/>
                <a:gd name="connsiteY0" fmla="*/ 16628 h 477602"/>
                <a:gd name="connsiteX1" fmla="*/ 1508397 w 3399685"/>
                <a:gd name="connsiteY1" fmla="*/ 16628 h 477602"/>
                <a:gd name="connsiteX2" fmla="*/ 1891288 w 3399685"/>
                <a:gd name="connsiteY2" fmla="*/ 16628 h 477602"/>
                <a:gd name="connsiteX3" fmla="*/ 3058310 w 3399685"/>
                <a:gd name="connsiteY3" fmla="*/ 158841 h 477602"/>
                <a:gd name="connsiteX4" fmla="*/ 3399685 w 3399685"/>
                <a:gd name="connsiteY4" fmla="*/ 16628 h 477602"/>
                <a:gd name="connsiteX5" fmla="*/ 3399685 w 3399685"/>
                <a:gd name="connsiteY5" fmla="*/ 241110 h 477602"/>
                <a:gd name="connsiteX6" fmla="*/ 3058310 w 3399685"/>
                <a:gd name="connsiteY6" fmla="*/ 383321 h 477602"/>
                <a:gd name="connsiteX7" fmla="*/ 2340087 w 3399685"/>
                <a:gd name="connsiteY7" fmla="*/ 460265 h 477602"/>
                <a:gd name="connsiteX8" fmla="*/ 1699844 w 3399685"/>
                <a:gd name="connsiteY8" fmla="*/ 477602 h 477602"/>
                <a:gd name="connsiteX9" fmla="*/ 1380681 w 3399685"/>
                <a:gd name="connsiteY9" fmla="*/ 473410 h 477602"/>
                <a:gd name="connsiteX10" fmla="*/ 570542 w 3399685"/>
                <a:gd name="connsiteY10" fmla="*/ 417884 h 477602"/>
                <a:gd name="connsiteX11" fmla="*/ 0 w 3399685"/>
                <a:gd name="connsiteY11" fmla="*/ 241110 h 477602"/>
                <a:gd name="connsiteX12" fmla="*/ 0 w 3399685"/>
                <a:gd name="connsiteY12" fmla="*/ 16628 h 477602"/>
                <a:gd name="connsiteX0" fmla="*/ 0 w 3399685"/>
                <a:gd name="connsiteY0" fmla="*/ 16628 h 477602"/>
                <a:gd name="connsiteX1" fmla="*/ 1508397 w 3399685"/>
                <a:gd name="connsiteY1" fmla="*/ 16628 h 477602"/>
                <a:gd name="connsiteX2" fmla="*/ 1891288 w 3399685"/>
                <a:gd name="connsiteY2" fmla="*/ 16628 h 477602"/>
                <a:gd name="connsiteX3" fmla="*/ 3399685 w 3399685"/>
                <a:gd name="connsiteY3" fmla="*/ 16628 h 477602"/>
                <a:gd name="connsiteX4" fmla="*/ 3399685 w 3399685"/>
                <a:gd name="connsiteY4" fmla="*/ 241110 h 477602"/>
                <a:gd name="connsiteX5" fmla="*/ 3058310 w 3399685"/>
                <a:gd name="connsiteY5" fmla="*/ 383321 h 477602"/>
                <a:gd name="connsiteX6" fmla="*/ 2340087 w 3399685"/>
                <a:gd name="connsiteY6" fmla="*/ 460265 h 477602"/>
                <a:gd name="connsiteX7" fmla="*/ 1699844 w 3399685"/>
                <a:gd name="connsiteY7" fmla="*/ 477602 h 477602"/>
                <a:gd name="connsiteX8" fmla="*/ 1380681 w 3399685"/>
                <a:gd name="connsiteY8" fmla="*/ 473410 h 477602"/>
                <a:gd name="connsiteX9" fmla="*/ 570542 w 3399685"/>
                <a:gd name="connsiteY9" fmla="*/ 417884 h 477602"/>
                <a:gd name="connsiteX10" fmla="*/ 0 w 3399685"/>
                <a:gd name="connsiteY10" fmla="*/ 241110 h 477602"/>
                <a:gd name="connsiteX11" fmla="*/ 0 w 3399685"/>
                <a:gd name="connsiteY11" fmla="*/ 16628 h 477602"/>
                <a:gd name="connsiteX0" fmla="*/ 0 w 3399685"/>
                <a:gd name="connsiteY0" fmla="*/ 16628 h 477602"/>
                <a:gd name="connsiteX1" fmla="*/ 1508397 w 3399685"/>
                <a:gd name="connsiteY1" fmla="*/ 16628 h 477602"/>
                <a:gd name="connsiteX2" fmla="*/ 3399685 w 3399685"/>
                <a:gd name="connsiteY2" fmla="*/ 16628 h 477602"/>
                <a:gd name="connsiteX3" fmla="*/ 3399685 w 3399685"/>
                <a:gd name="connsiteY3" fmla="*/ 241110 h 477602"/>
                <a:gd name="connsiteX4" fmla="*/ 3058310 w 3399685"/>
                <a:gd name="connsiteY4" fmla="*/ 383321 h 477602"/>
                <a:gd name="connsiteX5" fmla="*/ 2340087 w 3399685"/>
                <a:gd name="connsiteY5" fmla="*/ 460265 h 477602"/>
                <a:gd name="connsiteX6" fmla="*/ 1699844 w 3399685"/>
                <a:gd name="connsiteY6" fmla="*/ 477602 h 477602"/>
                <a:gd name="connsiteX7" fmla="*/ 1380681 w 3399685"/>
                <a:gd name="connsiteY7" fmla="*/ 473410 h 477602"/>
                <a:gd name="connsiteX8" fmla="*/ 570542 w 3399685"/>
                <a:gd name="connsiteY8" fmla="*/ 417884 h 477602"/>
                <a:gd name="connsiteX9" fmla="*/ 0 w 3399685"/>
                <a:gd name="connsiteY9" fmla="*/ 241110 h 477602"/>
                <a:gd name="connsiteX10" fmla="*/ 0 w 3399685"/>
                <a:gd name="connsiteY10" fmla="*/ 16628 h 477602"/>
                <a:gd name="connsiteX0" fmla="*/ 0 w 3399685"/>
                <a:gd name="connsiteY0" fmla="*/ 28060 h 489034"/>
                <a:gd name="connsiteX1" fmla="*/ 3399685 w 3399685"/>
                <a:gd name="connsiteY1" fmla="*/ 28060 h 489034"/>
                <a:gd name="connsiteX2" fmla="*/ 3399685 w 3399685"/>
                <a:gd name="connsiteY2" fmla="*/ 252542 h 489034"/>
                <a:gd name="connsiteX3" fmla="*/ 3058310 w 3399685"/>
                <a:gd name="connsiteY3" fmla="*/ 394753 h 489034"/>
                <a:gd name="connsiteX4" fmla="*/ 2340087 w 3399685"/>
                <a:gd name="connsiteY4" fmla="*/ 471697 h 489034"/>
                <a:gd name="connsiteX5" fmla="*/ 1699844 w 3399685"/>
                <a:gd name="connsiteY5" fmla="*/ 489034 h 489034"/>
                <a:gd name="connsiteX6" fmla="*/ 1380681 w 3399685"/>
                <a:gd name="connsiteY6" fmla="*/ 484842 h 489034"/>
                <a:gd name="connsiteX7" fmla="*/ 570542 w 3399685"/>
                <a:gd name="connsiteY7" fmla="*/ 429316 h 489034"/>
                <a:gd name="connsiteX8" fmla="*/ 0 w 3399685"/>
                <a:gd name="connsiteY8" fmla="*/ 252542 h 489034"/>
                <a:gd name="connsiteX9" fmla="*/ 0 w 3399685"/>
                <a:gd name="connsiteY9" fmla="*/ 28060 h 489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99685" h="489034">
                  <a:moveTo>
                    <a:pt x="0" y="28060"/>
                  </a:moveTo>
                  <a:cubicBezTo>
                    <a:pt x="566614" y="-9354"/>
                    <a:pt x="2833071" y="-9354"/>
                    <a:pt x="3399685" y="28060"/>
                  </a:cubicBezTo>
                  <a:lnTo>
                    <a:pt x="3399685" y="252542"/>
                  </a:lnTo>
                  <a:cubicBezTo>
                    <a:pt x="3399685" y="305914"/>
                    <a:pt x="3272634" y="355207"/>
                    <a:pt x="3058310" y="394753"/>
                  </a:cubicBezTo>
                  <a:cubicBezTo>
                    <a:pt x="2874705" y="428635"/>
                    <a:pt x="2626945" y="455493"/>
                    <a:pt x="2340087" y="471697"/>
                  </a:cubicBezTo>
                  <a:cubicBezTo>
                    <a:pt x="2142426" y="482915"/>
                    <a:pt x="1926292" y="489034"/>
                    <a:pt x="1699844" y="489034"/>
                  </a:cubicBezTo>
                  <a:cubicBezTo>
                    <a:pt x="1590701" y="489034"/>
                    <a:pt x="1484048" y="487562"/>
                    <a:pt x="1380681" y="484842"/>
                  </a:cubicBezTo>
                  <a:cubicBezTo>
                    <a:pt x="1073313" y="476795"/>
                    <a:pt x="795292" y="457078"/>
                    <a:pt x="570542" y="429316"/>
                  </a:cubicBezTo>
                  <a:cubicBezTo>
                    <a:pt x="220556" y="386029"/>
                    <a:pt x="0" y="322912"/>
                    <a:pt x="0" y="252542"/>
                  </a:cubicBezTo>
                  <a:lnTo>
                    <a:pt x="0" y="28060"/>
                  </a:lnTo>
                  <a:close/>
                </a:path>
              </a:pathLst>
            </a:custGeom>
            <a:solidFill>
              <a:srgbClr val="D58297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E5B5E99E-1354-E1FF-C8AB-2A20DE24C7E1}"/>
                </a:ext>
              </a:extLst>
            </p:cNvPr>
            <p:cNvSpPr/>
            <p:nvPr/>
          </p:nvSpPr>
          <p:spPr>
            <a:xfrm>
              <a:off x="1300504" y="4300176"/>
              <a:ext cx="3399685" cy="472985"/>
            </a:xfrm>
            <a:custGeom>
              <a:avLst/>
              <a:gdLst>
                <a:gd name="connsiteX0" fmla="*/ 1020564 w 2041127"/>
                <a:gd name="connsiteY0" fmla="*/ 0 h 283974"/>
                <a:gd name="connsiteX1" fmla="*/ 2041127 w 2041127"/>
                <a:gd name="connsiteY1" fmla="*/ 141987 h 283974"/>
                <a:gd name="connsiteX2" fmla="*/ 1020564 w 2041127"/>
                <a:gd name="connsiteY2" fmla="*/ 283974 h 283974"/>
                <a:gd name="connsiteX3" fmla="*/ 0 w 2041127"/>
                <a:gd name="connsiteY3" fmla="*/ 141987 h 283974"/>
                <a:gd name="connsiteX4" fmla="*/ 1020564 w 2041127"/>
                <a:gd name="connsiteY4" fmla="*/ 0 h 283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127" h="283974">
                  <a:moveTo>
                    <a:pt x="1020564" y="0"/>
                  </a:moveTo>
                  <a:cubicBezTo>
                    <a:pt x="1584195" y="0"/>
                    <a:pt x="2041127" y="63612"/>
                    <a:pt x="2041127" y="141987"/>
                  </a:cubicBezTo>
                  <a:cubicBezTo>
                    <a:pt x="2041127" y="220363"/>
                    <a:pt x="1584195" y="283974"/>
                    <a:pt x="1020564" y="283974"/>
                  </a:cubicBezTo>
                  <a:cubicBezTo>
                    <a:pt x="456933" y="283974"/>
                    <a:pt x="0" y="220431"/>
                    <a:pt x="0" y="141987"/>
                  </a:cubicBezTo>
                  <a:cubicBezTo>
                    <a:pt x="0" y="63544"/>
                    <a:pt x="456933" y="0"/>
                    <a:pt x="1020564" y="0"/>
                  </a:cubicBezTo>
                  <a:close/>
                </a:path>
              </a:pathLst>
            </a:custGeom>
            <a:solidFill>
              <a:srgbClr val="F595A6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3" name="Graphic 12" descr="Brainstorm with solid fill">
            <a:extLst>
              <a:ext uri="{FF2B5EF4-FFF2-40B4-BE49-F238E27FC236}">
                <a16:creationId xmlns:a16="http://schemas.microsoft.com/office/drawing/2014/main" id="{69432C33-2E21-00CD-02D6-A7252C27BC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67169" y="4458922"/>
            <a:ext cx="266355" cy="266355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B9C51A98-45CB-E09D-16F8-83E632A99ACB}"/>
              </a:ext>
            </a:extLst>
          </p:cNvPr>
          <p:cNvGrpSpPr/>
          <p:nvPr/>
        </p:nvGrpSpPr>
        <p:grpSpPr>
          <a:xfrm>
            <a:off x="1023505" y="3667754"/>
            <a:ext cx="3953682" cy="774522"/>
            <a:chOff x="1023506" y="3667754"/>
            <a:chExt cx="3953682" cy="774522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7153C72F-6BB6-C90D-E3FD-B36F6B7D3439}"/>
                </a:ext>
              </a:extLst>
            </p:cNvPr>
            <p:cNvSpPr/>
            <p:nvPr/>
          </p:nvSpPr>
          <p:spPr>
            <a:xfrm>
              <a:off x="1023506" y="3914713"/>
              <a:ext cx="3953682" cy="527563"/>
            </a:xfrm>
            <a:custGeom>
              <a:avLst/>
              <a:gdLst>
                <a:gd name="connsiteX0" fmla="*/ 0 w 3953682"/>
                <a:gd name="connsiteY0" fmla="*/ 0 h 499503"/>
                <a:gd name="connsiteX1" fmla="*/ 663592 w 3953682"/>
                <a:gd name="connsiteY1" fmla="*/ 205557 h 499503"/>
                <a:gd name="connsiteX2" fmla="*/ 1605770 w 3953682"/>
                <a:gd name="connsiteY2" fmla="*/ 270149 h 499503"/>
                <a:gd name="connsiteX3" fmla="*/ 1785395 w 3953682"/>
                <a:gd name="connsiteY3" fmla="*/ 272508 h 499503"/>
                <a:gd name="connsiteX4" fmla="*/ 1785395 w 3953682"/>
                <a:gd name="connsiteY4" fmla="*/ 0 h 499503"/>
                <a:gd name="connsiteX5" fmla="*/ 2168286 w 3953682"/>
                <a:gd name="connsiteY5" fmla="*/ 0 h 499503"/>
                <a:gd name="connsiteX6" fmla="*/ 2168286 w 3953682"/>
                <a:gd name="connsiteY6" fmla="*/ 272436 h 499503"/>
                <a:gd name="connsiteX7" fmla="*/ 2361723 w 3953682"/>
                <a:gd name="connsiteY7" fmla="*/ 269823 h 499503"/>
                <a:gd name="connsiteX8" fmla="*/ 2721358 w 3953682"/>
                <a:gd name="connsiteY8" fmla="*/ 254852 h 499503"/>
                <a:gd name="connsiteX9" fmla="*/ 3556661 w 3953682"/>
                <a:gd name="connsiteY9" fmla="*/ 165330 h 499503"/>
                <a:gd name="connsiteX10" fmla="*/ 3953682 w 3953682"/>
                <a:gd name="connsiteY10" fmla="*/ 0 h 499503"/>
                <a:gd name="connsiteX11" fmla="*/ 3953682 w 3953682"/>
                <a:gd name="connsiteY11" fmla="*/ 224482 h 499503"/>
                <a:gd name="connsiteX12" fmla="*/ 3556661 w 3953682"/>
                <a:gd name="connsiteY12" fmla="*/ 389812 h 499503"/>
                <a:gd name="connsiteX13" fmla="*/ 2721358 w 3953682"/>
                <a:gd name="connsiteY13" fmla="*/ 479333 h 499503"/>
                <a:gd name="connsiteX14" fmla="*/ 1976840 w 3953682"/>
                <a:gd name="connsiteY14" fmla="*/ 499503 h 499503"/>
                <a:gd name="connsiteX15" fmla="*/ 1605770 w 3953682"/>
                <a:gd name="connsiteY15" fmla="*/ 494629 h 499503"/>
                <a:gd name="connsiteX16" fmla="*/ 663592 w 3953682"/>
                <a:gd name="connsiteY16" fmla="*/ 430039 h 499503"/>
                <a:gd name="connsiteX17" fmla="*/ 0 w 3953682"/>
                <a:gd name="connsiteY17" fmla="*/ 224482 h 499503"/>
                <a:gd name="connsiteX0" fmla="*/ 0 w 3953682"/>
                <a:gd name="connsiteY0" fmla="*/ 0 h 499503"/>
                <a:gd name="connsiteX1" fmla="*/ 663592 w 3953682"/>
                <a:gd name="connsiteY1" fmla="*/ 205557 h 499503"/>
                <a:gd name="connsiteX2" fmla="*/ 1605770 w 3953682"/>
                <a:gd name="connsiteY2" fmla="*/ 270149 h 499503"/>
                <a:gd name="connsiteX3" fmla="*/ 1785395 w 3953682"/>
                <a:gd name="connsiteY3" fmla="*/ 0 h 499503"/>
                <a:gd name="connsiteX4" fmla="*/ 2168286 w 3953682"/>
                <a:gd name="connsiteY4" fmla="*/ 0 h 499503"/>
                <a:gd name="connsiteX5" fmla="*/ 2168286 w 3953682"/>
                <a:gd name="connsiteY5" fmla="*/ 272436 h 499503"/>
                <a:gd name="connsiteX6" fmla="*/ 2361723 w 3953682"/>
                <a:gd name="connsiteY6" fmla="*/ 269823 h 499503"/>
                <a:gd name="connsiteX7" fmla="*/ 2721358 w 3953682"/>
                <a:gd name="connsiteY7" fmla="*/ 254852 h 499503"/>
                <a:gd name="connsiteX8" fmla="*/ 3556661 w 3953682"/>
                <a:gd name="connsiteY8" fmla="*/ 165330 h 499503"/>
                <a:gd name="connsiteX9" fmla="*/ 3953682 w 3953682"/>
                <a:gd name="connsiteY9" fmla="*/ 0 h 499503"/>
                <a:gd name="connsiteX10" fmla="*/ 3953682 w 3953682"/>
                <a:gd name="connsiteY10" fmla="*/ 224482 h 499503"/>
                <a:gd name="connsiteX11" fmla="*/ 3556661 w 3953682"/>
                <a:gd name="connsiteY11" fmla="*/ 389812 h 499503"/>
                <a:gd name="connsiteX12" fmla="*/ 2721358 w 3953682"/>
                <a:gd name="connsiteY12" fmla="*/ 479333 h 499503"/>
                <a:gd name="connsiteX13" fmla="*/ 1976840 w 3953682"/>
                <a:gd name="connsiteY13" fmla="*/ 499503 h 499503"/>
                <a:gd name="connsiteX14" fmla="*/ 1605770 w 3953682"/>
                <a:gd name="connsiteY14" fmla="*/ 494629 h 499503"/>
                <a:gd name="connsiteX15" fmla="*/ 663592 w 3953682"/>
                <a:gd name="connsiteY15" fmla="*/ 430039 h 499503"/>
                <a:gd name="connsiteX16" fmla="*/ 0 w 3953682"/>
                <a:gd name="connsiteY16" fmla="*/ 224482 h 499503"/>
                <a:gd name="connsiteX17" fmla="*/ 0 w 3953682"/>
                <a:gd name="connsiteY17" fmla="*/ 0 h 499503"/>
                <a:gd name="connsiteX0" fmla="*/ 0 w 3953682"/>
                <a:gd name="connsiteY0" fmla="*/ 0 h 499503"/>
                <a:gd name="connsiteX1" fmla="*/ 663592 w 3953682"/>
                <a:gd name="connsiteY1" fmla="*/ 205557 h 499503"/>
                <a:gd name="connsiteX2" fmla="*/ 1785395 w 3953682"/>
                <a:gd name="connsiteY2" fmla="*/ 0 h 499503"/>
                <a:gd name="connsiteX3" fmla="*/ 2168286 w 3953682"/>
                <a:gd name="connsiteY3" fmla="*/ 0 h 499503"/>
                <a:gd name="connsiteX4" fmla="*/ 2168286 w 3953682"/>
                <a:gd name="connsiteY4" fmla="*/ 272436 h 499503"/>
                <a:gd name="connsiteX5" fmla="*/ 2361723 w 3953682"/>
                <a:gd name="connsiteY5" fmla="*/ 269823 h 499503"/>
                <a:gd name="connsiteX6" fmla="*/ 2721358 w 3953682"/>
                <a:gd name="connsiteY6" fmla="*/ 254852 h 499503"/>
                <a:gd name="connsiteX7" fmla="*/ 3556661 w 3953682"/>
                <a:gd name="connsiteY7" fmla="*/ 165330 h 499503"/>
                <a:gd name="connsiteX8" fmla="*/ 3953682 w 3953682"/>
                <a:gd name="connsiteY8" fmla="*/ 0 h 499503"/>
                <a:gd name="connsiteX9" fmla="*/ 3953682 w 3953682"/>
                <a:gd name="connsiteY9" fmla="*/ 224482 h 499503"/>
                <a:gd name="connsiteX10" fmla="*/ 3556661 w 3953682"/>
                <a:gd name="connsiteY10" fmla="*/ 389812 h 499503"/>
                <a:gd name="connsiteX11" fmla="*/ 2721358 w 3953682"/>
                <a:gd name="connsiteY11" fmla="*/ 479333 h 499503"/>
                <a:gd name="connsiteX12" fmla="*/ 1976840 w 3953682"/>
                <a:gd name="connsiteY12" fmla="*/ 499503 h 499503"/>
                <a:gd name="connsiteX13" fmla="*/ 1605770 w 3953682"/>
                <a:gd name="connsiteY13" fmla="*/ 494629 h 499503"/>
                <a:gd name="connsiteX14" fmla="*/ 663592 w 3953682"/>
                <a:gd name="connsiteY14" fmla="*/ 430039 h 499503"/>
                <a:gd name="connsiteX15" fmla="*/ 0 w 3953682"/>
                <a:gd name="connsiteY15" fmla="*/ 224482 h 499503"/>
                <a:gd name="connsiteX16" fmla="*/ 0 w 3953682"/>
                <a:gd name="connsiteY16" fmla="*/ 0 h 499503"/>
                <a:gd name="connsiteX0" fmla="*/ 0 w 3953682"/>
                <a:gd name="connsiteY0" fmla="*/ 16628 h 516131"/>
                <a:gd name="connsiteX1" fmla="*/ 1785395 w 3953682"/>
                <a:gd name="connsiteY1" fmla="*/ 16628 h 516131"/>
                <a:gd name="connsiteX2" fmla="*/ 2168286 w 3953682"/>
                <a:gd name="connsiteY2" fmla="*/ 16628 h 516131"/>
                <a:gd name="connsiteX3" fmla="*/ 2168286 w 3953682"/>
                <a:gd name="connsiteY3" fmla="*/ 289064 h 516131"/>
                <a:gd name="connsiteX4" fmla="*/ 2361723 w 3953682"/>
                <a:gd name="connsiteY4" fmla="*/ 286451 h 516131"/>
                <a:gd name="connsiteX5" fmla="*/ 2721358 w 3953682"/>
                <a:gd name="connsiteY5" fmla="*/ 271480 h 516131"/>
                <a:gd name="connsiteX6" fmla="*/ 3556661 w 3953682"/>
                <a:gd name="connsiteY6" fmla="*/ 181958 h 516131"/>
                <a:gd name="connsiteX7" fmla="*/ 3953682 w 3953682"/>
                <a:gd name="connsiteY7" fmla="*/ 16628 h 516131"/>
                <a:gd name="connsiteX8" fmla="*/ 3953682 w 3953682"/>
                <a:gd name="connsiteY8" fmla="*/ 241110 h 516131"/>
                <a:gd name="connsiteX9" fmla="*/ 3556661 w 3953682"/>
                <a:gd name="connsiteY9" fmla="*/ 406440 h 516131"/>
                <a:gd name="connsiteX10" fmla="*/ 2721358 w 3953682"/>
                <a:gd name="connsiteY10" fmla="*/ 495961 h 516131"/>
                <a:gd name="connsiteX11" fmla="*/ 1976840 w 3953682"/>
                <a:gd name="connsiteY11" fmla="*/ 516131 h 516131"/>
                <a:gd name="connsiteX12" fmla="*/ 1605770 w 3953682"/>
                <a:gd name="connsiteY12" fmla="*/ 511257 h 516131"/>
                <a:gd name="connsiteX13" fmla="*/ 663592 w 3953682"/>
                <a:gd name="connsiteY13" fmla="*/ 446667 h 516131"/>
                <a:gd name="connsiteX14" fmla="*/ 0 w 3953682"/>
                <a:gd name="connsiteY14" fmla="*/ 241110 h 516131"/>
                <a:gd name="connsiteX15" fmla="*/ 0 w 3953682"/>
                <a:gd name="connsiteY15" fmla="*/ 16628 h 516131"/>
                <a:gd name="connsiteX0" fmla="*/ 0 w 3953682"/>
                <a:gd name="connsiteY0" fmla="*/ 16628 h 516131"/>
                <a:gd name="connsiteX1" fmla="*/ 1785395 w 3953682"/>
                <a:gd name="connsiteY1" fmla="*/ 16628 h 516131"/>
                <a:gd name="connsiteX2" fmla="*/ 2168286 w 3953682"/>
                <a:gd name="connsiteY2" fmla="*/ 16628 h 516131"/>
                <a:gd name="connsiteX3" fmla="*/ 2361723 w 3953682"/>
                <a:gd name="connsiteY3" fmla="*/ 286451 h 516131"/>
                <a:gd name="connsiteX4" fmla="*/ 2721358 w 3953682"/>
                <a:gd name="connsiteY4" fmla="*/ 271480 h 516131"/>
                <a:gd name="connsiteX5" fmla="*/ 3556661 w 3953682"/>
                <a:gd name="connsiteY5" fmla="*/ 181958 h 516131"/>
                <a:gd name="connsiteX6" fmla="*/ 3953682 w 3953682"/>
                <a:gd name="connsiteY6" fmla="*/ 16628 h 516131"/>
                <a:gd name="connsiteX7" fmla="*/ 3953682 w 3953682"/>
                <a:gd name="connsiteY7" fmla="*/ 241110 h 516131"/>
                <a:gd name="connsiteX8" fmla="*/ 3556661 w 3953682"/>
                <a:gd name="connsiteY8" fmla="*/ 406440 h 516131"/>
                <a:gd name="connsiteX9" fmla="*/ 2721358 w 3953682"/>
                <a:gd name="connsiteY9" fmla="*/ 495961 h 516131"/>
                <a:gd name="connsiteX10" fmla="*/ 1976840 w 3953682"/>
                <a:gd name="connsiteY10" fmla="*/ 516131 h 516131"/>
                <a:gd name="connsiteX11" fmla="*/ 1605770 w 3953682"/>
                <a:gd name="connsiteY11" fmla="*/ 511257 h 516131"/>
                <a:gd name="connsiteX12" fmla="*/ 663592 w 3953682"/>
                <a:gd name="connsiteY12" fmla="*/ 446667 h 516131"/>
                <a:gd name="connsiteX13" fmla="*/ 0 w 3953682"/>
                <a:gd name="connsiteY13" fmla="*/ 241110 h 516131"/>
                <a:gd name="connsiteX14" fmla="*/ 0 w 3953682"/>
                <a:gd name="connsiteY14" fmla="*/ 16628 h 516131"/>
                <a:gd name="connsiteX0" fmla="*/ 0 w 3953682"/>
                <a:gd name="connsiteY0" fmla="*/ 16628 h 516131"/>
                <a:gd name="connsiteX1" fmla="*/ 1785395 w 3953682"/>
                <a:gd name="connsiteY1" fmla="*/ 16628 h 516131"/>
                <a:gd name="connsiteX2" fmla="*/ 2168286 w 3953682"/>
                <a:gd name="connsiteY2" fmla="*/ 16628 h 516131"/>
                <a:gd name="connsiteX3" fmla="*/ 2721358 w 3953682"/>
                <a:gd name="connsiteY3" fmla="*/ 271480 h 516131"/>
                <a:gd name="connsiteX4" fmla="*/ 3556661 w 3953682"/>
                <a:gd name="connsiteY4" fmla="*/ 181958 h 516131"/>
                <a:gd name="connsiteX5" fmla="*/ 3953682 w 3953682"/>
                <a:gd name="connsiteY5" fmla="*/ 16628 h 516131"/>
                <a:gd name="connsiteX6" fmla="*/ 3953682 w 3953682"/>
                <a:gd name="connsiteY6" fmla="*/ 241110 h 516131"/>
                <a:gd name="connsiteX7" fmla="*/ 3556661 w 3953682"/>
                <a:gd name="connsiteY7" fmla="*/ 406440 h 516131"/>
                <a:gd name="connsiteX8" fmla="*/ 2721358 w 3953682"/>
                <a:gd name="connsiteY8" fmla="*/ 495961 h 516131"/>
                <a:gd name="connsiteX9" fmla="*/ 1976840 w 3953682"/>
                <a:gd name="connsiteY9" fmla="*/ 516131 h 516131"/>
                <a:gd name="connsiteX10" fmla="*/ 1605770 w 3953682"/>
                <a:gd name="connsiteY10" fmla="*/ 511257 h 516131"/>
                <a:gd name="connsiteX11" fmla="*/ 663592 w 3953682"/>
                <a:gd name="connsiteY11" fmla="*/ 446667 h 516131"/>
                <a:gd name="connsiteX12" fmla="*/ 0 w 3953682"/>
                <a:gd name="connsiteY12" fmla="*/ 241110 h 516131"/>
                <a:gd name="connsiteX13" fmla="*/ 0 w 3953682"/>
                <a:gd name="connsiteY13" fmla="*/ 16628 h 516131"/>
                <a:gd name="connsiteX0" fmla="*/ 0 w 3953682"/>
                <a:gd name="connsiteY0" fmla="*/ 16628 h 516131"/>
                <a:gd name="connsiteX1" fmla="*/ 1785395 w 3953682"/>
                <a:gd name="connsiteY1" fmla="*/ 16628 h 516131"/>
                <a:gd name="connsiteX2" fmla="*/ 2168286 w 3953682"/>
                <a:gd name="connsiteY2" fmla="*/ 16628 h 516131"/>
                <a:gd name="connsiteX3" fmla="*/ 3556661 w 3953682"/>
                <a:gd name="connsiteY3" fmla="*/ 181958 h 516131"/>
                <a:gd name="connsiteX4" fmla="*/ 3953682 w 3953682"/>
                <a:gd name="connsiteY4" fmla="*/ 16628 h 516131"/>
                <a:gd name="connsiteX5" fmla="*/ 3953682 w 3953682"/>
                <a:gd name="connsiteY5" fmla="*/ 241110 h 516131"/>
                <a:gd name="connsiteX6" fmla="*/ 3556661 w 3953682"/>
                <a:gd name="connsiteY6" fmla="*/ 406440 h 516131"/>
                <a:gd name="connsiteX7" fmla="*/ 2721358 w 3953682"/>
                <a:gd name="connsiteY7" fmla="*/ 495961 h 516131"/>
                <a:gd name="connsiteX8" fmla="*/ 1976840 w 3953682"/>
                <a:gd name="connsiteY8" fmla="*/ 516131 h 516131"/>
                <a:gd name="connsiteX9" fmla="*/ 1605770 w 3953682"/>
                <a:gd name="connsiteY9" fmla="*/ 511257 h 516131"/>
                <a:gd name="connsiteX10" fmla="*/ 663592 w 3953682"/>
                <a:gd name="connsiteY10" fmla="*/ 446667 h 516131"/>
                <a:gd name="connsiteX11" fmla="*/ 0 w 3953682"/>
                <a:gd name="connsiteY11" fmla="*/ 241110 h 516131"/>
                <a:gd name="connsiteX12" fmla="*/ 0 w 3953682"/>
                <a:gd name="connsiteY12" fmla="*/ 16628 h 516131"/>
                <a:gd name="connsiteX0" fmla="*/ 0 w 3953682"/>
                <a:gd name="connsiteY0" fmla="*/ 16628 h 516131"/>
                <a:gd name="connsiteX1" fmla="*/ 1785395 w 3953682"/>
                <a:gd name="connsiteY1" fmla="*/ 16628 h 516131"/>
                <a:gd name="connsiteX2" fmla="*/ 2168286 w 3953682"/>
                <a:gd name="connsiteY2" fmla="*/ 16628 h 516131"/>
                <a:gd name="connsiteX3" fmla="*/ 3953682 w 3953682"/>
                <a:gd name="connsiteY3" fmla="*/ 16628 h 516131"/>
                <a:gd name="connsiteX4" fmla="*/ 3953682 w 3953682"/>
                <a:gd name="connsiteY4" fmla="*/ 241110 h 516131"/>
                <a:gd name="connsiteX5" fmla="*/ 3556661 w 3953682"/>
                <a:gd name="connsiteY5" fmla="*/ 406440 h 516131"/>
                <a:gd name="connsiteX6" fmla="*/ 2721358 w 3953682"/>
                <a:gd name="connsiteY6" fmla="*/ 495961 h 516131"/>
                <a:gd name="connsiteX7" fmla="*/ 1976840 w 3953682"/>
                <a:gd name="connsiteY7" fmla="*/ 516131 h 516131"/>
                <a:gd name="connsiteX8" fmla="*/ 1605770 w 3953682"/>
                <a:gd name="connsiteY8" fmla="*/ 511257 h 516131"/>
                <a:gd name="connsiteX9" fmla="*/ 663592 w 3953682"/>
                <a:gd name="connsiteY9" fmla="*/ 446667 h 516131"/>
                <a:gd name="connsiteX10" fmla="*/ 0 w 3953682"/>
                <a:gd name="connsiteY10" fmla="*/ 241110 h 516131"/>
                <a:gd name="connsiteX11" fmla="*/ 0 w 3953682"/>
                <a:gd name="connsiteY11" fmla="*/ 16628 h 516131"/>
                <a:gd name="connsiteX0" fmla="*/ 0 w 3953682"/>
                <a:gd name="connsiteY0" fmla="*/ 16628 h 516131"/>
                <a:gd name="connsiteX1" fmla="*/ 1785395 w 3953682"/>
                <a:gd name="connsiteY1" fmla="*/ 16628 h 516131"/>
                <a:gd name="connsiteX2" fmla="*/ 3953682 w 3953682"/>
                <a:gd name="connsiteY2" fmla="*/ 16628 h 516131"/>
                <a:gd name="connsiteX3" fmla="*/ 3953682 w 3953682"/>
                <a:gd name="connsiteY3" fmla="*/ 241110 h 516131"/>
                <a:gd name="connsiteX4" fmla="*/ 3556661 w 3953682"/>
                <a:gd name="connsiteY4" fmla="*/ 406440 h 516131"/>
                <a:gd name="connsiteX5" fmla="*/ 2721358 w 3953682"/>
                <a:gd name="connsiteY5" fmla="*/ 495961 h 516131"/>
                <a:gd name="connsiteX6" fmla="*/ 1976840 w 3953682"/>
                <a:gd name="connsiteY6" fmla="*/ 516131 h 516131"/>
                <a:gd name="connsiteX7" fmla="*/ 1605770 w 3953682"/>
                <a:gd name="connsiteY7" fmla="*/ 511257 h 516131"/>
                <a:gd name="connsiteX8" fmla="*/ 663592 w 3953682"/>
                <a:gd name="connsiteY8" fmla="*/ 446667 h 516131"/>
                <a:gd name="connsiteX9" fmla="*/ 0 w 3953682"/>
                <a:gd name="connsiteY9" fmla="*/ 241110 h 516131"/>
                <a:gd name="connsiteX10" fmla="*/ 0 w 3953682"/>
                <a:gd name="connsiteY10" fmla="*/ 16628 h 516131"/>
                <a:gd name="connsiteX0" fmla="*/ 0 w 3953682"/>
                <a:gd name="connsiteY0" fmla="*/ 28060 h 527563"/>
                <a:gd name="connsiteX1" fmla="*/ 3953682 w 3953682"/>
                <a:gd name="connsiteY1" fmla="*/ 28060 h 527563"/>
                <a:gd name="connsiteX2" fmla="*/ 3953682 w 3953682"/>
                <a:gd name="connsiteY2" fmla="*/ 252542 h 527563"/>
                <a:gd name="connsiteX3" fmla="*/ 3556661 w 3953682"/>
                <a:gd name="connsiteY3" fmla="*/ 417872 h 527563"/>
                <a:gd name="connsiteX4" fmla="*/ 2721358 w 3953682"/>
                <a:gd name="connsiteY4" fmla="*/ 507393 h 527563"/>
                <a:gd name="connsiteX5" fmla="*/ 1976840 w 3953682"/>
                <a:gd name="connsiteY5" fmla="*/ 527563 h 527563"/>
                <a:gd name="connsiteX6" fmla="*/ 1605770 w 3953682"/>
                <a:gd name="connsiteY6" fmla="*/ 522689 h 527563"/>
                <a:gd name="connsiteX7" fmla="*/ 663592 w 3953682"/>
                <a:gd name="connsiteY7" fmla="*/ 458099 h 527563"/>
                <a:gd name="connsiteX8" fmla="*/ 0 w 3953682"/>
                <a:gd name="connsiteY8" fmla="*/ 252542 h 527563"/>
                <a:gd name="connsiteX9" fmla="*/ 0 w 3953682"/>
                <a:gd name="connsiteY9" fmla="*/ 28060 h 527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53682" h="527563">
                  <a:moveTo>
                    <a:pt x="0" y="28060"/>
                  </a:moveTo>
                  <a:cubicBezTo>
                    <a:pt x="658947" y="-9354"/>
                    <a:pt x="3294735" y="-9354"/>
                    <a:pt x="3953682" y="28060"/>
                  </a:cubicBezTo>
                  <a:lnTo>
                    <a:pt x="3953682" y="252542"/>
                  </a:lnTo>
                  <a:cubicBezTo>
                    <a:pt x="3953682" y="314525"/>
                    <a:pt x="3805889" y="371865"/>
                    <a:pt x="3556661" y="417872"/>
                  </a:cubicBezTo>
                  <a:cubicBezTo>
                    <a:pt x="3343129" y="457305"/>
                    <a:pt x="3054913" y="488468"/>
                    <a:pt x="2721358" y="507393"/>
                  </a:cubicBezTo>
                  <a:cubicBezTo>
                    <a:pt x="2491510" y="520424"/>
                    <a:pt x="2240240" y="527563"/>
                    <a:pt x="1976840" y="527563"/>
                  </a:cubicBezTo>
                  <a:cubicBezTo>
                    <a:pt x="1850017" y="527563"/>
                    <a:pt x="1725909" y="525862"/>
                    <a:pt x="1605770" y="522689"/>
                  </a:cubicBezTo>
                  <a:cubicBezTo>
                    <a:pt x="1248307" y="513285"/>
                    <a:pt x="924950" y="490395"/>
                    <a:pt x="663592" y="458099"/>
                  </a:cubicBezTo>
                  <a:cubicBezTo>
                    <a:pt x="256483" y="407785"/>
                    <a:pt x="0" y="334356"/>
                    <a:pt x="0" y="252542"/>
                  </a:cubicBezTo>
                  <a:lnTo>
                    <a:pt x="0" y="2806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5" name="Forme libre 34">
              <a:extLst>
                <a:ext uri="{FF2B5EF4-FFF2-40B4-BE49-F238E27FC236}">
                  <a16:creationId xmlns:a16="http://schemas.microsoft.com/office/drawing/2014/main" id="{94613954-8BD2-CEE4-C698-3B645C147248}"/>
                </a:ext>
              </a:extLst>
            </p:cNvPr>
            <p:cNvSpPr/>
            <p:nvPr/>
          </p:nvSpPr>
          <p:spPr>
            <a:xfrm>
              <a:off x="1023506" y="3667754"/>
              <a:ext cx="3953681" cy="550040"/>
            </a:xfrm>
            <a:custGeom>
              <a:avLst/>
              <a:gdLst>
                <a:gd name="connsiteX0" fmla="*/ 2373739 w 2373739"/>
                <a:gd name="connsiteY0" fmla="*/ 165118 h 330237"/>
                <a:gd name="connsiteX1" fmla="*/ 1186870 w 2373739"/>
                <a:gd name="connsiteY1" fmla="*/ 330237 h 330237"/>
                <a:gd name="connsiteX2" fmla="*/ 1 w 2373739"/>
                <a:gd name="connsiteY2" fmla="*/ 165118 h 330237"/>
                <a:gd name="connsiteX3" fmla="*/ 1186870 w 2373739"/>
                <a:gd name="connsiteY3" fmla="*/ 0 h 330237"/>
                <a:gd name="connsiteX4" fmla="*/ 2373739 w 2373739"/>
                <a:gd name="connsiteY4" fmla="*/ 165118 h 33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3739" h="330237">
                  <a:moveTo>
                    <a:pt x="2373739" y="165118"/>
                  </a:moveTo>
                  <a:cubicBezTo>
                    <a:pt x="2373739" y="256311"/>
                    <a:pt x="1842361" y="330237"/>
                    <a:pt x="1186870" y="330237"/>
                  </a:cubicBezTo>
                  <a:cubicBezTo>
                    <a:pt x="531379" y="330237"/>
                    <a:pt x="1" y="256311"/>
                    <a:pt x="1" y="165118"/>
                  </a:cubicBezTo>
                  <a:cubicBezTo>
                    <a:pt x="1" y="73926"/>
                    <a:pt x="531379" y="0"/>
                    <a:pt x="1186870" y="0"/>
                  </a:cubicBezTo>
                  <a:cubicBezTo>
                    <a:pt x="1842361" y="0"/>
                    <a:pt x="2373739" y="73926"/>
                    <a:pt x="2373739" y="165118"/>
                  </a:cubicBez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4" name="Graphic 13" descr="Bullseye with solid fill">
            <a:extLst>
              <a:ext uri="{FF2B5EF4-FFF2-40B4-BE49-F238E27FC236}">
                <a16:creationId xmlns:a16="http://schemas.microsoft.com/office/drawing/2014/main" id="{496890AD-32A6-4EDB-C249-69C02C274F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67169" y="3863447"/>
            <a:ext cx="266355" cy="266355"/>
          </a:xfrm>
          <a:prstGeom prst="rect">
            <a:avLst/>
          </a:prstGeom>
        </p:spPr>
      </p:pic>
      <p:grpSp>
        <p:nvGrpSpPr>
          <p:cNvPr id="81" name="Group 80">
            <a:extLst>
              <a:ext uri="{FF2B5EF4-FFF2-40B4-BE49-F238E27FC236}">
                <a16:creationId xmlns:a16="http://schemas.microsoft.com/office/drawing/2014/main" id="{25C75EA1-C91B-BC38-515A-753BDFA883FB}"/>
              </a:ext>
            </a:extLst>
          </p:cNvPr>
          <p:cNvGrpSpPr/>
          <p:nvPr/>
        </p:nvGrpSpPr>
        <p:grpSpPr>
          <a:xfrm>
            <a:off x="838200" y="2977199"/>
            <a:ext cx="4324292" cy="826195"/>
            <a:chOff x="838200" y="2977199"/>
            <a:chExt cx="4324292" cy="826195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654F67C-7222-CC95-9AAD-EAE7F9AFF079}"/>
                </a:ext>
              </a:extLst>
            </p:cNvPr>
            <p:cNvSpPr/>
            <p:nvPr/>
          </p:nvSpPr>
          <p:spPr>
            <a:xfrm>
              <a:off x="838200" y="3249997"/>
              <a:ext cx="4324292" cy="553397"/>
            </a:xfrm>
            <a:custGeom>
              <a:avLst/>
              <a:gdLst>
                <a:gd name="connsiteX0" fmla="*/ 0 w 4324292"/>
                <a:gd name="connsiteY0" fmla="*/ 0 h 525338"/>
                <a:gd name="connsiteX1" fmla="*/ 725812 w 4324292"/>
                <a:gd name="connsiteY1" fmla="*/ 224820 h 525338"/>
                <a:gd name="connsiteX2" fmla="*/ 1756286 w 4324292"/>
                <a:gd name="connsiteY2" fmla="*/ 295531 h 525338"/>
                <a:gd name="connsiteX3" fmla="*/ 1970701 w 4324292"/>
                <a:gd name="connsiteY3" fmla="*/ 298344 h 525338"/>
                <a:gd name="connsiteX4" fmla="*/ 1970701 w 4324292"/>
                <a:gd name="connsiteY4" fmla="*/ 0 h 525338"/>
                <a:gd name="connsiteX5" fmla="*/ 2353592 w 4324292"/>
                <a:gd name="connsiteY5" fmla="*/ 0 h 525338"/>
                <a:gd name="connsiteX6" fmla="*/ 2353592 w 4324292"/>
                <a:gd name="connsiteY6" fmla="*/ 298267 h 525338"/>
                <a:gd name="connsiteX7" fmla="*/ 2583085 w 4324292"/>
                <a:gd name="connsiteY7" fmla="*/ 295162 h 525338"/>
                <a:gd name="connsiteX8" fmla="*/ 2976478 w 4324292"/>
                <a:gd name="connsiteY8" fmla="*/ 278760 h 525338"/>
                <a:gd name="connsiteX9" fmla="*/ 3890101 w 4324292"/>
                <a:gd name="connsiteY9" fmla="*/ 180854 h 525338"/>
                <a:gd name="connsiteX10" fmla="*/ 4324292 w 4324292"/>
                <a:gd name="connsiteY10" fmla="*/ 0 h 525338"/>
                <a:gd name="connsiteX11" fmla="*/ 4324292 w 4324292"/>
                <a:gd name="connsiteY11" fmla="*/ 224480 h 525338"/>
                <a:gd name="connsiteX12" fmla="*/ 3890101 w 4324292"/>
                <a:gd name="connsiteY12" fmla="*/ 405336 h 525338"/>
                <a:gd name="connsiteX13" fmla="*/ 2976478 w 4324292"/>
                <a:gd name="connsiteY13" fmla="*/ 503241 h 525338"/>
                <a:gd name="connsiteX14" fmla="*/ 2162144 w 4324292"/>
                <a:gd name="connsiteY14" fmla="*/ 525338 h 525338"/>
                <a:gd name="connsiteX15" fmla="*/ 1756286 w 4324292"/>
                <a:gd name="connsiteY15" fmla="*/ 520013 h 525338"/>
                <a:gd name="connsiteX16" fmla="*/ 725812 w 4324292"/>
                <a:gd name="connsiteY16" fmla="*/ 449304 h 525338"/>
                <a:gd name="connsiteX17" fmla="*/ 0 w 4324292"/>
                <a:gd name="connsiteY17" fmla="*/ 224480 h 525338"/>
                <a:gd name="connsiteX0" fmla="*/ 0 w 4324292"/>
                <a:gd name="connsiteY0" fmla="*/ 0 h 525338"/>
                <a:gd name="connsiteX1" fmla="*/ 725812 w 4324292"/>
                <a:gd name="connsiteY1" fmla="*/ 224820 h 525338"/>
                <a:gd name="connsiteX2" fmla="*/ 1756286 w 4324292"/>
                <a:gd name="connsiteY2" fmla="*/ 295531 h 525338"/>
                <a:gd name="connsiteX3" fmla="*/ 1970701 w 4324292"/>
                <a:gd name="connsiteY3" fmla="*/ 0 h 525338"/>
                <a:gd name="connsiteX4" fmla="*/ 2353592 w 4324292"/>
                <a:gd name="connsiteY4" fmla="*/ 0 h 525338"/>
                <a:gd name="connsiteX5" fmla="*/ 2353592 w 4324292"/>
                <a:gd name="connsiteY5" fmla="*/ 298267 h 525338"/>
                <a:gd name="connsiteX6" fmla="*/ 2583085 w 4324292"/>
                <a:gd name="connsiteY6" fmla="*/ 295162 h 525338"/>
                <a:gd name="connsiteX7" fmla="*/ 2976478 w 4324292"/>
                <a:gd name="connsiteY7" fmla="*/ 278760 h 525338"/>
                <a:gd name="connsiteX8" fmla="*/ 3890101 w 4324292"/>
                <a:gd name="connsiteY8" fmla="*/ 180854 h 525338"/>
                <a:gd name="connsiteX9" fmla="*/ 4324292 w 4324292"/>
                <a:gd name="connsiteY9" fmla="*/ 0 h 525338"/>
                <a:gd name="connsiteX10" fmla="*/ 4324292 w 4324292"/>
                <a:gd name="connsiteY10" fmla="*/ 224480 h 525338"/>
                <a:gd name="connsiteX11" fmla="*/ 3890101 w 4324292"/>
                <a:gd name="connsiteY11" fmla="*/ 405336 h 525338"/>
                <a:gd name="connsiteX12" fmla="*/ 2976478 w 4324292"/>
                <a:gd name="connsiteY12" fmla="*/ 503241 h 525338"/>
                <a:gd name="connsiteX13" fmla="*/ 2162144 w 4324292"/>
                <a:gd name="connsiteY13" fmla="*/ 525338 h 525338"/>
                <a:gd name="connsiteX14" fmla="*/ 1756286 w 4324292"/>
                <a:gd name="connsiteY14" fmla="*/ 520013 h 525338"/>
                <a:gd name="connsiteX15" fmla="*/ 725812 w 4324292"/>
                <a:gd name="connsiteY15" fmla="*/ 449304 h 525338"/>
                <a:gd name="connsiteX16" fmla="*/ 0 w 4324292"/>
                <a:gd name="connsiteY16" fmla="*/ 224480 h 525338"/>
                <a:gd name="connsiteX17" fmla="*/ 0 w 4324292"/>
                <a:gd name="connsiteY17" fmla="*/ 0 h 525338"/>
                <a:gd name="connsiteX0" fmla="*/ 0 w 4324292"/>
                <a:gd name="connsiteY0" fmla="*/ 0 h 525338"/>
                <a:gd name="connsiteX1" fmla="*/ 725812 w 4324292"/>
                <a:gd name="connsiteY1" fmla="*/ 224820 h 525338"/>
                <a:gd name="connsiteX2" fmla="*/ 1970701 w 4324292"/>
                <a:gd name="connsiteY2" fmla="*/ 0 h 525338"/>
                <a:gd name="connsiteX3" fmla="*/ 2353592 w 4324292"/>
                <a:gd name="connsiteY3" fmla="*/ 0 h 525338"/>
                <a:gd name="connsiteX4" fmla="*/ 2353592 w 4324292"/>
                <a:gd name="connsiteY4" fmla="*/ 298267 h 525338"/>
                <a:gd name="connsiteX5" fmla="*/ 2583085 w 4324292"/>
                <a:gd name="connsiteY5" fmla="*/ 295162 h 525338"/>
                <a:gd name="connsiteX6" fmla="*/ 2976478 w 4324292"/>
                <a:gd name="connsiteY6" fmla="*/ 278760 h 525338"/>
                <a:gd name="connsiteX7" fmla="*/ 3890101 w 4324292"/>
                <a:gd name="connsiteY7" fmla="*/ 180854 h 525338"/>
                <a:gd name="connsiteX8" fmla="*/ 4324292 w 4324292"/>
                <a:gd name="connsiteY8" fmla="*/ 0 h 525338"/>
                <a:gd name="connsiteX9" fmla="*/ 4324292 w 4324292"/>
                <a:gd name="connsiteY9" fmla="*/ 224480 h 525338"/>
                <a:gd name="connsiteX10" fmla="*/ 3890101 w 4324292"/>
                <a:gd name="connsiteY10" fmla="*/ 405336 h 525338"/>
                <a:gd name="connsiteX11" fmla="*/ 2976478 w 4324292"/>
                <a:gd name="connsiteY11" fmla="*/ 503241 h 525338"/>
                <a:gd name="connsiteX12" fmla="*/ 2162144 w 4324292"/>
                <a:gd name="connsiteY12" fmla="*/ 525338 h 525338"/>
                <a:gd name="connsiteX13" fmla="*/ 1756286 w 4324292"/>
                <a:gd name="connsiteY13" fmla="*/ 520013 h 525338"/>
                <a:gd name="connsiteX14" fmla="*/ 725812 w 4324292"/>
                <a:gd name="connsiteY14" fmla="*/ 449304 h 525338"/>
                <a:gd name="connsiteX15" fmla="*/ 0 w 4324292"/>
                <a:gd name="connsiteY15" fmla="*/ 224480 h 525338"/>
                <a:gd name="connsiteX16" fmla="*/ 0 w 4324292"/>
                <a:gd name="connsiteY16" fmla="*/ 0 h 525338"/>
                <a:gd name="connsiteX0" fmla="*/ 0 w 4324292"/>
                <a:gd name="connsiteY0" fmla="*/ 16628 h 541966"/>
                <a:gd name="connsiteX1" fmla="*/ 1970701 w 4324292"/>
                <a:gd name="connsiteY1" fmla="*/ 16628 h 541966"/>
                <a:gd name="connsiteX2" fmla="*/ 2353592 w 4324292"/>
                <a:gd name="connsiteY2" fmla="*/ 16628 h 541966"/>
                <a:gd name="connsiteX3" fmla="*/ 2353592 w 4324292"/>
                <a:gd name="connsiteY3" fmla="*/ 314895 h 541966"/>
                <a:gd name="connsiteX4" fmla="*/ 2583085 w 4324292"/>
                <a:gd name="connsiteY4" fmla="*/ 311790 h 541966"/>
                <a:gd name="connsiteX5" fmla="*/ 2976478 w 4324292"/>
                <a:gd name="connsiteY5" fmla="*/ 295388 h 541966"/>
                <a:gd name="connsiteX6" fmla="*/ 3890101 w 4324292"/>
                <a:gd name="connsiteY6" fmla="*/ 197482 h 541966"/>
                <a:gd name="connsiteX7" fmla="*/ 4324292 w 4324292"/>
                <a:gd name="connsiteY7" fmla="*/ 16628 h 541966"/>
                <a:gd name="connsiteX8" fmla="*/ 4324292 w 4324292"/>
                <a:gd name="connsiteY8" fmla="*/ 241108 h 541966"/>
                <a:gd name="connsiteX9" fmla="*/ 3890101 w 4324292"/>
                <a:gd name="connsiteY9" fmla="*/ 421964 h 541966"/>
                <a:gd name="connsiteX10" fmla="*/ 2976478 w 4324292"/>
                <a:gd name="connsiteY10" fmla="*/ 519869 h 541966"/>
                <a:gd name="connsiteX11" fmla="*/ 2162144 w 4324292"/>
                <a:gd name="connsiteY11" fmla="*/ 541966 h 541966"/>
                <a:gd name="connsiteX12" fmla="*/ 1756286 w 4324292"/>
                <a:gd name="connsiteY12" fmla="*/ 536641 h 541966"/>
                <a:gd name="connsiteX13" fmla="*/ 725812 w 4324292"/>
                <a:gd name="connsiteY13" fmla="*/ 465932 h 541966"/>
                <a:gd name="connsiteX14" fmla="*/ 0 w 4324292"/>
                <a:gd name="connsiteY14" fmla="*/ 241108 h 541966"/>
                <a:gd name="connsiteX15" fmla="*/ 0 w 4324292"/>
                <a:gd name="connsiteY15" fmla="*/ 16628 h 541966"/>
                <a:gd name="connsiteX0" fmla="*/ 0 w 4324292"/>
                <a:gd name="connsiteY0" fmla="*/ 16628 h 541966"/>
                <a:gd name="connsiteX1" fmla="*/ 1970701 w 4324292"/>
                <a:gd name="connsiteY1" fmla="*/ 16628 h 541966"/>
                <a:gd name="connsiteX2" fmla="*/ 2353592 w 4324292"/>
                <a:gd name="connsiteY2" fmla="*/ 16628 h 541966"/>
                <a:gd name="connsiteX3" fmla="*/ 2583085 w 4324292"/>
                <a:gd name="connsiteY3" fmla="*/ 311790 h 541966"/>
                <a:gd name="connsiteX4" fmla="*/ 2976478 w 4324292"/>
                <a:gd name="connsiteY4" fmla="*/ 295388 h 541966"/>
                <a:gd name="connsiteX5" fmla="*/ 3890101 w 4324292"/>
                <a:gd name="connsiteY5" fmla="*/ 197482 h 541966"/>
                <a:gd name="connsiteX6" fmla="*/ 4324292 w 4324292"/>
                <a:gd name="connsiteY6" fmla="*/ 16628 h 541966"/>
                <a:gd name="connsiteX7" fmla="*/ 4324292 w 4324292"/>
                <a:gd name="connsiteY7" fmla="*/ 241108 h 541966"/>
                <a:gd name="connsiteX8" fmla="*/ 3890101 w 4324292"/>
                <a:gd name="connsiteY8" fmla="*/ 421964 h 541966"/>
                <a:gd name="connsiteX9" fmla="*/ 2976478 w 4324292"/>
                <a:gd name="connsiteY9" fmla="*/ 519869 h 541966"/>
                <a:gd name="connsiteX10" fmla="*/ 2162144 w 4324292"/>
                <a:gd name="connsiteY10" fmla="*/ 541966 h 541966"/>
                <a:gd name="connsiteX11" fmla="*/ 1756286 w 4324292"/>
                <a:gd name="connsiteY11" fmla="*/ 536641 h 541966"/>
                <a:gd name="connsiteX12" fmla="*/ 725812 w 4324292"/>
                <a:gd name="connsiteY12" fmla="*/ 465932 h 541966"/>
                <a:gd name="connsiteX13" fmla="*/ 0 w 4324292"/>
                <a:gd name="connsiteY13" fmla="*/ 241108 h 541966"/>
                <a:gd name="connsiteX14" fmla="*/ 0 w 4324292"/>
                <a:gd name="connsiteY14" fmla="*/ 16628 h 541966"/>
                <a:gd name="connsiteX0" fmla="*/ 0 w 4324292"/>
                <a:gd name="connsiteY0" fmla="*/ 16628 h 541966"/>
                <a:gd name="connsiteX1" fmla="*/ 1970701 w 4324292"/>
                <a:gd name="connsiteY1" fmla="*/ 16628 h 541966"/>
                <a:gd name="connsiteX2" fmla="*/ 2353592 w 4324292"/>
                <a:gd name="connsiteY2" fmla="*/ 16628 h 541966"/>
                <a:gd name="connsiteX3" fmla="*/ 2976478 w 4324292"/>
                <a:gd name="connsiteY3" fmla="*/ 295388 h 541966"/>
                <a:gd name="connsiteX4" fmla="*/ 3890101 w 4324292"/>
                <a:gd name="connsiteY4" fmla="*/ 197482 h 541966"/>
                <a:gd name="connsiteX5" fmla="*/ 4324292 w 4324292"/>
                <a:gd name="connsiteY5" fmla="*/ 16628 h 541966"/>
                <a:gd name="connsiteX6" fmla="*/ 4324292 w 4324292"/>
                <a:gd name="connsiteY6" fmla="*/ 241108 h 541966"/>
                <a:gd name="connsiteX7" fmla="*/ 3890101 w 4324292"/>
                <a:gd name="connsiteY7" fmla="*/ 421964 h 541966"/>
                <a:gd name="connsiteX8" fmla="*/ 2976478 w 4324292"/>
                <a:gd name="connsiteY8" fmla="*/ 519869 h 541966"/>
                <a:gd name="connsiteX9" fmla="*/ 2162144 w 4324292"/>
                <a:gd name="connsiteY9" fmla="*/ 541966 h 541966"/>
                <a:gd name="connsiteX10" fmla="*/ 1756286 w 4324292"/>
                <a:gd name="connsiteY10" fmla="*/ 536641 h 541966"/>
                <a:gd name="connsiteX11" fmla="*/ 725812 w 4324292"/>
                <a:gd name="connsiteY11" fmla="*/ 465932 h 541966"/>
                <a:gd name="connsiteX12" fmla="*/ 0 w 4324292"/>
                <a:gd name="connsiteY12" fmla="*/ 241108 h 541966"/>
                <a:gd name="connsiteX13" fmla="*/ 0 w 4324292"/>
                <a:gd name="connsiteY13" fmla="*/ 16628 h 541966"/>
                <a:gd name="connsiteX0" fmla="*/ 0 w 4324292"/>
                <a:gd name="connsiteY0" fmla="*/ 16628 h 541966"/>
                <a:gd name="connsiteX1" fmla="*/ 1970701 w 4324292"/>
                <a:gd name="connsiteY1" fmla="*/ 16628 h 541966"/>
                <a:gd name="connsiteX2" fmla="*/ 2353592 w 4324292"/>
                <a:gd name="connsiteY2" fmla="*/ 16628 h 541966"/>
                <a:gd name="connsiteX3" fmla="*/ 3890101 w 4324292"/>
                <a:gd name="connsiteY3" fmla="*/ 197482 h 541966"/>
                <a:gd name="connsiteX4" fmla="*/ 4324292 w 4324292"/>
                <a:gd name="connsiteY4" fmla="*/ 16628 h 541966"/>
                <a:gd name="connsiteX5" fmla="*/ 4324292 w 4324292"/>
                <a:gd name="connsiteY5" fmla="*/ 241108 h 541966"/>
                <a:gd name="connsiteX6" fmla="*/ 3890101 w 4324292"/>
                <a:gd name="connsiteY6" fmla="*/ 421964 h 541966"/>
                <a:gd name="connsiteX7" fmla="*/ 2976478 w 4324292"/>
                <a:gd name="connsiteY7" fmla="*/ 519869 h 541966"/>
                <a:gd name="connsiteX8" fmla="*/ 2162144 w 4324292"/>
                <a:gd name="connsiteY8" fmla="*/ 541966 h 541966"/>
                <a:gd name="connsiteX9" fmla="*/ 1756286 w 4324292"/>
                <a:gd name="connsiteY9" fmla="*/ 536641 h 541966"/>
                <a:gd name="connsiteX10" fmla="*/ 725812 w 4324292"/>
                <a:gd name="connsiteY10" fmla="*/ 465932 h 541966"/>
                <a:gd name="connsiteX11" fmla="*/ 0 w 4324292"/>
                <a:gd name="connsiteY11" fmla="*/ 241108 h 541966"/>
                <a:gd name="connsiteX12" fmla="*/ 0 w 4324292"/>
                <a:gd name="connsiteY12" fmla="*/ 16628 h 541966"/>
                <a:gd name="connsiteX0" fmla="*/ 0 w 4324292"/>
                <a:gd name="connsiteY0" fmla="*/ 16628 h 541966"/>
                <a:gd name="connsiteX1" fmla="*/ 1970701 w 4324292"/>
                <a:gd name="connsiteY1" fmla="*/ 16628 h 541966"/>
                <a:gd name="connsiteX2" fmla="*/ 2353592 w 4324292"/>
                <a:gd name="connsiteY2" fmla="*/ 16628 h 541966"/>
                <a:gd name="connsiteX3" fmla="*/ 4324292 w 4324292"/>
                <a:gd name="connsiteY3" fmla="*/ 16628 h 541966"/>
                <a:gd name="connsiteX4" fmla="*/ 4324292 w 4324292"/>
                <a:gd name="connsiteY4" fmla="*/ 241108 h 541966"/>
                <a:gd name="connsiteX5" fmla="*/ 3890101 w 4324292"/>
                <a:gd name="connsiteY5" fmla="*/ 421964 h 541966"/>
                <a:gd name="connsiteX6" fmla="*/ 2976478 w 4324292"/>
                <a:gd name="connsiteY6" fmla="*/ 519869 h 541966"/>
                <a:gd name="connsiteX7" fmla="*/ 2162144 w 4324292"/>
                <a:gd name="connsiteY7" fmla="*/ 541966 h 541966"/>
                <a:gd name="connsiteX8" fmla="*/ 1756286 w 4324292"/>
                <a:gd name="connsiteY8" fmla="*/ 536641 h 541966"/>
                <a:gd name="connsiteX9" fmla="*/ 725812 w 4324292"/>
                <a:gd name="connsiteY9" fmla="*/ 465932 h 541966"/>
                <a:gd name="connsiteX10" fmla="*/ 0 w 4324292"/>
                <a:gd name="connsiteY10" fmla="*/ 241108 h 541966"/>
                <a:gd name="connsiteX11" fmla="*/ 0 w 4324292"/>
                <a:gd name="connsiteY11" fmla="*/ 16628 h 541966"/>
                <a:gd name="connsiteX0" fmla="*/ 0 w 4324292"/>
                <a:gd name="connsiteY0" fmla="*/ 16628 h 541966"/>
                <a:gd name="connsiteX1" fmla="*/ 1970701 w 4324292"/>
                <a:gd name="connsiteY1" fmla="*/ 16628 h 541966"/>
                <a:gd name="connsiteX2" fmla="*/ 4324292 w 4324292"/>
                <a:gd name="connsiteY2" fmla="*/ 16628 h 541966"/>
                <a:gd name="connsiteX3" fmla="*/ 4324292 w 4324292"/>
                <a:gd name="connsiteY3" fmla="*/ 241108 h 541966"/>
                <a:gd name="connsiteX4" fmla="*/ 3890101 w 4324292"/>
                <a:gd name="connsiteY4" fmla="*/ 421964 h 541966"/>
                <a:gd name="connsiteX5" fmla="*/ 2976478 w 4324292"/>
                <a:gd name="connsiteY5" fmla="*/ 519869 h 541966"/>
                <a:gd name="connsiteX6" fmla="*/ 2162144 w 4324292"/>
                <a:gd name="connsiteY6" fmla="*/ 541966 h 541966"/>
                <a:gd name="connsiteX7" fmla="*/ 1756286 w 4324292"/>
                <a:gd name="connsiteY7" fmla="*/ 536641 h 541966"/>
                <a:gd name="connsiteX8" fmla="*/ 725812 w 4324292"/>
                <a:gd name="connsiteY8" fmla="*/ 465932 h 541966"/>
                <a:gd name="connsiteX9" fmla="*/ 0 w 4324292"/>
                <a:gd name="connsiteY9" fmla="*/ 241108 h 541966"/>
                <a:gd name="connsiteX10" fmla="*/ 0 w 4324292"/>
                <a:gd name="connsiteY10" fmla="*/ 16628 h 541966"/>
                <a:gd name="connsiteX0" fmla="*/ 0 w 4324292"/>
                <a:gd name="connsiteY0" fmla="*/ 28059 h 553397"/>
                <a:gd name="connsiteX1" fmla="*/ 4324292 w 4324292"/>
                <a:gd name="connsiteY1" fmla="*/ 28059 h 553397"/>
                <a:gd name="connsiteX2" fmla="*/ 4324292 w 4324292"/>
                <a:gd name="connsiteY2" fmla="*/ 252539 h 553397"/>
                <a:gd name="connsiteX3" fmla="*/ 3890101 w 4324292"/>
                <a:gd name="connsiteY3" fmla="*/ 433395 h 553397"/>
                <a:gd name="connsiteX4" fmla="*/ 2976478 w 4324292"/>
                <a:gd name="connsiteY4" fmla="*/ 531300 h 553397"/>
                <a:gd name="connsiteX5" fmla="*/ 2162144 w 4324292"/>
                <a:gd name="connsiteY5" fmla="*/ 553397 h 553397"/>
                <a:gd name="connsiteX6" fmla="*/ 1756286 w 4324292"/>
                <a:gd name="connsiteY6" fmla="*/ 548072 h 553397"/>
                <a:gd name="connsiteX7" fmla="*/ 725812 w 4324292"/>
                <a:gd name="connsiteY7" fmla="*/ 477363 h 553397"/>
                <a:gd name="connsiteX8" fmla="*/ 0 w 4324292"/>
                <a:gd name="connsiteY8" fmla="*/ 252539 h 553397"/>
                <a:gd name="connsiteX9" fmla="*/ 0 w 4324292"/>
                <a:gd name="connsiteY9" fmla="*/ 28059 h 553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24292" h="553397">
                  <a:moveTo>
                    <a:pt x="0" y="28059"/>
                  </a:moveTo>
                  <a:cubicBezTo>
                    <a:pt x="720715" y="-9354"/>
                    <a:pt x="3603577" y="-9354"/>
                    <a:pt x="4324292" y="28059"/>
                  </a:cubicBezTo>
                  <a:lnTo>
                    <a:pt x="4324292" y="252539"/>
                  </a:lnTo>
                  <a:cubicBezTo>
                    <a:pt x="4324292" y="320417"/>
                    <a:pt x="4162675" y="383082"/>
                    <a:pt x="3890101" y="433395"/>
                  </a:cubicBezTo>
                  <a:cubicBezTo>
                    <a:pt x="3656396" y="476568"/>
                    <a:pt x="3341313" y="510676"/>
                    <a:pt x="2976478" y="531300"/>
                  </a:cubicBezTo>
                  <a:cubicBezTo>
                    <a:pt x="2725099" y="545577"/>
                    <a:pt x="2450253" y="553397"/>
                    <a:pt x="2162144" y="553397"/>
                  </a:cubicBezTo>
                  <a:cubicBezTo>
                    <a:pt x="2023422" y="553397"/>
                    <a:pt x="1887752" y="551583"/>
                    <a:pt x="1756286" y="548072"/>
                  </a:cubicBezTo>
                  <a:cubicBezTo>
                    <a:pt x="1365269" y="537759"/>
                    <a:pt x="1011652" y="512717"/>
                    <a:pt x="725812" y="477363"/>
                  </a:cubicBezTo>
                  <a:cubicBezTo>
                    <a:pt x="280511" y="422288"/>
                    <a:pt x="0" y="341947"/>
                    <a:pt x="0" y="252539"/>
                  </a:cubicBezTo>
                  <a:lnTo>
                    <a:pt x="0" y="280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7" name="Forme libre 36">
              <a:extLst>
                <a:ext uri="{FF2B5EF4-FFF2-40B4-BE49-F238E27FC236}">
                  <a16:creationId xmlns:a16="http://schemas.microsoft.com/office/drawing/2014/main" id="{4230F099-F1C4-1718-BF81-2830C222644B}"/>
                </a:ext>
              </a:extLst>
            </p:cNvPr>
            <p:cNvSpPr/>
            <p:nvPr/>
          </p:nvSpPr>
          <p:spPr>
            <a:xfrm>
              <a:off x="838256" y="2977199"/>
              <a:ext cx="4324181" cy="601714"/>
            </a:xfrm>
            <a:custGeom>
              <a:avLst/>
              <a:gdLst>
                <a:gd name="connsiteX0" fmla="*/ 1298126 w 2596182"/>
                <a:gd name="connsiteY0" fmla="*/ 0 h 361261"/>
                <a:gd name="connsiteX1" fmla="*/ 2596183 w 2596182"/>
                <a:gd name="connsiteY1" fmla="*/ 180631 h 361261"/>
                <a:gd name="connsiteX2" fmla="*/ 1298126 w 2596182"/>
                <a:gd name="connsiteY2" fmla="*/ 361261 h 361261"/>
                <a:gd name="connsiteX3" fmla="*/ 0 w 2596182"/>
                <a:gd name="connsiteY3" fmla="*/ 180631 h 361261"/>
                <a:gd name="connsiteX4" fmla="*/ 1298126 w 2596182"/>
                <a:gd name="connsiteY4" fmla="*/ 0 h 361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6182" h="361261">
                  <a:moveTo>
                    <a:pt x="1298126" y="0"/>
                  </a:moveTo>
                  <a:cubicBezTo>
                    <a:pt x="2014999" y="0"/>
                    <a:pt x="2596183" y="80893"/>
                    <a:pt x="2596183" y="180631"/>
                  </a:cubicBezTo>
                  <a:cubicBezTo>
                    <a:pt x="2596183" y="280368"/>
                    <a:pt x="2014999" y="361261"/>
                    <a:pt x="1298126" y="361261"/>
                  </a:cubicBezTo>
                  <a:cubicBezTo>
                    <a:pt x="581254" y="361261"/>
                    <a:pt x="0" y="280368"/>
                    <a:pt x="0" y="180631"/>
                  </a:cubicBezTo>
                  <a:cubicBezTo>
                    <a:pt x="0" y="80893"/>
                    <a:pt x="581188" y="0"/>
                    <a:pt x="1298126" y="0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10" name="Graphic 18" descr="Research with solid fill">
            <a:extLst>
              <a:ext uri="{FF2B5EF4-FFF2-40B4-BE49-F238E27FC236}">
                <a16:creationId xmlns:a16="http://schemas.microsoft.com/office/drawing/2014/main" id="{F0F09C6D-DB2A-B497-EECA-4AA8007310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17466" y="3175672"/>
            <a:ext cx="365760" cy="365760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626EAC3C-525E-6B23-F278-5AB1A7CDED45}"/>
              </a:ext>
            </a:extLst>
          </p:cNvPr>
          <p:cNvGrpSpPr/>
          <p:nvPr/>
        </p:nvGrpSpPr>
        <p:grpSpPr>
          <a:xfrm>
            <a:off x="1023505" y="2341942"/>
            <a:ext cx="3953682" cy="767460"/>
            <a:chOff x="1023506" y="2341942"/>
            <a:chExt cx="3953682" cy="76746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7D2E8A9-E1BF-766C-A8CF-E99ABEB3D3E7}"/>
                </a:ext>
              </a:extLst>
            </p:cNvPr>
            <p:cNvSpPr/>
            <p:nvPr/>
          </p:nvSpPr>
          <p:spPr>
            <a:xfrm>
              <a:off x="1023506" y="2581784"/>
              <a:ext cx="3953682" cy="527618"/>
            </a:xfrm>
            <a:custGeom>
              <a:avLst/>
              <a:gdLst>
                <a:gd name="connsiteX0" fmla="*/ 0 w 3953682"/>
                <a:gd name="connsiteY0" fmla="*/ 0 h 499614"/>
                <a:gd name="connsiteX1" fmla="*/ 663592 w 3953682"/>
                <a:gd name="connsiteY1" fmla="*/ 205669 h 499614"/>
                <a:gd name="connsiteX2" fmla="*/ 1605770 w 3953682"/>
                <a:gd name="connsiteY2" fmla="*/ 270261 h 499614"/>
                <a:gd name="connsiteX3" fmla="*/ 1768465 w 3953682"/>
                <a:gd name="connsiteY3" fmla="*/ 272397 h 499614"/>
                <a:gd name="connsiteX4" fmla="*/ 1768465 w 3953682"/>
                <a:gd name="connsiteY4" fmla="*/ 7064 h 499614"/>
                <a:gd name="connsiteX5" fmla="*/ 2151356 w 3953682"/>
                <a:gd name="connsiteY5" fmla="*/ 7064 h 499614"/>
                <a:gd name="connsiteX6" fmla="*/ 2151356 w 3953682"/>
                <a:gd name="connsiteY6" fmla="*/ 272775 h 499614"/>
                <a:gd name="connsiteX7" fmla="*/ 2361721 w 3953682"/>
                <a:gd name="connsiteY7" fmla="*/ 269934 h 499614"/>
                <a:gd name="connsiteX8" fmla="*/ 2721358 w 3953682"/>
                <a:gd name="connsiteY8" fmla="*/ 254964 h 499614"/>
                <a:gd name="connsiteX9" fmla="*/ 3556661 w 3953682"/>
                <a:gd name="connsiteY9" fmla="*/ 165443 h 499614"/>
                <a:gd name="connsiteX10" fmla="*/ 3953682 w 3953682"/>
                <a:gd name="connsiteY10" fmla="*/ 112 h 499614"/>
                <a:gd name="connsiteX11" fmla="*/ 3953682 w 3953682"/>
                <a:gd name="connsiteY11" fmla="*/ 224593 h 499614"/>
                <a:gd name="connsiteX12" fmla="*/ 3556661 w 3953682"/>
                <a:gd name="connsiteY12" fmla="*/ 389923 h 499614"/>
                <a:gd name="connsiteX13" fmla="*/ 2721358 w 3953682"/>
                <a:gd name="connsiteY13" fmla="*/ 479444 h 499614"/>
                <a:gd name="connsiteX14" fmla="*/ 1976840 w 3953682"/>
                <a:gd name="connsiteY14" fmla="*/ 499614 h 499614"/>
                <a:gd name="connsiteX15" fmla="*/ 1605770 w 3953682"/>
                <a:gd name="connsiteY15" fmla="*/ 494741 h 499614"/>
                <a:gd name="connsiteX16" fmla="*/ 663592 w 3953682"/>
                <a:gd name="connsiteY16" fmla="*/ 430151 h 499614"/>
                <a:gd name="connsiteX17" fmla="*/ 0 w 3953682"/>
                <a:gd name="connsiteY17" fmla="*/ 224480 h 499614"/>
                <a:gd name="connsiteX0" fmla="*/ 0 w 3953682"/>
                <a:gd name="connsiteY0" fmla="*/ 0 h 499614"/>
                <a:gd name="connsiteX1" fmla="*/ 663592 w 3953682"/>
                <a:gd name="connsiteY1" fmla="*/ 205669 h 499614"/>
                <a:gd name="connsiteX2" fmla="*/ 1605770 w 3953682"/>
                <a:gd name="connsiteY2" fmla="*/ 270261 h 499614"/>
                <a:gd name="connsiteX3" fmla="*/ 1768465 w 3953682"/>
                <a:gd name="connsiteY3" fmla="*/ 7064 h 499614"/>
                <a:gd name="connsiteX4" fmla="*/ 2151356 w 3953682"/>
                <a:gd name="connsiteY4" fmla="*/ 7064 h 499614"/>
                <a:gd name="connsiteX5" fmla="*/ 2151356 w 3953682"/>
                <a:gd name="connsiteY5" fmla="*/ 272775 h 499614"/>
                <a:gd name="connsiteX6" fmla="*/ 2361721 w 3953682"/>
                <a:gd name="connsiteY6" fmla="*/ 269934 h 499614"/>
                <a:gd name="connsiteX7" fmla="*/ 2721358 w 3953682"/>
                <a:gd name="connsiteY7" fmla="*/ 254964 h 499614"/>
                <a:gd name="connsiteX8" fmla="*/ 3556661 w 3953682"/>
                <a:gd name="connsiteY8" fmla="*/ 165443 h 499614"/>
                <a:gd name="connsiteX9" fmla="*/ 3953682 w 3953682"/>
                <a:gd name="connsiteY9" fmla="*/ 112 h 499614"/>
                <a:gd name="connsiteX10" fmla="*/ 3953682 w 3953682"/>
                <a:gd name="connsiteY10" fmla="*/ 224593 h 499614"/>
                <a:gd name="connsiteX11" fmla="*/ 3556661 w 3953682"/>
                <a:gd name="connsiteY11" fmla="*/ 389923 h 499614"/>
                <a:gd name="connsiteX12" fmla="*/ 2721358 w 3953682"/>
                <a:gd name="connsiteY12" fmla="*/ 479444 h 499614"/>
                <a:gd name="connsiteX13" fmla="*/ 1976840 w 3953682"/>
                <a:gd name="connsiteY13" fmla="*/ 499614 h 499614"/>
                <a:gd name="connsiteX14" fmla="*/ 1605770 w 3953682"/>
                <a:gd name="connsiteY14" fmla="*/ 494741 h 499614"/>
                <a:gd name="connsiteX15" fmla="*/ 663592 w 3953682"/>
                <a:gd name="connsiteY15" fmla="*/ 430151 h 499614"/>
                <a:gd name="connsiteX16" fmla="*/ 0 w 3953682"/>
                <a:gd name="connsiteY16" fmla="*/ 224480 h 499614"/>
                <a:gd name="connsiteX17" fmla="*/ 0 w 3953682"/>
                <a:gd name="connsiteY17" fmla="*/ 0 h 499614"/>
                <a:gd name="connsiteX0" fmla="*/ 0 w 3953682"/>
                <a:gd name="connsiteY0" fmla="*/ 0 h 499614"/>
                <a:gd name="connsiteX1" fmla="*/ 663592 w 3953682"/>
                <a:gd name="connsiteY1" fmla="*/ 205669 h 499614"/>
                <a:gd name="connsiteX2" fmla="*/ 1768465 w 3953682"/>
                <a:gd name="connsiteY2" fmla="*/ 7064 h 499614"/>
                <a:gd name="connsiteX3" fmla="*/ 2151356 w 3953682"/>
                <a:gd name="connsiteY3" fmla="*/ 7064 h 499614"/>
                <a:gd name="connsiteX4" fmla="*/ 2151356 w 3953682"/>
                <a:gd name="connsiteY4" fmla="*/ 272775 h 499614"/>
                <a:gd name="connsiteX5" fmla="*/ 2361721 w 3953682"/>
                <a:gd name="connsiteY5" fmla="*/ 269934 h 499614"/>
                <a:gd name="connsiteX6" fmla="*/ 2721358 w 3953682"/>
                <a:gd name="connsiteY6" fmla="*/ 254964 h 499614"/>
                <a:gd name="connsiteX7" fmla="*/ 3556661 w 3953682"/>
                <a:gd name="connsiteY7" fmla="*/ 165443 h 499614"/>
                <a:gd name="connsiteX8" fmla="*/ 3953682 w 3953682"/>
                <a:gd name="connsiteY8" fmla="*/ 112 h 499614"/>
                <a:gd name="connsiteX9" fmla="*/ 3953682 w 3953682"/>
                <a:gd name="connsiteY9" fmla="*/ 224593 h 499614"/>
                <a:gd name="connsiteX10" fmla="*/ 3556661 w 3953682"/>
                <a:gd name="connsiteY10" fmla="*/ 389923 h 499614"/>
                <a:gd name="connsiteX11" fmla="*/ 2721358 w 3953682"/>
                <a:gd name="connsiteY11" fmla="*/ 479444 h 499614"/>
                <a:gd name="connsiteX12" fmla="*/ 1976840 w 3953682"/>
                <a:gd name="connsiteY12" fmla="*/ 499614 h 499614"/>
                <a:gd name="connsiteX13" fmla="*/ 1605770 w 3953682"/>
                <a:gd name="connsiteY13" fmla="*/ 494741 h 499614"/>
                <a:gd name="connsiteX14" fmla="*/ 663592 w 3953682"/>
                <a:gd name="connsiteY14" fmla="*/ 430151 h 499614"/>
                <a:gd name="connsiteX15" fmla="*/ 0 w 3953682"/>
                <a:gd name="connsiteY15" fmla="*/ 224480 h 499614"/>
                <a:gd name="connsiteX16" fmla="*/ 0 w 3953682"/>
                <a:gd name="connsiteY16" fmla="*/ 0 h 499614"/>
                <a:gd name="connsiteX0" fmla="*/ 0 w 3953682"/>
                <a:gd name="connsiteY0" fmla="*/ 14676 h 514290"/>
                <a:gd name="connsiteX1" fmla="*/ 1768465 w 3953682"/>
                <a:gd name="connsiteY1" fmla="*/ 21740 h 514290"/>
                <a:gd name="connsiteX2" fmla="*/ 2151356 w 3953682"/>
                <a:gd name="connsiteY2" fmla="*/ 21740 h 514290"/>
                <a:gd name="connsiteX3" fmla="*/ 2151356 w 3953682"/>
                <a:gd name="connsiteY3" fmla="*/ 287451 h 514290"/>
                <a:gd name="connsiteX4" fmla="*/ 2361721 w 3953682"/>
                <a:gd name="connsiteY4" fmla="*/ 284610 h 514290"/>
                <a:gd name="connsiteX5" fmla="*/ 2721358 w 3953682"/>
                <a:gd name="connsiteY5" fmla="*/ 269640 h 514290"/>
                <a:gd name="connsiteX6" fmla="*/ 3556661 w 3953682"/>
                <a:gd name="connsiteY6" fmla="*/ 180119 h 514290"/>
                <a:gd name="connsiteX7" fmla="*/ 3953682 w 3953682"/>
                <a:gd name="connsiteY7" fmla="*/ 14788 h 514290"/>
                <a:gd name="connsiteX8" fmla="*/ 3953682 w 3953682"/>
                <a:gd name="connsiteY8" fmla="*/ 239269 h 514290"/>
                <a:gd name="connsiteX9" fmla="*/ 3556661 w 3953682"/>
                <a:gd name="connsiteY9" fmla="*/ 404599 h 514290"/>
                <a:gd name="connsiteX10" fmla="*/ 2721358 w 3953682"/>
                <a:gd name="connsiteY10" fmla="*/ 494120 h 514290"/>
                <a:gd name="connsiteX11" fmla="*/ 1976840 w 3953682"/>
                <a:gd name="connsiteY11" fmla="*/ 514290 h 514290"/>
                <a:gd name="connsiteX12" fmla="*/ 1605770 w 3953682"/>
                <a:gd name="connsiteY12" fmla="*/ 509417 h 514290"/>
                <a:gd name="connsiteX13" fmla="*/ 663592 w 3953682"/>
                <a:gd name="connsiteY13" fmla="*/ 444827 h 514290"/>
                <a:gd name="connsiteX14" fmla="*/ 0 w 3953682"/>
                <a:gd name="connsiteY14" fmla="*/ 239156 h 514290"/>
                <a:gd name="connsiteX15" fmla="*/ 0 w 3953682"/>
                <a:gd name="connsiteY15" fmla="*/ 14676 h 514290"/>
                <a:gd name="connsiteX0" fmla="*/ 0 w 3953682"/>
                <a:gd name="connsiteY0" fmla="*/ 14676 h 514290"/>
                <a:gd name="connsiteX1" fmla="*/ 1768465 w 3953682"/>
                <a:gd name="connsiteY1" fmla="*/ 21740 h 514290"/>
                <a:gd name="connsiteX2" fmla="*/ 2151356 w 3953682"/>
                <a:gd name="connsiteY2" fmla="*/ 21740 h 514290"/>
                <a:gd name="connsiteX3" fmla="*/ 2361721 w 3953682"/>
                <a:gd name="connsiteY3" fmla="*/ 284610 h 514290"/>
                <a:gd name="connsiteX4" fmla="*/ 2721358 w 3953682"/>
                <a:gd name="connsiteY4" fmla="*/ 269640 h 514290"/>
                <a:gd name="connsiteX5" fmla="*/ 3556661 w 3953682"/>
                <a:gd name="connsiteY5" fmla="*/ 180119 h 514290"/>
                <a:gd name="connsiteX6" fmla="*/ 3953682 w 3953682"/>
                <a:gd name="connsiteY6" fmla="*/ 14788 h 514290"/>
                <a:gd name="connsiteX7" fmla="*/ 3953682 w 3953682"/>
                <a:gd name="connsiteY7" fmla="*/ 239269 h 514290"/>
                <a:gd name="connsiteX8" fmla="*/ 3556661 w 3953682"/>
                <a:gd name="connsiteY8" fmla="*/ 404599 h 514290"/>
                <a:gd name="connsiteX9" fmla="*/ 2721358 w 3953682"/>
                <a:gd name="connsiteY9" fmla="*/ 494120 h 514290"/>
                <a:gd name="connsiteX10" fmla="*/ 1976840 w 3953682"/>
                <a:gd name="connsiteY10" fmla="*/ 514290 h 514290"/>
                <a:gd name="connsiteX11" fmla="*/ 1605770 w 3953682"/>
                <a:gd name="connsiteY11" fmla="*/ 509417 h 514290"/>
                <a:gd name="connsiteX12" fmla="*/ 663592 w 3953682"/>
                <a:gd name="connsiteY12" fmla="*/ 444827 h 514290"/>
                <a:gd name="connsiteX13" fmla="*/ 0 w 3953682"/>
                <a:gd name="connsiteY13" fmla="*/ 239156 h 514290"/>
                <a:gd name="connsiteX14" fmla="*/ 0 w 3953682"/>
                <a:gd name="connsiteY14" fmla="*/ 14676 h 514290"/>
                <a:gd name="connsiteX0" fmla="*/ 0 w 3953682"/>
                <a:gd name="connsiteY0" fmla="*/ 14676 h 514290"/>
                <a:gd name="connsiteX1" fmla="*/ 1768465 w 3953682"/>
                <a:gd name="connsiteY1" fmla="*/ 21740 h 514290"/>
                <a:gd name="connsiteX2" fmla="*/ 2151356 w 3953682"/>
                <a:gd name="connsiteY2" fmla="*/ 21740 h 514290"/>
                <a:gd name="connsiteX3" fmla="*/ 2721358 w 3953682"/>
                <a:gd name="connsiteY3" fmla="*/ 269640 h 514290"/>
                <a:gd name="connsiteX4" fmla="*/ 3556661 w 3953682"/>
                <a:gd name="connsiteY4" fmla="*/ 180119 h 514290"/>
                <a:gd name="connsiteX5" fmla="*/ 3953682 w 3953682"/>
                <a:gd name="connsiteY5" fmla="*/ 14788 h 514290"/>
                <a:gd name="connsiteX6" fmla="*/ 3953682 w 3953682"/>
                <a:gd name="connsiteY6" fmla="*/ 239269 h 514290"/>
                <a:gd name="connsiteX7" fmla="*/ 3556661 w 3953682"/>
                <a:gd name="connsiteY7" fmla="*/ 404599 h 514290"/>
                <a:gd name="connsiteX8" fmla="*/ 2721358 w 3953682"/>
                <a:gd name="connsiteY8" fmla="*/ 494120 h 514290"/>
                <a:gd name="connsiteX9" fmla="*/ 1976840 w 3953682"/>
                <a:gd name="connsiteY9" fmla="*/ 514290 h 514290"/>
                <a:gd name="connsiteX10" fmla="*/ 1605770 w 3953682"/>
                <a:gd name="connsiteY10" fmla="*/ 509417 h 514290"/>
                <a:gd name="connsiteX11" fmla="*/ 663592 w 3953682"/>
                <a:gd name="connsiteY11" fmla="*/ 444827 h 514290"/>
                <a:gd name="connsiteX12" fmla="*/ 0 w 3953682"/>
                <a:gd name="connsiteY12" fmla="*/ 239156 h 514290"/>
                <a:gd name="connsiteX13" fmla="*/ 0 w 3953682"/>
                <a:gd name="connsiteY13" fmla="*/ 14676 h 514290"/>
                <a:gd name="connsiteX0" fmla="*/ 0 w 3953682"/>
                <a:gd name="connsiteY0" fmla="*/ 14676 h 514290"/>
                <a:gd name="connsiteX1" fmla="*/ 1768465 w 3953682"/>
                <a:gd name="connsiteY1" fmla="*/ 21740 h 514290"/>
                <a:gd name="connsiteX2" fmla="*/ 2151356 w 3953682"/>
                <a:gd name="connsiteY2" fmla="*/ 21740 h 514290"/>
                <a:gd name="connsiteX3" fmla="*/ 3556661 w 3953682"/>
                <a:gd name="connsiteY3" fmla="*/ 180119 h 514290"/>
                <a:gd name="connsiteX4" fmla="*/ 3953682 w 3953682"/>
                <a:gd name="connsiteY4" fmla="*/ 14788 h 514290"/>
                <a:gd name="connsiteX5" fmla="*/ 3953682 w 3953682"/>
                <a:gd name="connsiteY5" fmla="*/ 239269 h 514290"/>
                <a:gd name="connsiteX6" fmla="*/ 3556661 w 3953682"/>
                <a:gd name="connsiteY6" fmla="*/ 404599 h 514290"/>
                <a:gd name="connsiteX7" fmla="*/ 2721358 w 3953682"/>
                <a:gd name="connsiteY7" fmla="*/ 494120 h 514290"/>
                <a:gd name="connsiteX8" fmla="*/ 1976840 w 3953682"/>
                <a:gd name="connsiteY8" fmla="*/ 514290 h 514290"/>
                <a:gd name="connsiteX9" fmla="*/ 1605770 w 3953682"/>
                <a:gd name="connsiteY9" fmla="*/ 509417 h 514290"/>
                <a:gd name="connsiteX10" fmla="*/ 663592 w 3953682"/>
                <a:gd name="connsiteY10" fmla="*/ 444827 h 514290"/>
                <a:gd name="connsiteX11" fmla="*/ 0 w 3953682"/>
                <a:gd name="connsiteY11" fmla="*/ 239156 h 514290"/>
                <a:gd name="connsiteX12" fmla="*/ 0 w 3953682"/>
                <a:gd name="connsiteY12" fmla="*/ 14676 h 514290"/>
                <a:gd name="connsiteX0" fmla="*/ 0 w 3953682"/>
                <a:gd name="connsiteY0" fmla="*/ 14676 h 514290"/>
                <a:gd name="connsiteX1" fmla="*/ 1768465 w 3953682"/>
                <a:gd name="connsiteY1" fmla="*/ 21740 h 514290"/>
                <a:gd name="connsiteX2" fmla="*/ 2151356 w 3953682"/>
                <a:gd name="connsiteY2" fmla="*/ 21740 h 514290"/>
                <a:gd name="connsiteX3" fmla="*/ 3953682 w 3953682"/>
                <a:gd name="connsiteY3" fmla="*/ 14788 h 514290"/>
                <a:gd name="connsiteX4" fmla="*/ 3953682 w 3953682"/>
                <a:gd name="connsiteY4" fmla="*/ 239269 h 514290"/>
                <a:gd name="connsiteX5" fmla="*/ 3556661 w 3953682"/>
                <a:gd name="connsiteY5" fmla="*/ 404599 h 514290"/>
                <a:gd name="connsiteX6" fmla="*/ 2721358 w 3953682"/>
                <a:gd name="connsiteY6" fmla="*/ 494120 h 514290"/>
                <a:gd name="connsiteX7" fmla="*/ 1976840 w 3953682"/>
                <a:gd name="connsiteY7" fmla="*/ 514290 h 514290"/>
                <a:gd name="connsiteX8" fmla="*/ 1605770 w 3953682"/>
                <a:gd name="connsiteY8" fmla="*/ 509417 h 514290"/>
                <a:gd name="connsiteX9" fmla="*/ 663592 w 3953682"/>
                <a:gd name="connsiteY9" fmla="*/ 444827 h 514290"/>
                <a:gd name="connsiteX10" fmla="*/ 0 w 3953682"/>
                <a:gd name="connsiteY10" fmla="*/ 239156 h 514290"/>
                <a:gd name="connsiteX11" fmla="*/ 0 w 3953682"/>
                <a:gd name="connsiteY11" fmla="*/ 14676 h 514290"/>
                <a:gd name="connsiteX0" fmla="*/ 0 w 3953682"/>
                <a:gd name="connsiteY0" fmla="*/ 14676 h 514290"/>
                <a:gd name="connsiteX1" fmla="*/ 1768465 w 3953682"/>
                <a:gd name="connsiteY1" fmla="*/ 21740 h 514290"/>
                <a:gd name="connsiteX2" fmla="*/ 3953682 w 3953682"/>
                <a:gd name="connsiteY2" fmla="*/ 14788 h 514290"/>
                <a:gd name="connsiteX3" fmla="*/ 3953682 w 3953682"/>
                <a:gd name="connsiteY3" fmla="*/ 239269 h 514290"/>
                <a:gd name="connsiteX4" fmla="*/ 3556661 w 3953682"/>
                <a:gd name="connsiteY4" fmla="*/ 404599 h 514290"/>
                <a:gd name="connsiteX5" fmla="*/ 2721358 w 3953682"/>
                <a:gd name="connsiteY5" fmla="*/ 494120 h 514290"/>
                <a:gd name="connsiteX6" fmla="*/ 1976840 w 3953682"/>
                <a:gd name="connsiteY6" fmla="*/ 514290 h 514290"/>
                <a:gd name="connsiteX7" fmla="*/ 1605770 w 3953682"/>
                <a:gd name="connsiteY7" fmla="*/ 509417 h 514290"/>
                <a:gd name="connsiteX8" fmla="*/ 663592 w 3953682"/>
                <a:gd name="connsiteY8" fmla="*/ 444827 h 514290"/>
                <a:gd name="connsiteX9" fmla="*/ 0 w 3953682"/>
                <a:gd name="connsiteY9" fmla="*/ 239156 h 514290"/>
                <a:gd name="connsiteX10" fmla="*/ 0 w 3953682"/>
                <a:gd name="connsiteY10" fmla="*/ 14676 h 514290"/>
                <a:gd name="connsiteX0" fmla="*/ 0 w 3953682"/>
                <a:gd name="connsiteY0" fmla="*/ 28004 h 527618"/>
                <a:gd name="connsiteX1" fmla="*/ 3953682 w 3953682"/>
                <a:gd name="connsiteY1" fmla="*/ 28116 h 527618"/>
                <a:gd name="connsiteX2" fmla="*/ 3953682 w 3953682"/>
                <a:gd name="connsiteY2" fmla="*/ 252597 h 527618"/>
                <a:gd name="connsiteX3" fmla="*/ 3556661 w 3953682"/>
                <a:gd name="connsiteY3" fmla="*/ 417927 h 527618"/>
                <a:gd name="connsiteX4" fmla="*/ 2721358 w 3953682"/>
                <a:gd name="connsiteY4" fmla="*/ 507448 h 527618"/>
                <a:gd name="connsiteX5" fmla="*/ 1976840 w 3953682"/>
                <a:gd name="connsiteY5" fmla="*/ 527618 h 527618"/>
                <a:gd name="connsiteX6" fmla="*/ 1605770 w 3953682"/>
                <a:gd name="connsiteY6" fmla="*/ 522745 h 527618"/>
                <a:gd name="connsiteX7" fmla="*/ 663592 w 3953682"/>
                <a:gd name="connsiteY7" fmla="*/ 458155 h 527618"/>
                <a:gd name="connsiteX8" fmla="*/ 0 w 3953682"/>
                <a:gd name="connsiteY8" fmla="*/ 252484 h 527618"/>
                <a:gd name="connsiteX9" fmla="*/ 0 w 3953682"/>
                <a:gd name="connsiteY9" fmla="*/ 28004 h 52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53682" h="527618">
                  <a:moveTo>
                    <a:pt x="0" y="28004"/>
                  </a:moveTo>
                  <a:cubicBezTo>
                    <a:pt x="658947" y="-9391"/>
                    <a:pt x="3294735" y="-9316"/>
                    <a:pt x="3953682" y="28116"/>
                  </a:cubicBezTo>
                  <a:lnTo>
                    <a:pt x="3953682" y="252597"/>
                  </a:lnTo>
                  <a:cubicBezTo>
                    <a:pt x="3953682" y="314582"/>
                    <a:pt x="3805889" y="371920"/>
                    <a:pt x="3556661" y="417927"/>
                  </a:cubicBezTo>
                  <a:cubicBezTo>
                    <a:pt x="3343129" y="457362"/>
                    <a:pt x="3054913" y="488523"/>
                    <a:pt x="2721358" y="507448"/>
                  </a:cubicBezTo>
                  <a:cubicBezTo>
                    <a:pt x="2491510" y="520479"/>
                    <a:pt x="2240235" y="527618"/>
                    <a:pt x="1976840" y="527618"/>
                  </a:cubicBezTo>
                  <a:cubicBezTo>
                    <a:pt x="1850017" y="527618"/>
                    <a:pt x="1725909" y="525919"/>
                    <a:pt x="1605770" y="522745"/>
                  </a:cubicBezTo>
                  <a:cubicBezTo>
                    <a:pt x="1248307" y="513341"/>
                    <a:pt x="924950" y="490450"/>
                    <a:pt x="663592" y="458155"/>
                  </a:cubicBezTo>
                  <a:cubicBezTo>
                    <a:pt x="256483" y="407729"/>
                    <a:pt x="0" y="334300"/>
                    <a:pt x="0" y="252484"/>
                  </a:cubicBezTo>
                  <a:lnTo>
                    <a:pt x="0" y="28004"/>
                  </a:lnTo>
                  <a:close/>
                </a:path>
              </a:pathLst>
            </a:custGeom>
            <a:solidFill>
              <a:srgbClr val="573D76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9" name="Forme libre 38">
              <a:extLst>
                <a:ext uri="{FF2B5EF4-FFF2-40B4-BE49-F238E27FC236}">
                  <a16:creationId xmlns:a16="http://schemas.microsoft.com/office/drawing/2014/main" id="{2E5A80DB-DF6E-AD0F-1CAE-35AF3B3161DB}"/>
                </a:ext>
              </a:extLst>
            </p:cNvPr>
            <p:cNvSpPr/>
            <p:nvPr/>
          </p:nvSpPr>
          <p:spPr>
            <a:xfrm>
              <a:off x="1023506" y="2341942"/>
              <a:ext cx="3953681" cy="550040"/>
            </a:xfrm>
            <a:custGeom>
              <a:avLst/>
              <a:gdLst>
                <a:gd name="connsiteX0" fmla="*/ 2373739 w 2373739"/>
                <a:gd name="connsiteY0" fmla="*/ 165118 h 330237"/>
                <a:gd name="connsiteX1" fmla="*/ 1186870 w 2373739"/>
                <a:gd name="connsiteY1" fmla="*/ 330237 h 330237"/>
                <a:gd name="connsiteX2" fmla="*/ 1 w 2373739"/>
                <a:gd name="connsiteY2" fmla="*/ 165118 h 330237"/>
                <a:gd name="connsiteX3" fmla="*/ 1186870 w 2373739"/>
                <a:gd name="connsiteY3" fmla="*/ 0 h 330237"/>
                <a:gd name="connsiteX4" fmla="*/ 2373739 w 2373739"/>
                <a:gd name="connsiteY4" fmla="*/ 165118 h 33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3739" h="330237">
                  <a:moveTo>
                    <a:pt x="2373739" y="165118"/>
                  </a:moveTo>
                  <a:cubicBezTo>
                    <a:pt x="2373739" y="256311"/>
                    <a:pt x="1842361" y="330237"/>
                    <a:pt x="1186870" y="330237"/>
                  </a:cubicBezTo>
                  <a:cubicBezTo>
                    <a:pt x="531379" y="330237"/>
                    <a:pt x="1" y="256311"/>
                    <a:pt x="1" y="165118"/>
                  </a:cubicBezTo>
                  <a:cubicBezTo>
                    <a:pt x="1" y="73926"/>
                    <a:pt x="531379" y="0"/>
                    <a:pt x="1186870" y="0"/>
                  </a:cubicBezTo>
                  <a:cubicBezTo>
                    <a:pt x="1842361" y="0"/>
                    <a:pt x="2373739" y="73926"/>
                    <a:pt x="2373739" y="165118"/>
                  </a:cubicBezTo>
                  <a:close/>
                </a:path>
              </a:pathLst>
            </a:custGeom>
            <a:solidFill>
              <a:srgbClr val="805AAB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6" name="Graphic 15" descr="Gears with solid fill">
            <a:extLst>
              <a:ext uri="{FF2B5EF4-FFF2-40B4-BE49-F238E27FC236}">
                <a16:creationId xmlns:a16="http://schemas.microsoft.com/office/drawing/2014/main" id="{92589A84-9C08-7F7E-1DBD-09329AE740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67169" y="2571321"/>
            <a:ext cx="266355" cy="266355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9274A2FF-B966-AE33-36E3-346F0EB169F7}"/>
              </a:ext>
            </a:extLst>
          </p:cNvPr>
          <p:cNvGrpSpPr/>
          <p:nvPr/>
        </p:nvGrpSpPr>
        <p:grpSpPr>
          <a:xfrm>
            <a:off x="1397745" y="1826916"/>
            <a:ext cx="3205203" cy="670384"/>
            <a:chOff x="1397746" y="1826916"/>
            <a:chExt cx="3205203" cy="670384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04F3D72-7D62-DA1E-8E41-75F886619069}"/>
                </a:ext>
              </a:extLst>
            </p:cNvPr>
            <p:cNvSpPr/>
            <p:nvPr/>
          </p:nvSpPr>
          <p:spPr>
            <a:xfrm>
              <a:off x="1397746" y="2021807"/>
              <a:ext cx="3205203" cy="475493"/>
            </a:xfrm>
            <a:custGeom>
              <a:avLst/>
              <a:gdLst>
                <a:gd name="connsiteX0" fmla="*/ 0 w 3205203"/>
                <a:gd name="connsiteY0" fmla="*/ 0 h 447490"/>
                <a:gd name="connsiteX1" fmla="*/ 538018 w 3205203"/>
                <a:gd name="connsiteY1" fmla="*/ 166689 h 447490"/>
                <a:gd name="connsiteX2" fmla="*/ 1301804 w 3205203"/>
                <a:gd name="connsiteY2" fmla="*/ 219042 h 447490"/>
                <a:gd name="connsiteX3" fmla="*/ 1411155 w 3205203"/>
                <a:gd name="connsiteY3" fmla="*/ 220484 h 447490"/>
                <a:gd name="connsiteX4" fmla="*/ 1411155 w 3205203"/>
                <a:gd name="connsiteY4" fmla="*/ 0 h 447490"/>
                <a:gd name="connsiteX5" fmla="*/ 1794046 w 3205203"/>
                <a:gd name="connsiteY5" fmla="*/ 0 h 447490"/>
                <a:gd name="connsiteX6" fmla="*/ 1794046 w 3205203"/>
                <a:gd name="connsiteY6" fmla="*/ 220426 h 447490"/>
                <a:gd name="connsiteX7" fmla="*/ 1914606 w 3205203"/>
                <a:gd name="connsiteY7" fmla="*/ 218801 h 447490"/>
                <a:gd name="connsiteX8" fmla="*/ 2206124 w 3205203"/>
                <a:gd name="connsiteY8" fmla="*/ 206690 h 447490"/>
                <a:gd name="connsiteX9" fmla="*/ 2883317 w 3205203"/>
                <a:gd name="connsiteY9" fmla="*/ 134167 h 447490"/>
                <a:gd name="connsiteX10" fmla="*/ 3205203 w 3205203"/>
                <a:gd name="connsiteY10" fmla="*/ 113 h 447490"/>
                <a:gd name="connsiteX11" fmla="*/ 3205203 w 3205203"/>
                <a:gd name="connsiteY11" fmla="*/ 224594 h 447490"/>
                <a:gd name="connsiteX12" fmla="*/ 2883317 w 3205203"/>
                <a:gd name="connsiteY12" fmla="*/ 358649 h 447490"/>
                <a:gd name="connsiteX13" fmla="*/ 2206124 w 3205203"/>
                <a:gd name="connsiteY13" fmla="*/ 431170 h 447490"/>
                <a:gd name="connsiteX14" fmla="*/ 1602598 w 3205203"/>
                <a:gd name="connsiteY14" fmla="*/ 447490 h 447490"/>
                <a:gd name="connsiteX15" fmla="*/ 1301804 w 3205203"/>
                <a:gd name="connsiteY15" fmla="*/ 443524 h 447490"/>
                <a:gd name="connsiteX16" fmla="*/ 538018 w 3205203"/>
                <a:gd name="connsiteY16" fmla="*/ 391171 h 447490"/>
                <a:gd name="connsiteX17" fmla="*/ 0 w 3205203"/>
                <a:gd name="connsiteY17" fmla="*/ 224480 h 447490"/>
                <a:gd name="connsiteX0" fmla="*/ 0 w 3205203"/>
                <a:gd name="connsiteY0" fmla="*/ 0 h 447490"/>
                <a:gd name="connsiteX1" fmla="*/ 538018 w 3205203"/>
                <a:gd name="connsiteY1" fmla="*/ 166689 h 447490"/>
                <a:gd name="connsiteX2" fmla="*/ 1301804 w 3205203"/>
                <a:gd name="connsiteY2" fmla="*/ 219042 h 447490"/>
                <a:gd name="connsiteX3" fmla="*/ 1411155 w 3205203"/>
                <a:gd name="connsiteY3" fmla="*/ 0 h 447490"/>
                <a:gd name="connsiteX4" fmla="*/ 1794046 w 3205203"/>
                <a:gd name="connsiteY4" fmla="*/ 0 h 447490"/>
                <a:gd name="connsiteX5" fmla="*/ 1794046 w 3205203"/>
                <a:gd name="connsiteY5" fmla="*/ 220426 h 447490"/>
                <a:gd name="connsiteX6" fmla="*/ 1914606 w 3205203"/>
                <a:gd name="connsiteY6" fmla="*/ 218801 h 447490"/>
                <a:gd name="connsiteX7" fmla="*/ 2206124 w 3205203"/>
                <a:gd name="connsiteY7" fmla="*/ 206690 h 447490"/>
                <a:gd name="connsiteX8" fmla="*/ 2883317 w 3205203"/>
                <a:gd name="connsiteY8" fmla="*/ 134167 h 447490"/>
                <a:gd name="connsiteX9" fmla="*/ 3205203 w 3205203"/>
                <a:gd name="connsiteY9" fmla="*/ 113 h 447490"/>
                <a:gd name="connsiteX10" fmla="*/ 3205203 w 3205203"/>
                <a:gd name="connsiteY10" fmla="*/ 224594 h 447490"/>
                <a:gd name="connsiteX11" fmla="*/ 2883317 w 3205203"/>
                <a:gd name="connsiteY11" fmla="*/ 358649 h 447490"/>
                <a:gd name="connsiteX12" fmla="*/ 2206124 w 3205203"/>
                <a:gd name="connsiteY12" fmla="*/ 431170 h 447490"/>
                <a:gd name="connsiteX13" fmla="*/ 1602598 w 3205203"/>
                <a:gd name="connsiteY13" fmla="*/ 447490 h 447490"/>
                <a:gd name="connsiteX14" fmla="*/ 1301804 w 3205203"/>
                <a:gd name="connsiteY14" fmla="*/ 443524 h 447490"/>
                <a:gd name="connsiteX15" fmla="*/ 538018 w 3205203"/>
                <a:gd name="connsiteY15" fmla="*/ 391171 h 447490"/>
                <a:gd name="connsiteX16" fmla="*/ 0 w 3205203"/>
                <a:gd name="connsiteY16" fmla="*/ 224480 h 447490"/>
                <a:gd name="connsiteX17" fmla="*/ 0 w 3205203"/>
                <a:gd name="connsiteY17" fmla="*/ 0 h 447490"/>
                <a:gd name="connsiteX0" fmla="*/ 0 w 3205203"/>
                <a:gd name="connsiteY0" fmla="*/ 0 h 447490"/>
                <a:gd name="connsiteX1" fmla="*/ 538018 w 3205203"/>
                <a:gd name="connsiteY1" fmla="*/ 166689 h 447490"/>
                <a:gd name="connsiteX2" fmla="*/ 1411155 w 3205203"/>
                <a:gd name="connsiteY2" fmla="*/ 0 h 447490"/>
                <a:gd name="connsiteX3" fmla="*/ 1794046 w 3205203"/>
                <a:gd name="connsiteY3" fmla="*/ 0 h 447490"/>
                <a:gd name="connsiteX4" fmla="*/ 1794046 w 3205203"/>
                <a:gd name="connsiteY4" fmla="*/ 220426 h 447490"/>
                <a:gd name="connsiteX5" fmla="*/ 1914606 w 3205203"/>
                <a:gd name="connsiteY5" fmla="*/ 218801 h 447490"/>
                <a:gd name="connsiteX6" fmla="*/ 2206124 w 3205203"/>
                <a:gd name="connsiteY6" fmla="*/ 206690 h 447490"/>
                <a:gd name="connsiteX7" fmla="*/ 2883317 w 3205203"/>
                <a:gd name="connsiteY7" fmla="*/ 134167 h 447490"/>
                <a:gd name="connsiteX8" fmla="*/ 3205203 w 3205203"/>
                <a:gd name="connsiteY8" fmla="*/ 113 h 447490"/>
                <a:gd name="connsiteX9" fmla="*/ 3205203 w 3205203"/>
                <a:gd name="connsiteY9" fmla="*/ 224594 h 447490"/>
                <a:gd name="connsiteX10" fmla="*/ 2883317 w 3205203"/>
                <a:gd name="connsiteY10" fmla="*/ 358649 h 447490"/>
                <a:gd name="connsiteX11" fmla="*/ 2206124 w 3205203"/>
                <a:gd name="connsiteY11" fmla="*/ 431170 h 447490"/>
                <a:gd name="connsiteX12" fmla="*/ 1602598 w 3205203"/>
                <a:gd name="connsiteY12" fmla="*/ 447490 h 447490"/>
                <a:gd name="connsiteX13" fmla="*/ 1301804 w 3205203"/>
                <a:gd name="connsiteY13" fmla="*/ 443524 h 447490"/>
                <a:gd name="connsiteX14" fmla="*/ 538018 w 3205203"/>
                <a:gd name="connsiteY14" fmla="*/ 391171 h 447490"/>
                <a:gd name="connsiteX15" fmla="*/ 0 w 3205203"/>
                <a:gd name="connsiteY15" fmla="*/ 224480 h 447490"/>
                <a:gd name="connsiteX16" fmla="*/ 0 w 3205203"/>
                <a:gd name="connsiteY16" fmla="*/ 0 h 447490"/>
                <a:gd name="connsiteX0" fmla="*/ 0 w 3205203"/>
                <a:gd name="connsiteY0" fmla="*/ 16628 h 464118"/>
                <a:gd name="connsiteX1" fmla="*/ 1411155 w 3205203"/>
                <a:gd name="connsiteY1" fmla="*/ 16628 h 464118"/>
                <a:gd name="connsiteX2" fmla="*/ 1794046 w 3205203"/>
                <a:gd name="connsiteY2" fmla="*/ 16628 h 464118"/>
                <a:gd name="connsiteX3" fmla="*/ 1794046 w 3205203"/>
                <a:gd name="connsiteY3" fmla="*/ 237054 h 464118"/>
                <a:gd name="connsiteX4" fmla="*/ 1914606 w 3205203"/>
                <a:gd name="connsiteY4" fmla="*/ 235429 h 464118"/>
                <a:gd name="connsiteX5" fmla="*/ 2206124 w 3205203"/>
                <a:gd name="connsiteY5" fmla="*/ 223318 h 464118"/>
                <a:gd name="connsiteX6" fmla="*/ 2883317 w 3205203"/>
                <a:gd name="connsiteY6" fmla="*/ 150795 h 464118"/>
                <a:gd name="connsiteX7" fmla="*/ 3205203 w 3205203"/>
                <a:gd name="connsiteY7" fmla="*/ 16741 h 464118"/>
                <a:gd name="connsiteX8" fmla="*/ 3205203 w 3205203"/>
                <a:gd name="connsiteY8" fmla="*/ 241222 h 464118"/>
                <a:gd name="connsiteX9" fmla="*/ 2883317 w 3205203"/>
                <a:gd name="connsiteY9" fmla="*/ 375277 h 464118"/>
                <a:gd name="connsiteX10" fmla="*/ 2206124 w 3205203"/>
                <a:gd name="connsiteY10" fmla="*/ 447798 h 464118"/>
                <a:gd name="connsiteX11" fmla="*/ 1602598 w 3205203"/>
                <a:gd name="connsiteY11" fmla="*/ 464118 h 464118"/>
                <a:gd name="connsiteX12" fmla="*/ 1301804 w 3205203"/>
                <a:gd name="connsiteY12" fmla="*/ 460152 h 464118"/>
                <a:gd name="connsiteX13" fmla="*/ 538018 w 3205203"/>
                <a:gd name="connsiteY13" fmla="*/ 407799 h 464118"/>
                <a:gd name="connsiteX14" fmla="*/ 0 w 3205203"/>
                <a:gd name="connsiteY14" fmla="*/ 241108 h 464118"/>
                <a:gd name="connsiteX15" fmla="*/ 0 w 3205203"/>
                <a:gd name="connsiteY15" fmla="*/ 16628 h 464118"/>
                <a:gd name="connsiteX0" fmla="*/ 0 w 3205203"/>
                <a:gd name="connsiteY0" fmla="*/ 27807 h 475297"/>
                <a:gd name="connsiteX1" fmla="*/ 1794046 w 3205203"/>
                <a:gd name="connsiteY1" fmla="*/ 27807 h 475297"/>
                <a:gd name="connsiteX2" fmla="*/ 1794046 w 3205203"/>
                <a:gd name="connsiteY2" fmla="*/ 248233 h 475297"/>
                <a:gd name="connsiteX3" fmla="*/ 1914606 w 3205203"/>
                <a:gd name="connsiteY3" fmla="*/ 246608 h 475297"/>
                <a:gd name="connsiteX4" fmla="*/ 2206124 w 3205203"/>
                <a:gd name="connsiteY4" fmla="*/ 234497 h 475297"/>
                <a:gd name="connsiteX5" fmla="*/ 2883317 w 3205203"/>
                <a:gd name="connsiteY5" fmla="*/ 161974 h 475297"/>
                <a:gd name="connsiteX6" fmla="*/ 3205203 w 3205203"/>
                <a:gd name="connsiteY6" fmla="*/ 27920 h 475297"/>
                <a:gd name="connsiteX7" fmla="*/ 3205203 w 3205203"/>
                <a:gd name="connsiteY7" fmla="*/ 252401 h 475297"/>
                <a:gd name="connsiteX8" fmla="*/ 2883317 w 3205203"/>
                <a:gd name="connsiteY8" fmla="*/ 386456 h 475297"/>
                <a:gd name="connsiteX9" fmla="*/ 2206124 w 3205203"/>
                <a:gd name="connsiteY9" fmla="*/ 458977 h 475297"/>
                <a:gd name="connsiteX10" fmla="*/ 1602598 w 3205203"/>
                <a:gd name="connsiteY10" fmla="*/ 475297 h 475297"/>
                <a:gd name="connsiteX11" fmla="*/ 1301804 w 3205203"/>
                <a:gd name="connsiteY11" fmla="*/ 471331 h 475297"/>
                <a:gd name="connsiteX12" fmla="*/ 538018 w 3205203"/>
                <a:gd name="connsiteY12" fmla="*/ 418978 h 475297"/>
                <a:gd name="connsiteX13" fmla="*/ 0 w 3205203"/>
                <a:gd name="connsiteY13" fmla="*/ 252287 h 475297"/>
                <a:gd name="connsiteX14" fmla="*/ 0 w 3205203"/>
                <a:gd name="connsiteY14" fmla="*/ 27807 h 475297"/>
                <a:gd name="connsiteX0" fmla="*/ 0 w 3205203"/>
                <a:gd name="connsiteY0" fmla="*/ 27807 h 475297"/>
                <a:gd name="connsiteX1" fmla="*/ 1794046 w 3205203"/>
                <a:gd name="connsiteY1" fmla="*/ 27807 h 475297"/>
                <a:gd name="connsiteX2" fmla="*/ 1914606 w 3205203"/>
                <a:gd name="connsiteY2" fmla="*/ 246608 h 475297"/>
                <a:gd name="connsiteX3" fmla="*/ 2206124 w 3205203"/>
                <a:gd name="connsiteY3" fmla="*/ 234497 h 475297"/>
                <a:gd name="connsiteX4" fmla="*/ 2883317 w 3205203"/>
                <a:gd name="connsiteY4" fmla="*/ 161974 h 475297"/>
                <a:gd name="connsiteX5" fmla="*/ 3205203 w 3205203"/>
                <a:gd name="connsiteY5" fmla="*/ 27920 h 475297"/>
                <a:gd name="connsiteX6" fmla="*/ 3205203 w 3205203"/>
                <a:gd name="connsiteY6" fmla="*/ 252401 h 475297"/>
                <a:gd name="connsiteX7" fmla="*/ 2883317 w 3205203"/>
                <a:gd name="connsiteY7" fmla="*/ 386456 h 475297"/>
                <a:gd name="connsiteX8" fmla="*/ 2206124 w 3205203"/>
                <a:gd name="connsiteY8" fmla="*/ 458977 h 475297"/>
                <a:gd name="connsiteX9" fmla="*/ 1602598 w 3205203"/>
                <a:gd name="connsiteY9" fmla="*/ 475297 h 475297"/>
                <a:gd name="connsiteX10" fmla="*/ 1301804 w 3205203"/>
                <a:gd name="connsiteY10" fmla="*/ 471331 h 475297"/>
                <a:gd name="connsiteX11" fmla="*/ 538018 w 3205203"/>
                <a:gd name="connsiteY11" fmla="*/ 418978 h 475297"/>
                <a:gd name="connsiteX12" fmla="*/ 0 w 3205203"/>
                <a:gd name="connsiteY12" fmla="*/ 252287 h 475297"/>
                <a:gd name="connsiteX13" fmla="*/ 0 w 3205203"/>
                <a:gd name="connsiteY13" fmla="*/ 27807 h 475297"/>
                <a:gd name="connsiteX0" fmla="*/ 0 w 3205203"/>
                <a:gd name="connsiteY0" fmla="*/ 27807 h 475297"/>
                <a:gd name="connsiteX1" fmla="*/ 1794046 w 3205203"/>
                <a:gd name="connsiteY1" fmla="*/ 27807 h 475297"/>
                <a:gd name="connsiteX2" fmla="*/ 2206124 w 3205203"/>
                <a:gd name="connsiteY2" fmla="*/ 234497 h 475297"/>
                <a:gd name="connsiteX3" fmla="*/ 2883317 w 3205203"/>
                <a:gd name="connsiteY3" fmla="*/ 161974 h 475297"/>
                <a:gd name="connsiteX4" fmla="*/ 3205203 w 3205203"/>
                <a:gd name="connsiteY4" fmla="*/ 27920 h 475297"/>
                <a:gd name="connsiteX5" fmla="*/ 3205203 w 3205203"/>
                <a:gd name="connsiteY5" fmla="*/ 252401 h 475297"/>
                <a:gd name="connsiteX6" fmla="*/ 2883317 w 3205203"/>
                <a:gd name="connsiteY6" fmla="*/ 386456 h 475297"/>
                <a:gd name="connsiteX7" fmla="*/ 2206124 w 3205203"/>
                <a:gd name="connsiteY7" fmla="*/ 458977 h 475297"/>
                <a:gd name="connsiteX8" fmla="*/ 1602598 w 3205203"/>
                <a:gd name="connsiteY8" fmla="*/ 475297 h 475297"/>
                <a:gd name="connsiteX9" fmla="*/ 1301804 w 3205203"/>
                <a:gd name="connsiteY9" fmla="*/ 471331 h 475297"/>
                <a:gd name="connsiteX10" fmla="*/ 538018 w 3205203"/>
                <a:gd name="connsiteY10" fmla="*/ 418978 h 475297"/>
                <a:gd name="connsiteX11" fmla="*/ 0 w 3205203"/>
                <a:gd name="connsiteY11" fmla="*/ 252287 h 475297"/>
                <a:gd name="connsiteX12" fmla="*/ 0 w 3205203"/>
                <a:gd name="connsiteY12" fmla="*/ 27807 h 475297"/>
                <a:gd name="connsiteX0" fmla="*/ 0 w 3205203"/>
                <a:gd name="connsiteY0" fmla="*/ 27807 h 475297"/>
                <a:gd name="connsiteX1" fmla="*/ 1794046 w 3205203"/>
                <a:gd name="connsiteY1" fmla="*/ 27807 h 475297"/>
                <a:gd name="connsiteX2" fmla="*/ 2883317 w 3205203"/>
                <a:gd name="connsiteY2" fmla="*/ 161974 h 475297"/>
                <a:gd name="connsiteX3" fmla="*/ 3205203 w 3205203"/>
                <a:gd name="connsiteY3" fmla="*/ 27920 h 475297"/>
                <a:gd name="connsiteX4" fmla="*/ 3205203 w 3205203"/>
                <a:gd name="connsiteY4" fmla="*/ 252401 h 475297"/>
                <a:gd name="connsiteX5" fmla="*/ 2883317 w 3205203"/>
                <a:gd name="connsiteY5" fmla="*/ 386456 h 475297"/>
                <a:gd name="connsiteX6" fmla="*/ 2206124 w 3205203"/>
                <a:gd name="connsiteY6" fmla="*/ 458977 h 475297"/>
                <a:gd name="connsiteX7" fmla="*/ 1602598 w 3205203"/>
                <a:gd name="connsiteY7" fmla="*/ 475297 h 475297"/>
                <a:gd name="connsiteX8" fmla="*/ 1301804 w 3205203"/>
                <a:gd name="connsiteY8" fmla="*/ 471331 h 475297"/>
                <a:gd name="connsiteX9" fmla="*/ 538018 w 3205203"/>
                <a:gd name="connsiteY9" fmla="*/ 418978 h 475297"/>
                <a:gd name="connsiteX10" fmla="*/ 0 w 3205203"/>
                <a:gd name="connsiteY10" fmla="*/ 252287 h 475297"/>
                <a:gd name="connsiteX11" fmla="*/ 0 w 3205203"/>
                <a:gd name="connsiteY11" fmla="*/ 27807 h 475297"/>
                <a:gd name="connsiteX0" fmla="*/ 0 w 3205203"/>
                <a:gd name="connsiteY0" fmla="*/ 27807 h 475297"/>
                <a:gd name="connsiteX1" fmla="*/ 1794046 w 3205203"/>
                <a:gd name="connsiteY1" fmla="*/ 27807 h 475297"/>
                <a:gd name="connsiteX2" fmla="*/ 3205203 w 3205203"/>
                <a:gd name="connsiteY2" fmla="*/ 27920 h 475297"/>
                <a:gd name="connsiteX3" fmla="*/ 3205203 w 3205203"/>
                <a:gd name="connsiteY3" fmla="*/ 252401 h 475297"/>
                <a:gd name="connsiteX4" fmla="*/ 2883317 w 3205203"/>
                <a:gd name="connsiteY4" fmla="*/ 386456 h 475297"/>
                <a:gd name="connsiteX5" fmla="*/ 2206124 w 3205203"/>
                <a:gd name="connsiteY5" fmla="*/ 458977 h 475297"/>
                <a:gd name="connsiteX6" fmla="*/ 1602598 w 3205203"/>
                <a:gd name="connsiteY6" fmla="*/ 475297 h 475297"/>
                <a:gd name="connsiteX7" fmla="*/ 1301804 w 3205203"/>
                <a:gd name="connsiteY7" fmla="*/ 471331 h 475297"/>
                <a:gd name="connsiteX8" fmla="*/ 538018 w 3205203"/>
                <a:gd name="connsiteY8" fmla="*/ 418978 h 475297"/>
                <a:gd name="connsiteX9" fmla="*/ 0 w 3205203"/>
                <a:gd name="connsiteY9" fmla="*/ 252287 h 475297"/>
                <a:gd name="connsiteX10" fmla="*/ 0 w 3205203"/>
                <a:gd name="connsiteY10" fmla="*/ 27807 h 475297"/>
                <a:gd name="connsiteX0" fmla="*/ 0 w 3205203"/>
                <a:gd name="connsiteY0" fmla="*/ 28003 h 475493"/>
                <a:gd name="connsiteX1" fmla="*/ 3205203 w 3205203"/>
                <a:gd name="connsiteY1" fmla="*/ 28116 h 475493"/>
                <a:gd name="connsiteX2" fmla="*/ 3205203 w 3205203"/>
                <a:gd name="connsiteY2" fmla="*/ 252597 h 475493"/>
                <a:gd name="connsiteX3" fmla="*/ 2883317 w 3205203"/>
                <a:gd name="connsiteY3" fmla="*/ 386652 h 475493"/>
                <a:gd name="connsiteX4" fmla="*/ 2206124 w 3205203"/>
                <a:gd name="connsiteY4" fmla="*/ 459173 h 475493"/>
                <a:gd name="connsiteX5" fmla="*/ 1602598 w 3205203"/>
                <a:gd name="connsiteY5" fmla="*/ 475493 h 475493"/>
                <a:gd name="connsiteX6" fmla="*/ 1301804 w 3205203"/>
                <a:gd name="connsiteY6" fmla="*/ 471527 h 475493"/>
                <a:gd name="connsiteX7" fmla="*/ 538018 w 3205203"/>
                <a:gd name="connsiteY7" fmla="*/ 419174 h 475493"/>
                <a:gd name="connsiteX8" fmla="*/ 0 w 3205203"/>
                <a:gd name="connsiteY8" fmla="*/ 252483 h 475493"/>
                <a:gd name="connsiteX9" fmla="*/ 0 w 3205203"/>
                <a:gd name="connsiteY9" fmla="*/ 28003 h 47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05203" h="475493">
                  <a:moveTo>
                    <a:pt x="0" y="28003"/>
                  </a:moveTo>
                  <a:cubicBezTo>
                    <a:pt x="534201" y="-9392"/>
                    <a:pt x="2671003" y="-9316"/>
                    <a:pt x="3205203" y="28116"/>
                  </a:cubicBezTo>
                  <a:lnTo>
                    <a:pt x="3205203" y="252597"/>
                  </a:lnTo>
                  <a:cubicBezTo>
                    <a:pt x="3205203" y="302911"/>
                    <a:pt x="3085400" y="349371"/>
                    <a:pt x="2883317" y="386652"/>
                  </a:cubicBezTo>
                  <a:cubicBezTo>
                    <a:pt x="2710140" y="418606"/>
                    <a:pt x="2476551" y="443877"/>
                    <a:pt x="2206124" y="459173"/>
                  </a:cubicBezTo>
                  <a:cubicBezTo>
                    <a:pt x="2019796" y="469713"/>
                    <a:pt x="1816130" y="475493"/>
                    <a:pt x="1602598" y="475493"/>
                  </a:cubicBezTo>
                  <a:cubicBezTo>
                    <a:pt x="1499803" y="475493"/>
                    <a:pt x="1399271" y="474132"/>
                    <a:pt x="1301804" y="471527"/>
                  </a:cubicBezTo>
                  <a:cubicBezTo>
                    <a:pt x="1011996" y="463934"/>
                    <a:pt x="749847" y="445349"/>
                    <a:pt x="538018" y="419174"/>
                  </a:cubicBezTo>
                  <a:cubicBezTo>
                    <a:pt x="207976" y="378379"/>
                    <a:pt x="0" y="318776"/>
                    <a:pt x="0" y="252483"/>
                  </a:cubicBezTo>
                  <a:lnTo>
                    <a:pt x="0" y="2800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41" name="Forme libre 40">
              <a:extLst>
                <a:ext uri="{FF2B5EF4-FFF2-40B4-BE49-F238E27FC236}">
                  <a16:creationId xmlns:a16="http://schemas.microsoft.com/office/drawing/2014/main" id="{7741F7DB-B272-C2DB-9331-78200671D40F}"/>
                </a:ext>
              </a:extLst>
            </p:cNvPr>
            <p:cNvSpPr/>
            <p:nvPr/>
          </p:nvSpPr>
          <p:spPr>
            <a:xfrm>
              <a:off x="1397804" y="1826916"/>
              <a:ext cx="3205084" cy="446016"/>
            </a:xfrm>
            <a:custGeom>
              <a:avLst/>
              <a:gdLst>
                <a:gd name="connsiteX0" fmla="*/ 962179 w 1924291"/>
                <a:gd name="connsiteY0" fmla="*/ 0 h 267782"/>
                <a:gd name="connsiteX1" fmla="*/ 1924292 w 1924291"/>
                <a:gd name="connsiteY1" fmla="*/ 133892 h 267782"/>
                <a:gd name="connsiteX2" fmla="*/ 962179 w 1924291"/>
                <a:gd name="connsiteY2" fmla="*/ 267782 h 267782"/>
                <a:gd name="connsiteX3" fmla="*/ 0 w 1924291"/>
                <a:gd name="connsiteY3" fmla="*/ 133892 h 267782"/>
                <a:gd name="connsiteX4" fmla="*/ 962179 w 1924291"/>
                <a:gd name="connsiteY4" fmla="*/ 0 h 267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4291" h="267782">
                  <a:moveTo>
                    <a:pt x="962179" y="0"/>
                  </a:moveTo>
                  <a:cubicBezTo>
                    <a:pt x="1493488" y="0"/>
                    <a:pt x="1924292" y="59938"/>
                    <a:pt x="1924292" y="133892"/>
                  </a:cubicBezTo>
                  <a:cubicBezTo>
                    <a:pt x="1924292" y="207845"/>
                    <a:pt x="1493488" y="267782"/>
                    <a:pt x="962179" y="267782"/>
                  </a:cubicBezTo>
                  <a:cubicBezTo>
                    <a:pt x="430870" y="267782"/>
                    <a:pt x="0" y="207845"/>
                    <a:pt x="0" y="133892"/>
                  </a:cubicBezTo>
                  <a:cubicBezTo>
                    <a:pt x="0" y="59938"/>
                    <a:pt x="430804" y="0"/>
                    <a:pt x="962179" y="0"/>
                  </a:cubicBezTo>
                  <a:close/>
                </a:path>
              </a:pathLst>
            </a:cu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9" name="Graphic 17" descr="Lightbulb with solid fill">
            <a:extLst>
              <a:ext uri="{FF2B5EF4-FFF2-40B4-BE49-F238E27FC236}">
                <a16:creationId xmlns:a16="http://schemas.microsoft.com/office/drawing/2014/main" id="{D8BBDFAB-2729-2DA0-DCDF-CA4B1A3BF1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867169" y="1981193"/>
            <a:ext cx="266355" cy="266355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E5FDCE8B-CFB5-9985-30A2-5464062A52D8}"/>
              </a:ext>
            </a:extLst>
          </p:cNvPr>
          <p:cNvGrpSpPr/>
          <p:nvPr/>
        </p:nvGrpSpPr>
        <p:grpSpPr>
          <a:xfrm>
            <a:off x="1937802" y="1422258"/>
            <a:ext cx="2125088" cy="520352"/>
            <a:chOff x="1937803" y="1427474"/>
            <a:chExt cx="2125088" cy="520352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C9BE0A2-CE0F-D69A-8659-E7A4C07F9E9E}"/>
                </a:ext>
              </a:extLst>
            </p:cNvPr>
            <p:cNvSpPr/>
            <p:nvPr/>
          </p:nvSpPr>
          <p:spPr>
            <a:xfrm>
              <a:off x="1937803" y="1547407"/>
              <a:ext cx="2125088" cy="400419"/>
            </a:xfrm>
            <a:custGeom>
              <a:avLst/>
              <a:gdLst>
                <a:gd name="connsiteX0" fmla="*/ 0 w 2125088"/>
                <a:gd name="connsiteY0" fmla="*/ 0 h 372360"/>
                <a:gd name="connsiteX1" fmla="*/ 356677 w 2125088"/>
                <a:gd name="connsiteY1" fmla="*/ 110484 h 372360"/>
                <a:gd name="connsiteX2" fmla="*/ 863068 w 2125088"/>
                <a:gd name="connsiteY2" fmla="*/ 145271 h 372360"/>
                <a:gd name="connsiteX3" fmla="*/ 871098 w 2125088"/>
                <a:gd name="connsiteY3" fmla="*/ 145376 h 372360"/>
                <a:gd name="connsiteX4" fmla="*/ 871098 w 2125088"/>
                <a:gd name="connsiteY4" fmla="*/ 0 h 372360"/>
                <a:gd name="connsiteX5" fmla="*/ 1253989 w 2125088"/>
                <a:gd name="connsiteY5" fmla="*/ 0 h 372360"/>
                <a:gd name="connsiteX6" fmla="*/ 1253989 w 2125088"/>
                <a:gd name="connsiteY6" fmla="*/ 142674 h 372360"/>
                <a:gd name="connsiteX7" fmla="*/ 1462742 w 2125088"/>
                <a:gd name="connsiteY7" fmla="*/ 137000 h 372360"/>
                <a:gd name="connsiteX8" fmla="*/ 1911672 w 2125088"/>
                <a:gd name="connsiteY8" fmla="*/ 88841 h 372360"/>
                <a:gd name="connsiteX9" fmla="*/ 2125088 w 2125088"/>
                <a:gd name="connsiteY9" fmla="*/ 0 h 372360"/>
                <a:gd name="connsiteX10" fmla="*/ 2125088 w 2125088"/>
                <a:gd name="connsiteY10" fmla="*/ 224480 h 372360"/>
                <a:gd name="connsiteX11" fmla="*/ 1911672 w 2125088"/>
                <a:gd name="connsiteY11" fmla="*/ 313323 h 372360"/>
                <a:gd name="connsiteX12" fmla="*/ 1462742 w 2125088"/>
                <a:gd name="connsiteY12" fmla="*/ 361482 h 372360"/>
                <a:gd name="connsiteX13" fmla="*/ 1062543 w 2125088"/>
                <a:gd name="connsiteY13" fmla="*/ 372360 h 372360"/>
                <a:gd name="connsiteX14" fmla="*/ 863068 w 2125088"/>
                <a:gd name="connsiteY14" fmla="*/ 369753 h 372360"/>
                <a:gd name="connsiteX15" fmla="*/ 356677 w 2125088"/>
                <a:gd name="connsiteY15" fmla="*/ 334964 h 372360"/>
                <a:gd name="connsiteX16" fmla="*/ 0 w 2125088"/>
                <a:gd name="connsiteY16" fmla="*/ 224480 h 372360"/>
                <a:gd name="connsiteX0" fmla="*/ 0 w 2125088"/>
                <a:gd name="connsiteY0" fmla="*/ 0 h 372360"/>
                <a:gd name="connsiteX1" fmla="*/ 356677 w 2125088"/>
                <a:gd name="connsiteY1" fmla="*/ 110484 h 372360"/>
                <a:gd name="connsiteX2" fmla="*/ 863068 w 2125088"/>
                <a:gd name="connsiteY2" fmla="*/ 145271 h 372360"/>
                <a:gd name="connsiteX3" fmla="*/ 871098 w 2125088"/>
                <a:gd name="connsiteY3" fmla="*/ 0 h 372360"/>
                <a:gd name="connsiteX4" fmla="*/ 1253989 w 2125088"/>
                <a:gd name="connsiteY4" fmla="*/ 0 h 372360"/>
                <a:gd name="connsiteX5" fmla="*/ 1253989 w 2125088"/>
                <a:gd name="connsiteY5" fmla="*/ 142674 h 372360"/>
                <a:gd name="connsiteX6" fmla="*/ 1462742 w 2125088"/>
                <a:gd name="connsiteY6" fmla="*/ 137000 h 372360"/>
                <a:gd name="connsiteX7" fmla="*/ 1911672 w 2125088"/>
                <a:gd name="connsiteY7" fmla="*/ 88841 h 372360"/>
                <a:gd name="connsiteX8" fmla="*/ 2125088 w 2125088"/>
                <a:gd name="connsiteY8" fmla="*/ 0 h 372360"/>
                <a:gd name="connsiteX9" fmla="*/ 2125088 w 2125088"/>
                <a:gd name="connsiteY9" fmla="*/ 224480 h 372360"/>
                <a:gd name="connsiteX10" fmla="*/ 1911672 w 2125088"/>
                <a:gd name="connsiteY10" fmla="*/ 313323 h 372360"/>
                <a:gd name="connsiteX11" fmla="*/ 1462742 w 2125088"/>
                <a:gd name="connsiteY11" fmla="*/ 361482 h 372360"/>
                <a:gd name="connsiteX12" fmla="*/ 1062543 w 2125088"/>
                <a:gd name="connsiteY12" fmla="*/ 372360 h 372360"/>
                <a:gd name="connsiteX13" fmla="*/ 863068 w 2125088"/>
                <a:gd name="connsiteY13" fmla="*/ 369753 h 372360"/>
                <a:gd name="connsiteX14" fmla="*/ 356677 w 2125088"/>
                <a:gd name="connsiteY14" fmla="*/ 334964 h 372360"/>
                <a:gd name="connsiteX15" fmla="*/ 0 w 2125088"/>
                <a:gd name="connsiteY15" fmla="*/ 224480 h 372360"/>
                <a:gd name="connsiteX16" fmla="*/ 0 w 2125088"/>
                <a:gd name="connsiteY16" fmla="*/ 0 h 372360"/>
                <a:gd name="connsiteX0" fmla="*/ 0 w 2125088"/>
                <a:gd name="connsiteY0" fmla="*/ 0 h 372360"/>
                <a:gd name="connsiteX1" fmla="*/ 356677 w 2125088"/>
                <a:gd name="connsiteY1" fmla="*/ 110484 h 372360"/>
                <a:gd name="connsiteX2" fmla="*/ 871098 w 2125088"/>
                <a:gd name="connsiteY2" fmla="*/ 0 h 372360"/>
                <a:gd name="connsiteX3" fmla="*/ 1253989 w 2125088"/>
                <a:gd name="connsiteY3" fmla="*/ 0 h 372360"/>
                <a:gd name="connsiteX4" fmla="*/ 1253989 w 2125088"/>
                <a:gd name="connsiteY4" fmla="*/ 142674 h 372360"/>
                <a:gd name="connsiteX5" fmla="*/ 1462742 w 2125088"/>
                <a:gd name="connsiteY5" fmla="*/ 137000 h 372360"/>
                <a:gd name="connsiteX6" fmla="*/ 1911672 w 2125088"/>
                <a:gd name="connsiteY6" fmla="*/ 88841 h 372360"/>
                <a:gd name="connsiteX7" fmla="*/ 2125088 w 2125088"/>
                <a:gd name="connsiteY7" fmla="*/ 0 h 372360"/>
                <a:gd name="connsiteX8" fmla="*/ 2125088 w 2125088"/>
                <a:gd name="connsiteY8" fmla="*/ 224480 h 372360"/>
                <a:gd name="connsiteX9" fmla="*/ 1911672 w 2125088"/>
                <a:gd name="connsiteY9" fmla="*/ 313323 h 372360"/>
                <a:gd name="connsiteX10" fmla="*/ 1462742 w 2125088"/>
                <a:gd name="connsiteY10" fmla="*/ 361482 h 372360"/>
                <a:gd name="connsiteX11" fmla="*/ 1062543 w 2125088"/>
                <a:gd name="connsiteY11" fmla="*/ 372360 h 372360"/>
                <a:gd name="connsiteX12" fmla="*/ 863068 w 2125088"/>
                <a:gd name="connsiteY12" fmla="*/ 369753 h 372360"/>
                <a:gd name="connsiteX13" fmla="*/ 356677 w 2125088"/>
                <a:gd name="connsiteY13" fmla="*/ 334964 h 372360"/>
                <a:gd name="connsiteX14" fmla="*/ 0 w 2125088"/>
                <a:gd name="connsiteY14" fmla="*/ 224480 h 372360"/>
                <a:gd name="connsiteX15" fmla="*/ 0 w 2125088"/>
                <a:gd name="connsiteY15" fmla="*/ 0 h 372360"/>
                <a:gd name="connsiteX0" fmla="*/ 0 w 2125088"/>
                <a:gd name="connsiteY0" fmla="*/ 16628 h 388988"/>
                <a:gd name="connsiteX1" fmla="*/ 871098 w 2125088"/>
                <a:gd name="connsiteY1" fmla="*/ 16628 h 388988"/>
                <a:gd name="connsiteX2" fmla="*/ 1253989 w 2125088"/>
                <a:gd name="connsiteY2" fmla="*/ 16628 h 388988"/>
                <a:gd name="connsiteX3" fmla="*/ 1253989 w 2125088"/>
                <a:gd name="connsiteY3" fmla="*/ 159302 h 388988"/>
                <a:gd name="connsiteX4" fmla="*/ 1462742 w 2125088"/>
                <a:gd name="connsiteY4" fmla="*/ 153628 h 388988"/>
                <a:gd name="connsiteX5" fmla="*/ 1911672 w 2125088"/>
                <a:gd name="connsiteY5" fmla="*/ 105469 h 388988"/>
                <a:gd name="connsiteX6" fmla="*/ 2125088 w 2125088"/>
                <a:gd name="connsiteY6" fmla="*/ 16628 h 388988"/>
                <a:gd name="connsiteX7" fmla="*/ 2125088 w 2125088"/>
                <a:gd name="connsiteY7" fmla="*/ 241108 h 388988"/>
                <a:gd name="connsiteX8" fmla="*/ 1911672 w 2125088"/>
                <a:gd name="connsiteY8" fmla="*/ 329951 h 388988"/>
                <a:gd name="connsiteX9" fmla="*/ 1462742 w 2125088"/>
                <a:gd name="connsiteY9" fmla="*/ 378110 h 388988"/>
                <a:gd name="connsiteX10" fmla="*/ 1062543 w 2125088"/>
                <a:gd name="connsiteY10" fmla="*/ 388988 h 388988"/>
                <a:gd name="connsiteX11" fmla="*/ 863068 w 2125088"/>
                <a:gd name="connsiteY11" fmla="*/ 386381 h 388988"/>
                <a:gd name="connsiteX12" fmla="*/ 356677 w 2125088"/>
                <a:gd name="connsiteY12" fmla="*/ 351592 h 388988"/>
                <a:gd name="connsiteX13" fmla="*/ 0 w 2125088"/>
                <a:gd name="connsiteY13" fmla="*/ 241108 h 388988"/>
                <a:gd name="connsiteX14" fmla="*/ 0 w 2125088"/>
                <a:gd name="connsiteY14" fmla="*/ 16628 h 388988"/>
                <a:gd name="connsiteX0" fmla="*/ 0 w 2125088"/>
                <a:gd name="connsiteY0" fmla="*/ 23225 h 395585"/>
                <a:gd name="connsiteX1" fmla="*/ 1253989 w 2125088"/>
                <a:gd name="connsiteY1" fmla="*/ 23225 h 395585"/>
                <a:gd name="connsiteX2" fmla="*/ 1253989 w 2125088"/>
                <a:gd name="connsiteY2" fmla="*/ 165899 h 395585"/>
                <a:gd name="connsiteX3" fmla="*/ 1462742 w 2125088"/>
                <a:gd name="connsiteY3" fmla="*/ 160225 h 395585"/>
                <a:gd name="connsiteX4" fmla="*/ 1911672 w 2125088"/>
                <a:gd name="connsiteY4" fmla="*/ 112066 h 395585"/>
                <a:gd name="connsiteX5" fmla="*/ 2125088 w 2125088"/>
                <a:gd name="connsiteY5" fmla="*/ 23225 h 395585"/>
                <a:gd name="connsiteX6" fmla="*/ 2125088 w 2125088"/>
                <a:gd name="connsiteY6" fmla="*/ 247705 h 395585"/>
                <a:gd name="connsiteX7" fmla="*/ 1911672 w 2125088"/>
                <a:gd name="connsiteY7" fmla="*/ 336548 h 395585"/>
                <a:gd name="connsiteX8" fmla="*/ 1462742 w 2125088"/>
                <a:gd name="connsiteY8" fmla="*/ 384707 h 395585"/>
                <a:gd name="connsiteX9" fmla="*/ 1062543 w 2125088"/>
                <a:gd name="connsiteY9" fmla="*/ 395585 h 395585"/>
                <a:gd name="connsiteX10" fmla="*/ 863068 w 2125088"/>
                <a:gd name="connsiteY10" fmla="*/ 392978 h 395585"/>
                <a:gd name="connsiteX11" fmla="*/ 356677 w 2125088"/>
                <a:gd name="connsiteY11" fmla="*/ 358189 h 395585"/>
                <a:gd name="connsiteX12" fmla="*/ 0 w 2125088"/>
                <a:gd name="connsiteY12" fmla="*/ 247705 h 395585"/>
                <a:gd name="connsiteX13" fmla="*/ 0 w 2125088"/>
                <a:gd name="connsiteY13" fmla="*/ 23225 h 395585"/>
                <a:gd name="connsiteX0" fmla="*/ 0 w 2125088"/>
                <a:gd name="connsiteY0" fmla="*/ 23225 h 395585"/>
                <a:gd name="connsiteX1" fmla="*/ 1253989 w 2125088"/>
                <a:gd name="connsiteY1" fmla="*/ 23225 h 395585"/>
                <a:gd name="connsiteX2" fmla="*/ 1462742 w 2125088"/>
                <a:gd name="connsiteY2" fmla="*/ 160225 h 395585"/>
                <a:gd name="connsiteX3" fmla="*/ 1911672 w 2125088"/>
                <a:gd name="connsiteY3" fmla="*/ 112066 h 395585"/>
                <a:gd name="connsiteX4" fmla="*/ 2125088 w 2125088"/>
                <a:gd name="connsiteY4" fmla="*/ 23225 h 395585"/>
                <a:gd name="connsiteX5" fmla="*/ 2125088 w 2125088"/>
                <a:gd name="connsiteY5" fmla="*/ 247705 h 395585"/>
                <a:gd name="connsiteX6" fmla="*/ 1911672 w 2125088"/>
                <a:gd name="connsiteY6" fmla="*/ 336548 h 395585"/>
                <a:gd name="connsiteX7" fmla="*/ 1462742 w 2125088"/>
                <a:gd name="connsiteY7" fmla="*/ 384707 h 395585"/>
                <a:gd name="connsiteX8" fmla="*/ 1062543 w 2125088"/>
                <a:gd name="connsiteY8" fmla="*/ 395585 h 395585"/>
                <a:gd name="connsiteX9" fmla="*/ 863068 w 2125088"/>
                <a:gd name="connsiteY9" fmla="*/ 392978 h 395585"/>
                <a:gd name="connsiteX10" fmla="*/ 356677 w 2125088"/>
                <a:gd name="connsiteY10" fmla="*/ 358189 h 395585"/>
                <a:gd name="connsiteX11" fmla="*/ 0 w 2125088"/>
                <a:gd name="connsiteY11" fmla="*/ 247705 h 395585"/>
                <a:gd name="connsiteX12" fmla="*/ 0 w 2125088"/>
                <a:gd name="connsiteY12" fmla="*/ 23225 h 395585"/>
                <a:gd name="connsiteX0" fmla="*/ 0 w 2125088"/>
                <a:gd name="connsiteY0" fmla="*/ 23225 h 395585"/>
                <a:gd name="connsiteX1" fmla="*/ 1253989 w 2125088"/>
                <a:gd name="connsiteY1" fmla="*/ 23225 h 395585"/>
                <a:gd name="connsiteX2" fmla="*/ 1911672 w 2125088"/>
                <a:gd name="connsiteY2" fmla="*/ 112066 h 395585"/>
                <a:gd name="connsiteX3" fmla="*/ 2125088 w 2125088"/>
                <a:gd name="connsiteY3" fmla="*/ 23225 h 395585"/>
                <a:gd name="connsiteX4" fmla="*/ 2125088 w 2125088"/>
                <a:gd name="connsiteY4" fmla="*/ 247705 h 395585"/>
                <a:gd name="connsiteX5" fmla="*/ 1911672 w 2125088"/>
                <a:gd name="connsiteY5" fmla="*/ 336548 h 395585"/>
                <a:gd name="connsiteX6" fmla="*/ 1462742 w 2125088"/>
                <a:gd name="connsiteY6" fmla="*/ 384707 h 395585"/>
                <a:gd name="connsiteX7" fmla="*/ 1062543 w 2125088"/>
                <a:gd name="connsiteY7" fmla="*/ 395585 h 395585"/>
                <a:gd name="connsiteX8" fmla="*/ 863068 w 2125088"/>
                <a:gd name="connsiteY8" fmla="*/ 392978 h 395585"/>
                <a:gd name="connsiteX9" fmla="*/ 356677 w 2125088"/>
                <a:gd name="connsiteY9" fmla="*/ 358189 h 395585"/>
                <a:gd name="connsiteX10" fmla="*/ 0 w 2125088"/>
                <a:gd name="connsiteY10" fmla="*/ 247705 h 395585"/>
                <a:gd name="connsiteX11" fmla="*/ 0 w 2125088"/>
                <a:gd name="connsiteY11" fmla="*/ 23225 h 395585"/>
                <a:gd name="connsiteX0" fmla="*/ 0 w 2152695"/>
                <a:gd name="connsiteY0" fmla="*/ 3027 h 375387"/>
                <a:gd name="connsiteX1" fmla="*/ 1911672 w 2152695"/>
                <a:gd name="connsiteY1" fmla="*/ 91868 h 375387"/>
                <a:gd name="connsiteX2" fmla="*/ 2125088 w 2152695"/>
                <a:gd name="connsiteY2" fmla="*/ 3027 h 375387"/>
                <a:gd name="connsiteX3" fmla="*/ 2125088 w 2152695"/>
                <a:gd name="connsiteY3" fmla="*/ 227507 h 375387"/>
                <a:gd name="connsiteX4" fmla="*/ 1911672 w 2152695"/>
                <a:gd name="connsiteY4" fmla="*/ 316350 h 375387"/>
                <a:gd name="connsiteX5" fmla="*/ 1462742 w 2152695"/>
                <a:gd name="connsiteY5" fmla="*/ 364509 h 375387"/>
                <a:gd name="connsiteX6" fmla="*/ 1062543 w 2152695"/>
                <a:gd name="connsiteY6" fmla="*/ 375387 h 375387"/>
                <a:gd name="connsiteX7" fmla="*/ 863068 w 2152695"/>
                <a:gd name="connsiteY7" fmla="*/ 372780 h 375387"/>
                <a:gd name="connsiteX8" fmla="*/ 356677 w 2152695"/>
                <a:gd name="connsiteY8" fmla="*/ 337991 h 375387"/>
                <a:gd name="connsiteX9" fmla="*/ 0 w 2152695"/>
                <a:gd name="connsiteY9" fmla="*/ 227507 h 375387"/>
                <a:gd name="connsiteX10" fmla="*/ 0 w 2152695"/>
                <a:gd name="connsiteY10" fmla="*/ 3027 h 375387"/>
                <a:gd name="connsiteX0" fmla="*/ 0 w 2125088"/>
                <a:gd name="connsiteY0" fmla="*/ 28059 h 400419"/>
                <a:gd name="connsiteX1" fmla="*/ 2125088 w 2125088"/>
                <a:gd name="connsiteY1" fmla="*/ 28059 h 400419"/>
                <a:gd name="connsiteX2" fmla="*/ 2125088 w 2125088"/>
                <a:gd name="connsiteY2" fmla="*/ 252539 h 400419"/>
                <a:gd name="connsiteX3" fmla="*/ 1911672 w 2125088"/>
                <a:gd name="connsiteY3" fmla="*/ 341382 h 400419"/>
                <a:gd name="connsiteX4" fmla="*/ 1462742 w 2125088"/>
                <a:gd name="connsiteY4" fmla="*/ 389541 h 400419"/>
                <a:gd name="connsiteX5" fmla="*/ 1062543 w 2125088"/>
                <a:gd name="connsiteY5" fmla="*/ 400419 h 400419"/>
                <a:gd name="connsiteX6" fmla="*/ 863068 w 2125088"/>
                <a:gd name="connsiteY6" fmla="*/ 397812 h 400419"/>
                <a:gd name="connsiteX7" fmla="*/ 356677 w 2125088"/>
                <a:gd name="connsiteY7" fmla="*/ 363023 h 400419"/>
                <a:gd name="connsiteX8" fmla="*/ 0 w 2125088"/>
                <a:gd name="connsiteY8" fmla="*/ 252539 h 400419"/>
                <a:gd name="connsiteX9" fmla="*/ 0 w 2125088"/>
                <a:gd name="connsiteY9" fmla="*/ 28059 h 40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25088" h="400419">
                  <a:moveTo>
                    <a:pt x="0" y="28059"/>
                  </a:moveTo>
                  <a:cubicBezTo>
                    <a:pt x="354181" y="-9354"/>
                    <a:pt x="1770907" y="-9354"/>
                    <a:pt x="2125088" y="28059"/>
                  </a:cubicBezTo>
                  <a:lnTo>
                    <a:pt x="2125088" y="252539"/>
                  </a:lnTo>
                  <a:cubicBezTo>
                    <a:pt x="2125088" y="285856"/>
                    <a:pt x="2045636" y="316678"/>
                    <a:pt x="1911672" y="341382"/>
                  </a:cubicBezTo>
                  <a:cubicBezTo>
                    <a:pt x="1796861" y="362572"/>
                    <a:pt x="1642039" y="379343"/>
                    <a:pt x="1462742" y="389541"/>
                  </a:cubicBezTo>
                  <a:cubicBezTo>
                    <a:pt x="1339203" y="396567"/>
                    <a:pt x="1204100" y="400419"/>
                    <a:pt x="1062543" y="400419"/>
                  </a:cubicBezTo>
                  <a:cubicBezTo>
                    <a:pt x="994314" y="400419"/>
                    <a:pt x="927673" y="399511"/>
                    <a:pt x="863068" y="397812"/>
                  </a:cubicBezTo>
                  <a:cubicBezTo>
                    <a:pt x="670964" y="392712"/>
                    <a:pt x="497100" y="380362"/>
                    <a:pt x="356677" y="363023"/>
                  </a:cubicBezTo>
                  <a:cubicBezTo>
                    <a:pt x="137821" y="335941"/>
                    <a:pt x="0" y="296506"/>
                    <a:pt x="0" y="252539"/>
                  </a:cubicBezTo>
                  <a:lnTo>
                    <a:pt x="0" y="2805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45" name="Forme libre 44">
              <a:extLst>
                <a:ext uri="{FF2B5EF4-FFF2-40B4-BE49-F238E27FC236}">
                  <a16:creationId xmlns:a16="http://schemas.microsoft.com/office/drawing/2014/main" id="{F7FCF67C-3DE2-B5B9-69D7-AE23748EDE90}"/>
                </a:ext>
              </a:extLst>
            </p:cNvPr>
            <p:cNvSpPr/>
            <p:nvPr/>
          </p:nvSpPr>
          <p:spPr>
            <a:xfrm>
              <a:off x="1937803" y="1427474"/>
              <a:ext cx="2125086" cy="295758"/>
            </a:xfrm>
            <a:custGeom>
              <a:avLst/>
              <a:gdLst>
                <a:gd name="connsiteX0" fmla="*/ 1275875 w 1275874"/>
                <a:gd name="connsiteY0" fmla="*/ 88785 h 177569"/>
                <a:gd name="connsiteX1" fmla="*/ 637938 w 1275874"/>
                <a:gd name="connsiteY1" fmla="*/ 177570 h 177569"/>
                <a:gd name="connsiteX2" fmla="*/ 0 w 1275874"/>
                <a:gd name="connsiteY2" fmla="*/ 88785 h 177569"/>
                <a:gd name="connsiteX3" fmla="*/ 637938 w 1275874"/>
                <a:gd name="connsiteY3" fmla="*/ 0 h 177569"/>
                <a:gd name="connsiteX4" fmla="*/ 1275875 w 1275874"/>
                <a:gd name="connsiteY4" fmla="*/ 88785 h 177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5874" h="177569">
                  <a:moveTo>
                    <a:pt x="1275875" y="88785"/>
                  </a:moveTo>
                  <a:cubicBezTo>
                    <a:pt x="1275875" y="137819"/>
                    <a:pt x="990262" y="177570"/>
                    <a:pt x="637938" y="177570"/>
                  </a:cubicBezTo>
                  <a:cubicBezTo>
                    <a:pt x="285613" y="177570"/>
                    <a:pt x="0" y="137820"/>
                    <a:pt x="0" y="88785"/>
                  </a:cubicBezTo>
                  <a:cubicBezTo>
                    <a:pt x="0" y="39751"/>
                    <a:pt x="285613" y="0"/>
                    <a:pt x="637938" y="0"/>
                  </a:cubicBezTo>
                  <a:cubicBezTo>
                    <a:pt x="990262" y="0"/>
                    <a:pt x="1275875" y="39750"/>
                    <a:pt x="1275875" y="88785"/>
                  </a:cubicBezTo>
                  <a:close/>
                </a:path>
              </a:pathLst>
            </a:custGeom>
            <a:solidFill>
              <a:schemeClr val="accent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5" name="Graphic 14" descr="Database with solid fill">
            <a:extLst>
              <a:ext uri="{FF2B5EF4-FFF2-40B4-BE49-F238E27FC236}">
                <a16:creationId xmlns:a16="http://schemas.microsoft.com/office/drawing/2014/main" id="{63BFBB6B-7969-1495-4362-FBE1A020FB2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867169" y="1442289"/>
            <a:ext cx="266355" cy="26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595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9517</TotalTime>
  <Words>494</Words>
  <Application>Microsoft Office PowerPoint</Application>
  <PresentationFormat>Widescreen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7-Step Layered Globe Diagram – Slide Template</vt:lpstr>
      <vt:lpstr>7-Step Layered Globe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Layered Cylinder Diagram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2025-10-27T17:20:45Z</dcterms:modified>
  <cp:category>Charts &amp; Diagrams</cp:category>
</cp:coreProperties>
</file>