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4" r:id="rId4"/>
    <p:sldId id="40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4" d="100"/>
          <a:sy n="114" d="100"/>
        </p:scale>
        <p:origin x="87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591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34F20F-30FF-EC2E-5D6E-B1C793E55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5C041B-5D5B-8DC3-DDB4-3E202843E8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3D4A76-A0FC-D56E-D5C4-C7ACAA37EE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5C7E45-9FE6-7BEB-2186-E1A6171E45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018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Layered Globe Diagram – Slide Template</a:t>
            </a:r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36EEA20F-B28E-BF92-55C2-2B3AF29C0C1A}"/>
              </a:ext>
            </a:extLst>
          </p:cNvPr>
          <p:cNvSpPr/>
          <p:nvPr/>
        </p:nvSpPr>
        <p:spPr>
          <a:xfrm>
            <a:off x="4516261" y="1027930"/>
            <a:ext cx="1291246" cy="4802139"/>
          </a:xfrm>
          <a:custGeom>
            <a:avLst/>
            <a:gdLst>
              <a:gd name="connsiteX0" fmla="*/ 13670 w 775247"/>
              <a:gd name="connsiteY0" fmla="*/ 2883006 h 2883142"/>
              <a:gd name="connsiteX1" fmla="*/ 2443 w 775247"/>
              <a:gd name="connsiteY1" fmla="*/ 2877156 h 2883142"/>
              <a:gd name="connsiteX2" fmla="*/ 5845 w 775247"/>
              <a:gd name="connsiteY2" fmla="*/ 2858242 h 2883142"/>
              <a:gd name="connsiteX3" fmla="*/ 748096 w 775247"/>
              <a:gd name="connsiteY3" fmla="*/ 1441499 h 2883142"/>
              <a:gd name="connsiteX4" fmla="*/ 5845 w 775247"/>
              <a:gd name="connsiteY4" fmla="*/ 24756 h 2883142"/>
              <a:gd name="connsiteX5" fmla="*/ 2443 w 775247"/>
              <a:gd name="connsiteY5" fmla="*/ 5843 h 2883142"/>
              <a:gd name="connsiteX6" fmla="*/ 21358 w 775247"/>
              <a:gd name="connsiteY6" fmla="*/ 2441 h 2883142"/>
              <a:gd name="connsiteX7" fmla="*/ 775248 w 775247"/>
              <a:gd name="connsiteY7" fmla="*/ 1441567 h 2883142"/>
              <a:gd name="connsiteX8" fmla="*/ 21358 w 775247"/>
              <a:gd name="connsiteY8" fmla="*/ 2880693 h 2883142"/>
              <a:gd name="connsiteX9" fmla="*/ 13600 w 775247"/>
              <a:gd name="connsiteY9" fmla="*/ 2883143 h 288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5247" h="2883142">
                <a:moveTo>
                  <a:pt x="13670" y="2883006"/>
                </a:moveTo>
                <a:cubicBezTo>
                  <a:pt x="9381" y="2883006"/>
                  <a:pt x="5094" y="2880966"/>
                  <a:pt x="2443" y="2877156"/>
                </a:cubicBezTo>
                <a:cubicBezTo>
                  <a:pt x="-1847" y="2870964"/>
                  <a:pt x="-282" y="2862528"/>
                  <a:pt x="5845" y="2858242"/>
                </a:cubicBezTo>
                <a:cubicBezTo>
                  <a:pt x="470603" y="2535828"/>
                  <a:pt x="748096" y="2006182"/>
                  <a:pt x="748096" y="1441499"/>
                </a:cubicBezTo>
                <a:cubicBezTo>
                  <a:pt x="748096" y="876816"/>
                  <a:pt x="470603" y="347238"/>
                  <a:pt x="5845" y="24756"/>
                </a:cubicBezTo>
                <a:cubicBezTo>
                  <a:pt x="-348" y="20470"/>
                  <a:pt x="-1847" y="11966"/>
                  <a:pt x="2443" y="5843"/>
                </a:cubicBezTo>
                <a:cubicBezTo>
                  <a:pt x="6729" y="-348"/>
                  <a:pt x="15235" y="-1845"/>
                  <a:pt x="21358" y="2441"/>
                </a:cubicBezTo>
                <a:cubicBezTo>
                  <a:pt x="493465" y="329957"/>
                  <a:pt x="775248" y="867972"/>
                  <a:pt x="775248" y="1441567"/>
                </a:cubicBezTo>
                <a:cubicBezTo>
                  <a:pt x="775248" y="2015163"/>
                  <a:pt x="493399" y="2553109"/>
                  <a:pt x="21358" y="2880693"/>
                </a:cubicBezTo>
                <a:cubicBezTo>
                  <a:pt x="18976" y="2882326"/>
                  <a:pt x="16255" y="2883143"/>
                  <a:pt x="13600" y="288314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D218F3D2-2933-F236-A286-CCE7946FCB0F}"/>
              </a:ext>
            </a:extLst>
          </p:cNvPr>
          <p:cNvSpPr/>
          <p:nvPr/>
        </p:nvSpPr>
        <p:spPr>
          <a:xfrm>
            <a:off x="4884708" y="1353116"/>
            <a:ext cx="570542" cy="570437"/>
          </a:xfrm>
          <a:custGeom>
            <a:avLst/>
            <a:gdLst>
              <a:gd name="connsiteX0" fmla="*/ 342548 w 342546"/>
              <a:gd name="connsiteY0" fmla="*/ 171242 h 342483"/>
              <a:gd name="connsiteX1" fmla="*/ 171275 w 342546"/>
              <a:gd name="connsiteY1" fmla="*/ 342484 h 342483"/>
              <a:gd name="connsiteX2" fmla="*/ 2 w 342546"/>
              <a:gd name="connsiteY2" fmla="*/ 171242 h 342483"/>
              <a:gd name="connsiteX3" fmla="*/ 171275 w 342546"/>
              <a:gd name="connsiteY3" fmla="*/ 0 h 342483"/>
              <a:gd name="connsiteX4" fmla="*/ 342548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8" y="171242"/>
                </a:moveTo>
                <a:cubicBezTo>
                  <a:pt x="342548" y="265816"/>
                  <a:pt x="265866" y="342484"/>
                  <a:pt x="171275" y="342484"/>
                </a:cubicBezTo>
                <a:cubicBezTo>
                  <a:pt x="76684" y="342484"/>
                  <a:pt x="2" y="265816"/>
                  <a:pt x="2" y="171242"/>
                </a:cubicBezTo>
                <a:cubicBezTo>
                  <a:pt x="2" y="76668"/>
                  <a:pt x="76684" y="0"/>
                  <a:pt x="171275" y="0"/>
                </a:cubicBezTo>
                <a:cubicBezTo>
                  <a:pt x="265866" y="0"/>
                  <a:pt x="342548" y="76668"/>
                  <a:pt x="342548" y="171242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id="{A9943700-BC38-1047-CE83-7DEC6CC6478C}"/>
              </a:ext>
            </a:extLst>
          </p:cNvPr>
          <p:cNvSpPr txBox="1"/>
          <p:nvPr/>
        </p:nvSpPr>
        <p:spPr>
          <a:xfrm>
            <a:off x="5541271" y="1376724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id="{8331C940-33D5-FAC7-848E-B659D0272992}"/>
              </a:ext>
            </a:extLst>
          </p:cNvPr>
          <p:cNvSpPr txBox="1"/>
          <p:nvPr/>
        </p:nvSpPr>
        <p:spPr>
          <a:xfrm>
            <a:off x="6193997" y="1407501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2B5133A-48B6-9BF1-4107-9DFDA82970B7}"/>
              </a:ext>
            </a:extLst>
          </p:cNvPr>
          <p:cNvCxnSpPr>
            <a:cxnSpLocks/>
          </p:cNvCxnSpPr>
          <p:nvPr/>
        </p:nvCxnSpPr>
        <p:spPr>
          <a:xfrm>
            <a:off x="6092983" y="1395827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orme libre 41">
            <a:extLst>
              <a:ext uri="{FF2B5EF4-FFF2-40B4-BE49-F238E27FC236}">
                <a16:creationId xmlns:a16="http://schemas.microsoft.com/office/drawing/2014/main" id="{507EE6C7-DC5F-16C8-7DD4-225C8D23F6C4}"/>
              </a:ext>
            </a:extLst>
          </p:cNvPr>
          <p:cNvSpPr/>
          <p:nvPr/>
        </p:nvSpPr>
        <p:spPr>
          <a:xfrm>
            <a:off x="4884708" y="5017400"/>
            <a:ext cx="570542" cy="570437"/>
          </a:xfrm>
          <a:custGeom>
            <a:avLst/>
            <a:gdLst>
              <a:gd name="connsiteX0" fmla="*/ 342547 w 342546"/>
              <a:gd name="connsiteY0" fmla="*/ 171242 h 342483"/>
              <a:gd name="connsiteX1" fmla="*/ 171274 w 342546"/>
              <a:gd name="connsiteY1" fmla="*/ 342484 h 342483"/>
              <a:gd name="connsiteX2" fmla="*/ 1 w 342546"/>
              <a:gd name="connsiteY2" fmla="*/ 171242 h 342483"/>
              <a:gd name="connsiteX3" fmla="*/ 171274 w 342546"/>
              <a:gd name="connsiteY3" fmla="*/ 0 h 342483"/>
              <a:gd name="connsiteX4" fmla="*/ 342547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7" y="171242"/>
                </a:moveTo>
                <a:cubicBezTo>
                  <a:pt x="342547" y="265816"/>
                  <a:pt x="265865" y="342484"/>
                  <a:pt x="171274" y="342484"/>
                </a:cubicBezTo>
                <a:cubicBezTo>
                  <a:pt x="76683" y="342484"/>
                  <a:pt x="1" y="265816"/>
                  <a:pt x="1" y="171242"/>
                </a:cubicBezTo>
                <a:cubicBezTo>
                  <a:pt x="1" y="76668"/>
                  <a:pt x="76683" y="0"/>
                  <a:pt x="171274" y="0"/>
                </a:cubicBezTo>
                <a:cubicBezTo>
                  <a:pt x="265865" y="0"/>
                  <a:pt x="342547" y="76668"/>
                  <a:pt x="342547" y="171242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CC174494-0EB3-A9CD-816E-195AD7A9B436}"/>
              </a:ext>
            </a:extLst>
          </p:cNvPr>
          <p:cNvSpPr txBox="1"/>
          <p:nvPr/>
        </p:nvSpPr>
        <p:spPr>
          <a:xfrm>
            <a:off x="5534584" y="5041008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D697B5F4-C9EA-5161-DA0E-198E8D834890}"/>
              </a:ext>
            </a:extLst>
          </p:cNvPr>
          <p:cNvSpPr txBox="1"/>
          <p:nvPr/>
        </p:nvSpPr>
        <p:spPr>
          <a:xfrm>
            <a:off x="6187310" y="5071785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C09EA34-0D49-7DBE-0785-2BAC412FAC25}"/>
              </a:ext>
            </a:extLst>
          </p:cNvPr>
          <p:cNvCxnSpPr>
            <a:cxnSpLocks/>
          </p:cNvCxnSpPr>
          <p:nvPr/>
        </p:nvCxnSpPr>
        <p:spPr>
          <a:xfrm>
            <a:off x="6086296" y="5060111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orme libre 40">
            <a:extLst>
              <a:ext uri="{FF2B5EF4-FFF2-40B4-BE49-F238E27FC236}">
                <a16:creationId xmlns:a16="http://schemas.microsoft.com/office/drawing/2014/main" id="{6A4E04BE-2C7C-7AC1-85DD-766AADFB10BD}"/>
              </a:ext>
            </a:extLst>
          </p:cNvPr>
          <p:cNvSpPr/>
          <p:nvPr/>
        </p:nvSpPr>
        <p:spPr>
          <a:xfrm>
            <a:off x="5310634" y="4284544"/>
            <a:ext cx="570542" cy="570437"/>
          </a:xfrm>
          <a:custGeom>
            <a:avLst/>
            <a:gdLst>
              <a:gd name="connsiteX0" fmla="*/ 342548 w 342546"/>
              <a:gd name="connsiteY0" fmla="*/ 171242 h 342483"/>
              <a:gd name="connsiteX1" fmla="*/ 171275 w 342546"/>
              <a:gd name="connsiteY1" fmla="*/ 342484 h 342483"/>
              <a:gd name="connsiteX2" fmla="*/ 2 w 342546"/>
              <a:gd name="connsiteY2" fmla="*/ 171242 h 342483"/>
              <a:gd name="connsiteX3" fmla="*/ 171275 w 342546"/>
              <a:gd name="connsiteY3" fmla="*/ -1 h 342483"/>
              <a:gd name="connsiteX4" fmla="*/ 342548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8" y="171242"/>
                </a:moveTo>
                <a:cubicBezTo>
                  <a:pt x="342548" y="265816"/>
                  <a:pt x="265866" y="342484"/>
                  <a:pt x="171275" y="342484"/>
                </a:cubicBezTo>
                <a:cubicBezTo>
                  <a:pt x="76684" y="342484"/>
                  <a:pt x="2" y="265816"/>
                  <a:pt x="2" y="171242"/>
                </a:cubicBezTo>
                <a:cubicBezTo>
                  <a:pt x="2" y="76667"/>
                  <a:pt x="76684" y="-1"/>
                  <a:pt x="171275" y="-1"/>
                </a:cubicBezTo>
                <a:cubicBezTo>
                  <a:pt x="265866" y="-1"/>
                  <a:pt x="342548" y="76667"/>
                  <a:pt x="342548" y="171242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823ECC60-BC97-F51A-8EC5-C9C9E9D5D495}"/>
              </a:ext>
            </a:extLst>
          </p:cNvPr>
          <p:cNvSpPr txBox="1"/>
          <p:nvPr/>
        </p:nvSpPr>
        <p:spPr>
          <a:xfrm>
            <a:off x="5970284" y="4308152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103D9448-EC00-97D4-A750-E61FA285A07F}"/>
              </a:ext>
            </a:extLst>
          </p:cNvPr>
          <p:cNvSpPr txBox="1"/>
          <p:nvPr/>
        </p:nvSpPr>
        <p:spPr>
          <a:xfrm>
            <a:off x="6623010" y="4338929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D6A38208-7602-C06E-3003-7F23F7867B1E}"/>
              </a:ext>
            </a:extLst>
          </p:cNvPr>
          <p:cNvCxnSpPr>
            <a:cxnSpLocks/>
          </p:cNvCxnSpPr>
          <p:nvPr/>
        </p:nvCxnSpPr>
        <p:spPr>
          <a:xfrm>
            <a:off x="6521996" y="4327255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orme libre 39">
            <a:extLst>
              <a:ext uri="{FF2B5EF4-FFF2-40B4-BE49-F238E27FC236}">
                <a16:creationId xmlns:a16="http://schemas.microsoft.com/office/drawing/2014/main" id="{57693D23-1C65-FA17-FA77-60284FD85A9E}"/>
              </a:ext>
            </a:extLst>
          </p:cNvPr>
          <p:cNvSpPr/>
          <p:nvPr/>
        </p:nvSpPr>
        <p:spPr>
          <a:xfrm>
            <a:off x="5483927" y="3551687"/>
            <a:ext cx="570542" cy="570437"/>
          </a:xfrm>
          <a:custGeom>
            <a:avLst/>
            <a:gdLst>
              <a:gd name="connsiteX0" fmla="*/ 342548 w 342546"/>
              <a:gd name="connsiteY0" fmla="*/ 171242 h 342483"/>
              <a:gd name="connsiteX1" fmla="*/ 171275 w 342546"/>
              <a:gd name="connsiteY1" fmla="*/ 342484 h 342483"/>
              <a:gd name="connsiteX2" fmla="*/ 2 w 342546"/>
              <a:gd name="connsiteY2" fmla="*/ 171242 h 342483"/>
              <a:gd name="connsiteX3" fmla="*/ 171275 w 342546"/>
              <a:gd name="connsiteY3" fmla="*/ 0 h 342483"/>
              <a:gd name="connsiteX4" fmla="*/ 342548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8" y="171242"/>
                </a:moveTo>
                <a:cubicBezTo>
                  <a:pt x="342548" y="265816"/>
                  <a:pt x="265865" y="342484"/>
                  <a:pt x="171275" y="342484"/>
                </a:cubicBezTo>
                <a:cubicBezTo>
                  <a:pt x="76684" y="342484"/>
                  <a:pt x="2" y="265816"/>
                  <a:pt x="2" y="171242"/>
                </a:cubicBezTo>
                <a:cubicBezTo>
                  <a:pt x="2" y="76668"/>
                  <a:pt x="76684" y="0"/>
                  <a:pt x="171275" y="0"/>
                </a:cubicBezTo>
                <a:cubicBezTo>
                  <a:pt x="265865" y="0"/>
                  <a:pt x="342548" y="76668"/>
                  <a:pt x="342548" y="17124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4" name="TextBox 25">
            <a:extLst>
              <a:ext uri="{FF2B5EF4-FFF2-40B4-BE49-F238E27FC236}">
                <a16:creationId xmlns:a16="http://schemas.microsoft.com/office/drawing/2014/main" id="{F326D3D7-801A-8866-4DCE-CB406B4468B7}"/>
              </a:ext>
            </a:extLst>
          </p:cNvPr>
          <p:cNvSpPr txBox="1"/>
          <p:nvPr/>
        </p:nvSpPr>
        <p:spPr>
          <a:xfrm>
            <a:off x="6147111" y="3575295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25" name="TextBox 26">
            <a:extLst>
              <a:ext uri="{FF2B5EF4-FFF2-40B4-BE49-F238E27FC236}">
                <a16:creationId xmlns:a16="http://schemas.microsoft.com/office/drawing/2014/main" id="{A18F1A27-91CF-5B0C-E4A7-EB5A08F85284}"/>
              </a:ext>
            </a:extLst>
          </p:cNvPr>
          <p:cNvSpPr txBox="1"/>
          <p:nvPr/>
        </p:nvSpPr>
        <p:spPr>
          <a:xfrm>
            <a:off x="6799837" y="3606072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4F39FB4-2AFB-6ED7-24E9-0A9DC99F7E0B}"/>
              </a:ext>
            </a:extLst>
          </p:cNvPr>
          <p:cNvCxnSpPr>
            <a:cxnSpLocks/>
          </p:cNvCxnSpPr>
          <p:nvPr/>
        </p:nvCxnSpPr>
        <p:spPr>
          <a:xfrm>
            <a:off x="6698823" y="3594398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orme libre 42">
            <a:extLst>
              <a:ext uri="{FF2B5EF4-FFF2-40B4-BE49-F238E27FC236}">
                <a16:creationId xmlns:a16="http://schemas.microsoft.com/office/drawing/2014/main" id="{6CBE09FF-04C4-08C8-B38C-181ECBACD411}"/>
              </a:ext>
            </a:extLst>
          </p:cNvPr>
          <p:cNvSpPr/>
          <p:nvPr/>
        </p:nvSpPr>
        <p:spPr>
          <a:xfrm>
            <a:off x="5483927" y="2818830"/>
            <a:ext cx="570542" cy="570437"/>
          </a:xfrm>
          <a:custGeom>
            <a:avLst/>
            <a:gdLst>
              <a:gd name="connsiteX0" fmla="*/ 342548 w 342546"/>
              <a:gd name="connsiteY0" fmla="*/ 171242 h 342483"/>
              <a:gd name="connsiteX1" fmla="*/ 171275 w 342546"/>
              <a:gd name="connsiteY1" fmla="*/ 342485 h 342483"/>
              <a:gd name="connsiteX2" fmla="*/ 2 w 342546"/>
              <a:gd name="connsiteY2" fmla="*/ 171242 h 342483"/>
              <a:gd name="connsiteX3" fmla="*/ 171275 w 342546"/>
              <a:gd name="connsiteY3" fmla="*/ 0 h 342483"/>
              <a:gd name="connsiteX4" fmla="*/ 342548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8" y="171242"/>
                </a:moveTo>
                <a:cubicBezTo>
                  <a:pt x="342548" y="265817"/>
                  <a:pt x="265865" y="342485"/>
                  <a:pt x="171275" y="342485"/>
                </a:cubicBezTo>
                <a:cubicBezTo>
                  <a:pt x="76684" y="342485"/>
                  <a:pt x="2" y="265817"/>
                  <a:pt x="2" y="171242"/>
                </a:cubicBezTo>
                <a:cubicBezTo>
                  <a:pt x="2" y="76668"/>
                  <a:pt x="76684" y="0"/>
                  <a:pt x="171275" y="0"/>
                </a:cubicBezTo>
                <a:cubicBezTo>
                  <a:pt x="265865" y="0"/>
                  <a:pt x="342548" y="76668"/>
                  <a:pt x="342548" y="171242"/>
                </a:cubicBez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47" name="TextBox 25">
            <a:extLst>
              <a:ext uri="{FF2B5EF4-FFF2-40B4-BE49-F238E27FC236}">
                <a16:creationId xmlns:a16="http://schemas.microsoft.com/office/drawing/2014/main" id="{9D3F48E9-CC14-FFC0-FA52-CDEDD1E3A01F}"/>
              </a:ext>
            </a:extLst>
          </p:cNvPr>
          <p:cNvSpPr txBox="1"/>
          <p:nvPr/>
        </p:nvSpPr>
        <p:spPr>
          <a:xfrm>
            <a:off x="6147111" y="2842438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48" name="TextBox 26">
            <a:extLst>
              <a:ext uri="{FF2B5EF4-FFF2-40B4-BE49-F238E27FC236}">
                <a16:creationId xmlns:a16="http://schemas.microsoft.com/office/drawing/2014/main" id="{99FF1893-6BDF-A5A3-45B9-2ED296ACD4A4}"/>
              </a:ext>
            </a:extLst>
          </p:cNvPr>
          <p:cNvSpPr txBox="1"/>
          <p:nvPr/>
        </p:nvSpPr>
        <p:spPr>
          <a:xfrm>
            <a:off x="6799837" y="2873215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FB3F6693-9150-BA5D-7550-129BC205C1C9}"/>
              </a:ext>
            </a:extLst>
          </p:cNvPr>
          <p:cNvCxnSpPr>
            <a:cxnSpLocks/>
          </p:cNvCxnSpPr>
          <p:nvPr/>
        </p:nvCxnSpPr>
        <p:spPr>
          <a:xfrm>
            <a:off x="6698823" y="2861541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orme libre 43">
            <a:extLst>
              <a:ext uri="{FF2B5EF4-FFF2-40B4-BE49-F238E27FC236}">
                <a16:creationId xmlns:a16="http://schemas.microsoft.com/office/drawing/2014/main" id="{CF58C801-158B-1D5F-BD65-F26ABD48DA7F}"/>
              </a:ext>
            </a:extLst>
          </p:cNvPr>
          <p:cNvSpPr/>
          <p:nvPr/>
        </p:nvSpPr>
        <p:spPr>
          <a:xfrm>
            <a:off x="5310634" y="2085973"/>
            <a:ext cx="570542" cy="570437"/>
          </a:xfrm>
          <a:custGeom>
            <a:avLst/>
            <a:gdLst>
              <a:gd name="connsiteX0" fmla="*/ 342547 w 342546"/>
              <a:gd name="connsiteY0" fmla="*/ 171242 h 342483"/>
              <a:gd name="connsiteX1" fmla="*/ 171274 w 342546"/>
              <a:gd name="connsiteY1" fmla="*/ 342484 h 342483"/>
              <a:gd name="connsiteX2" fmla="*/ 1 w 342546"/>
              <a:gd name="connsiteY2" fmla="*/ 171242 h 342483"/>
              <a:gd name="connsiteX3" fmla="*/ 171274 w 342546"/>
              <a:gd name="connsiteY3" fmla="*/ 0 h 342483"/>
              <a:gd name="connsiteX4" fmla="*/ 342547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7" y="171242"/>
                </a:moveTo>
                <a:cubicBezTo>
                  <a:pt x="342547" y="265816"/>
                  <a:pt x="265865" y="342484"/>
                  <a:pt x="171274" y="342484"/>
                </a:cubicBezTo>
                <a:cubicBezTo>
                  <a:pt x="76684" y="342484"/>
                  <a:pt x="1" y="265816"/>
                  <a:pt x="1" y="171242"/>
                </a:cubicBezTo>
                <a:cubicBezTo>
                  <a:pt x="1" y="76668"/>
                  <a:pt x="76684" y="0"/>
                  <a:pt x="171274" y="0"/>
                </a:cubicBezTo>
                <a:cubicBezTo>
                  <a:pt x="265865" y="0"/>
                  <a:pt x="342547" y="76668"/>
                  <a:pt x="342547" y="171242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51" name="TextBox 25">
            <a:extLst>
              <a:ext uri="{FF2B5EF4-FFF2-40B4-BE49-F238E27FC236}">
                <a16:creationId xmlns:a16="http://schemas.microsoft.com/office/drawing/2014/main" id="{0FFD3A60-EDA0-BCDA-7E7C-19FA60EEDB54}"/>
              </a:ext>
            </a:extLst>
          </p:cNvPr>
          <p:cNvSpPr txBox="1"/>
          <p:nvPr/>
        </p:nvSpPr>
        <p:spPr>
          <a:xfrm>
            <a:off x="5968880" y="2109581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/>
              <a:t>Lorem Ipsum</a:t>
            </a:r>
          </a:p>
        </p:txBody>
      </p:sp>
      <p:sp>
        <p:nvSpPr>
          <p:cNvPr id="52" name="TextBox 26">
            <a:extLst>
              <a:ext uri="{FF2B5EF4-FFF2-40B4-BE49-F238E27FC236}">
                <a16:creationId xmlns:a16="http://schemas.microsoft.com/office/drawing/2014/main" id="{1D6A5135-DF28-4BA7-94E4-7484B473CE0F}"/>
              </a:ext>
            </a:extLst>
          </p:cNvPr>
          <p:cNvSpPr txBox="1"/>
          <p:nvPr/>
        </p:nvSpPr>
        <p:spPr>
          <a:xfrm>
            <a:off x="6621606" y="2140358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BD9E033C-85DD-FC92-97D7-1D6909E9095C}"/>
              </a:ext>
            </a:extLst>
          </p:cNvPr>
          <p:cNvCxnSpPr>
            <a:cxnSpLocks/>
          </p:cNvCxnSpPr>
          <p:nvPr/>
        </p:nvCxnSpPr>
        <p:spPr>
          <a:xfrm>
            <a:off x="6520592" y="2128684"/>
            <a:ext cx="0" cy="4850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8870E1C9-EA23-64A6-5A31-C7F314138266}"/>
              </a:ext>
            </a:extLst>
          </p:cNvPr>
          <p:cNvGrpSpPr/>
          <p:nvPr/>
        </p:nvGrpSpPr>
        <p:grpSpPr>
          <a:xfrm>
            <a:off x="2049446" y="5040063"/>
            <a:ext cx="1739057" cy="525111"/>
            <a:chOff x="2049446" y="5041611"/>
            <a:chExt cx="1739057" cy="525111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24C149F-463B-BBCA-6D41-3CE4B020E1B9}"/>
                </a:ext>
              </a:extLst>
            </p:cNvPr>
            <p:cNvSpPr/>
            <p:nvPr/>
          </p:nvSpPr>
          <p:spPr>
            <a:xfrm>
              <a:off x="2049503" y="5164588"/>
              <a:ext cx="1738942" cy="402134"/>
            </a:xfrm>
            <a:custGeom>
              <a:avLst/>
              <a:gdLst>
                <a:gd name="connsiteX0" fmla="*/ 0 w 1738942"/>
                <a:gd name="connsiteY0" fmla="*/ 0 h 374287"/>
                <a:gd name="connsiteX1" fmla="*/ 387049 w 1738942"/>
                <a:gd name="connsiteY1" fmla="*/ 125669 h 374287"/>
                <a:gd name="connsiteX2" fmla="*/ 613057 w 1738942"/>
                <a:gd name="connsiteY2" fmla="*/ 144395 h 374287"/>
                <a:gd name="connsiteX3" fmla="*/ 678025 w 1738942"/>
                <a:gd name="connsiteY3" fmla="*/ 146082 h 374287"/>
                <a:gd name="connsiteX4" fmla="*/ 678025 w 1738942"/>
                <a:gd name="connsiteY4" fmla="*/ 0 h 374287"/>
                <a:gd name="connsiteX5" fmla="*/ 1060916 w 1738942"/>
                <a:gd name="connsiteY5" fmla="*/ 0 h 374287"/>
                <a:gd name="connsiteX6" fmla="*/ 1060916 w 1738942"/>
                <a:gd name="connsiteY6" fmla="*/ 144099 h 374287"/>
                <a:gd name="connsiteX7" fmla="*/ 1218949 w 1738942"/>
                <a:gd name="connsiteY7" fmla="*/ 138361 h 374287"/>
                <a:gd name="connsiteX8" fmla="*/ 1500820 w 1738942"/>
                <a:gd name="connsiteY8" fmla="*/ 103913 h 374287"/>
                <a:gd name="connsiteX9" fmla="*/ 1738942 w 1738942"/>
                <a:gd name="connsiteY9" fmla="*/ 114 h 374287"/>
                <a:gd name="connsiteX10" fmla="*/ 1738942 w 1738942"/>
                <a:gd name="connsiteY10" fmla="*/ 223349 h 374287"/>
                <a:gd name="connsiteX11" fmla="*/ 1500820 w 1738942"/>
                <a:gd name="connsiteY11" fmla="*/ 327147 h 374287"/>
                <a:gd name="connsiteX12" fmla="*/ 869416 w 1738942"/>
                <a:gd name="connsiteY12" fmla="*/ 374287 h 374287"/>
                <a:gd name="connsiteX13" fmla="*/ 387049 w 1738942"/>
                <a:gd name="connsiteY13" fmla="*/ 348903 h 374287"/>
                <a:gd name="connsiteX14" fmla="*/ 0 w 1738942"/>
                <a:gd name="connsiteY14" fmla="*/ 223236 h 374287"/>
                <a:gd name="connsiteX0" fmla="*/ 0 w 1738942"/>
                <a:gd name="connsiteY0" fmla="*/ 0 h 374287"/>
                <a:gd name="connsiteX1" fmla="*/ 387049 w 1738942"/>
                <a:gd name="connsiteY1" fmla="*/ 125669 h 374287"/>
                <a:gd name="connsiteX2" fmla="*/ 613057 w 1738942"/>
                <a:gd name="connsiteY2" fmla="*/ 144395 h 374287"/>
                <a:gd name="connsiteX3" fmla="*/ 678025 w 1738942"/>
                <a:gd name="connsiteY3" fmla="*/ 0 h 374287"/>
                <a:gd name="connsiteX4" fmla="*/ 1060916 w 1738942"/>
                <a:gd name="connsiteY4" fmla="*/ 0 h 374287"/>
                <a:gd name="connsiteX5" fmla="*/ 1060916 w 1738942"/>
                <a:gd name="connsiteY5" fmla="*/ 144099 h 374287"/>
                <a:gd name="connsiteX6" fmla="*/ 1218949 w 1738942"/>
                <a:gd name="connsiteY6" fmla="*/ 138361 h 374287"/>
                <a:gd name="connsiteX7" fmla="*/ 1500820 w 1738942"/>
                <a:gd name="connsiteY7" fmla="*/ 103913 h 374287"/>
                <a:gd name="connsiteX8" fmla="*/ 1738942 w 1738942"/>
                <a:gd name="connsiteY8" fmla="*/ 114 h 374287"/>
                <a:gd name="connsiteX9" fmla="*/ 1738942 w 1738942"/>
                <a:gd name="connsiteY9" fmla="*/ 223349 h 374287"/>
                <a:gd name="connsiteX10" fmla="*/ 1500820 w 1738942"/>
                <a:gd name="connsiteY10" fmla="*/ 327147 h 374287"/>
                <a:gd name="connsiteX11" fmla="*/ 869416 w 1738942"/>
                <a:gd name="connsiteY11" fmla="*/ 374287 h 374287"/>
                <a:gd name="connsiteX12" fmla="*/ 387049 w 1738942"/>
                <a:gd name="connsiteY12" fmla="*/ 348903 h 374287"/>
                <a:gd name="connsiteX13" fmla="*/ 0 w 1738942"/>
                <a:gd name="connsiteY13" fmla="*/ 223236 h 374287"/>
                <a:gd name="connsiteX14" fmla="*/ 0 w 1738942"/>
                <a:gd name="connsiteY14" fmla="*/ 0 h 374287"/>
                <a:gd name="connsiteX0" fmla="*/ 0 w 1738942"/>
                <a:gd name="connsiteY0" fmla="*/ 0 h 374287"/>
                <a:gd name="connsiteX1" fmla="*/ 387049 w 1738942"/>
                <a:gd name="connsiteY1" fmla="*/ 125669 h 374287"/>
                <a:gd name="connsiteX2" fmla="*/ 678025 w 1738942"/>
                <a:gd name="connsiteY2" fmla="*/ 0 h 374287"/>
                <a:gd name="connsiteX3" fmla="*/ 1060916 w 1738942"/>
                <a:gd name="connsiteY3" fmla="*/ 0 h 374287"/>
                <a:gd name="connsiteX4" fmla="*/ 1060916 w 1738942"/>
                <a:gd name="connsiteY4" fmla="*/ 144099 h 374287"/>
                <a:gd name="connsiteX5" fmla="*/ 1218949 w 1738942"/>
                <a:gd name="connsiteY5" fmla="*/ 138361 h 374287"/>
                <a:gd name="connsiteX6" fmla="*/ 1500820 w 1738942"/>
                <a:gd name="connsiteY6" fmla="*/ 103913 h 374287"/>
                <a:gd name="connsiteX7" fmla="*/ 1738942 w 1738942"/>
                <a:gd name="connsiteY7" fmla="*/ 114 h 374287"/>
                <a:gd name="connsiteX8" fmla="*/ 1738942 w 1738942"/>
                <a:gd name="connsiteY8" fmla="*/ 223349 h 374287"/>
                <a:gd name="connsiteX9" fmla="*/ 1500820 w 1738942"/>
                <a:gd name="connsiteY9" fmla="*/ 327147 h 374287"/>
                <a:gd name="connsiteX10" fmla="*/ 869416 w 1738942"/>
                <a:gd name="connsiteY10" fmla="*/ 374287 h 374287"/>
                <a:gd name="connsiteX11" fmla="*/ 387049 w 1738942"/>
                <a:gd name="connsiteY11" fmla="*/ 348903 h 374287"/>
                <a:gd name="connsiteX12" fmla="*/ 0 w 1738942"/>
                <a:gd name="connsiteY12" fmla="*/ 223236 h 374287"/>
                <a:gd name="connsiteX13" fmla="*/ 0 w 1738942"/>
                <a:gd name="connsiteY13" fmla="*/ 0 h 374287"/>
                <a:gd name="connsiteX0" fmla="*/ 0 w 1738942"/>
                <a:gd name="connsiteY0" fmla="*/ 16536 h 390823"/>
                <a:gd name="connsiteX1" fmla="*/ 678025 w 1738942"/>
                <a:gd name="connsiteY1" fmla="*/ 16536 h 390823"/>
                <a:gd name="connsiteX2" fmla="*/ 1060916 w 1738942"/>
                <a:gd name="connsiteY2" fmla="*/ 16536 h 390823"/>
                <a:gd name="connsiteX3" fmla="*/ 1060916 w 1738942"/>
                <a:gd name="connsiteY3" fmla="*/ 160635 h 390823"/>
                <a:gd name="connsiteX4" fmla="*/ 1218949 w 1738942"/>
                <a:gd name="connsiteY4" fmla="*/ 154897 h 390823"/>
                <a:gd name="connsiteX5" fmla="*/ 1500820 w 1738942"/>
                <a:gd name="connsiteY5" fmla="*/ 120449 h 390823"/>
                <a:gd name="connsiteX6" fmla="*/ 1738942 w 1738942"/>
                <a:gd name="connsiteY6" fmla="*/ 16650 h 390823"/>
                <a:gd name="connsiteX7" fmla="*/ 1738942 w 1738942"/>
                <a:gd name="connsiteY7" fmla="*/ 239885 h 390823"/>
                <a:gd name="connsiteX8" fmla="*/ 1500820 w 1738942"/>
                <a:gd name="connsiteY8" fmla="*/ 343683 h 390823"/>
                <a:gd name="connsiteX9" fmla="*/ 869416 w 1738942"/>
                <a:gd name="connsiteY9" fmla="*/ 390823 h 390823"/>
                <a:gd name="connsiteX10" fmla="*/ 387049 w 1738942"/>
                <a:gd name="connsiteY10" fmla="*/ 365439 h 390823"/>
                <a:gd name="connsiteX11" fmla="*/ 0 w 1738942"/>
                <a:gd name="connsiteY11" fmla="*/ 239772 h 390823"/>
                <a:gd name="connsiteX12" fmla="*/ 0 w 1738942"/>
                <a:gd name="connsiteY12" fmla="*/ 16536 h 390823"/>
                <a:gd name="connsiteX0" fmla="*/ 0 w 1738942"/>
                <a:gd name="connsiteY0" fmla="*/ 16536 h 390823"/>
                <a:gd name="connsiteX1" fmla="*/ 678025 w 1738942"/>
                <a:gd name="connsiteY1" fmla="*/ 16536 h 390823"/>
                <a:gd name="connsiteX2" fmla="*/ 1060916 w 1738942"/>
                <a:gd name="connsiteY2" fmla="*/ 16536 h 390823"/>
                <a:gd name="connsiteX3" fmla="*/ 1218949 w 1738942"/>
                <a:gd name="connsiteY3" fmla="*/ 154897 h 390823"/>
                <a:gd name="connsiteX4" fmla="*/ 1500820 w 1738942"/>
                <a:gd name="connsiteY4" fmla="*/ 120449 h 390823"/>
                <a:gd name="connsiteX5" fmla="*/ 1738942 w 1738942"/>
                <a:gd name="connsiteY5" fmla="*/ 16650 h 390823"/>
                <a:gd name="connsiteX6" fmla="*/ 1738942 w 1738942"/>
                <a:gd name="connsiteY6" fmla="*/ 239885 h 390823"/>
                <a:gd name="connsiteX7" fmla="*/ 1500820 w 1738942"/>
                <a:gd name="connsiteY7" fmla="*/ 343683 h 390823"/>
                <a:gd name="connsiteX8" fmla="*/ 869416 w 1738942"/>
                <a:gd name="connsiteY8" fmla="*/ 390823 h 390823"/>
                <a:gd name="connsiteX9" fmla="*/ 387049 w 1738942"/>
                <a:gd name="connsiteY9" fmla="*/ 365439 h 390823"/>
                <a:gd name="connsiteX10" fmla="*/ 0 w 1738942"/>
                <a:gd name="connsiteY10" fmla="*/ 239772 h 390823"/>
                <a:gd name="connsiteX11" fmla="*/ 0 w 1738942"/>
                <a:gd name="connsiteY11" fmla="*/ 16536 h 390823"/>
                <a:gd name="connsiteX0" fmla="*/ 0 w 1738942"/>
                <a:gd name="connsiteY0" fmla="*/ 16536 h 390823"/>
                <a:gd name="connsiteX1" fmla="*/ 678025 w 1738942"/>
                <a:gd name="connsiteY1" fmla="*/ 16536 h 390823"/>
                <a:gd name="connsiteX2" fmla="*/ 1060916 w 1738942"/>
                <a:gd name="connsiteY2" fmla="*/ 16536 h 390823"/>
                <a:gd name="connsiteX3" fmla="*/ 1500820 w 1738942"/>
                <a:gd name="connsiteY3" fmla="*/ 120449 h 390823"/>
                <a:gd name="connsiteX4" fmla="*/ 1738942 w 1738942"/>
                <a:gd name="connsiteY4" fmla="*/ 16650 h 390823"/>
                <a:gd name="connsiteX5" fmla="*/ 1738942 w 1738942"/>
                <a:gd name="connsiteY5" fmla="*/ 239885 h 390823"/>
                <a:gd name="connsiteX6" fmla="*/ 1500820 w 1738942"/>
                <a:gd name="connsiteY6" fmla="*/ 343683 h 390823"/>
                <a:gd name="connsiteX7" fmla="*/ 869416 w 1738942"/>
                <a:gd name="connsiteY7" fmla="*/ 390823 h 390823"/>
                <a:gd name="connsiteX8" fmla="*/ 387049 w 1738942"/>
                <a:gd name="connsiteY8" fmla="*/ 365439 h 390823"/>
                <a:gd name="connsiteX9" fmla="*/ 0 w 1738942"/>
                <a:gd name="connsiteY9" fmla="*/ 239772 h 390823"/>
                <a:gd name="connsiteX10" fmla="*/ 0 w 1738942"/>
                <a:gd name="connsiteY10" fmla="*/ 16536 h 390823"/>
                <a:gd name="connsiteX0" fmla="*/ 0 w 1738942"/>
                <a:gd name="connsiteY0" fmla="*/ 16536 h 390823"/>
                <a:gd name="connsiteX1" fmla="*/ 678025 w 1738942"/>
                <a:gd name="connsiteY1" fmla="*/ 16536 h 390823"/>
                <a:gd name="connsiteX2" fmla="*/ 1060916 w 1738942"/>
                <a:gd name="connsiteY2" fmla="*/ 16536 h 390823"/>
                <a:gd name="connsiteX3" fmla="*/ 1738942 w 1738942"/>
                <a:gd name="connsiteY3" fmla="*/ 16650 h 390823"/>
                <a:gd name="connsiteX4" fmla="*/ 1738942 w 1738942"/>
                <a:gd name="connsiteY4" fmla="*/ 239885 h 390823"/>
                <a:gd name="connsiteX5" fmla="*/ 1500820 w 1738942"/>
                <a:gd name="connsiteY5" fmla="*/ 343683 h 390823"/>
                <a:gd name="connsiteX6" fmla="*/ 869416 w 1738942"/>
                <a:gd name="connsiteY6" fmla="*/ 390823 h 390823"/>
                <a:gd name="connsiteX7" fmla="*/ 387049 w 1738942"/>
                <a:gd name="connsiteY7" fmla="*/ 365439 h 390823"/>
                <a:gd name="connsiteX8" fmla="*/ 0 w 1738942"/>
                <a:gd name="connsiteY8" fmla="*/ 239772 h 390823"/>
                <a:gd name="connsiteX9" fmla="*/ 0 w 1738942"/>
                <a:gd name="connsiteY9" fmla="*/ 16536 h 390823"/>
                <a:gd name="connsiteX0" fmla="*/ 0 w 1738942"/>
                <a:gd name="connsiteY0" fmla="*/ 16536 h 390823"/>
                <a:gd name="connsiteX1" fmla="*/ 678025 w 1738942"/>
                <a:gd name="connsiteY1" fmla="*/ 16536 h 390823"/>
                <a:gd name="connsiteX2" fmla="*/ 1738942 w 1738942"/>
                <a:gd name="connsiteY2" fmla="*/ 16650 h 390823"/>
                <a:gd name="connsiteX3" fmla="*/ 1738942 w 1738942"/>
                <a:gd name="connsiteY3" fmla="*/ 239885 h 390823"/>
                <a:gd name="connsiteX4" fmla="*/ 1500820 w 1738942"/>
                <a:gd name="connsiteY4" fmla="*/ 343683 h 390823"/>
                <a:gd name="connsiteX5" fmla="*/ 869416 w 1738942"/>
                <a:gd name="connsiteY5" fmla="*/ 390823 h 390823"/>
                <a:gd name="connsiteX6" fmla="*/ 387049 w 1738942"/>
                <a:gd name="connsiteY6" fmla="*/ 365439 h 390823"/>
                <a:gd name="connsiteX7" fmla="*/ 0 w 1738942"/>
                <a:gd name="connsiteY7" fmla="*/ 239772 h 390823"/>
                <a:gd name="connsiteX8" fmla="*/ 0 w 1738942"/>
                <a:gd name="connsiteY8" fmla="*/ 16536 h 390823"/>
                <a:gd name="connsiteX0" fmla="*/ 0 w 1738942"/>
                <a:gd name="connsiteY0" fmla="*/ 27847 h 402134"/>
                <a:gd name="connsiteX1" fmla="*/ 1738942 w 1738942"/>
                <a:gd name="connsiteY1" fmla="*/ 27961 h 402134"/>
                <a:gd name="connsiteX2" fmla="*/ 1738942 w 1738942"/>
                <a:gd name="connsiteY2" fmla="*/ 251196 h 402134"/>
                <a:gd name="connsiteX3" fmla="*/ 1500820 w 1738942"/>
                <a:gd name="connsiteY3" fmla="*/ 354994 h 402134"/>
                <a:gd name="connsiteX4" fmla="*/ 869416 w 1738942"/>
                <a:gd name="connsiteY4" fmla="*/ 402134 h 402134"/>
                <a:gd name="connsiteX5" fmla="*/ 387049 w 1738942"/>
                <a:gd name="connsiteY5" fmla="*/ 376750 h 402134"/>
                <a:gd name="connsiteX6" fmla="*/ 0 w 1738942"/>
                <a:gd name="connsiteY6" fmla="*/ 251083 h 402134"/>
                <a:gd name="connsiteX7" fmla="*/ 0 w 1738942"/>
                <a:gd name="connsiteY7" fmla="*/ 27847 h 40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8942" h="402134">
                  <a:moveTo>
                    <a:pt x="0" y="27847"/>
                  </a:moveTo>
                  <a:cubicBezTo>
                    <a:pt x="289824" y="-9340"/>
                    <a:pt x="1449118" y="-9264"/>
                    <a:pt x="1738942" y="27961"/>
                  </a:cubicBezTo>
                  <a:lnTo>
                    <a:pt x="1738942" y="251196"/>
                  </a:lnTo>
                  <a:cubicBezTo>
                    <a:pt x="1738942" y="291422"/>
                    <a:pt x="1648387" y="327910"/>
                    <a:pt x="1500820" y="354994"/>
                  </a:cubicBezTo>
                  <a:cubicBezTo>
                    <a:pt x="1342259" y="384004"/>
                    <a:pt x="1118079" y="402134"/>
                    <a:pt x="869416" y="402134"/>
                  </a:cubicBezTo>
                  <a:cubicBezTo>
                    <a:pt x="691019" y="402134"/>
                    <a:pt x="525090" y="392728"/>
                    <a:pt x="387049" y="376750"/>
                  </a:cubicBezTo>
                  <a:cubicBezTo>
                    <a:pt x="153681" y="349668"/>
                    <a:pt x="0" y="303434"/>
                    <a:pt x="0" y="251083"/>
                  </a:cubicBezTo>
                  <a:lnTo>
                    <a:pt x="0" y="2784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9DE3ED9F-BD55-77FE-3033-8DCB7DEE0489}"/>
                </a:ext>
              </a:extLst>
            </p:cNvPr>
            <p:cNvSpPr/>
            <p:nvPr/>
          </p:nvSpPr>
          <p:spPr>
            <a:xfrm>
              <a:off x="2049446" y="5041611"/>
              <a:ext cx="1739057" cy="301877"/>
            </a:xfrm>
            <a:custGeom>
              <a:avLst/>
              <a:gdLst>
                <a:gd name="connsiteX0" fmla="*/ 522055 w 1044107"/>
                <a:gd name="connsiteY0" fmla="*/ 0 h 181243"/>
                <a:gd name="connsiteX1" fmla="*/ 1044108 w 1044107"/>
                <a:gd name="connsiteY1" fmla="*/ 90621 h 181243"/>
                <a:gd name="connsiteX2" fmla="*/ 522055 w 1044107"/>
                <a:gd name="connsiteY2" fmla="*/ 181243 h 181243"/>
                <a:gd name="connsiteX3" fmla="*/ 0 w 1044107"/>
                <a:gd name="connsiteY3" fmla="*/ 90621 h 181243"/>
                <a:gd name="connsiteX4" fmla="*/ 522055 w 1044107"/>
                <a:gd name="connsiteY4" fmla="*/ 0 h 181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4107" h="181243">
                  <a:moveTo>
                    <a:pt x="522055" y="0"/>
                  </a:moveTo>
                  <a:cubicBezTo>
                    <a:pt x="810300" y="0"/>
                    <a:pt x="1044108" y="40548"/>
                    <a:pt x="1044108" y="90621"/>
                  </a:cubicBezTo>
                  <a:cubicBezTo>
                    <a:pt x="1044108" y="140694"/>
                    <a:pt x="810367" y="181243"/>
                    <a:pt x="522055" y="181243"/>
                  </a:cubicBezTo>
                  <a:cubicBezTo>
                    <a:pt x="233741" y="181243"/>
                    <a:pt x="0" y="140694"/>
                    <a:pt x="0" y="90621"/>
                  </a:cubicBezTo>
                  <a:cubicBezTo>
                    <a:pt x="0" y="40548"/>
                    <a:pt x="233671" y="0"/>
                    <a:pt x="522055" y="0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7" name="Graphic 16" descr="Hourglass 30% with solid fill">
            <a:extLst>
              <a:ext uri="{FF2B5EF4-FFF2-40B4-BE49-F238E27FC236}">
                <a16:creationId xmlns:a16="http://schemas.microsoft.com/office/drawing/2014/main" id="{E8B0C139-C889-FAFF-DCD2-8DD5E70952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04674" y="5099162"/>
            <a:ext cx="228600" cy="228600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32FCC4E2-9A6B-1419-4A0A-F13EC9B9DB14}"/>
              </a:ext>
            </a:extLst>
          </p:cNvPr>
          <p:cNvGrpSpPr/>
          <p:nvPr/>
        </p:nvGrpSpPr>
        <p:grpSpPr>
          <a:xfrm>
            <a:off x="1343065" y="4291112"/>
            <a:ext cx="3151819" cy="770443"/>
            <a:chOff x="1343065" y="4291112"/>
            <a:chExt cx="3151819" cy="770443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728645B-35A6-9968-5A89-F19BEE07BD1D}"/>
                </a:ext>
              </a:extLst>
            </p:cNvPr>
            <p:cNvSpPr/>
            <p:nvPr/>
          </p:nvSpPr>
          <p:spPr>
            <a:xfrm>
              <a:off x="1343066" y="4536868"/>
              <a:ext cx="3151816" cy="524687"/>
            </a:xfrm>
            <a:custGeom>
              <a:avLst/>
              <a:gdLst>
                <a:gd name="connsiteX0" fmla="*/ 0 w 3151816"/>
                <a:gd name="connsiteY0" fmla="*/ 0 h 496783"/>
                <a:gd name="connsiteX1" fmla="*/ 701673 w 3151816"/>
                <a:gd name="connsiteY1" fmla="*/ 227655 h 496783"/>
                <a:gd name="connsiteX2" fmla="*/ 1111320 w 3151816"/>
                <a:gd name="connsiteY2" fmla="*/ 261479 h 496783"/>
                <a:gd name="connsiteX3" fmla="*/ 1384462 w 3151816"/>
                <a:gd name="connsiteY3" fmla="*/ 268573 h 496783"/>
                <a:gd name="connsiteX4" fmla="*/ 1384462 w 3151816"/>
                <a:gd name="connsiteY4" fmla="*/ 0 h 496783"/>
                <a:gd name="connsiteX5" fmla="*/ 1767353 w 3151816"/>
                <a:gd name="connsiteY5" fmla="*/ 0 h 496783"/>
                <a:gd name="connsiteX6" fmla="*/ 1767353 w 3151816"/>
                <a:gd name="connsiteY6" fmla="*/ 270087 h 496783"/>
                <a:gd name="connsiteX7" fmla="*/ 1904479 w 3151816"/>
                <a:gd name="connsiteY7" fmla="*/ 267607 h 496783"/>
                <a:gd name="connsiteX8" fmla="*/ 2720222 w 3151816"/>
                <a:gd name="connsiteY8" fmla="*/ 188107 h 496783"/>
                <a:gd name="connsiteX9" fmla="*/ 3151816 w 3151816"/>
                <a:gd name="connsiteY9" fmla="*/ 0 h 496783"/>
                <a:gd name="connsiteX10" fmla="*/ 3151816 w 3151816"/>
                <a:gd name="connsiteY10" fmla="*/ 223236 h 496783"/>
                <a:gd name="connsiteX11" fmla="*/ 2720222 w 3151816"/>
                <a:gd name="connsiteY11" fmla="*/ 411342 h 496783"/>
                <a:gd name="connsiteX12" fmla="*/ 1575964 w 3151816"/>
                <a:gd name="connsiteY12" fmla="*/ 496783 h 496783"/>
                <a:gd name="connsiteX13" fmla="*/ 701673 w 3151816"/>
                <a:gd name="connsiteY13" fmla="*/ 450889 h 496783"/>
                <a:gd name="connsiteX14" fmla="*/ 0 w 3151816"/>
                <a:gd name="connsiteY14" fmla="*/ 223236 h 496783"/>
                <a:gd name="connsiteX0" fmla="*/ 0 w 3151816"/>
                <a:gd name="connsiteY0" fmla="*/ 0 h 496783"/>
                <a:gd name="connsiteX1" fmla="*/ 701673 w 3151816"/>
                <a:gd name="connsiteY1" fmla="*/ 227655 h 496783"/>
                <a:gd name="connsiteX2" fmla="*/ 1111320 w 3151816"/>
                <a:gd name="connsiteY2" fmla="*/ 261479 h 496783"/>
                <a:gd name="connsiteX3" fmla="*/ 1384462 w 3151816"/>
                <a:gd name="connsiteY3" fmla="*/ 0 h 496783"/>
                <a:gd name="connsiteX4" fmla="*/ 1767353 w 3151816"/>
                <a:gd name="connsiteY4" fmla="*/ 0 h 496783"/>
                <a:gd name="connsiteX5" fmla="*/ 1767353 w 3151816"/>
                <a:gd name="connsiteY5" fmla="*/ 270087 h 496783"/>
                <a:gd name="connsiteX6" fmla="*/ 1904479 w 3151816"/>
                <a:gd name="connsiteY6" fmla="*/ 267607 h 496783"/>
                <a:gd name="connsiteX7" fmla="*/ 2720222 w 3151816"/>
                <a:gd name="connsiteY7" fmla="*/ 188107 h 496783"/>
                <a:gd name="connsiteX8" fmla="*/ 3151816 w 3151816"/>
                <a:gd name="connsiteY8" fmla="*/ 0 h 496783"/>
                <a:gd name="connsiteX9" fmla="*/ 3151816 w 3151816"/>
                <a:gd name="connsiteY9" fmla="*/ 223236 h 496783"/>
                <a:gd name="connsiteX10" fmla="*/ 2720222 w 3151816"/>
                <a:gd name="connsiteY10" fmla="*/ 411342 h 496783"/>
                <a:gd name="connsiteX11" fmla="*/ 1575964 w 3151816"/>
                <a:gd name="connsiteY11" fmla="*/ 496783 h 496783"/>
                <a:gd name="connsiteX12" fmla="*/ 701673 w 3151816"/>
                <a:gd name="connsiteY12" fmla="*/ 450889 h 496783"/>
                <a:gd name="connsiteX13" fmla="*/ 0 w 3151816"/>
                <a:gd name="connsiteY13" fmla="*/ 223236 h 496783"/>
                <a:gd name="connsiteX14" fmla="*/ 0 w 3151816"/>
                <a:gd name="connsiteY14" fmla="*/ 0 h 496783"/>
                <a:gd name="connsiteX0" fmla="*/ 0 w 3151816"/>
                <a:gd name="connsiteY0" fmla="*/ 0 h 496783"/>
                <a:gd name="connsiteX1" fmla="*/ 701673 w 3151816"/>
                <a:gd name="connsiteY1" fmla="*/ 227655 h 496783"/>
                <a:gd name="connsiteX2" fmla="*/ 1384462 w 3151816"/>
                <a:gd name="connsiteY2" fmla="*/ 0 h 496783"/>
                <a:gd name="connsiteX3" fmla="*/ 1767353 w 3151816"/>
                <a:gd name="connsiteY3" fmla="*/ 0 h 496783"/>
                <a:gd name="connsiteX4" fmla="*/ 1767353 w 3151816"/>
                <a:gd name="connsiteY4" fmla="*/ 270087 h 496783"/>
                <a:gd name="connsiteX5" fmla="*/ 1904479 w 3151816"/>
                <a:gd name="connsiteY5" fmla="*/ 267607 h 496783"/>
                <a:gd name="connsiteX6" fmla="*/ 2720222 w 3151816"/>
                <a:gd name="connsiteY6" fmla="*/ 188107 h 496783"/>
                <a:gd name="connsiteX7" fmla="*/ 3151816 w 3151816"/>
                <a:gd name="connsiteY7" fmla="*/ 0 h 496783"/>
                <a:gd name="connsiteX8" fmla="*/ 3151816 w 3151816"/>
                <a:gd name="connsiteY8" fmla="*/ 223236 h 496783"/>
                <a:gd name="connsiteX9" fmla="*/ 2720222 w 3151816"/>
                <a:gd name="connsiteY9" fmla="*/ 411342 h 496783"/>
                <a:gd name="connsiteX10" fmla="*/ 1575964 w 3151816"/>
                <a:gd name="connsiteY10" fmla="*/ 496783 h 496783"/>
                <a:gd name="connsiteX11" fmla="*/ 701673 w 3151816"/>
                <a:gd name="connsiteY11" fmla="*/ 450889 h 496783"/>
                <a:gd name="connsiteX12" fmla="*/ 0 w 3151816"/>
                <a:gd name="connsiteY12" fmla="*/ 223236 h 496783"/>
                <a:gd name="connsiteX13" fmla="*/ 0 w 3151816"/>
                <a:gd name="connsiteY13" fmla="*/ 0 h 496783"/>
                <a:gd name="connsiteX0" fmla="*/ 0 w 3151816"/>
                <a:gd name="connsiteY0" fmla="*/ 16536 h 513319"/>
                <a:gd name="connsiteX1" fmla="*/ 1384462 w 3151816"/>
                <a:gd name="connsiteY1" fmla="*/ 16536 h 513319"/>
                <a:gd name="connsiteX2" fmla="*/ 1767353 w 3151816"/>
                <a:gd name="connsiteY2" fmla="*/ 16536 h 513319"/>
                <a:gd name="connsiteX3" fmla="*/ 1767353 w 3151816"/>
                <a:gd name="connsiteY3" fmla="*/ 286623 h 513319"/>
                <a:gd name="connsiteX4" fmla="*/ 1904479 w 3151816"/>
                <a:gd name="connsiteY4" fmla="*/ 284143 h 513319"/>
                <a:gd name="connsiteX5" fmla="*/ 2720222 w 3151816"/>
                <a:gd name="connsiteY5" fmla="*/ 204643 h 513319"/>
                <a:gd name="connsiteX6" fmla="*/ 3151816 w 3151816"/>
                <a:gd name="connsiteY6" fmla="*/ 16536 h 513319"/>
                <a:gd name="connsiteX7" fmla="*/ 3151816 w 3151816"/>
                <a:gd name="connsiteY7" fmla="*/ 239772 h 513319"/>
                <a:gd name="connsiteX8" fmla="*/ 2720222 w 3151816"/>
                <a:gd name="connsiteY8" fmla="*/ 427878 h 513319"/>
                <a:gd name="connsiteX9" fmla="*/ 1575964 w 3151816"/>
                <a:gd name="connsiteY9" fmla="*/ 513319 h 513319"/>
                <a:gd name="connsiteX10" fmla="*/ 701673 w 3151816"/>
                <a:gd name="connsiteY10" fmla="*/ 467425 h 513319"/>
                <a:gd name="connsiteX11" fmla="*/ 0 w 3151816"/>
                <a:gd name="connsiteY11" fmla="*/ 239772 h 513319"/>
                <a:gd name="connsiteX12" fmla="*/ 0 w 3151816"/>
                <a:gd name="connsiteY12" fmla="*/ 16536 h 513319"/>
                <a:gd name="connsiteX0" fmla="*/ 0 w 3151816"/>
                <a:gd name="connsiteY0" fmla="*/ 16536 h 513319"/>
                <a:gd name="connsiteX1" fmla="*/ 1384462 w 3151816"/>
                <a:gd name="connsiteY1" fmla="*/ 16536 h 513319"/>
                <a:gd name="connsiteX2" fmla="*/ 1767353 w 3151816"/>
                <a:gd name="connsiteY2" fmla="*/ 16536 h 513319"/>
                <a:gd name="connsiteX3" fmla="*/ 1904479 w 3151816"/>
                <a:gd name="connsiteY3" fmla="*/ 284143 h 513319"/>
                <a:gd name="connsiteX4" fmla="*/ 2720222 w 3151816"/>
                <a:gd name="connsiteY4" fmla="*/ 204643 h 513319"/>
                <a:gd name="connsiteX5" fmla="*/ 3151816 w 3151816"/>
                <a:gd name="connsiteY5" fmla="*/ 16536 h 513319"/>
                <a:gd name="connsiteX6" fmla="*/ 3151816 w 3151816"/>
                <a:gd name="connsiteY6" fmla="*/ 239772 h 513319"/>
                <a:gd name="connsiteX7" fmla="*/ 2720222 w 3151816"/>
                <a:gd name="connsiteY7" fmla="*/ 427878 h 513319"/>
                <a:gd name="connsiteX8" fmla="*/ 1575964 w 3151816"/>
                <a:gd name="connsiteY8" fmla="*/ 513319 h 513319"/>
                <a:gd name="connsiteX9" fmla="*/ 701673 w 3151816"/>
                <a:gd name="connsiteY9" fmla="*/ 467425 h 513319"/>
                <a:gd name="connsiteX10" fmla="*/ 0 w 3151816"/>
                <a:gd name="connsiteY10" fmla="*/ 239772 h 513319"/>
                <a:gd name="connsiteX11" fmla="*/ 0 w 3151816"/>
                <a:gd name="connsiteY11" fmla="*/ 16536 h 513319"/>
                <a:gd name="connsiteX0" fmla="*/ 0 w 3151816"/>
                <a:gd name="connsiteY0" fmla="*/ 16536 h 513319"/>
                <a:gd name="connsiteX1" fmla="*/ 1384462 w 3151816"/>
                <a:gd name="connsiteY1" fmla="*/ 16536 h 513319"/>
                <a:gd name="connsiteX2" fmla="*/ 1767353 w 3151816"/>
                <a:gd name="connsiteY2" fmla="*/ 16536 h 513319"/>
                <a:gd name="connsiteX3" fmla="*/ 2720222 w 3151816"/>
                <a:gd name="connsiteY3" fmla="*/ 204643 h 513319"/>
                <a:gd name="connsiteX4" fmla="*/ 3151816 w 3151816"/>
                <a:gd name="connsiteY4" fmla="*/ 16536 h 513319"/>
                <a:gd name="connsiteX5" fmla="*/ 3151816 w 3151816"/>
                <a:gd name="connsiteY5" fmla="*/ 239772 h 513319"/>
                <a:gd name="connsiteX6" fmla="*/ 2720222 w 3151816"/>
                <a:gd name="connsiteY6" fmla="*/ 427878 h 513319"/>
                <a:gd name="connsiteX7" fmla="*/ 1575964 w 3151816"/>
                <a:gd name="connsiteY7" fmla="*/ 513319 h 513319"/>
                <a:gd name="connsiteX8" fmla="*/ 701673 w 3151816"/>
                <a:gd name="connsiteY8" fmla="*/ 467425 h 513319"/>
                <a:gd name="connsiteX9" fmla="*/ 0 w 3151816"/>
                <a:gd name="connsiteY9" fmla="*/ 239772 h 513319"/>
                <a:gd name="connsiteX10" fmla="*/ 0 w 3151816"/>
                <a:gd name="connsiteY10" fmla="*/ 16536 h 513319"/>
                <a:gd name="connsiteX0" fmla="*/ 0 w 3151816"/>
                <a:gd name="connsiteY0" fmla="*/ 16536 h 513319"/>
                <a:gd name="connsiteX1" fmla="*/ 1384462 w 3151816"/>
                <a:gd name="connsiteY1" fmla="*/ 16536 h 513319"/>
                <a:gd name="connsiteX2" fmla="*/ 1767353 w 3151816"/>
                <a:gd name="connsiteY2" fmla="*/ 16536 h 513319"/>
                <a:gd name="connsiteX3" fmla="*/ 3151816 w 3151816"/>
                <a:gd name="connsiteY3" fmla="*/ 16536 h 513319"/>
                <a:gd name="connsiteX4" fmla="*/ 3151816 w 3151816"/>
                <a:gd name="connsiteY4" fmla="*/ 239772 h 513319"/>
                <a:gd name="connsiteX5" fmla="*/ 2720222 w 3151816"/>
                <a:gd name="connsiteY5" fmla="*/ 427878 h 513319"/>
                <a:gd name="connsiteX6" fmla="*/ 1575964 w 3151816"/>
                <a:gd name="connsiteY6" fmla="*/ 513319 h 513319"/>
                <a:gd name="connsiteX7" fmla="*/ 701673 w 3151816"/>
                <a:gd name="connsiteY7" fmla="*/ 467425 h 513319"/>
                <a:gd name="connsiteX8" fmla="*/ 0 w 3151816"/>
                <a:gd name="connsiteY8" fmla="*/ 239772 h 513319"/>
                <a:gd name="connsiteX9" fmla="*/ 0 w 3151816"/>
                <a:gd name="connsiteY9" fmla="*/ 16536 h 513319"/>
                <a:gd name="connsiteX0" fmla="*/ 0 w 3151816"/>
                <a:gd name="connsiteY0" fmla="*/ 16536 h 513319"/>
                <a:gd name="connsiteX1" fmla="*/ 1384462 w 3151816"/>
                <a:gd name="connsiteY1" fmla="*/ 16536 h 513319"/>
                <a:gd name="connsiteX2" fmla="*/ 3151816 w 3151816"/>
                <a:gd name="connsiteY2" fmla="*/ 16536 h 513319"/>
                <a:gd name="connsiteX3" fmla="*/ 3151816 w 3151816"/>
                <a:gd name="connsiteY3" fmla="*/ 239772 h 513319"/>
                <a:gd name="connsiteX4" fmla="*/ 2720222 w 3151816"/>
                <a:gd name="connsiteY4" fmla="*/ 427878 h 513319"/>
                <a:gd name="connsiteX5" fmla="*/ 1575964 w 3151816"/>
                <a:gd name="connsiteY5" fmla="*/ 513319 h 513319"/>
                <a:gd name="connsiteX6" fmla="*/ 701673 w 3151816"/>
                <a:gd name="connsiteY6" fmla="*/ 467425 h 513319"/>
                <a:gd name="connsiteX7" fmla="*/ 0 w 3151816"/>
                <a:gd name="connsiteY7" fmla="*/ 239772 h 513319"/>
                <a:gd name="connsiteX8" fmla="*/ 0 w 3151816"/>
                <a:gd name="connsiteY8" fmla="*/ 16536 h 513319"/>
                <a:gd name="connsiteX0" fmla="*/ 0 w 3151816"/>
                <a:gd name="connsiteY0" fmla="*/ 27904 h 524687"/>
                <a:gd name="connsiteX1" fmla="*/ 3151816 w 3151816"/>
                <a:gd name="connsiteY1" fmla="*/ 27904 h 524687"/>
                <a:gd name="connsiteX2" fmla="*/ 3151816 w 3151816"/>
                <a:gd name="connsiteY2" fmla="*/ 251140 h 524687"/>
                <a:gd name="connsiteX3" fmla="*/ 2720222 w 3151816"/>
                <a:gd name="connsiteY3" fmla="*/ 439246 h 524687"/>
                <a:gd name="connsiteX4" fmla="*/ 1575964 w 3151816"/>
                <a:gd name="connsiteY4" fmla="*/ 524687 h 524687"/>
                <a:gd name="connsiteX5" fmla="*/ 701673 w 3151816"/>
                <a:gd name="connsiteY5" fmla="*/ 478793 h 524687"/>
                <a:gd name="connsiteX6" fmla="*/ 0 w 3151816"/>
                <a:gd name="connsiteY6" fmla="*/ 251140 h 524687"/>
                <a:gd name="connsiteX7" fmla="*/ 0 w 3151816"/>
                <a:gd name="connsiteY7" fmla="*/ 27904 h 52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1816" h="524687">
                  <a:moveTo>
                    <a:pt x="0" y="27904"/>
                  </a:moveTo>
                  <a:cubicBezTo>
                    <a:pt x="525303" y="-9302"/>
                    <a:pt x="2626513" y="-9302"/>
                    <a:pt x="3151816" y="27904"/>
                  </a:cubicBezTo>
                  <a:lnTo>
                    <a:pt x="3151816" y="251140"/>
                  </a:lnTo>
                  <a:cubicBezTo>
                    <a:pt x="3151816" y="324002"/>
                    <a:pt x="2987702" y="390181"/>
                    <a:pt x="2720222" y="439246"/>
                  </a:cubicBezTo>
                  <a:cubicBezTo>
                    <a:pt x="2433026" y="491825"/>
                    <a:pt x="2026598" y="524687"/>
                    <a:pt x="1575964" y="524687"/>
                  </a:cubicBezTo>
                  <a:cubicBezTo>
                    <a:pt x="1252496" y="524687"/>
                    <a:pt x="951813" y="507803"/>
                    <a:pt x="701673" y="478793"/>
                  </a:cubicBezTo>
                  <a:cubicBezTo>
                    <a:pt x="278585" y="429728"/>
                    <a:pt x="0" y="346099"/>
                    <a:pt x="0" y="251140"/>
                  </a:cubicBezTo>
                  <a:lnTo>
                    <a:pt x="0" y="2790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1D9351C1-4FDC-9440-21A8-86D2D28CF685}"/>
                </a:ext>
              </a:extLst>
            </p:cNvPr>
            <p:cNvSpPr/>
            <p:nvPr/>
          </p:nvSpPr>
          <p:spPr>
            <a:xfrm>
              <a:off x="1343065" y="4291112"/>
              <a:ext cx="3151819" cy="547207"/>
            </a:xfrm>
            <a:custGeom>
              <a:avLst/>
              <a:gdLst>
                <a:gd name="connsiteX0" fmla="*/ 946191 w 1892311"/>
                <a:gd name="connsiteY0" fmla="*/ 0 h 328536"/>
                <a:gd name="connsiteX1" fmla="*/ 1892312 w 1892311"/>
                <a:gd name="connsiteY1" fmla="*/ 164234 h 328536"/>
                <a:gd name="connsiteX2" fmla="*/ 946191 w 1892311"/>
                <a:gd name="connsiteY2" fmla="*/ 328536 h 328536"/>
                <a:gd name="connsiteX3" fmla="*/ 0 w 1892311"/>
                <a:gd name="connsiteY3" fmla="*/ 164234 h 328536"/>
                <a:gd name="connsiteX4" fmla="*/ 946191 w 1892311"/>
                <a:gd name="connsiteY4" fmla="*/ 0 h 328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311" h="328536">
                  <a:moveTo>
                    <a:pt x="946191" y="0"/>
                  </a:moveTo>
                  <a:cubicBezTo>
                    <a:pt x="1468721" y="0"/>
                    <a:pt x="1892312" y="73544"/>
                    <a:pt x="1892312" y="164234"/>
                  </a:cubicBezTo>
                  <a:cubicBezTo>
                    <a:pt x="1892312" y="254924"/>
                    <a:pt x="1468721" y="328536"/>
                    <a:pt x="946191" y="328536"/>
                  </a:cubicBezTo>
                  <a:cubicBezTo>
                    <a:pt x="423660" y="328536"/>
                    <a:pt x="0" y="254992"/>
                    <a:pt x="0" y="164234"/>
                  </a:cubicBezTo>
                  <a:cubicBezTo>
                    <a:pt x="0" y="73476"/>
                    <a:pt x="423590" y="0"/>
                    <a:pt x="946191" y="0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4" name="Graphic 13" descr="Bullseye with solid fill">
            <a:extLst>
              <a:ext uri="{FF2B5EF4-FFF2-40B4-BE49-F238E27FC236}">
                <a16:creationId xmlns:a16="http://schemas.microsoft.com/office/drawing/2014/main" id="{FD38D533-BAC9-59B4-C9D8-0922A3616F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5099" y="4425855"/>
            <a:ext cx="327751" cy="327751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353C0A7D-20FA-758A-0D8F-2B8EB388D04D}"/>
              </a:ext>
            </a:extLst>
          </p:cNvPr>
          <p:cNvGrpSpPr/>
          <p:nvPr/>
        </p:nvGrpSpPr>
        <p:grpSpPr>
          <a:xfrm>
            <a:off x="838315" y="3399985"/>
            <a:ext cx="4161319" cy="945632"/>
            <a:chOff x="838315" y="3399985"/>
            <a:chExt cx="4161319" cy="945632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660637F-3C6E-695A-38F1-1A24354B6B16}"/>
                </a:ext>
              </a:extLst>
            </p:cNvPr>
            <p:cNvSpPr/>
            <p:nvPr/>
          </p:nvSpPr>
          <p:spPr>
            <a:xfrm>
              <a:off x="838315" y="3733223"/>
              <a:ext cx="4161319" cy="612394"/>
            </a:xfrm>
            <a:custGeom>
              <a:avLst/>
              <a:gdLst>
                <a:gd name="connsiteX0" fmla="*/ 0 w 4161319"/>
                <a:gd name="connsiteY0" fmla="*/ 0 h 584490"/>
                <a:gd name="connsiteX1" fmla="*/ 926311 w 4161319"/>
                <a:gd name="connsiteY1" fmla="*/ 300630 h 584490"/>
                <a:gd name="connsiteX2" fmla="*/ 1766571 w 4161319"/>
                <a:gd name="connsiteY2" fmla="*/ 357169 h 584490"/>
                <a:gd name="connsiteX3" fmla="*/ 1889214 w 4161319"/>
                <a:gd name="connsiteY3" fmla="*/ 358764 h 584490"/>
                <a:gd name="connsiteX4" fmla="*/ 1889214 w 4161319"/>
                <a:gd name="connsiteY4" fmla="*/ 0 h 584490"/>
                <a:gd name="connsiteX5" fmla="*/ 2272105 w 4161319"/>
                <a:gd name="connsiteY5" fmla="*/ 0 h 584490"/>
                <a:gd name="connsiteX6" fmla="*/ 2272105 w 4161319"/>
                <a:gd name="connsiteY6" fmla="*/ 357783 h 584490"/>
                <a:gd name="connsiteX7" fmla="*/ 2514436 w 4161319"/>
                <a:gd name="connsiteY7" fmla="*/ 353388 h 584490"/>
                <a:gd name="connsiteX8" fmla="*/ 3591570 w 4161319"/>
                <a:gd name="connsiteY8" fmla="*/ 248390 h 584490"/>
                <a:gd name="connsiteX9" fmla="*/ 4161319 w 4161319"/>
                <a:gd name="connsiteY9" fmla="*/ 0 h 584490"/>
                <a:gd name="connsiteX10" fmla="*/ 4161319 w 4161319"/>
                <a:gd name="connsiteY10" fmla="*/ 223234 h 584490"/>
                <a:gd name="connsiteX11" fmla="*/ 3591570 w 4161319"/>
                <a:gd name="connsiteY11" fmla="*/ 471626 h 584490"/>
                <a:gd name="connsiteX12" fmla="*/ 2080660 w 4161319"/>
                <a:gd name="connsiteY12" fmla="*/ 584490 h 584490"/>
                <a:gd name="connsiteX13" fmla="*/ 926311 w 4161319"/>
                <a:gd name="connsiteY13" fmla="*/ 523866 h 584490"/>
                <a:gd name="connsiteX14" fmla="*/ 0 w 4161319"/>
                <a:gd name="connsiteY14" fmla="*/ 223234 h 584490"/>
                <a:gd name="connsiteX0" fmla="*/ 0 w 4161319"/>
                <a:gd name="connsiteY0" fmla="*/ 0 h 584490"/>
                <a:gd name="connsiteX1" fmla="*/ 926311 w 4161319"/>
                <a:gd name="connsiteY1" fmla="*/ 300630 h 584490"/>
                <a:gd name="connsiteX2" fmla="*/ 1766571 w 4161319"/>
                <a:gd name="connsiteY2" fmla="*/ 357169 h 584490"/>
                <a:gd name="connsiteX3" fmla="*/ 1889214 w 4161319"/>
                <a:gd name="connsiteY3" fmla="*/ 0 h 584490"/>
                <a:gd name="connsiteX4" fmla="*/ 2272105 w 4161319"/>
                <a:gd name="connsiteY4" fmla="*/ 0 h 584490"/>
                <a:gd name="connsiteX5" fmla="*/ 2272105 w 4161319"/>
                <a:gd name="connsiteY5" fmla="*/ 357783 h 584490"/>
                <a:gd name="connsiteX6" fmla="*/ 2514436 w 4161319"/>
                <a:gd name="connsiteY6" fmla="*/ 353388 h 584490"/>
                <a:gd name="connsiteX7" fmla="*/ 3591570 w 4161319"/>
                <a:gd name="connsiteY7" fmla="*/ 248390 h 584490"/>
                <a:gd name="connsiteX8" fmla="*/ 4161319 w 4161319"/>
                <a:gd name="connsiteY8" fmla="*/ 0 h 584490"/>
                <a:gd name="connsiteX9" fmla="*/ 4161319 w 4161319"/>
                <a:gd name="connsiteY9" fmla="*/ 223234 h 584490"/>
                <a:gd name="connsiteX10" fmla="*/ 3591570 w 4161319"/>
                <a:gd name="connsiteY10" fmla="*/ 471626 h 584490"/>
                <a:gd name="connsiteX11" fmla="*/ 2080660 w 4161319"/>
                <a:gd name="connsiteY11" fmla="*/ 584490 h 584490"/>
                <a:gd name="connsiteX12" fmla="*/ 926311 w 4161319"/>
                <a:gd name="connsiteY12" fmla="*/ 523866 h 584490"/>
                <a:gd name="connsiteX13" fmla="*/ 0 w 4161319"/>
                <a:gd name="connsiteY13" fmla="*/ 223234 h 584490"/>
                <a:gd name="connsiteX14" fmla="*/ 0 w 4161319"/>
                <a:gd name="connsiteY14" fmla="*/ 0 h 584490"/>
                <a:gd name="connsiteX0" fmla="*/ 0 w 4161319"/>
                <a:gd name="connsiteY0" fmla="*/ 0 h 584490"/>
                <a:gd name="connsiteX1" fmla="*/ 926311 w 4161319"/>
                <a:gd name="connsiteY1" fmla="*/ 300630 h 584490"/>
                <a:gd name="connsiteX2" fmla="*/ 1889214 w 4161319"/>
                <a:gd name="connsiteY2" fmla="*/ 0 h 584490"/>
                <a:gd name="connsiteX3" fmla="*/ 2272105 w 4161319"/>
                <a:gd name="connsiteY3" fmla="*/ 0 h 584490"/>
                <a:gd name="connsiteX4" fmla="*/ 2272105 w 4161319"/>
                <a:gd name="connsiteY4" fmla="*/ 357783 h 584490"/>
                <a:gd name="connsiteX5" fmla="*/ 2514436 w 4161319"/>
                <a:gd name="connsiteY5" fmla="*/ 353388 h 584490"/>
                <a:gd name="connsiteX6" fmla="*/ 3591570 w 4161319"/>
                <a:gd name="connsiteY6" fmla="*/ 248390 h 584490"/>
                <a:gd name="connsiteX7" fmla="*/ 4161319 w 4161319"/>
                <a:gd name="connsiteY7" fmla="*/ 0 h 584490"/>
                <a:gd name="connsiteX8" fmla="*/ 4161319 w 4161319"/>
                <a:gd name="connsiteY8" fmla="*/ 223234 h 584490"/>
                <a:gd name="connsiteX9" fmla="*/ 3591570 w 4161319"/>
                <a:gd name="connsiteY9" fmla="*/ 471626 h 584490"/>
                <a:gd name="connsiteX10" fmla="*/ 2080660 w 4161319"/>
                <a:gd name="connsiteY10" fmla="*/ 584490 h 584490"/>
                <a:gd name="connsiteX11" fmla="*/ 926311 w 4161319"/>
                <a:gd name="connsiteY11" fmla="*/ 523866 h 584490"/>
                <a:gd name="connsiteX12" fmla="*/ 0 w 4161319"/>
                <a:gd name="connsiteY12" fmla="*/ 223234 h 584490"/>
                <a:gd name="connsiteX13" fmla="*/ 0 w 4161319"/>
                <a:gd name="connsiteY13" fmla="*/ 0 h 584490"/>
                <a:gd name="connsiteX0" fmla="*/ 0 w 4161319"/>
                <a:gd name="connsiteY0" fmla="*/ 16536 h 601026"/>
                <a:gd name="connsiteX1" fmla="*/ 1889214 w 4161319"/>
                <a:gd name="connsiteY1" fmla="*/ 16536 h 601026"/>
                <a:gd name="connsiteX2" fmla="*/ 2272105 w 4161319"/>
                <a:gd name="connsiteY2" fmla="*/ 16536 h 601026"/>
                <a:gd name="connsiteX3" fmla="*/ 2272105 w 4161319"/>
                <a:gd name="connsiteY3" fmla="*/ 374319 h 601026"/>
                <a:gd name="connsiteX4" fmla="*/ 2514436 w 4161319"/>
                <a:gd name="connsiteY4" fmla="*/ 369924 h 601026"/>
                <a:gd name="connsiteX5" fmla="*/ 3591570 w 4161319"/>
                <a:gd name="connsiteY5" fmla="*/ 264926 h 601026"/>
                <a:gd name="connsiteX6" fmla="*/ 4161319 w 4161319"/>
                <a:gd name="connsiteY6" fmla="*/ 16536 h 601026"/>
                <a:gd name="connsiteX7" fmla="*/ 4161319 w 4161319"/>
                <a:gd name="connsiteY7" fmla="*/ 239770 h 601026"/>
                <a:gd name="connsiteX8" fmla="*/ 3591570 w 4161319"/>
                <a:gd name="connsiteY8" fmla="*/ 488162 h 601026"/>
                <a:gd name="connsiteX9" fmla="*/ 2080660 w 4161319"/>
                <a:gd name="connsiteY9" fmla="*/ 601026 h 601026"/>
                <a:gd name="connsiteX10" fmla="*/ 926311 w 4161319"/>
                <a:gd name="connsiteY10" fmla="*/ 540402 h 601026"/>
                <a:gd name="connsiteX11" fmla="*/ 0 w 4161319"/>
                <a:gd name="connsiteY11" fmla="*/ 239770 h 601026"/>
                <a:gd name="connsiteX12" fmla="*/ 0 w 4161319"/>
                <a:gd name="connsiteY12" fmla="*/ 16536 h 601026"/>
                <a:gd name="connsiteX0" fmla="*/ 0 w 4161319"/>
                <a:gd name="connsiteY0" fmla="*/ 16536 h 601026"/>
                <a:gd name="connsiteX1" fmla="*/ 1889214 w 4161319"/>
                <a:gd name="connsiteY1" fmla="*/ 16536 h 601026"/>
                <a:gd name="connsiteX2" fmla="*/ 2272105 w 4161319"/>
                <a:gd name="connsiteY2" fmla="*/ 16536 h 601026"/>
                <a:gd name="connsiteX3" fmla="*/ 2514436 w 4161319"/>
                <a:gd name="connsiteY3" fmla="*/ 369924 h 601026"/>
                <a:gd name="connsiteX4" fmla="*/ 3591570 w 4161319"/>
                <a:gd name="connsiteY4" fmla="*/ 264926 h 601026"/>
                <a:gd name="connsiteX5" fmla="*/ 4161319 w 4161319"/>
                <a:gd name="connsiteY5" fmla="*/ 16536 h 601026"/>
                <a:gd name="connsiteX6" fmla="*/ 4161319 w 4161319"/>
                <a:gd name="connsiteY6" fmla="*/ 239770 h 601026"/>
                <a:gd name="connsiteX7" fmla="*/ 3591570 w 4161319"/>
                <a:gd name="connsiteY7" fmla="*/ 488162 h 601026"/>
                <a:gd name="connsiteX8" fmla="*/ 2080660 w 4161319"/>
                <a:gd name="connsiteY8" fmla="*/ 601026 h 601026"/>
                <a:gd name="connsiteX9" fmla="*/ 926311 w 4161319"/>
                <a:gd name="connsiteY9" fmla="*/ 540402 h 601026"/>
                <a:gd name="connsiteX10" fmla="*/ 0 w 4161319"/>
                <a:gd name="connsiteY10" fmla="*/ 239770 h 601026"/>
                <a:gd name="connsiteX11" fmla="*/ 0 w 4161319"/>
                <a:gd name="connsiteY11" fmla="*/ 16536 h 601026"/>
                <a:gd name="connsiteX0" fmla="*/ 0 w 4161319"/>
                <a:gd name="connsiteY0" fmla="*/ 16536 h 601026"/>
                <a:gd name="connsiteX1" fmla="*/ 1889214 w 4161319"/>
                <a:gd name="connsiteY1" fmla="*/ 16536 h 601026"/>
                <a:gd name="connsiteX2" fmla="*/ 2272105 w 4161319"/>
                <a:gd name="connsiteY2" fmla="*/ 16536 h 601026"/>
                <a:gd name="connsiteX3" fmla="*/ 3591570 w 4161319"/>
                <a:gd name="connsiteY3" fmla="*/ 264926 h 601026"/>
                <a:gd name="connsiteX4" fmla="*/ 4161319 w 4161319"/>
                <a:gd name="connsiteY4" fmla="*/ 16536 h 601026"/>
                <a:gd name="connsiteX5" fmla="*/ 4161319 w 4161319"/>
                <a:gd name="connsiteY5" fmla="*/ 239770 h 601026"/>
                <a:gd name="connsiteX6" fmla="*/ 3591570 w 4161319"/>
                <a:gd name="connsiteY6" fmla="*/ 488162 h 601026"/>
                <a:gd name="connsiteX7" fmla="*/ 2080660 w 4161319"/>
                <a:gd name="connsiteY7" fmla="*/ 601026 h 601026"/>
                <a:gd name="connsiteX8" fmla="*/ 926311 w 4161319"/>
                <a:gd name="connsiteY8" fmla="*/ 540402 h 601026"/>
                <a:gd name="connsiteX9" fmla="*/ 0 w 4161319"/>
                <a:gd name="connsiteY9" fmla="*/ 239770 h 601026"/>
                <a:gd name="connsiteX10" fmla="*/ 0 w 4161319"/>
                <a:gd name="connsiteY10" fmla="*/ 16536 h 601026"/>
                <a:gd name="connsiteX0" fmla="*/ 0 w 4161319"/>
                <a:gd name="connsiteY0" fmla="*/ 16536 h 601026"/>
                <a:gd name="connsiteX1" fmla="*/ 1889214 w 4161319"/>
                <a:gd name="connsiteY1" fmla="*/ 16536 h 601026"/>
                <a:gd name="connsiteX2" fmla="*/ 2272105 w 4161319"/>
                <a:gd name="connsiteY2" fmla="*/ 16536 h 601026"/>
                <a:gd name="connsiteX3" fmla="*/ 4161319 w 4161319"/>
                <a:gd name="connsiteY3" fmla="*/ 16536 h 601026"/>
                <a:gd name="connsiteX4" fmla="*/ 4161319 w 4161319"/>
                <a:gd name="connsiteY4" fmla="*/ 239770 h 601026"/>
                <a:gd name="connsiteX5" fmla="*/ 3591570 w 4161319"/>
                <a:gd name="connsiteY5" fmla="*/ 488162 h 601026"/>
                <a:gd name="connsiteX6" fmla="*/ 2080660 w 4161319"/>
                <a:gd name="connsiteY6" fmla="*/ 601026 h 601026"/>
                <a:gd name="connsiteX7" fmla="*/ 926311 w 4161319"/>
                <a:gd name="connsiteY7" fmla="*/ 540402 h 601026"/>
                <a:gd name="connsiteX8" fmla="*/ 0 w 4161319"/>
                <a:gd name="connsiteY8" fmla="*/ 239770 h 601026"/>
                <a:gd name="connsiteX9" fmla="*/ 0 w 4161319"/>
                <a:gd name="connsiteY9" fmla="*/ 16536 h 601026"/>
                <a:gd name="connsiteX0" fmla="*/ 0 w 4161319"/>
                <a:gd name="connsiteY0" fmla="*/ 16536 h 601026"/>
                <a:gd name="connsiteX1" fmla="*/ 1889214 w 4161319"/>
                <a:gd name="connsiteY1" fmla="*/ 16536 h 601026"/>
                <a:gd name="connsiteX2" fmla="*/ 4161319 w 4161319"/>
                <a:gd name="connsiteY2" fmla="*/ 16536 h 601026"/>
                <a:gd name="connsiteX3" fmla="*/ 4161319 w 4161319"/>
                <a:gd name="connsiteY3" fmla="*/ 239770 h 601026"/>
                <a:gd name="connsiteX4" fmla="*/ 3591570 w 4161319"/>
                <a:gd name="connsiteY4" fmla="*/ 488162 h 601026"/>
                <a:gd name="connsiteX5" fmla="*/ 2080660 w 4161319"/>
                <a:gd name="connsiteY5" fmla="*/ 601026 h 601026"/>
                <a:gd name="connsiteX6" fmla="*/ 926311 w 4161319"/>
                <a:gd name="connsiteY6" fmla="*/ 540402 h 601026"/>
                <a:gd name="connsiteX7" fmla="*/ 0 w 4161319"/>
                <a:gd name="connsiteY7" fmla="*/ 239770 h 601026"/>
                <a:gd name="connsiteX8" fmla="*/ 0 w 4161319"/>
                <a:gd name="connsiteY8" fmla="*/ 16536 h 601026"/>
                <a:gd name="connsiteX0" fmla="*/ 0 w 4161319"/>
                <a:gd name="connsiteY0" fmla="*/ 27904 h 612394"/>
                <a:gd name="connsiteX1" fmla="*/ 4161319 w 4161319"/>
                <a:gd name="connsiteY1" fmla="*/ 27904 h 612394"/>
                <a:gd name="connsiteX2" fmla="*/ 4161319 w 4161319"/>
                <a:gd name="connsiteY2" fmla="*/ 251138 h 612394"/>
                <a:gd name="connsiteX3" fmla="*/ 3591570 w 4161319"/>
                <a:gd name="connsiteY3" fmla="*/ 499530 h 612394"/>
                <a:gd name="connsiteX4" fmla="*/ 2080660 w 4161319"/>
                <a:gd name="connsiteY4" fmla="*/ 612394 h 612394"/>
                <a:gd name="connsiteX5" fmla="*/ 926311 w 4161319"/>
                <a:gd name="connsiteY5" fmla="*/ 551770 h 612394"/>
                <a:gd name="connsiteX6" fmla="*/ 0 w 4161319"/>
                <a:gd name="connsiteY6" fmla="*/ 251138 h 612394"/>
                <a:gd name="connsiteX7" fmla="*/ 0 w 4161319"/>
                <a:gd name="connsiteY7" fmla="*/ 27904 h 61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61319" h="612394">
                  <a:moveTo>
                    <a:pt x="0" y="27904"/>
                  </a:moveTo>
                  <a:cubicBezTo>
                    <a:pt x="693553" y="-9302"/>
                    <a:pt x="3467766" y="-9302"/>
                    <a:pt x="4161319" y="27904"/>
                  </a:cubicBezTo>
                  <a:lnTo>
                    <a:pt x="4161319" y="251138"/>
                  </a:lnTo>
                  <a:cubicBezTo>
                    <a:pt x="4161319" y="347345"/>
                    <a:pt x="3944732" y="434825"/>
                    <a:pt x="3591570" y="499530"/>
                  </a:cubicBezTo>
                  <a:cubicBezTo>
                    <a:pt x="3212341" y="568994"/>
                    <a:pt x="2675684" y="612394"/>
                    <a:pt x="2080660" y="612394"/>
                  </a:cubicBezTo>
                  <a:cubicBezTo>
                    <a:pt x="1653600" y="612394"/>
                    <a:pt x="1256579" y="590070"/>
                    <a:pt x="926311" y="551770"/>
                  </a:cubicBezTo>
                  <a:cubicBezTo>
                    <a:pt x="367785" y="486951"/>
                    <a:pt x="0" y="376468"/>
                    <a:pt x="0" y="251138"/>
                  </a:cubicBezTo>
                  <a:lnTo>
                    <a:pt x="0" y="2790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C4F84289-1573-1DEB-D46D-09AC11F4D9DC}"/>
                </a:ext>
              </a:extLst>
            </p:cNvPr>
            <p:cNvSpPr/>
            <p:nvPr/>
          </p:nvSpPr>
          <p:spPr>
            <a:xfrm>
              <a:off x="838318" y="3399985"/>
              <a:ext cx="4161313" cy="722509"/>
            </a:xfrm>
            <a:custGeom>
              <a:avLst/>
              <a:gdLst>
                <a:gd name="connsiteX0" fmla="*/ 1249201 w 2498398"/>
                <a:gd name="connsiteY0" fmla="*/ 0 h 433785"/>
                <a:gd name="connsiteX1" fmla="*/ 2498399 w 2498398"/>
                <a:gd name="connsiteY1" fmla="*/ 216893 h 433785"/>
                <a:gd name="connsiteX2" fmla="*/ 1249201 w 2498398"/>
                <a:gd name="connsiteY2" fmla="*/ 433786 h 433785"/>
                <a:gd name="connsiteX3" fmla="*/ 0 w 2498398"/>
                <a:gd name="connsiteY3" fmla="*/ 216893 h 433785"/>
                <a:gd name="connsiteX4" fmla="*/ 1249201 w 2498398"/>
                <a:gd name="connsiteY4" fmla="*/ 0 h 43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8398" h="433785">
                  <a:moveTo>
                    <a:pt x="1249201" y="0"/>
                  </a:moveTo>
                  <a:cubicBezTo>
                    <a:pt x="1939124" y="0"/>
                    <a:pt x="2498399" y="97084"/>
                    <a:pt x="2498399" y="216893"/>
                  </a:cubicBezTo>
                  <a:cubicBezTo>
                    <a:pt x="2498399" y="336701"/>
                    <a:pt x="1939057" y="433786"/>
                    <a:pt x="1249201" y="433786"/>
                  </a:cubicBezTo>
                  <a:cubicBezTo>
                    <a:pt x="559342" y="433786"/>
                    <a:pt x="0" y="336701"/>
                    <a:pt x="0" y="216893"/>
                  </a:cubicBezTo>
                  <a:cubicBezTo>
                    <a:pt x="0" y="97084"/>
                    <a:pt x="559275" y="0"/>
                    <a:pt x="1249201" y="0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9" name="Graphic 18" descr="Research with solid fill">
            <a:extLst>
              <a:ext uri="{FF2B5EF4-FFF2-40B4-BE49-F238E27FC236}">
                <a16:creationId xmlns:a16="http://schemas.microsoft.com/office/drawing/2014/main" id="{6821BD11-82CD-E39D-F690-8F51558351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13234" y="3631872"/>
            <a:ext cx="411480" cy="411480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C753D136-00CE-3C2D-CD25-46AA839FC9CB}"/>
              </a:ext>
            </a:extLst>
          </p:cNvPr>
          <p:cNvGrpSpPr/>
          <p:nvPr/>
        </p:nvGrpSpPr>
        <p:grpSpPr>
          <a:xfrm>
            <a:off x="838259" y="2578550"/>
            <a:ext cx="4161431" cy="945632"/>
            <a:chOff x="838259" y="2578550"/>
            <a:chExt cx="4161431" cy="945632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F6DC702-D9A2-BF54-7A6A-E05B755CA68B}"/>
                </a:ext>
              </a:extLst>
            </p:cNvPr>
            <p:cNvSpPr/>
            <p:nvPr/>
          </p:nvSpPr>
          <p:spPr>
            <a:xfrm>
              <a:off x="838259" y="2911788"/>
              <a:ext cx="4161431" cy="612394"/>
            </a:xfrm>
            <a:custGeom>
              <a:avLst/>
              <a:gdLst>
                <a:gd name="connsiteX0" fmla="*/ 0 w 4161431"/>
                <a:gd name="connsiteY0" fmla="*/ 0 h 584490"/>
                <a:gd name="connsiteX1" fmla="*/ 926428 w 4161431"/>
                <a:gd name="connsiteY1" fmla="*/ 300630 h 584490"/>
                <a:gd name="connsiteX2" fmla="*/ 1766703 w 4161431"/>
                <a:gd name="connsiteY2" fmla="*/ 357169 h 584490"/>
                <a:gd name="connsiteX3" fmla="*/ 1889269 w 4161431"/>
                <a:gd name="connsiteY3" fmla="*/ 358763 h 584490"/>
                <a:gd name="connsiteX4" fmla="*/ 1889269 w 4161431"/>
                <a:gd name="connsiteY4" fmla="*/ 0 h 584490"/>
                <a:gd name="connsiteX5" fmla="*/ 2272160 w 4161431"/>
                <a:gd name="connsiteY5" fmla="*/ 0 h 584490"/>
                <a:gd name="connsiteX6" fmla="*/ 2272160 w 4161431"/>
                <a:gd name="connsiteY6" fmla="*/ 357784 h 584490"/>
                <a:gd name="connsiteX7" fmla="*/ 2514552 w 4161431"/>
                <a:gd name="connsiteY7" fmla="*/ 353388 h 584490"/>
                <a:gd name="connsiteX8" fmla="*/ 3591680 w 4161431"/>
                <a:gd name="connsiteY8" fmla="*/ 248390 h 584490"/>
                <a:gd name="connsiteX9" fmla="*/ 4161431 w 4161431"/>
                <a:gd name="connsiteY9" fmla="*/ 0 h 584490"/>
                <a:gd name="connsiteX10" fmla="*/ 4161431 w 4161431"/>
                <a:gd name="connsiteY10" fmla="*/ 223234 h 584490"/>
                <a:gd name="connsiteX11" fmla="*/ 3591680 w 4161431"/>
                <a:gd name="connsiteY11" fmla="*/ 471626 h 584490"/>
                <a:gd name="connsiteX12" fmla="*/ 2080776 w 4161431"/>
                <a:gd name="connsiteY12" fmla="*/ 584490 h 584490"/>
                <a:gd name="connsiteX13" fmla="*/ 926428 w 4161431"/>
                <a:gd name="connsiteY13" fmla="*/ 523866 h 584490"/>
                <a:gd name="connsiteX14" fmla="*/ 0 w 4161431"/>
                <a:gd name="connsiteY14" fmla="*/ 223234 h 584490"/>
                <a:gd name="connsiteX0" fmla="*/ 0 w 4161431"/>
                <a:gd name="connsiteY0" fmla="*/ 0 h 584490"/>
                <a:gd name="connsiteX1" fmla="*/ 926428 w 4161431"/>
                <a:gd name="connsiteY1" fmla="*/ 300630 h 584490"/>
                <a:gd name="connsiteX2" fmla="*/ 1766703 w 4161431"/>
                <a:gd name="connsiteY2" fmla="*/ 357169 h 584490"/>
                <a:gd name="connsiteX3" fmla="*/ 1889269 w 4161431"/>
                <a:gd name="connsiteY3" fmla="*/ 0 h 584490"/>
                <a:gd name="connsiteX4" fmla="*/ 2272160 w 4161431"/>
                <a:gd name="connsiteY4" fmla="*/ 0 h 584490"/>
                <a:gd name="connsiteX5" fmla="*/ 2272160 w 4161431"/>
                <a:gd name="connsiteY5" fmla="*/ 357784 h 584490"/>
                <a:gd name="connsiteX6" fmla="*/ 2514552 w 4161431"/>
                <a:gd name="connsiteY6" fmla="*/ 353388 h 584490"/>
                <a:gd name="connsiteX7" fmla="*/ 3591680 w 4161431"/>
                <a:gd name="connsiteY7" fmla="*/ 248390 h 584490"/>
                <a:gd name="connsiteX8" fmla="*/ 4161431 w 4161431"/>
                <a:gd name="connsiteY8" fmla="*/ 0 h 584490"/>
                <a:gd name="connsiteX9" fmla="*/ 4161431 w 4161431"/>
                <a:gd name="connsiteY9" fmla="*/ 223234 h 584490"/>
                <a:gd name="connsiteX10" fmla="*/ 3591680 w 4161431"/>
                <a:gd name="connsiteY10" fmla="*/ 471626 h 584490"/>
                <a:gd name="connsiteX11" fmla="*/ 2080776 w 4161431"/>
                <a:gd name="connsiteY11" fmla="*/ 584490 h 584490"/>
                <a:gd name="connsiteX12" fmla="*/ 926428 w 4161431"/>
                <a:gd name="connsiteY12" fmla="*/ 523866 h 584490"/>
                <a:gd name="connsiteX13" fmla="*/ 0 w 4161431"/>
                <a:gd name="connsiteY13" fmla="*/ 223234 h 584490"/>
                <a:gd name="connsiteX14" fmla="*/ 0 w 4161431"/>
                <a:gd name="connsiteY14" fmla="*/ 0 h 584490"/>
                <a:gd name="connsiteX0" fmla="*/ 0 w 4161431"/>
                <a:gd name="connsiteY0" fmla="*/ 0 h 584490"/>
                <a:gd name="connsiteX1" fmla="*/ 926428 w 4161431"/>
                <a:gd name="connsiteY1" fmla="*/ 300630 h 584490"/>
                <a:gd name="connsiteX2" fmla="*/ 1889269 w 4161431"/>
                <a:gd name="connsiteY2" fmla="*/ 0 h 584490"/>
                <a:gd name="connsiteX3" fmla="*/ 2272160 w 4161431"/>
                <a:gd name="connsiteY3" fmla="*/ 0 h 584490"/>
                <a:gd name="connsiteX4" fmla="*/ 2272160 w 4161431"/>
                <a:gd name="connsiteY4" fmla="*/ 357784 h 584490"/>
                <a:gd name="connsiteX5" fmla="*/ 2514552 w 4161431"/>
                <a:gd name="connsiteY5" fmla="*/ 353388 h 584490"/>
                <a:gd name="connsiteX6" fmla="*/ 3591680 w 4161431"/>
                <a:gd name="connsiteY6" fmla="*/ 248390 h 584490"/>
                <a:gd name="connsiteX7" fmla="*/ 4161431 w 4161431"/>
                <a:gd name="connsiteY7" fmla="*/ 0 h 584490"/>
                <a:gd name="connsiteX8" fmla="*/ 4161431 w 4161431"/>
                <a:gd name="connsiteY8" fmla="*/ 223234 h 584490"/>
                <a:gd name="connsiteX9" fmla="*/ 3591680 w 4161431"/>
                <a:gd name="connsiteY9" fmla="*/ 471626 h 584490"/>
                <a:gd name="connsiteX10" fmla="*/ 2080776 w 4161431"/>
                <a:gd name="connsiteY10" fmla="*/ 584490 h 584490"/>
                <a:gd name="connsiteX11" fmla="*/ 926428 w 4161431"/>
                <a:gd name="connsiteY11" fmla="*/ 523866 h 584490"/>
                <a:gd name="connsiteX12" fmla="*/ 0 w 4161431"/>
                <a:gd name="connsiteY12" fmla="*/ 223234 h 584490"/>
                <a:gd name="connsiteX13" fmla="*/ 0 w 4161431"/>
                <a:gd name="connsiteY13" fmla="*/ 0 h 584490"/>
                <a:gd name="connsiteX0" fmla="*/ 0 w 4161431"/>
                <a:gd name="connsiteY0" fmla="*/ 16536 h 601026"/>
                <a:gd name="connsiteX1" fmla="*/ 1889269 w 4161431"/>
                <a:gd name="connsiteY1" fmla="*/ 16536 h 601026"/>
                <a:gd name="connsiteX2" fmla="*/ 2272160 w 4161431"/>
                <a:gd name="connsiteY2" fmla="*/ 16536 h 601026"/>
                <a:gd name="connsiteX3" fmla="*/ 2272160 w 4161431"/>
                <a:gd name="connsiteY3" fmla="*/ 374320 h 601026"/>
                <a:gd name="connsiteX4" fmla="*/ 2514552 w 4161431"/>
                <a:gd name="connsiteY4" fmla="*/ 369924 h 601026"/>
                <a:gd name="connsiteX5" fmla="*/ 3591680 w 4161431"/>
                <a:gd name="connsiteY5" fmla="*/ 264926 h 601026"/>
                <a:gd name="connsiteX6" fmla="*/ 4161431 w 4161431"/>
                <a:gd name="connsiteY6" fmla="*/ 16536 h 601026"/>
                <a:gd name="connsiteX7" fmla="*/ 4161431 w 4161431"/>
                <a:gd name="connsiteY7" fmla="*/ 239770 h 601026"/>
                <a:gd name="connsiteX8" fmla="*/ 3591680 w 4161431"/>
                <a:gd name="connsiteY8" fmla="*/ 488162 h 601026"/>
                <a:gd name="connsiteX9" fmla="*/ 2080776 w 4161431"/>
                <a:gd name="connsiteY9" fmla="*/ 601026 h 601026"/>
                <a:gd name="connsiteX10" fmla="*/ 926428 w 4161431"/>
                <a:gd name="connsiteY10" fmla="*/ 540402 h 601026"/>
                <a:gd name="connsiteX11" fmla="*/ 0 w 4161431"/>
                <a:gd name="connsiteY11" fmla="*/ 239770 h 601026"/>
                <a:gd name="connsiteX12" fmla="*/ 0 w 4161431"/>
                <a:gd name="connsiteY12" fmla="*/ 16536 h 601026"/>
                <a:gd name="connsiteX0" fmla="*/ 0 w 4161431"/>
                <a:gd name="connsiteY0" fmla="*/ 16536 h 601026"/>
                <a:gd name="connsiteX1" fmla="*/ 1889269 w 4161431"/>
                <a:gd name="connsiteY1" fmla="*/ 16536 h 601026"/>
                <a:gd name="connsiteX2" fmla="*/ 2272160 w 4161431"/>
                <a:gd name="connsiteY2" fmla="*/ 16536 h 601026"/>
                <a:gd name="connsiteX3" fmla="*/ 2514552 w 4161431"/>
                <a:gd name="connsiteY3" fmla="*/ 369924 h 601026"/>
                <a:gd name="connsiteX4" fmla="*/ 3591680 w 4161431"/>
                <a:gd name="connsiteY4" fmla="*/ 264926 h 601026"/>
                <a:gd name="connsiteX5" fmla="*/ 4161431 w 4161431"/>
                <a:gd name="connsiteY5" fmla="*/ 16536 h 601026"/>
                <a:gd name="connsiteX6" fmla="*/ 4161431 w 4161431"/>
                <a:gd name="connsiteY6" fmla="*/ 239770 h 601026"/>
                <a:gd name="connsiteX7" fmla="*/ 3591680 w 4161431"/>
                <a:gd name="connsiteY7" fmla="*/ 488162 h 601026"/>
                <a:gd name="connsiteX8" fmla="*/ 2080776 w 4161431"/>
                <a:gd name="connsiteY8" fmla="*/ 601026 h 601026"/>
                <a:gd name="connsiteX9" fmla="*/ 926428 w 4161431"/>
                <a:gd name="connsiteY9" fmla="*/ 540402 h 601026"/>
                <a:gd name="connsiteX10" fmla="*/ 0 w 4161431"/>
                <a:gd name="connsiteY10" fmla="*/ 239770 h 601026"/>
                <a:gd name="connsiteX11" fmla="*/ 0 w 4161431"/>
                <a:gd name="connsiteY11" fmla="*/ 16536 h 601026"/>
                <a:gd name="connsiteX0" fmla="*/ 0 w 4161431"/>
                <a:gd name="connsiteY0" fmla="*/ 16536 h 601026"/>
                <a:gd name="connsiteX1" fmla="*/ 1889269 w 4161431"/>
                <a:gd name="connsiteY1" fmla="*/ 16536 h 601026"/>
                <a:gd name="connsiteX2" fmla="*/ 2272160 w 4161431"/>
                <a:gd name="connsiteY2" fmla="*/ 16536 h 601026"/>
                <a:gd name="connsiteX3" fmla="*/ 3591680 w 4161431"/>
                <a:gd name="connsiteY3" fmla="*/ 264926 h 601026"/>
                <a:gd name="connsiteX4" fmla="*/ 4161431 w 4161431"/>
                <a:gd name="connsiteY4" fmla="*/ 16536 h 601026"/>
                <a:gd name="connsiteX5" fmla="*/ 4161431 w 4161431"/>
                <a:gd name="connsiteY5" fmla="*/ 239770 h 601026"/>
                <a:gd name="connsiteX6" fmla="*/ 3591680 w 4161431"/>
                <a:gd name="connsiteY6" fmla="*/ 488162 h 601026"/>
                <a:gd name="connsiteX7" fmla="*/ 2080776 w 4161431"/>
                <a:gd name="connsiteY7" fmla="*/ 601026 h 601026"/>
                <a:gd name="connsiteX8" fmla="*/ 926428 w 4161431"/>
                <a:gd name="connsiteY8" fmla="*/ 540402 h 601026"/>
                <a:gd name="connsiteX9" fmla="*/ 0 w 4161431"/>
                <a:gd name="connsiteY9" fmla="*/ 239770 h 601026"/>
                <a:gd name="connsiteX10" fmla="*/ 0 w 4161431"/>
                <a:gd name="connsiteY10" fmla="*/ 16536 h 601026"/>
                <a:gd name="connsiteX0" fmla="*/ 0 w 4161431"/>
                <a:gd name="connsiteY0" fmla="*/ 16536 h 601026"/>
                <a:gd name="connsiteX1" fmla="*/ 1889269 w 4161431"/>
                <a:gd name="connsiteY1" fmla="*/ 16536 h 601026"/>
                <a:gd name="connsiteX2" fmla="*/ 2272160 w 4161431"/>
                <a:gd name="connsiteY2" fmla="*/ 16536 h 601026"/>
                <a:gd name="connsiteX3" fmla="*/ 4161431 w 4161431"/>
                <a:gd name="connsiteY3" fmla="*/ 16536 h 601026"/>
                <a:gd name="connsiteX4" fmla="*/ 4161431 w 4161431"/>
                <a:gd name="connsiteY4" fmla="*/ 239770 h 601026"/>
                <a:gd name="connsiteX5" fmla="*/ 3591680 w 4161431"/>
                <a:gd name="connsiteY5" fmla="*/ 488162 h 601026"/>
                <a:gd name="connsiteX6" fmla="*/ 2080776 w 4161431"/>
                <a:gd name="connsiteY6" fmla="*/ 601026 h 601026"/>
                <a:gd name="connsiteX7" fmla="*/ 926428 w 4161431"/>
                <a:gd name="connsiteY7" fmla="*/ 540402 h 601026"/>
                <a:gd name="connsiteX8" fmla="*/ 0 w 4161431"/>
                <a:gd name="connsiteY8" fmla="*/ 239770 h 601026"/>
                <a:gd name="connsiteX9" fmla="*/ 0 w 4161431"/>
                <a:gd name="connsiteY9" fmla="*/ 16536 h 601026"/>
                <a:gd name="connsiteX0" fmla="*/ 0 w 4161431"/>
                <a:gd name="connsiteY0" fmla="*/ 16536 h 601026"/>
                <a:gd name="connsiteX1" fmla="*/ 1889269 w 4161431"/>
                <a:gd name="connsiteY1" fmla="*/ 16536 h 601026"/>
                <a:gd name="connsiteX2" fmla="*/ 4161431 w 4161431"/>
                <a:gd name="connsiteY2" fmla="*/ 16536 h 601026"/>
                <a:gd name="connsiteX3" fmla="*/ 4161431 w 4161431"/>
                <a:gd name="connsiteY3" fmla="*/ 239770 h 601026"/>
                <a:gd name="connsiteX4" fmla="*/ 3591680 w 4161431"/>
                <a:gd name="connsiteY4" fmla="*/ 488162 h 601026"/>
                <a:gd name="connsiteX5" fmla="*/ 2080776 w 4161431"/>
                <a:gd name="connsiteY5" fmla="*/ 601026 h 601026"/>
                <a:gd name="connsiteX6" fmla="*/ 926428 w 4161431"/>
                <a:gd name="connsiteY6" fmla="*/ 540402 h 601026"/>
                <a:gd name="connsiteX7" fmla="*/ 0 w 4161431"/>
                <a:gd name="connsiteY7" fmla="*/ 239770 h 601026"/>
                <a:gd name="connsiteX8" fmla="*/ 0 w 4161431"/>
                <a:gd name="connsiteY8" fmla="*/ 16536 h 601026"/>
                <a:gd name="connsiteX0" fmla="*/ 0 w 4161431"/>
                <a:gd name="connsiteY0" fmla="*/ 27904 h 612394"/>
                <a:gd name="connsiteX1" fmla="*/ 4161431 w 4161431"/>
                <a:gd name="connsiteY1" fmla="*/ 27904 h 612394"/>
                <a:gd name="connsiteX2" fmla="*/ 4161431 w 4161431"/>
                <a:gd name="connsiteY2" fmla="*/ 251138 h 612394"/>
                <a:gd name="connsiteX3" fmla="*/ 3591680 w 4161431"/>
                <a:gd name="connsiteY3" fmla="*/ 499530 h 612394"/>
                <a:gd name="connsiteX4" fmla="*/ 2080776 w 4161431"/>
                <a:gd name="connsiteY4" fmla="*/ 612394 h 612394"/>
                <a:gd name="connsiteX5" fmla="*/ 926428 w 4161431"/>
                <a:gd name="connsiteY5" fmla="*/ 551770 h 612394"/>
                <a:gd name="connsiteX6" fmla="*/ 0 w 4161431"/>
                <a:gd name="connsiteY6" fmla="*/ 251138 h 612394"/>
                <a:gd name="connsiteX7" fmla="*/ 0 w 4161431"/>
                <a:gd name="connsiteY7" fmla="*/ 27904 h 61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61431" h="612394">
                  <a:moveTo>
                    <a:pt x="0" y="27904"/>
                  </a:moveTo>
                  <a:cubicBezTo>
                    <a:pt x="693572" y="-9302"/>
                    <a:pt x="3467859" y="-9302"/>
                    <a:pt x="4161431" y="27904"/>
                  </a:cubicBezTo>
                  <a:lnTo>
                    <a:pt x="4161431" y="251138"/>
                  </a:lnTo>
                  <a:cubicBezTo>
                    <a:pt x="4161431" y="347345"/>
                    <a:pt x="3944844" y="434825"/>
                    <a:pt x="3591680" y="499530"/>
                  </a:cubicBezTo>
                  <a:cubicBezTo>
                    <a:pt x="3212451" y="568993"/>
                    <a:pt x="2675801" y="612394"/>
                    <a:pt x="2080776" y="612394"/>
                  </a:cubicBezTo>
                  <a:cubicBezTo>
                    <a:pt x="1653717" y="612394"/>
                    <a:pt x="1256696" y="590070"/>
                    <a:pt x="926428" y="551770"/>
                  </a:cubicBezTo>
                  <a:cubicBezTo>
                    <a:pt x="367894" y="486951"/>
                    <a:pt x="0" y="376468"/>
                    <a:pt x="0" y="251138"/>
                  </a:cubicBezTo>
                  <a:lnTo>
                    <a:pt x="0" y="27904"/>
                  </a:lnTo>
                  <a:close/>
                </a:path>
              </a:pathLst>
            </a:custGeom>
            <a:solidFill>
              <a:srgbClr val="573D76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62FA6A59-E505-81A0-71C8-E62D9CB363A3}"/>
                </a:ext>
              </a:extLst>
            </p:cNvPr>
            <p:cNvSpPr/>
            <p:nvPr/>
          </p:nvSpPr>
          <p:spPr>
            <a:xfrm>
              <a:off x="838315" y="2578550"/>
              <a:ext cx="4161318" cy="722509"/>
            </a:xfrm>
            <a:custGeom>
              <a:avLst/>
              <a:gdLst>
                <a:gd name="connsiteX0" fmla="*/ 2498400 w 2498401"/>
                <a:gd name="connsiteY0" fmla="*/ 216893 h 433785"/>
                <a:gd name="connsiteX1" fmla="*/ 1249199 w 2498401"/>
                <a:gd name="connsiteY1" fmla="*/ 433786 h 433785"/>
                <a:gd name="connsiteX2" fmla="*/ -3 w 2498401"/>
                <a:gd name="connsiteY2" fmla="*/ 216893 h 433785"/>
                <a:gd name="connsiteX3" fmla="*/ 1249199 w 2498401"/>
                <a:gd name="connsiteY3" fmla="*/ 0 h 433785"/>
                <a:gd name="connsiteX4" fmla="*/ 2498400 w 2498401"/>
                <a:gd name="connsiteY4" fmla="*/ 216893 h 43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8401" h="433785">
                  <a:moveTo>
                    <a:pt x="2498400" y="216893"/>
                  </a:moveTo>
                  <a:cubicBezTo>
                    <a:pt x="2498400" y="336680"/>
                    <a:pt x="1939115" y="433786"/>
                    <a:pt x="1249199" y="433786"/>
                  </a:cubicBezTo>
                  <a:cubicBezTo>
                    <a:pt x="559283" y="433786"/>
                    <a:pt x="-3" y="336680"/>
                    <a:pt x="-3" y="216893"/>
                  </a:cubicBezTo>
                  <a:cubicBezTo>
                    <a:pt x="-3" y="97107"/>
                    <a:pt x="559283" y="0"/>
                    <a:pt x="1249199" y="0"/>
                  </a:cubicBezTo>
                  <a:cubicBezTo>
                    <a:pt x="1939115" y="0"/>
                    <a:pt x="2498400" y="97107"/>
                    <a:pt x="2498400" y="216893"/>
                  </a:cubicBezTo>
                  <a:close/>
                </a:path>
              </a:pathLst>
            </a:custGeom>
            <a:solidFill>
              <a:srgbClr val="805AAB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6" name="Graphic 15" descr="Gears with solid fill">
            <a:extLst>
              <a:ext uri="{FF2B5EF4-FFF2-40B4-BE49-F238E27FC236}">
                <a16:creationId xmlns:a16="http://schemas.microsoft.com/office/drawing/2014/main" id="{194E6DA3-9DE9-7A66-2C41-07F07895F3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44654" y="2732938"/>
            <a:ext cx="548640" cy="548640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F1F250A2-AAA8-7119-C4A7-775ECF7BA3C5}"/>
              </a:ext>
            </a:extLst>
          </p:cNvPr>
          <p:cNvGrpSpPr/>
          <p:nvPr/>
        </p:nvGrpSpPr>
        <p:grpSpPr>
          <a:xfrm>
            <a:off x="1224286" y="1867372"/>
            <a:ext cx="3389376" cy="811690"/>
            <a:chOff x="1224286" y="1867372"/>
            <a:chExt cx="3389376" cy="81169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DB1578C-E9DB-E08A-8956-C059EFC27E98}"/>
                </a:ext>
              </a:extLst>
            </p:cNvPr>
            <p:cNvSpPr/>
            <p:nvPr/>
          </p:nvSpPr>
          <p:spPr>
            <a:xfrm>
              <a:off x="1224344" y="2133694"/>
              <a:ext cx="3389261" cy="545368"/>
            </a:xfrm>
            <a:custGeom>
              <a:avLst/>
              <a:gdLst>
                <a:gd name="connsiteX0" fmla="*/ 0 w 3389261"/>
                <a:gd name="connsiteY0" fmla="*/ 0 h 517520"/>
                <a:gd name="connsiteX1" fmla="*/ 754489 w 3389261"/>
                <a:gd name="connsiteY1" fmla="*/ 244879 h 517520"/>
                <a:gd name="connsiteX2" fmla="*/ 1194977 w 3389261"/>
                <a:gd name="connsiteY2" fmla="*/ 281267 h 517520"/>
                <a:gd name="connsiteX3" fmla="*/ 1503184 w 3389261"/>
                <a:gd name="connsiteY3" fmla="*/ 289296 h 517520"/>
                <a:gd name="connsiteX4" fmla="*/ 1503184 w 3389261"/>
                <a:gd name="connsiteY4" fmla="*/ 0 h 517520"/>
                <a:gd name="connsiteX5" fmla="*/ 1886075 w 3389261"/>
                <a:gd name="connsiteY5" fmla="*/ 0 h 517520"/>
                <a:gd name="connsiteX6" fmla="*/ 1886075 w 3389261"/>
                <a:gd name="connsiteY6" fmla="*/ 290820 h 517520"/>
                <a:gd name="connsiteX7" fmla="*/ 2047873 w 3389261"/>
                <a:gd name="connsiteY7" fmla="*/ 287892 h 517520"/>
                <a:gd name="connsiteX8" fmla="*/ 2925138 w 3389261"/>
                <a:gd name="connsiteY8" fmla="*/ 202385 h 517520"/>
                <a:gd name="connsiteX9" fmla="*/ 3389261 w 3389261"/>
                <a:gd name="connsiteY9" fmla="*/ 113 h 517520"/>
                <a:gd name="connsiteX10" fmla="*/ 3389261 w 3389261"/>
                <a:gd name="connsiteY10" fmla="*/ 223348 h 517520"/>
                <a:gd name="connsiteX11" fmla="*/ 2925138 w 3389261"/>
                <a:gd name="connsiteY11" fmla="*/ 425619 h 517520"/>
                <a:gd name="connsiteX12" fmla="*/ 1694631 w 3389261"/>
                <a:gd name="connsiteY12" fmla="*/ 517520 h 517520"/>
                <a:gd name="connsiteX13" fmla="*/ 754489 w 3389261"/>
                <a:gd name="connsiteY13" fmla="*/ 468114 h 517520"/>
                <a:gd name="connsiteX14" fmla="*/ 0 w 3389261"/>
                <a:gd name="connsiteY14" fmla="*/ 223235 h 517520"/>
                <a:gd name="connsiteX0" fmla="*/ 0 w 3389261"/>
                <a:gd name="connsiteY0" fmla="*/ 0 h 517520"/>
                <a:gd name="connsiteX1" fmla="*/ 754489 w 3389261"/>
                <a:gd name="connsiteY1" fmla="*/ 244879 h 517520"/>
                <a:gd name="connsiteX2" fmla="*/ 1194977 w 3389261"/>
                <a:gd name="connsiteY2" fmla="*/ 281267 h 517520"/>
                <a:gd name="connsiteX3" fmla="*/ 1503184 w 3389261"/>
                <a:gd name="connsiteY3" fmla="*/ 0 h 517520"/>
                <a:gd name="connsiteX4" fmla="*/ 1886075 w 3389261"/>
                <a:gd name="connsiteY4" fmla="*/ 0 h 517520"/>
                <a:gd name="connsiteX5" fmla="*/ 1886075 w 3389261"/>
                <a:gd name="connsiteY5" fmla="*/ 290820 h 517520"/>
                <a:gd name="connsiteX6" fmla="*/ 2047873 w 3389261"/>
                <a:gd name="connsiteY6" fmla="*/ 287892 h 517520"/>
                <a:gd name="connsiteX7" fmla="*/ 2925138 w 3389261"/>
                <a:gd name="connsiteY7" fmla="*/ 202385 h 517520"/>
                <a:gd name="connsiteX8" fmla="*/ 3389261 w 3389261"/>
                <a:gd name="connsiteY8" fmla="*/ 113 h 517520"/>
                <a:gd name="connsiteX9" fmla="*/ 3389261 w 3389261"/>
                <a:gd name="connsiteY9" fmla="*/ 223348 h 517520"/>
                <a:gd name="connsiteX10" fmla="*/ 2925138 w 3389261"/>
                <a:gd name="connsiteY10" fmla="*/ 425619 h 517520"/>
                <a:gd name="connsiteX11" fmla="*/ 1694631 w 3389261"/>
                <a:gd name="connsiteY11" fmla="*/ 517520 h 517520"/>
                <a:gd name="connsiteX12" fmla="*/ 754489 w 3389261"/>
                <a:gd name="connsiteY12" fmla="*/ 468114 h 517520"/>
                <a:gd name="connsiteX13" fmla="*/ 0 w 3389261"/>
                <a:gd name="connsiteY13" fmla="*/ 223235 h 517520"/>
                <a:gd name="connsiteX14" fmla="*/ 0 w 3389261"/>
                <a:gd name="connsiteY14" fmla="*/ 0 h 517520"/>
                <a:gd name="connsiteX0" fmla="*/ 0 w 3389261"/>
                <a:gd name="connsiteY0" fmla="*/ 0 h 517520"/>
                <a:gd name="connsiteX1" fmla="*/ 754489 w 3389261"/>
                <a:gd name="connsiteY1" fmla="*/ 244879 h 517520"/>
                <a:gd name="connsiteX2" fmla="*/ 1503184 w 3389261"/>
                <a:gd name="connsiteY2" fmla="*/ 0 h 517520"/>
                <a:gd name="connsiteX3" fmla="*/ 1886075 w 3389261"/>
                <a:gd name="connsiteY3" fmla="*/ 0 h 517520"/>
                <a:gd name="connsiteX4" fmla="*/ 1886075 w 3389261"/>
                <a:gd name="connsiteY4" fmla="*/ 290820 h 517520"/>
                <a:gd name="connsiteX5" fmla="*/ 2047873 w 3389261"/>
                <a:gd name="connsiteY5" fmla="*/ 287892 h 517520"/>
                <a:gd name="connsiteX6" fmla="*/ 2925138 w 3389261"/>
                <a:gd name="connsiteY6" fmla="*/ 202385 h 517520"/>
                <a:gd name="connsiteX7" fmla="*/ 3389261 w 3389261"/>
                <a:gd name="connsiteY7" fmla="*/ 113 h 517520"/>
                <a:gd name="connsiteX8" fmla="*/ 3389261 w 3389261"/>
                <a:gd name="connsiteY8" fmla="*/ 223348 h 517520"/>
                <a:gd name="connsiteX9" fmla="*/ 2925138 w 3389261"/>
                <a:gd name="connsiteY9" fmla="*/ 425619 h 517520"/>
                <a:gd name="connsiteX10" fmla="*/ 1694631 w 3389261"/>
                <a:gd name="connsiteY10" fmla="*/ 517520 h 517520"/>
                <a:gd name="connsiteX11" fmla="*/ 754489 w 3389261"/>
                <a:gd name="connsiteY11" fmla="*/ 468114 h 517520"/>
                <a:gd name="connsiteX12" fmla="*/ 0 w 3389261"/>
                <a:gd name="connsiteY12" fmla="*/ 223235 h 517520"/>
                <a:gd name="connsiteX13" fmla="*/ 0 w 3389261"/>
                <a:gd name="connsiteY13" fmla="*/ 0 h 517520"/>
                <a:gd name="connsiteX0" fmla="*/ 0 w 3389261"/>
                <a:gd name="connsiteY0" fmla="*/ 16536 h 534056"/>
                <a:gd name="connsiteX1" fmla="*/ 1503184 w 3389261"/>
                <a:gd name="connsiteY1" fmla="*/ 16536 h 534056"/>
                <a:gd name="connsiteX2" fmla="*/ 1886075 w 3389261"/>
                <a:gd name="connsiteY2" fmla="*/ 16536 h 534056"/>
                <a:gd name="connsiteX3" fmla="*/ 1886075 w 3389261"/>
                <a:gd name="connsiteY3" fmla="*/ 307356 h 534056"/>
                <a:gd name="connsiteX4" fmla="*/ 2047873 w 3389261"/>
                <a:gd name="connsiteY4" fmla="*/ 304428 h 534056"/>
                <a:gd name="connsiteX5" fmla="*/ 2925138 w 3389261"/>
                <a:gd name="connsiteY5" fmla="*/ 218921 h 534056"/>
                <a:gd name="connsiteX6" fmla="*/ 3389261 w 3389261"/>
                <a:gd name="connsiteY6" fmla="*/ 16649 h 534056"/>
                <a:gd name="connsiteX7" fmla="*/ 3389261 w 3389261"/>
                <a:gd name="connsiteY7" fmla="*/ 239884 h 534056"/>
                <a:gd name="connsiteX8" fmla="*/ 2925138 w 3389261"/>
                <a:gd name="connsiteY8" fmla="*/ 442155 h 534056"/>
                <a:gd name="connsiteX9" fmla="*/ 1694631 w 3389261"/>
                <a:gd name="connsiteY9" fmla="*/ 534056 h 534056"/>
                <a:gd name="connsiteX10" fmla="*/ 754489 w 3389261"/>
                <a:gd name="connsiteY10" fmla="*/ 484650 h 534056"/>
                <a:gd name="connsiteX11" fmla="*/ 0 w 3389261"/>
                <a:gd name="connsiteY11" fmla="*/ 239771 h 534056"/>
                <a:gd name="connsiteX12" fmla="*/ 0 w 3389261"/>
                <a:gd name="connsiteY12" fmla="*/ 16536 h 534056"/>
                <a:gd name="connsiteX0" fmla="*/ 0 w 3389261"/>
                <a:gd name="connsiteY0" fmla="*/ 16536 h 534056"/>
                <a:gd name="connsiteX1" fmla="*/ 1503184 w 3389261"/>
                <a:gd name="connsiteY1" fmla="*/ 16536 h 534056"/>
                <a:gd name="connsiteX2" fmla="*/ 1886075 w 3389261"/>
                <a:gd name="connsiteY2" fmla="*/ 16536 h 534056"/>
                <a:gd name="connsiteX3" fmla="*/ 2047873 w 3389261"/>
                <a:gd name="connsiteY3" fmla="*/ 304428 h 534056"/>
                <a:gd name="connsiteX4" fmla="*/ 2925138 w 3389261"/>
                <a:gd name="connsiteY4" fmla="*/ 218921 h 534056"/>
                <a:gd name="connsiteX5" fmla="*/ 3389261 w 3389261"/>
                <a:gd name="connsiteY5" fmla="*/ 16649 h 534056"/>
                <a:gd name="connsiteX6" fmla="*/ 3389261 w 3389261"/>
                <a:gd name="connsiteY6" fmla="*/ 239884 h 534056"/>
                <a:gd name="connsiteX7" fmla="*/ 2925138 w 3389261"/>
                <a:gd name="connsiteY7" fmla="*/ 442155 h 534056"/>
                <a:gd name="connsiteX8" fmla="*/ 1694631 w 3389261"/>
                <a:gd name="connsiteY8" fmla="*/ 534056 h 534056"/>
                <a:gd name="connsiteX9" fmla="*/ 754489 w 3389261"/>
                <a:gd name="connsiteY9" fmla="*/ 484650 h 534056"/>
                <a:gd name="connsiteX10" fmla="*/ 0 w 3389261"/>
                <a:gd name="connsiteY10" fmla="*/ 239771 h 534056"/>
                <a:gd name="connsiteX11" fmla="*/ 0 w 3389261"/>
                <a:gd name="connsiteY11" fmla="*/ 16536 h 534056"/>
                <a:gd name="connsiteX0" fmla="*/ 0 w 3389261"/>
                <a:gd name="connsiteY0" fmla="*/ 16536 h 534056"/>
                <a:gd name="connsiteX1" fmla="*/ 1503184 w 3389261"/>
                <a:gd name="connsiteY1" fmla="*/ 16536 h 534056"/>
                <a:gd name="connsiteX2" fmla="*/ 1886075 w 3389261"/>
                <a:gd name="connsiteY2" fmla="*/ 16536 h 534056"/>
                <a:gd name="connsiteX3" fmla="*/ 2925138 w 3389261"/>
                <a:gd name="connsiteY3" fmla="*/ 218921 h 534056"/>
                <a:gd name="connsiteX4" fmla="*/ 3389261 w 3389261"/>
                <a:gd name="connsiteY4" fmla="*/ 16649 h 534056"/>
                <a:gd name="connsiteX5" fmla="*/ 3389261 w 3389261"/>
                <a:gd name="connsiteY5" fmla="*/ 239884 h 534056"/>
                <a:gd name="connsiteX6" fmla="*/ 2925138 w 3389261"/>
                <a:gd name="connsiteY6" fmla="*/ 442155 h 534056"/>
                <a:gd name="connsiteX7" fmla="*/ 1694631 w 3389261"/>
                <a:gd name="connsiteY7" fmla="*/ 534056 h 534056"/>
                <a:gd name="connsiteX8" fmla="*/ 754489 w 3389261"/>
                <a:gd name="connsiteY8" fmla="*/ 484650 h 534056"/>
                <a:gd name="connsiteX9" fmla="*/ 0 w 3389261"/>
                <a:gd name="connsiteY9" fmla="*/ 239771 h 534056"/>
                <a:gd name="connsiteX10" fmla="*/ 0 w 3389261"/>
                <a:gd name="connsiteY10" fmla="*/ 16536 h 534056"/>
                <a:gd name="connsiteX0" fmla="*/ 0 w 3389261"/>
                <a:gd name="connsiteY0" fmla="*/ 16536 h 534056"/>
                <a:gd name="connsiteX1" fmla="*/ 1503184 w 3389261"/>
                <a:gd name="connsiteY1" fmla="*/ 16536 h 534056"/>
                <a:gd name="connsiteX2" fmla="*/ 1886075 w 3389261"/>
                <a:gd name="connsiteY2" fmla="*/ 16536 h 534056"/>
                <a:gd name="connsiteX3" fmla="*/ 3389261 w 3389261"/>
                <a:gd name="connsiteY3" fmla="*/ 16649 h 534056"/>
                <a:gd name="connsiteX4" fmla="*/ 3389261 w 3389261"/>
                <a:gd name="connsiteY4" fmla="*/ 239884 h 534056"/>
                <a:gd name="connsiteX5" fmla="*/ 2925138 w 3389261"/>
                <a:gd name="connsiteY5" fmla="*/ 442155 h 534056"/>
                <a:gd name="connsiteX6" fmla="*/ 1694631 w 3389261"/>
                <a:gd name="connsiteY6" fmla="*/ 534056 h 534056"/>
                <a:gd name="connsiteX7" fmla="*/ 754489 w 3389261"/>
                <a:gd name="connsiteY7" fmla="*/ 484650 h 534056"/>
                <a:gd name="connsiteX8" fmla="*/ 0 w 3389261"/>
                <a:gd name="connsiteY8" fmla="*/ 239771 h 534056"/>
                <a:gd name="connsiteX9" fmla="*/ 0 w 3389261"/>
                <a:gd name="connsiteY9" fmla="*/ 16536 h 534056"/>
                <a:gd name="connsiteX0" fmla="*/ 0 w 3389261"/>
                <a:gd name="connsiteY0" fmla="*/ 16536 h 534056"/>
                <a:gd name="connsiteX1" fmla="*/ 1503184 w 3389261"/>
                <a:gd name="connsiteY1" fmla="*/ 16536 h 534056"/>
                <a:gd name="connsiteX2" fmla="*/ 3389261 w 3389261"/>
                <a:gd name="connsiteY2" fmla="*/ 16649 h 534056"/>
                <a:gd name="connsiteX3" fmla="*/ 3389261 w 3389261"/>
                <a:gd name="connsiteY3" fmla="*/ 239884 h 534056"/>
                <a:gd name="connsiteX4" fmla="*/ 2925138 w 3389261"/>
                <a:gd name="connsiteY4" fmla="*/ 442155 h 534056"/>
                <a:gd name="connsiteX5" fmla="*/ 1694631 w 3389261"/>
                <a:gd name="connsiteY5" fmla="*/ 534056 h 534056"/>
                <a:gd name="connsiteX6" fmla="*/ 754489 w 3389261"/>
                <a:gd name="connsiteY6" fmla="*/ 484650 h 534056"/>
                <a:gd name="connsiteX7" fmla="*/ 0 w 3389261"/>
                <a:gd name="connsiteY7" fmla="*/ 239771 h 534056"/>
                <a:gd name="connsiteX8" fmla="*/ 0 w 3389261"/>
                <a:gd name="connsiteY8" fmla="*/ 16536 h 534056"/>
                <a:gd name="connsiteX0" fmla="*/ 0 w 3389261"/>
                <a:gd name="connsiteY0" fmla="*/ 27848 h 545368"/>
                <a:gd name="connsiteX1" fmla="*/ 3389261 w 3389261"/>
                <a:gd name="connsiteY1" fmla="*/ 27961 h 545368"/>
                <a:gd name="connsiteX2" fmla="*/ 3389261 w 3389261"/>
                <a:gd name="connsiteY2" fmla="*/ 251196 h 545368"/>
                <a:gd name="connsiteX3" fmla="*/ 2925138 w 3389261"/>
                <a:gd name="connsiteY3" fmla="*/ 453467 h 545368"/>
                <a:gd name="connsiteX4" fmla="*/ 1694631 w 3389261"/>
                <a:gd name="connsiteY4" fmla="*/ 545368 h 545368"/>
                <a:gd name="connsiteX5" fmla="*/ 754489 w 3389261"/>
                <a:gd name="connsiteY5" fmla="*/ 495962 h 545368"/>
                <a:gd name="connsiteX6" fmla="*/ 0 w 3389261"/>
                <a:gd name="connsiteY6" fmla="*/ 251083 h 545368"/>
                <a:gd name="connsiteX7" fmla="*/ 0 w 3389261"/>
                <a:gd name="connsiteY7" fmla="*/ 27848 h 54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89261" h="545368">
                  <a:moveTo>
                    <a:pt x="0" y="27848"/>
                  </a:moveTo>
                  <a:cubicBezTo>
                    <a:pt x="564877" y="-9339"/>
                    <a:pt x="2824384" y="-9264"/>
                    <a:pt x="3389261" y="27961"/>
                  </a:cubicBezTo>
                  <a:lnTo>
                    <a:pt x="3389261" y="251196"/>
                  </a:lnTo>
                  <a:cubicBezTo>
                    <a:pt x="3389261" y="329499"/>
                    <a:pt x="3212790" y="400776"/>
                    <a:pt x="2925138" y="453467"/>
                  </a:cubicBezTo>
                  <a:cubicBezTo>
                    <a:pt x="2616293" y="510014"/>
                    <a:pt x="2179261" y="545368"/>
                    <a:pt x="1694631" y="545368"/>
                  </a:cubicBezTo>
                  <a:cubicBezTo>
                    <a:pt x="1346906" y="545368"/>
                    <a:pt x="1023557" y="527123"/>
                    <a:pt x="754489" y="495962"/>
                  </a:cubicBezTo>
                  <a:cubicBezTo>
                    <a:pt x="299549" y="443156"/>
                    <a:pt x="0" y="353182"/>
                    <a:pt x="0" y="251083"/>
                  </a:cubicBezTo>
                  <a:lnTo>
                    <a:pt x="0" y="2784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2D5F1D56-0A4A-FBC9-0A5E-A5773FCBCB0C}"/>
                </a:ext>
              </a:extLst>
            </p:cNvPr>
            <p:cNvSpPr/>
            <p:nvPr/>
          </p:nvSpPr>
          <p:spPr>
            <a:xfrm>
              <a:off x="1224286" y="1867372"/>
              <a:ext cx="3389376" cy="588340"/>
            </a:xfrm>
            <a:custGeom>
              <a:avLst/>
              <a:gdLst>
                <a:gd name="connsiteX0" fmla="*/ 1017504 w 2034937"/>
                <a:gd name="connsiteY0" fmla="*/ 0 h 353232"/>
                <a:gd name="connsiteX1" fmla="*/ 2034937 w 2034937"/>
                <a:gd name="connsiteY1" fmla="*/ 176616 h 353232"/>
                <a:gd name="connsiteX2" fmla="*/ 1017504 w 2034937"/>
                <a:gd name="connsiteY2" fmla="*/ 353233 h 353232"/>
                <a:gd name="connsiteX3" fmla="*/ 0 w 2034937"/>
                <a:gd name="connsiteY3" fmla="*/ 176616 h 353232"/>
                <a:gd name="connsiteX4" fmla="*/ 1017504 w 2034937"/>
                <a:gd name="connsiteY4" fmla="*/ 0 h 35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4937" h="353232">
                  <a:moveTo>
                    <a:pt x="1017504" y="0"/>
                  </a:moveTo>
                  <a:cubicBezTo>
                    <a:pt x="1579364" y="0"/>
                    <a:pt x="2034937" y="79124"/>
                    <a:pt x="2034937" y="176616"/>
                  </a:cubicBezTo>
                  <a:cubicBezTo>
                    <a:pt x="2034937" y="274109"/>
                    <a:pt x="1579430" y="353233"/>
                    <a:pt x="1017504" y="353233"/>
                  </a:cubicBezTo>
                  <a:cubicBezTo>
                    <a:pt x="455574" y="353233"/>
                    <a:pt x="0" y="274177"/>
                    <a:pt x="0" y="176616"/>
                  </a:cubicBezTo>
                  <a:cubicBezTo>
                    <a:pt x="0" y="79056"/>
                    <a:pt x="455504" y="0"/>
                    <a:pt x="1017504" y="0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8" name="Graphic 17" descr="Lightbulb with solid fill">
            <a:extLst>
              <a:ext uri="{FF2B5EF4-FFF2-40B4-BE49-F238E27FC236}">
                <a16:creationId xmlns:a16="http://schemas.microsoft.com/office/drawing/2014/main" id="{ED53762F-073C-17DC-0E63-2F86CA2592A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13234" y="1997666"/>
            <a:ext cx="411480" cy="411480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795268AA-682F-422D-33E1-BCC51F546A00}"/>
              </a:ext>
            </a:extLst>
          </p:cNvPr>
          <p:cNvGrpSpPr/>
          <p:nvPr/>
        </p:nvGrpSpPr>
        <p:grpSpPr>
          <a:xfrm>
            <a:off x="2040887" y="1374306"/>
            <a:ext cx="1756174" cy="528056"/>
            <a:chOff x="2040887" y="1366623"/>
            <a:chExt cx="1756174" cy="528056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808A6F4-0E85-A222-AAA8-B0456A0CF658}"/>
                </a:ext>
              </a:extLst>
            </p:cNvPr>
            <p:cNvSpPr/>
            <p:nvPr/>
          </p:nvSpPr>
          <p:spPr>
            <a:xfrm>
              <a:off x="2040887" y="1491131"/>
              <a:ext cx="1756174" cy="403548"/>
            </a:xfrm>
            <a:custGeom>
              <a:avLst/>
              <a:gdLst>
                <a:gd name="connsiteX0" fmla="*/ 0 w 1756174"/>
                <a:gd name="connsiteY0" fmla="*/ 0 h 375644"/>
                <a:gd name="connsiteX1" fmla="*/ 390906 w 1756174"/>
                <a:gd name="connsiteY1" fmla="*/ 126801 h 375644"/>
                <a:gd name="connsiteX2" fmla="*/ 619166 w 1756174"/>
                <a:gd name="connsiteY2" fmla="*/ 145683 h 375644"/>
                <a:gd name="connsiteX3" fmla="*/ 686642 w 1756174"/>
                <a:gd name="connsiteY3" fmla="*/ 147437 h 375644"/>
                <a:gd name="connsiteX4" fmla="*/ 686642 w 1756174"/>
                <a:gd name="connsiteY4" fmla="*/ 0 h 375644"/>
                <a:gd name="connsiteX5" fmla="*/ 1069533 w 1756174"/>
                <a:gd name="connsiteY5" fmla="*/ 0 h 375644"/>
                <a:gd name="connsiteX6" fmla="*/ 1069533 w 1756174"/>
                <a:gd name="connsiteY6" fmla="*/ 145472 h 375644"/>
                <a:gd name="connsiteX7" fmla="*/ 1231020 w 1756174"/>
                <a:gd name="connsiteY7" fmla="*/ 139621 h 375644"/>
                <a:gd name="connsiteX8" fmla="*/ 1515669 w 1756174"/>
                <a:gd name="connsiteY8" fmla="*/ 104819 h 375644"/>
                <a:gd name="connsiteX9" fmla="*/ 1756174 w 1756174"/>
                <a:gd name="connsiteY9" fmla="*/ 0 h 375644"/>
                <a:gd name="connsiteX10" fmla="*/ 1756174 w 1756174"/>
                <a:gd name="connsiteY10" fmla="*/ 223234 h 375644"/>
                <a:gd name="connsiteX11" fmla="*/ 1515669 w 1756174"/>
                <a:gd name="connsiteY11" fmla="*/ 328051 h 375644"/>
                <a:gd name="connsiteX12" fmla="*/ 878032 w 1756174"/>
                <a:gd name="connsiteY12" fmla="*/ 375644 h 375644"/>
                <a:gd name="connsiteX13" fmla="*/ 390906 w 1756174"/>
                <a:gd name="connsiteY13" fmla="*/ 350036 h 375644"/>
                <a:gd name="connsiteX14" fmla="*/ 0 w 1756174"/>
                <a:gd name="connsiteY14" fmla="*/ 223234 h 375644"/>
                <a:gd name="connsiteX0" fmla="*/ 0 w 1756174"/>
                <a:gd name="connsiteY0" fmla="*/ 0 h 375644"/>
                <a:gd name="connsiteX1" fmla="*/ 390906 w 1756174"/>
                <a:gd name="connsiteY1" fmla="*/ 126801 h 375644"/>
                <a:gd name="connsiteX2" fmla="*/ 619166 w 1756174"/>
                <a:gd name="connsiteY2" fmla="*/ 145683 h 375644"/>
                <a:gd name="connsiteX3" fmla="*/ 686642 w 1756174"/>
                <a:gd name="connsiteY3" fmla="*/ 0 h 375644"/>
                <a:gd name="connsiteX4" fmla="*/ 1069533 w 1756174"/>
                <a:gd name="connsiteY4" fmla="*/ 0 h 375644"/>
                <a:gd name="connsiteX5" fmla="*/ 1069533 w 1756174"/>
                <a:gd name="connsiteY5" fmla="*/ 145472 h 375644"/>
                <a:gd name="connsiteX6" fmla="*/ 1231020 w 1756174"/>
                <a:gd name="connsiteY6" fmla="*/ 139621 h 375644"/>
                <a:gd name="connsiteX7" fmla="*/ 1515669 w 1756174"/>
                <a:gd name="connsiteY7" fmla="*/ 104819 h 375644"/>
                <a:gd name="connsiteX8" fmla="*/ 1756174 w 1756174"/>
                <a:gd name="connsiteY8" fmla="*/ 0 h 375644"/>
                <a:gd name="connsiteX9" fmla="*/ 1756174 w 1756174"/>
                <a:gd name="connsiteY9" fmla="*/ 223234 h 375644"/>
                <a:gd name="connsiteX10" fmla="*/ 1515669 w 1756174"/>
                <a:gd name="connsiteY10" fmla="*/ 328051 h 375644"/>
                <a:gd name="connsiteX11" fmla="*/ 878032 w 1756174"/>
                <a:gd name="connsiteY11" fmla="*/ 375644 h 375644"/>
                <a:gd name="connsiteX12" fmla="*/ 390906 w 1756174"/>
                <a:gd name="connsiteY12" fmla="*/ 350036 h 375644"/>
                <a:gd name="connsiteX13" fmla="*/ 0 w 1756174"/>
                <a:gd name="connsiteY13" fmla="*/ 223234 h 375644"/>
                <a:gd name="connsiteX14" fmla="*/ 0 w 1756174"/>
                <a:gd name="connsiteY14" fmla="*/ 0 h 375644"/>
                <a:gd name="connsiteX0" fmla="*/ 0 w 1756174"/>
                <a:gd name="connsiteY0" fmla="*/ 0 h 375644"/>
                <a:gd name="connsiteX1" fmla="*/ 390906 w 1756174"/>
                <a:gd name="connsiteY1" fmla="*/ 126801 h 375644"/>
                <a:gd name="connsiteX2" fmla="*/ 686642 w 1756174"/>
                <a:gd name="connsiteY2" fmla="*/ 0 h 375644"/>
                <a:gd name="connsiteX3" fmla="*/ 1069533 w 1756174"/>
                <a:gd name="connsiteY3" fmla="*/ 0 h 375644"/>
                <a:gd name="connsiteX4" fmla="*/ 1069533 w 1756174"/>
                <a:gd name="connsiteY4" fmla="*/ 145472 h 375644"/>
                <a:gd name="connsiteX5" fmla="*/ 1231020 w 1756174"/>
                <a:gd name="connsiteY5" fmla="*/ 139621 h 375644"/>
                <a:gd name="connsiteX6" fmla="*/ 1515669 w 1756174"/>
                <a:gd name="connsiteY6" fmla="*/ 104819 h 375644"/>
                <a:gd name="connsiteX7" fmla="*/ 1756174 w 1756174"/>
                <a:gd name="connsiteY7" fmla="*/ 0 h 375644"/>
                <a:gd name="connsiteX8" fmla="*/ 1756174 w 1756174"/>
                <a:gd name="connsiteY8" fmla="*/ 223234 h 375644"/>
                <a:gd name="connsiteX9" fmla="*/ 1515669 w 1756174"/>
                <a:gd name="connsiteY9" fmla="*/ 328051 h 375644"/>
                <a:gd name="connsiteX10" fmla="*/ 878032 w 1756174"/>
                <a:gd name="connsiteY10" fmla="*/ 375644 h 375644"/>
                <a:gd name="connsiteX11" fmla="*/ 390906 w 1756174"/>
                <a:gd name="connsiteY11" fmla="*/ 350036 h 375644"/>
                <a:gd name="connsiteX12" fmla="*/ 0 w 1756174"/>
                <a:gd name="connsiteY12" fmla="*/ 223234 h 375644"/>
                <a:gd name="connsiteX13" fmla="*/ 0 w 1756174"/>
                <a:gd name="connsiteY13" fmla="*/ 0 h 375644"/>
                <a:gd name="connsiteX0" fmla="*/ 0 w 1756174"/>
                <a:gd name="connsiteY0" fmla="*/ 16536 h 392180"/>
                <a:gd name="connsiteX1" fmla="*/ 686642 w 1756174"/>
                <a:gd name="connsiteY1" fmla="*/ 16536 h 392180"/>
                <a:gd name="connsiteX2" fmla="*/ 1069533 w 1756174"/>
                <a:gd name="connsiteY2" fmla="*/ 16536 h 392180"/>
                <a:gd name="connsiteX3" fmla="*/ 1069533 w 1756174"/>
                <a:gd name="connsiteY3" fmla="*/ 162008 h 392180"/>
                <a:gd name="connsiteX4" fmla="*/ 1231020 w 1756174"/>
                <a:gd name="connsiteY4" fmla="*/ 156157 h 392180"/>
                <a:gd name="connsiteX5" fmla="*/ 1515669 w 1756174"/>
                <a:gd name="connsiteY5" fmla="*/ 121355 h 392180"/>
                <a:gd name="connsiteX6" fmla="*/ 1756174 w 1756174"/>
                <a:gd name="connsiteY6" fmla="*/ 16536 h 392180"/>
                <a:gd name="connsiteX7" fmla="*/ 1756174 w 1756174"/>
                <a:gd name="connsiteY7" fmla="*/ 239770 h 392180"/>
                <a:gd name="connsiteX8" fmla="*/ 1515669 w 1756174"/>
                <a:gd name="connsiteY8" fmla="*/ 344587 h 392180"/>
                <a:gd name="connsiteX9" fmla="*/ 878032 w 1756174"/>
                <a:gd name="connsiteY9" fmla="*/ 392180 h 392180"/>
                <a:gd name="connsiteX10" fmla="*/ 390906 w 1756174"/>
                <a:gd name="connsiteY10" fmla="*/ 366572 h 392180"/>
                <a:gd name="connsiteX11" fmla="*/ 0 w 1756174"/>
                <a:gd name="connsiteY11" fmla="*/ 239770 h 392180"/>
                <a:gd name="connsiteX12" fmla="*/ 0 w 1756174"/>
                <a:gd name="connsiteY12" fmla="*/ 16536 h 392180"/>
                <a:gd name="connsiteX0" fmla="*/ 0 w 1756174"/>
                <a:gd name="connsiteY0" fmla="*/ 16536 h 392180"/>
                <a:gd name="connsiteX1" fmla="*/ 686642 w 1756174"/>
                <a:gd name="connsiteY1" fmla="*/ 16536 h 392180"/>
                <a:gd name="connsiteX2" fmla="*/ 1069533 w 1756174"/>
                <a:gd name="connsiteY2" fmla="*/ 16536 h 392180"/>
                <a:gd name="connsiteX3" fmla="*/ 1231020 w 1756174"/>
                <a:gd name="connsiteY3" fmla="*/ 156157 h 392180"/>
                <a:gd name="connsiteX4" fmla="*/ 1515669 w 1756174"/>
                <a:gd name="connsiteY4" fmla="*/ 121355 h 392180"/>
                <a:gd name="connsiteX5" fmla="*/ 1756174 w 1756174"/>
                <a:gd name="connsiteY5" fmla="*/ 16536 h 392180"/>
                <a:gd name="connsiteX6" fmla="*/ 1756174 w 1756174"/>
                <a:gd name="connsiteY6" fmla="*/ 239770 h 392180"/>
                <a:gd name="connsiteX7" fmla="*/ 1515669 w 1756174"/>
                <a:gd name="connsiteY7" fmla="*/ 344587 h 392180"/>
                <a:gd name="connsiteX8" fmla="*/ 878032 w 1756174"/>
                <a:gd name="connsiteY8" fmla="*/ 392180 h 392180"/>
                <a:gd name="connsiteX9" fmla="*/ 390906 w 1756174"/>
                <a:gd name="connsiteY9" fmla="*/ 366572 h 392180"/>
                <a:gd name="connsiteX10" fmla="*/ 0 w 1756174"/>
                <a:gd name="connsiteY10" fmla="*/ 239770 h 392180"/>
                <a:gd name="connsiteX11" fmla="*/ 0 w 1756174"/>
                <a:gd name="connsiteY11" fmla="*/ 16536 h 392180"/>
                <a:gd name="connsiteX0" fmla="*/ 0 w 1756174"/>
                <a:gd name="connsiteY0" fmla="*/ 16536 h 392180"/>
                <a:gd name="connsiteX1" fmla="*/ 686642 w 1756174"/>
                <a:gd name="connsiteY1" fmla="*/ 16536 h 392180"/>
                <a:gd name="connsiteX2" fmla="*/ 1069533 w 1756174"/>
                <a:gd name="connsiteY2" fmla="*/ 16536 h 392180"/>
                <a:gd name="connsiteX3" fmla="*/ 1515669 w 1756174"/>
                <a:gd name="connsiteY3" fmla="*/ 121355 h 392180"/>
                <a:gd name="connsiteX4" fmla="*/ 1756174 w 1756174"/>
                <a:gd name="connsiteY4" fmla="*/ 16536 h 392180"/>
                <a:gd name="connsiteX5" fmla="*/ 1756174 w 1756174"/>
                <a:gd name="connsiteY5" fmla="*/ 239770 h 392180"/>
                <a:gd name="connsiteX6" fmla="*/ 1515669 w 1756174"/>
                <a:gd name="connsiteY6" fmla="*/ 344587 h 392180"/>
                <a:gd name="connsiteX7" fmla="*/ 878032 w 1756174"/>
                <a:gd name="connsiteY7" fmla="*/ 392180 h 392180"/>
                <a:gd name="connsiteX8" fmla="*/ 390906 w 1756174"/>
                <a:gd name="connsiteY8" fmla="*/ 366572 h 392180"/>
                <a:gd name="connsiteX9" fmla="*/ 0 w 1756174"/>
                <a:gd name="connsiteY9" fmla="*/ 239770 h 392180"/>
                <a:gd name="connsiteX10" fmla="*/ 0 w 1756174"/>
                <a:gd name="connsiteY10" fmla="*/ 16536 h 392180"/>
                <a:gd name="connsiteX0" fmla="*/ 0 w 1756174"/>
                <a:gd name="connsiteY0" fmla="*/ 16536 h 392180"/>
                <a:gd name="connsiteX1" fmla="*/ 686642 w 1756174"/>
                <a:gd name="connsiteY1" fmla="*/ 16536 h 392180"/>
                <a:gd name="connsiteX2" fmla="*/ 1069533 w 1756174"/>
                <a:gd name="connsiteY2" fmla="*/ 16536 h 392180"/>
                <a:gd name="connsiteX3" fmla="*/ 1756174 w 1756174"/>
                <a:gd name="connsiteY3" fmla="*/ 16536 h 392180"/>
                <a:gd name="connsiteX4" fmla="*/ 1756174 w 1756174"/>
                <a:gd name="connsiteY4" fmla="*/ 239770 h 392180"/>
                <a:gd name="connsiteX5" fmla="*/ 1515669 w 1756174"/>
                <a:gd name="connsiteY5" fmla="*/ 344587 h 392180"/>
                <a:gd name="connsiteX6" fmla="*/ 878032 w 1756174"/>
                <a:gd name="connsiteY6" fmla="*/ 392180 h 392180"/>
                <a:gd name="connsiteX7" fmla="*/ 390906 w 1756174"/>
                <a:gd name="connsiteY7" fmla="*/ 366572 h 392180"/>
                <a:gd name="connsiteX8" fmla="*/ 0 w 1756174"/>
                <a:gd name="connsiteY8" fmla="*/ 239770 h 392180"/>
                <a:gd name="connsiteX9" fmla="*/ 0 w 1756174"/>
                <a:gd name="connsiteY9" fmla="*/ 16536 h 392180"/>
                <a:gd name="connsiteX0" fmla="*/ 0 w 1756174"/>
                <a:gd name="connsiteY0" fmla="*/ 16536 h 392180"/>
                <a:gd name="connsiteX1" fmla="*/ 686642 w 1756174"/>
                <a:gd name="connsiteY1" fmla="*/ 16536 h 392180"/>
                <a:gd name="connsiteX2" fmla="*/ 1756174 w 1756174"/>
                <a:gd name="connsiteY2" fmla="*/ 16536 h 392180"/>
                <a:gd name="connsiteX3" fmla="*/ 1756174 w 1756174"/>
                <a:gd name="connsiteY3" fmla="*/ 239770 h 392180"/>
                <a:gd name="connsiteX4" fmla="*/ 1515669 w 1756174"/>
                <a:gd name="connsiteY4" fmla="*/ 344587 h 392180"/>
                <a:gd name="connsiteX5" fmla="*/ 878032 w 1756174"/>
                <a:gd name="connsiteY5" fmla="*/ 392180 h 392180"/>
                <a:gd name="connsiteX6" fmla="*/ 390906 w 1756174"/>
                <a:gd name="connsiteY6" fmla="*/ 366572 h 392180"/>
                <a:gd name="connsiteX7" fmla="*/ 0 w 1756174"/>
                <a:gd name="connsiteY7" fmla="*/ 239770 h 392180"/>
                <a:gd name="connsiteX8" fmla="*/ 0 w 1756174"/>
                <a:gd name="connsiteY8" fmla="*/ 16536 h 392180"/>
                <a:gd name="connsiteX0" fmla="*/ 0 w 1756174"/>
                <a:gd name="connsiteY0" fmla="*/ 27904 h 403548"/>
                <a:gd name="connsiteX1" fmla="*/ 1756174 w 1756174"/>
                <a:gd name="connsiteY1" fmla="*/ 27904 h 403548"/>
                <a:gd name="connsiteX2" fmla="*/ 1756174 w 1756174"/>
                <a:gd name="connsiteY2" fmla="*/ 251138 h 403548"/>
                <a:gd name="connsiteX3" fmla="*/ 1515669 w 1756174"/>
                <a:gd name="connsiteY3" fmla="*/ 355955 h 403548"/>
                <a:gd name="connsiteX4" fmla="*/ 878032 w 1756174"/>
                <a:gd name="connsiteY4" fmla="*/ 403548 h 403548"/>
                <a:gd name="connsiteX5" fmla="*/ 390906 w 1756174"/>
                <a:gd name="connsiteY5" fmla="*/ 377940 h 403548"/>
                <a:gd name="connsiteX6" fmla="*/ 0 w 1756174"/>
                <a:gd name="connsiteY6" fmla="*/ 251138 h 403548"/>
                <a:gd name="connsiteX7" fmla="*/ 0 w 1756174"/>
                <a:gd name="connsiteY7" fmla="*/ 27904 h 40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6174" h="403548">
                  <a:moveTo>
                    <a:pt x="0" y="27904"/>
                  </a:moveTo>
                  <a:cubicBezTo>
                    <a:pt x="292696" y="-9302"/>
                    <a:pt x="1463478" y="-9302"/>
                    <a:pt x="1756174" y="27904"/>
                  </a:cubicBezTo>
                  <a:lnTo>
                    <a:pt x="1756174" y="251138"/>
                  </a:lnTo>
                  <a:cubicBezTo>
                    <a:pt x="1756174" y="291705"/>
                    <a:pt x="1664708" y="328646"/>
                    <a:pt x="1515669" y="355955"/>
                  </a:cubicBezTo>
                  <a:cubicBezTo>
                    <a:pt x="1355634" y="385305"/>
                    <a:pt x="1129075" y="403548"/>
                    <a:pt x="878032" y="403548"/>
                  </a:cubicBezTo>
                  <a:cubicBezTo>
                    <a:pt x="697820" y="403548"/>
                    <a:pt x="530310" y="394144"/>
                    <a:pt x="390906" y="377940"/>
                  </a:cubicBezTo>
                  <a:cubicBezTo>
                    <a:pt x="155275" y="350631"/>
                    <a:pt x="0" y="304057"/>
                    <a:pt x="0" y="251138"/>
                  </a:cubicBezTo>
                  <a:lnTo>
                    <a:pt x="0" y="27904"/>
                  </a:lnTo>
                  <a:close/>
                </a:path>
              </a:pathLst>
            </a:custGeom>
            <a:solidFill>
              <a:srgbClr val="D58297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8" name="Forme libre 37">
              <a:extLst>
                <a:ext uri="{FF2B5EF4-FFF2-40B4-BE49-F238E27FC236}">
                  <a16:creationId xmlns:a16="http://schemas.microsoft.com/office/drawing/2014/main" id="{67DB83FD-70BD-B8FA-A0AD-7F2ACA5D694D}"/>
                </a:ext>
              </a:extLst>
            </p:cNvPr>
            <p:cNvSpPr/>
            <p:nvPr/>
          </p:nvSpPr>
          <p:spPr>
            <a:xfrm>
              <a:off x="2040946" y="1366623"/>
              <a:ext cx="1756057" cy="304822"/>
            </a:xfrm>
            <a:custGeom>
              <a:avLst/>
              <a:gdLst>
                <a:gd name="connsiteX0" fmla="*/ 1054314 w 1054314"/>
                <a:gd name="connsiteY0" fmla="*/ 91506 h 183011"/>
                <a:gd name="connsiteX1" fmla="*/ 527156 w 1054314"/>
                <a:gd name="connsiteY1" fmla="*/ 183012 h 183011"/>
                <a:gd name="connsiteX2" fmla="*/ -3 w 1054314"/>
                <a:gd name="connsiteY2" fmla="*/ 91506 h 183011"/>
                <a:gd name="connsiteX3" fmla="*/ 527156 w 1054314"/>
                <a:gd name="connsiteY3" fmla="*/ 1 h 183011"/>
                <a:gd name="connsiteX4" fmla="*/ 1054314 w 1054314"/>
                <a:gd name="connsiteY4" fmla="*/ 91506 h 18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4314" h="183011">
                  <a:moveTo>
                    <a:pt x="1054314" y="91506"/>
                  </a:moveTo>
                  <a:cubicBezTo>
                    <a:pt x="1054314" y="142044"/>
                    <a:pt x="818298" y="183012"/>
                    <a:pt x="527156" y="183012"/>
                  </a:cubicBezTo>
                  <a:cubicBezTo>
                    <a:pt x="236013" y="183012"/>
                    <a:pt x="-3" y="142044"/>
                    <a:pt x="-3" y="91506"/>
                  </a:cubicBezTo>
                  <a:cubicBezTo>
                    <a:pt x="-3" y="40969"/>
                    <a:pt x="236013" y="1"/>
                    <a:pt x="527156" y="1"/>
                  </a:cubicBezTo>
                  <a:cubicBezTo>
                    <a:pt x="818298" y="1"/>
                    <a:pt x="1054314" y="40969"/>
                    <a:pt x="1054314" y="91506"/>
                  </a:cubicBezTo>
                  <a:close/>
                </a:path>
              </a:pathLst>
            </a:custGeom>
            <a:solidFill>
              <a:srgbClr val="F595A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10" name="Graphic 14" descr="Database with solid fill">
            <a:extLst>
              <a:ext uri="{FF2B5EF4-FFF2-40B4-BE49-F238E27FC236}">
                <a16:creationId xmlns:a16="http://schemas.microsoft.com/office/drawing/2014/main" id="{23E9C3A0-8FC7-A67F-AA89-9A80D20F3C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04674" y="1416337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738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83B5C-7503-94A4-85D2-E4DDC31EC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82BB9-A6A1-B2D3-B921-F92BB547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</a:t>
            </a:r>
            <a:r>
              <a:rPr lang="en-US"/>
              <a:t>Layered Globe </a:t>
            </a:r>
            <a:r>
              <a:rPr lang="en-US" dirty="0"/>
              <a:t>Diagram – Slide Template</a:t>
            </a:r>
          </a:p>
        </p:txBody>
      </p:sp>
      <p:sp>
        <p:nvSpPr>
          <p:cNvPr id="27" name="Forme libre 26">
            <a:extLst>
              <a:ext uri="{FF2B5EF4-FFF2-40B4-BE49-F238E27FC236}">
                <a16:creationId xmlns:a16="http://schemas.microsoft.com/office/drawing/2014/main" id="{EDD7AEAD-1CE0-91EE-06FA-66AC6A0A4919}"/>
              </a:ext>
            </a:extLst>
          </p:cNvPr>
          <p:cNvSpPr/>
          <p:nvPr/>
        </p:nvSpPr>
        <p:spPr>
          <a:xfrm>
            <a:off x="4516261" y="1027930"/>
            <a:ext cx="1291246" cy="4802139"/>
          </a:xfrm>
          <a:custGeom>
            <a:avLst/>
            <a:gdLst>
              <a:gd name="connsiteX0" fmla="*/ 13670 w 775247"/>
              <a:gd name="connsiteY0" fmla="*/ 2883006 h 2883142"/>
              <a:gd name="connsiteX1" fmla="*/ 2443 w 775247"/>
              <a:gd name="connsiteY1" fmla="*/ 2877156 h 2883142"/>
              <a:gd name="connsiteX2" fmla="*/ 5845 w 775247"/>
              <a:gd name="connsiteY2" fmla="*/ 2858242 h 2883142"/>
              <a:gd name="connsiteX3" fmla="*/ 748096 w 775247"/>
              <a:gd name="connsiteY3" fmla="*/ 1441499 h 2883142"/>
              <a:gd name="connsiteX4" fmla="*/ 5845 w 775247"/>
              <a:gd name="connsiteY4" fmla="*/ 24756 h 2883142"/>
              <a:gd name="connsiteX5" fmla="*/ 2443 w 775247"/>
              <a:gd name="connsiteY5" fmla="*/ 5843 h 2883142"/>
              <a:gd name="connsiteX6" fmla="*/ 21358 w 775247"/>
              <a:gd name="connsiteY6" fmla="*/ 2441 h 2883142"/>
              <a:gd name="connsiteX7" fmla="*/ 775248 w 775247"/>
              <a:gd name="connsiteY7" fmla="*/ 1441567 h 2883142"/>
              <a:gd name="connsiteX8" fmla="*/ 21358 w 775247"/>
              <a:gd name="connsiteY8" fmla="*/ 2880693 h 2883142"/>
              <a:gd name="connsiteX9" fmla="*/ 13600 w 775247"/>
              <a:gd name="connsiteY9" fmla="*/ 2883143 h 2883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75247" h="2883142">
                <a:moveTo>
                  <a:pt x="13670" y="2883006"/>
                </a:moveTo>
                <a:cubicBezTo>
                  <a:pt x="9381" y="2883006"/>
                  <a:pt x="5094" y="2880966"/>
                  <a:pt x="2443" y="2877156"/>
                </a:cubicBezTo>
                <a:cubicBezTo>
                  <a:pt x="-1847" y="2870964"/>
                  <a:pt x="-282" y="2862528"/>
                  <a:pt x="5845" y="2858242"/>
                </a:cubicBezTo>
                <a:cubicBezTo>
                  <a:pt x="470603" y="2535828"/>
                  <a:pt x="748096" y="2006182"/>
                  <a:pt x="748096" y="1441499"/>
                </a:cubicBezTo>
                <a:cubicBezTo>
                  <a:pt x="748096" y="876816"/>
                  <a:pt x="470603" y="347238"/>
                  <a:pt x="5845" y="24756"/>
                </a:cubicBezTo>
                <a:cubicBezTo>
                  <a:pt x="-348" y="20470"/>
                  <a:pt x="-1847" y="11966"/>
                  <a:pt x="2443" y="5843"/>
                </a:cubicBezTo>
                <a:cubicBezTo>
                  <a:pt x="6729" y="-348"/>
                  <a:pt x="15235" y="-1845"/>
                  <a:pt x="21358" y="2441"/>
                </a:cubicBezTo>
                <a:cubicBezTo>
                  <a:pt x="493465" y="329957"/>
                  <a:pt x="775248" y="867972"/>
                  <a:pt x="775248" y="1441567"/>
                </a:cubicBezTo>
                <a:cubicBezTo>
                  <a:pt x="775248" y="2015163"/>
                  <a:pt x="493399" y="2553109"/>
                  <a:pt x="21358" y="2880693"/>
                </a:cubicBezTo>
                <a:cubicBezTo>
                  <a:pt x="18976" y="2882326"/>
                  <a:pt x="16255" y="2883143"/>
                  <a:pt x="13600" y="2883143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5" name="Forme libre 44">
            <a:extLst>
              <a:ext uri="{FF2B5EF4-FFF2-40B4-BE49-F238E27FC236}">
                <a16:creationId xmlns:a16="http://schemas.microsoft.com/office/drawing/2014/main" id="{514BCE78-9813-466D-E05B-0977F6A1BEE0}"/>
              </a:ext>
            </a:extLst>
          </p:cNvPr>
          <p:cNvSpPr/>
          <p:nvPr/>
        </p:nvSpPr>
        <p:spPr>
          <a:xfrm>
            <a:off x="4884708" y="1353116"/>
            <a:ext cx="570542" cy="570437"/>
          </a:xfrm>
          <a:custGeom>
            <a:avLst/>
            <a:gdLst>
              <a:gd name="connsiteX0" fmla="*/ 342548 w 342546"/>
              <a:gd name="connsiteY0" fmla="*/ 171242 h 342483"/>
              <a:gd name="connsiteX1" fmla="*/ 171275 w 342546"/>
              <a:gd name="connsiteY1" fmla="*/ 342484 h 342483"/>
              <a:gd name="connsiteX2" fmla="*/ 2 w 342546"/>
              <a:gd name="connsiteY2" fmla="*/ 171242 h 342483"/>
              <a:gd name="connsiteX3" fmla="*/ 171275 w 342546"/>
              <a:gd name="connsiteY3" fmla="*/ 0 h 342483"/>
              <a:gd name="connsiteX4" fmla="*/ 342548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8" y="171242"/>
                </a:moveTo>
                <a:cubicBezTo>
                  <a:pt x="342548" y="265816"/>
                  <a:pt x="265866" y="342484"/>
                  <a:pt x="171275" y="342484"/>
                </a:cubicBezTo>
                <a:cubicBezTo>
                  <a:pt x="76684" y="342484"/>
                  <a:pt x="2" y="265816"/>
                  <a:pt x="2" y="171242"/>
                </a:cubicBezTo>
                <a:cubicBezTo>
                  <a:pt x="2" y="76668"/>
                  <a:pt x="76684" y="0"/>
                  <a:pt x="171275" y="0"/>
                </a:cubicBezTo>
                <a:cubicBezTo>
                  <a:pt x="265866" y="0"/>
                  <a:pt x="342548" y="76668"/>
                  <a:pt x="342548" y="171242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2" name="TextBox 25">
            <a:extLst>
              <a:ext uri="{FF2B5EF4-FFF2-40B4-BE49-F238E27FC236}">
                <a16:creationId xmlns:a16="http://schemas.microsoft.com/office/drawing/2014/main" id="{406CD275-8EC2-BEFF-3ADC-DCA3F20BADCF}"/>
              </a:ext>
            </a:extLst>
          </p:cNvPr>
          <p:cNvSpPr txBox="1"/>
          <p:nvPr/>
        </p:nvSpPr>
        <p:spPr>
          <a:xfrm>
            <a:off x="5541271" y="1376724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3" name="TextBox 26">
            <a:extLst>
              <a:ext uri="{FF2B5EF4-FFF2-40B4-BE49-F238E27FC236}">
                <a16:creationId xmlns:a16="http://schemas.microsoft.com/office/drawing/2014/main" id="{3F4FB3A3-3DAE-BE9C-DB06-853E0C45CEFE}"/>
              </a:ext>
            </a:extLst>
          </p:cNvPr>
          <p:cNvSpPr txBox="1"/>
          <p:nvPr/>
        </p:nvSpPr>
        <p:spPr>
          <a:xfrm>
            <a:off x="6193997" y="1407501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4BCB3F75-7D39-18D0-02A1-A2E2428732D1}"/>
              </a:ext>
            </a:extLst>
          </p:cNvPr>
          <p:cNvCxnSpPr>
            <a:cxnSpLocks/>
          </p:cNvCxnSpPr>
          <p:nvPr/>
        </p:nvCxnSpPr>
        <p:spPr>
          <a:xfrm>
            <a:off x="6092983" y="1395827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orme libre 41">
            <a:extLst>
              <a:ext uri="{FF2B5EF4-FFF2-40B4-BE49-F238E27FC236}">
                <a16:creationId xmlns:a16="http://schemas.microsoft.com/office/drawing/2014/main" id="{C20C7527-D686-21D3-9233-20F27E9872DA}"/>
              </a:ext>
            </a:extLst>
          </p:cNvPr>
          <p:cNvSpPr/>
          <p:nvPr/>
        </p:nvSpPr>
        <p:spPr>
          <a:xfrm>
            <a:off x="4884708" y="5017400"/>
            <a:ext cx="570542" cy="570437"/>
          </a:xfrm>
          <a:custGeom>
            <a:avLst/>
            <a:gdLst>
              <a:gd name="connsiteX0" fmla="*/ 342547 w 342546"/>
              <a:gd name="connsiteY0" fmla="*/ 171242 h 342483"/>
              <a:gd name="connsiteX1" fmla="*/ 171274 w 342546"/>
              <a:gd name="connsiteY1" fmla="*/ 342484 h 342483"/>
              <a:gd name="connsiteX2" fmla="*/ 1 w 342546"/>
              <a:gd name="connsiteY2" fmla="*/ 171242 h 342483"/>
              <a:gd name="connsiteX3" fmla="*/ 171274 w 342546"/>
              <a:gd name="connsiteY3" fmla="*/ 0 h 342483"/>
              <a:gd name="connsiteX4" fmla="*/ 342547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7" y="171242"/>
                </a:moveTo>
                <a:cubicBezTo>
                  <a:pt x="342547" y="265816"/>
                  <a:pt x="265865" y="342484"/>
                  <a:pt x="171274" y="342484"/>
                </a:cubicBezTo>
                <a:cubicBezTo>
                  <a:pt x="76683" y="342484"/>
                  <a:pt x="1" y="265816"/>
                  <a:pt x="1" y="171242"/>
                </a:cubicBezTo>
                <a:cubicBezTo>
                  <a:pt x="1" y="76668"/>
                  <a:pt x="76683" y="0"/>
                  <a:pt x="171274" y="0"/>
                </a:cubicBezTo>
                <a:cubicBezTo>
                  <a:pt x="265865" y="0"/>
                  <a:pt x="342547" y="76668"/>
                  <a:pt x="342547" y="171242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16" name="TextBox 25">
            <a:extLst>
              <a:ext uri="{FF2B5EF4-FFF2-40B4-BE49-F238E27FC236}">
                <a16:creationId xmlns:a16="http://schemas.microsoft.com/office/drawing/2014/main" id="{4BF59DCA-D278-17B7-CA70-9502DB73EA28}"/>
              </a:ext>
            </a:extLst>
          </p:cNvPr>
          <p:cNvSpPr txBox="1"/>
          <p:nvPr/>
        </p:nvSpPr>
        <p:spPr>
          <a:xfrm>
            <a:off x="5534584" y="5041008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7" name="TextBox 26">
            <a:extLst>
              <a:ext uri="{FF2B5EF4-FFF2-40B4-BE49-F238E27FC236}">
                <a16:creationId xmlns:a16="http://schemas.microsoft.com/office/drawing/2014/main" id="{0C891C17-E550-370E-DDBB-BDA612F06FF3}"/>
              </a:ext>
            </a:extLst>
          </p:cNvPr>
          <p:cNvSpPr txBox="1"/>
          <p:nvPr/>
        </p:nvSpPr>
        <p:spPr>
          <a:xfrm>
            <a:off x="6187310" y="5071785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E2CFA98F-84DC-BE73-1734-6B562DD7BC0B}"/>
              </a:ext>
            </a:extLst>
          </p:cNvPr>
          <p:cNvCxnSpPr>
            <a:cxnSpLocks/>
          </p:cNvCxnSpPr>
          <p:nvPr/>
        </p:nvCxnSpPr>
        <p:spPr>
          <a:xfrm>
            <a:off x="6086296" y="5060111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orme libre 40">
            <a:extLst>
              <a:ext uri="{FF2B5EF4-FFF2-40B4-BE49-F238E27FC236}">
                <a16:creationId xmlns:a16="http://schemas.microsoft.com/office/drawing/2014/main" id="{6DE02537-C89F-040A-A153-682CC5A54B6D}"/>
              </a:ext>
            </a:extLst>
          </p:cNvPr>
          <p:cNvSpPr/>
          <p:nvPr/>
        </p:nvSpPr>
        <p:spPr>
          <a:xfrm>
            <a:off x="5310634" y="4284544"/>
            <a:ext cx="570542" cy="570437"/>
          </a:xfrm>
          <a:custGeom>
            <a:avLst/>
            <a:gdLst>
              <a:gd name="connsiteX0" fmla="*/ 342548 w 342546"/>
              <a:gd name="connsiteY0" fmla="*/ 171242 h 342483"/>
              <a:gd name="connsiteX1" fmla="*/ 171275 w 342546"/>
              <a:gd name="connsiteY1" fmla="*/ 342484 h 342483"/>
              <a:gd name="connsiteX2" fmla="*/ 2 w 342546"/>
              <a:gd name="connsiteY2" fmla="*/ 171242 h 342483"/>
              <a:gd name="connsiteX3" fmla="*/ 171275 w 342546"/>
              <a:gd name="connsiteY3" fmla="*/ -1 h 342483"/>
              <a:gd name="connsiteX4" fmla="*/ 342548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8" y="171242"/>
                </a:moveTo>
                <a:cubicBezTo>
                  <a:pt x="342548" y="265816"/>
                  <a:pt x="265866" y="342484"/>
                  <a:pt x="171275" y="342484"/>
                </a:cubicBezTo>
                <a:cubicBezTo>
                  <a:pt x="76684" y="342484"/>
                  <a:pt x="2" y="265816"/>
                  <a:pt x="2" y="171242"/>
                </a:cubicBezTo>
                <a:cubicBezTo>
                  <a:pt x="2" y="76667"/>
                  <a:pt x="76684" y="-1"/>
                  <a:pt x="171275" y="-1"/>
                </a:cubicBezTo>
                <a:cubicBezTo>
                  <a:pt x="265866" y="-1"/>
                  <a:pt x="342548" y="76667"/>
                  <a:pt x="342548" y="171242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id="{9A1FFC49-BF17-E45E-59CF-4F872ADD0B1E}"/>
              </a:ext>
            </a:extLst>
          </p:cNvPr>
          <p:cNvSpPr txBox="1"/>
          <p:nvPr/>
        </p:nvSpPr>
        <p:spPr>
          <a:xfrm>
            <a:off x="5970284" y="4308152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6">
            <a:extLst>
              <a:ext uri="{FF2B5EF4-FFF2-40B4-BE49-F238E27FC236}">
                <a16:creationId xmlns:a16="http://schemas.microsoft.com/office/drawing/2014/main" id="{DFE17FDF-09C3-4A46-83AC-33E7A24D313A}"/>
              </a:ext>
            </a:extLst>
          </p:cNvPr>
          <p:cNvSpPr txBox="1"/>
          <p:nvPr/>
        </p:nvSpPr>
        <p:spPr>
          <a:xfrm>
            <a:off x="6623010" y="4338929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8276C8C8-846C-68DC-0EDC-42C3C1FDF6CA}"/>
              </a:ext>
            </a:extLst>
          </p:cNvPr>
          <p:cNvCxnSpPr>
            <a:cxnSpLocks/>
          </p:cNvCxnSpPr>
          <p:nvPr/>
        </p:nvCxnSpPr>
        <p:spPr>
          <a:xfrm>
            <a:off x="6521996" y="4327255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orme libre 39">
            <a:extLst>
              <a:ext uri="{FF2B5EF4-FFF2-40B4-BE49-F238E27FC236}">
                <a16:creationId xmlns:a16="http://schemas.microsoft.com/office/drawing/2014/main" id="{976AFE55-C813-B8CC-30E4-563E58A3D92B}"/>
              </a:ext>
            </a:extLst>
          </p:cNvPr>
          <p:cNvSpPr/>
          <p:nvPr/>
        </p:nvSpPr>
        <p:spPr>
          <a:xfrm>
            <a:off x="5483927" y="3551687"/>
            <a:ext cx="570542" cy="570437"/>
          </a:xfrm>
          <a:custGeom>
            <a:avLst/>
            <a:gdLst>
              <a:gd name="connsiteX0" fmla="*/ 342548 w 342546"/>
              <a:gd name="connsiteY0" fmla="*/ 171242 h 342483"/>
              <a:gd name="connsiteX1" fmla="*/ 171275 w 342546"/>
              <a:gd name="connsiteY1" fmla="*/ 342484 h 342483"/>
              <a:gd name="connsiteX2" fmla="*/ 2 w 342546"/>
              <a:gd name="connsiteY2" fmla="*/ 171242 h 342483"/>
              <a:gd name="connsiteX3" fmla="*/ 171275 w 342546"/>
              <a:gd name="connsiteY3" fmla="*/ 0 h 342483"/>
              <a:gd name="connsiteX4" fmla="*/ 342548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8" y="171242"/>
                </a:moveTo>
                <a:cubicBezTo>
                  <a:pt x="342548" y="265816"/>
                  <a:pt x="265865" y="342484"/>
                  <a:pt x="171275" y="342484"/>
                </a:cubicBezTo>
                <a:cubicBezTo>
                  <a:pt x="76684" y="342484"/>
                  <a:pt x="2" y="265816"/>
                  <a:pt x="2" y="171242"/>
                </a:cubicBezTo>
                <a:cubicBezTo>
                  <a:pt x="2" y="76668"/>
                  <a:pt x="76684" y="0"/>
                  <a:pt x="171275" y="0"/>
                </a:cubicBezTo>
                <a:cubicBezTo>
                  <a:pt x="265865" y="0"/>
                  <a:pt x="342548" y="76668"/>
                  <a:pt x="342548" y="171242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4" name="TextBox 25">
            <a:extLst>
              <a:ext uri="{FF2B5EF4-FFF2-40B4-BE49-F238E27FC236}">
                <a16:creationId xmlns:a16="http://schemas.microsoft.com/office/drawing/2014/main" id="{A413ABA9-53A1-E7A8-658F-917E85DFD1CD}"/>
              </a:ext>
            </a:extLst>
          </p:cNvPr>
          <p:cNvSpPr txBox="1"/>
          <p:nvPr/>
        </p:nvSpPr>
        <p:spPr>
          <a:xfrm>
            <a:off x="6147111" y="3575295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6">
            <a:extLst>
              <a:ext uri="{FF2B5EF4-FFF2-40B4-BE49-F238E27FC236}">
                <a16:creationId xmlns:a16="http://schemas.microsoft.com/office/drawing/2014/main" id="{F4FDDC11-2B16-574B-7D2A-E5074C0F39DE}"/>
              </a:ext>
            </a:extLst>
          </p:cNvPr>
          <p:cNvSpPr txBox="1"/>
          <p:nvPr/>
        </p:nvSpPr>
        <p:spPr>
          <a:xfrm>
            <a:off x="6799837" y="3606072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11F2F20-2DDD-9B6D-15B4-D0DD212F8316}"/>
              </a:ext>
            </a:extLst>
          </p:cNvPr>
          <p:cNvCxnSpPr>
            <a:cxnSpLocks/>
          </p:cNvCxnSpPr>
          <p:nvPr/>
        </p:nvCxnSpPr>
        <p:spPr>
          <a:xfrm>
            <a:off x="6698823" y="3594398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orme libre 42">
            <a:extLst>
              <a:ext uri="{FF2B5EF4-FFF2-40B4-BE49-F238E27FC236}">
                <a16:creationId xmlns:a16="http://schemas.microsoft.com/office/drawing/2014/main" id="{66EE9076-2A99-2F45-394D-2133AF9A28E3}"/>
              </a:ext>
            </a:extLst>
          </p:cNvPr>
          <p:cNvSpPr/>
          <p:nvPr/>
        </p:nvSpPr>
        <p:spPr>
          <a:xfrm>
            <a:off x="5483927" y="2818830"/>
            <a:ext cx="570542" cy="570437"/>
          </a:xfrm>
          <a:custGeom>
            <a:avLst/>
            <a:gdLst>
              <a:gd name="connsiteX0" fmla="*/ 342548 w 342546"/>
              <a:gd name="connsiteY0" fmla="*/ 171242 h 342483"/>
              <a:gd name="connsiteX1" fmla="*/ 171275 w 342546"/>
              <a:gd name="connsiteY1" fmla="*/ 342485 h 342483"/>
              <a:gd name="connsiteX2" fmla="*/ 2 w 342546"/>
              <a:gd name="connsiteY2" fmla="*/ 171242 h 342483"/>
              <a:gd name="connsiteX3" fmla="*/ 171275 w 342546"/>
              <a:gd name="connsiteY3" fmla="*/ 0 h 342483"/>
              <a:gd name="connsiteX4" fmla="*/ 342548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8" y="171242"/>
                </a:moveTo>
                <a:cubicBezTo>
                  <a:pt x="342548" y="265817"/>
                  <a:pt x="265865" y="342485"/>
                  <a:pt x="171275" y="342485"/>
                </a:cubicBezTo>
                <a:cubicBezTo>
                  <a:pt x="76684" y="342485"/>
                  <a:pt x="2" y="265817"/>
                  <a:pt x="2" y="171242"/>
                </a:cubicBezTo>
                <a:cubicBezTo>
                  <a:pt x="2" y="76668"/>
                  <a:pt x="76684" y="0"/>
                  <a:pt x="171275" y="0"/>
                </a:cubicBezTo>
                <a:cubicBezTo>
                  <a:pt x="265865" y="0"/>
                  <a:pt x="342548" y="76668"/>
                  <a:pt x="342548" y="171242"/>
                </a:cubicBez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47" name="TextBox 25">
            <a:extLst>
              <a:ext uri="{FF2B5EF4-FFF2-40B4-BE49-F238E27FC236}">
                <a16:creationId xmlns:a16="http://schemas.microsoft.com/office/drawing/2014/main" id="{B7D0E304-DCD3-1B61-64B0-3D4DE105F5EB}"/>
              </a:ext>
            </a:extLst>
          </p:cNvPr>
          <p:cNvSpPr txBox="1"/>
          <p:nvPr/>
        </p:nvSpPr>
        <p:spPr>
          <a:xfrm>
            <a:off x="6147111" y="2842438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TextBox 26">
            <a:extLst>
              <a:ext uri="{FF2B5EF4-FFF2-40B4-BE49-F238E27FC236}">
                <a16:creationId xmlns:a16="http://schemas.microsoft.com/office/drawing/2014/main" id="{0B4ACCC8-5169-18A8-37F3-CE8F3BDA79E0}"/>
              </a:ext>
            </a:extLst>
          </p:cNvPr>
          <p:cNvSpPr txBox="1"/>
          <p:nvPr/>
        </p:nvSpPr>
        <p:spPr>
          <a:xfrm>
            <a:off x="6799837" y="2873215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49" name="Connecteur droit 48">
            <a:extLst>
              <a:ext uri="{FF2B5EF4-FFF2-40B4-BE49-F238E27FC236}">
                <a16:creationId xmlns:a16="http://schemas.microsoft.com/office/drawing/2014/main" id="{A55EBBA3-D248-6D8D-3790-516F6278B304}"/>
              </a:ext>
            </a:extLst>
          </p:cNvPr>
          <p:cNvCxnSpPr>
            <a:cxnSpLocks/>
          </p:cNvCxnSpPr>
          <p:nvPr/>
        </p:nvCxnSpPr>
        <p:spPr>
          <a:xfrm>
            <a:off x="6698823" y="2861541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orme libre 43">
            <a:extLst>
              <a:ext uri="{FF2B5EF4-FFF2-40B4-BE49-F238E27FC236}">
                <a16:creationId xmlns:a16="http://schemas.microsoft.com/office/drawing/2014/main" id="{A655F7BD-CB7D-B625-B09A-AAB362D91E8D}"/>
              </a:ext>
            </a:extLst>
          </p:cNvPr>
          <p:cNvSpPr/>
          <p:nvPr/>
        </p:nvSpPr>
        <p:spPr>
          <a:xfrm>
            <a:off x="5310634" y="2085973"/>
            <a:ext cx="570542" cy="570437"/>
          </a:xfrm>
          <a:custGeom>
            <a:avLst/>
            <a:gdLst>
              <a:gd name="connsiteX0" fmla="*/ 342547 w 342546"/>
              <a:gd name="connsiteY0" fmla="*/ 171242 h 342483"/>
              <a:gd name="connsiteX1" fmla="*/ 171274 w 342546"/>
              <a:gd name="connsiteY1" fmla="*/ 342484 h 342483"/>
              <a:gd name="connsiteX2" fmla="*/ 1 w 342546"/>
              <a:gd name="connsiteY2" fmla="*/ 171242 h 342483"/>
              <a:gd name="connsiteX3" fmla="*/ 171274 w 342546"/>
              <a:gd name="connsiteY3" fmla="*/ 0 h 342483"/>
              <a:gd name="connsiteX4" fmla="*/ 342547 w 342546"/>
              <a:gd name="connsiteY4" fmla="*/ 171242 h 342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546" h="342483">
                <a:moveTo>
                  <a:pt x="342547" y="171242"/>
                </a:moveTo>
                <a:cubicBezTo>
                  <a:pt x="342547" y="265816"/>
                  <a:pt x="265865" y="342484"/>
                  <a:pt x="171274" y="342484"/>
                </a:cubicBezTo>
                <a:cubicBezTo>
                  <a:pt x="76684" y="342484"/>
                  <a:pt x="1" y="265816"/>
                  <a:pt x="1" y="171242"/>
                </a:cubicBezTo>
                <a:cubicBezTo>
                  <a:pt x="1" y="76668"/>
                  <a:pt x="76684" y="0"/>
                  <a:pt x="171274" y="0"/>
                </a:cubicBezTo>
                <a:cubicBezTo>
                  <a:pt x="265865" y="0"/>
                  <a:pt x="342547" y="76668"/>
                  <a:pt x="342547" y="171242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51" name="TextBox 25">
            <a:extLst>
              <a:ext uri="{FF2B5EF4-FFF2-40B4-BE49-F238E27FC236}">
                <a16:creationId xmlns:a16="http://schemas.microsoft.com/office/drawing/2014/main" id="{99B7CAB0-C1E8-4F90-D65A-68E4F99DC621}"/>
              </a:ext>
            </a:extLst>
          </p:cNvPr>
          <p:cNvSpPr txBox="1"/>
          <p:nvPr/>
        </p:nvSpPr>
        <p:spPr>
          <a:xfrm>
            <a:off x="5968880" y="2109581"/>
            <a:ext cx="652726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1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26">
            <a:extLst>
              <a:ext uri="{FF2B5EF4-FFF2-40B4-BE49-F238E27FC236}">
                <a16:creationId xmlns:a16="http://schemas.microsoft.com/office/drawing/2014/main" id="{FCD85274-01B8-D5FA-0AB8-C0C009F66DFE}"/>
              </a:ext>
            </a:extLst>
          </p:cNvPr>
          <p:cNvSpPr txBox="1"/>
          <p:nvPr/>
        </p:nvSpPr>
        <p:spPr>
          <a:xfrm>
            <a:off x="6621606" y="2140358"/>
            <a:ext cx="461466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consectetur adipiscing elit, sed do eiusmod tempor incididunt ut labore et dolore magna aliqua. Ut enim ad minim.</a:t>
            </a:r>
          </a:p>
        </p:txBody>
      </p:sp>
      <p:cxnSp>
        <p:nvCxnSpPr>
          <p:cNvPr id="53" name="Connecteur droit 52">
            <a:extLst>
              <a:ext uri="{FF2B5EF4-FFF2-40B4-BE49-F238E27FC236}">
                <a16:creationId xmlns:a16="http://schemas.microsoft.com/office/drawing/2014/main" id="{18F85E9A-3979-C3D7-1579-F25DCAFE22D9}"/>
              </a:ext>
            </a:extLst>
          </p:cNvPr>
          <p:cNvCxnSpPr>
            <a:cxnSpLocks/>
          </p:cNvCxnSpPr>
          <p:nvPr/>
        </p:nvCxnSpPr>
        <p:spPr>
          <a:xfrm>
            <a:off x="6520592" y="2128684"/>
            <a:ext cx="0" cy="48501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47115B1-749A-6F1A-3EDE-E7AFD406A61C}"/>
              </a:ext>
            </a:extLst>
          </p:cNvPr>
          <p:cNvGrpSpPr/>
          <p:nvPr/>
        </p:nvGrpSpPr>
        <p:grpSpPr>
          <a:xfrm>
            <a:off x="2049446" y="5040063"/>
            <a:ext cx="1739057" cy="525111"/>
            <a:chOff x="2049446" y="5041611"/>
            <a:chExt cx="1739057" cy="525111"/>
          </a:xfrm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1F6A1281-9743-70F8-041B-B47EEE41C3A3}"/>
                </a:ext>
              </a:extLst>
            </p:cNvPr>
            <p:cNvSpPr/>
            <p:nvPr/>
          </p:nvSpPr>
          <p:spPr>
            <a:xfrm>
              <a:off x="2049503" y="5164588"/>
              <a:ext cx="1738942" cy="402134"/>
            </a:xfrm>
            <a:custGeom>
              <a:avLst/>
              <a:gdLst>
                <a:gd name="connsiteX0" fmla="*/ 0 w 1738942"/>
                <a:gd name="connsiteY0" fmla="*/ 0 h 374287"/>
                <a:gd name="connsiteX1" fmla="*/ 387049 w 1738942"/>
                <a:gd name="connsiteY1" fmla="*/ 125669 h 374287"/>
                <a:gd name="connsiteX2" fmla="*/ 613057 w 1738942"/>
                <a:gd name="connsiteY2" fmla="*/ 144395 h 374287"/>
                <a:gd name="connsiteX3" fmla="*/ 678025 w 1738942"/>
                <a:gd name="connsiteY3" fmla="*/ 146082 h 374287"/>
                <a:gd name="connsiteX4" fmla="*/ 678025 w 1738942"/>
                <a:gd name="connsiteY4" fmla="*/ 0 h 374287"/>
                <a:gd name="connsiteX5" fmla="*/ 1060916 w 1738942"/>
                <a:gd name="connsiteY5" fmla="*/ 0 h 374287"/>
                <a:gd name="connsiteX6" fmla="*/ 1060916 w 1738942"/>
                <a:gd name="connsiteY6" fmla="*/ 144099 h 374287"/>
                <a:gd name="connsiteX7" fmla="*/ 1218949 w 1738942"/>
                <a:gd name="connsiteY7" fmla="*/ 138361 h 374287"/>
                <a:gd name="connsiteX8" fmla="*/ 1500820 w 1738942"/>
                <a:gd name="connsiteY8" fmla="*/ 103913 h 374287"/>
                <a:gd name="connsiteX9" fmla="*/ 1738942 w 1738942"/>
                <a:gd name="connsiteY9" fmla="*/ 114 h 374287"/>
                <a:gd name="connsiteX10" fmla="*/ 1738942 w 1738942"/>
                <a:gd name="connsiteY10" fmla="*/ 223349 h 374287"/>
                <a:gd name="connsiteX11" fmla="*/ 1500820 w 1738942"/>
                <a:gd name="connsiteY11" fmla="*/ 327147 h 374287"/>
                <a:gd name="connsiteX12" fmla="*/ 869416 w 1738942"/>
                <a:gd name="connsiteY12" fmla="*/ 374287 h 374287"/>
                <a:gd name="connsiteX13" fmla="*/ 387049 w 1738942"/>
                <a:gd name="connsiteY13" fmla="*/ 348903 h 374287"/>
                <a:gd name="connsiteX14" fmla="*/ 0 w 1738942"/>
                <a:gd name="connsiteY14" fmla="*/ 223236 h 374287"/>
                <a:gd name="connsiteX0" fmla="*/ 0 w 1738942"/>
                <a:gd name="connsiteY0" fmla="*/ 0 h 374287"/>
                <a:gd name="connsiteX1" fmla="*/ 387049 w 1738942"/>
                <a:gd name="connsiteY1" fmla="*/ 125669 h 374287"/>
                <a:gd name="connsiteX2" fmla="*/ 613057 w 1738942"/>
                <a:gd name="connsiteY2" fmla="*/ 144395 h 374287"/>
                <a:gd name="connsiteX3" fmla="*/ 678025 w 1738942"/>
                <a:gd name="connsiteY3" fmla="*/ 0 h 374287"/>
                <a:gd name="connsiteX4" fmla="*/ 1060916 w 1738942"/>
                <a:gd name="connsiteY4" fmla="*/ 0 h 374287"/>
                <a:gd name="connsiteX5" fmla="*/ 1060916 w 1738942"/>
                <a:gd name="connsiteY5" fmla="*/ 144099 h 374287"/>
                <a:gd name="connsiteX6" fmla="*/ 1218949 w 1738942"/>
                <a:gd name="connsiteY6" fmla="*/ 138361 h 374287"/>
                <a:gd name="connsiteX7" fmla="*/ 1500820 w 1738942"/>
                <a:gd name="connsiteY7" fmla="*/ 103913 h 374287"/>
                <a:gd name="connsiteX8" fmla="*/ 1738942 w 1738942"/>
                <a:gd name="connsiteY8" fmla="*/ 114 h 374287"/>
                <a:gd name="connsiteX9" fmla="*/ 1738942 w 1738942"/>
                <a:gd name="connsiteY9" fmla="*/ 223349 h 374287"/>
                <a:gd name="connsiteX10" fmla="*/ 1500820 w 1738942"/>
                <a:gd name="connsiteY10" fmla="*/ 327147 h 374287"/>
                <a:gd name="connsiteX11" fmla="*/ 869416 w 1738942"/>
                <a:gd name="connsiteY11" fmla="*/ 374287 h 374287"/>
                <a:gd name="connsiteX12" fmla="*/ 387049 w 1738942"/>
                <a:gd name="connsiteY12" fmla="*/ 348903 h 374287"/>
                <a:gd name="connsiteX13" fmla="*/ 0 w 1738942"/>
                <a:gd name="connsiteY13" fmla="*/ 223236 h 374287"/>
                <a:gd name="connsiteX14" fmla="*/ 0 w 1738942"/>
                <a:gd name="connsiteY14" fmla="*/ 0 h 374287"/>
                <a:gd name="connsiteX0" fmla="*/ 0 w 1738942"/>
                <a:gd name="connsiteY0" fmla="*/ 0 h 374287"/>
                <a:gd name="connsiteX1" fmla="*/ 387049 w 1738942"/>
                <a:gd name="connsiteY1" fmla="*/ 125669 h 374287"/>
                <a:gd name="connsiteX2" fmla="*/ 678025 w 1738942"/>
                <a:gd name="connsiteY2" fmla="*/ 0 h 374287"/>
                <a:gd name="connsiteX3" fmla="*/ 1060916 w 1738942"/>
                <a:gd name="connsiteY3" fmla="*/ 0 h 374287"/>
                <a:gd name="connsiteX4" fmla="*/ 1060916 w 1738942"/>
                <a:gd name="connsiteY4" fmla="*/ 144099 h 374287"/>
                <a:gd name="connsiteX5" fmla="*/ 1218949 w 1738942"/>
                <a:gd name="connsiteY5" fmla="*/ 138361 h 374287"/>
                <a:gd name="connsiteX6" fmla="*/ 1500820 w 1738942"/>
                <a:gd name="connsiteY6" fmla="*/ 103913 h 374287"/>
                <a:gd name="connsiteX7" fmla="*/ 1738942 w 1738942"/>
                <a:gd name="connsiteY7" fmla="*/ 114 h 374287"/>
                <a:gd name="connsiteX8" fmla="*/ 1738942 w 1738942"/>
                <a:gd name="connsiteY8" fmla="*/ 223349 h 374287"/>
                <a:gd name="connsiteX9" fmla="*/ 1500820 w 1738942"/>
                <a:gd name="connsiteY9" fmla="*/ 327147 h 374287"/>
                <a:gd name="connsiteX10" fmla="*/ 869416 w 1738942"/>
                <a:gd name="connsiteY10" fmla="*/ 374287 h 374287"/>
                <a:gd name="connsiteX11" fmla="*/ 387049 w 1738942"/>
                <a:gd name="connsiteY11" fmla="*/ 348903 h 374287"/>
                <a:gd name="connsiteX12" fmla="*/ 0 w 1738942"/>
                <a:gd name="connsiteY12" fmla="*/ 223236 h 374287"/>
                <a:gd name="connsiteX13" fmla="*/ 0 w 1738942"/>
                <a:gd name="connsiteY13" fmla="*/ 0 h 374287"/>
                <a:gd name="connsiteX0" fmla="*/ 0 w 1738942"/>
                <a:gd name="connsiteY0" fmla="*/ 16536 h 390823"/>
                <a:gd name="connsiteX1" fmla="*/ 678025 w 1738942"/>
                <a:gd name="connsiteY1" fmla="*/ 16536 h 390823"/>
                <a:gd name="connsiteX2" fmla="*/ 1060916 w 1738942"/>
                <a:gd name="connsiteY2" fmla="*/ 16536 h 390823"/>
                <a:gd name="connsiteX3" fmla="*/ 1060916 w 1738942"/>
                <a:gd name="connsiteY3" fmla="*/ 160635 h 390823"/>
                <a:gd name="connsiteX4" fmla="*/ 1218949 w 1738942"/>
                <a:gd name="connsiteY4" fmla="*/ 154897 h 390823"/>
                <a:gd name="connsiteX5" fmla="*/ 1500820 w 1738942"/>
                <a:gd name="connsiteY5" fmla="*/ 120449 h 390823"/>
                <a:gd name="connsiteX6" fmla="*/ 1738942 w 1738942"/>
                <a:gd name="connsiteY6" fmla="*/ 16650 h 390823"/>
                <a:gd name="connsiteX7" fmla="*/ 1738942 w 1738942"/>
                <a:gd name="connsiteY7" fmla="*/ 239885 h 390823"/>
                <a:gd name="connsiteX8" fmla="*/ 1500820 w 1738942"/>
                <a:gd name="connsiteY8" fmla="*/ 343683 h 390823"/>
                <a:gd name="connsiteX9" fmla="*/ 869416 w 1738942"/>
                <a:gd name="connsiteY9" fmla="*/ 390823 h 390823"/>
                <a:gd name="connsiteX10" fmla="*/ 387049 w 1738942"/>
                <a:gd name="connsiteY10" fmla="*/ 365439 h 390823"/>
                <a:gd name="connsiteX11" fmla="*/ 0 w 1738942"/>
                <a:gd name="connsiteY11" fmla="*/ 239772 h 390823"/>
                <a:gd name="connsiteX12" fmla="*/ 0 w 1738942"/>
                <a:gd name="connsiteY12" fmla="*/ 16536 h 390823"/>
                <a:gd name="connsiteX0" fmla="*/ 0 w 1738942"/>
                <a:gd name="connsiteY0" fmla="*/ 16536 h 390823"/>
                <a:gd name="connsiteX1" fmla="*/ 678025 w 1738942"/>
                <a:gd name="connsiteY1" fmla="*/ 16536 h 390823"/>
                <a:gd name="connsiteX2" fmla="*/ 1060916 w 1738942"/>
                <a:gd name="connsiteY2" fmla="*/ 16536 h 390823"/>
                <a:gd name="connsiteX3" fmla="*/ 1218949 w 1738942"/>
                <a:gd name="connsiteY3" fmla="*/ 154897 h 390823"/>
                <a:gd name="connsiteX4" fmla="*/ 1500820 w 1738942"/>
                <a:gd name="connsiteY4" fmla="*/ 120449 h 390823"/>
                <a:gd name="connsiteX5" fmla="*/ 1738942 w 1738942"/>
                <a:gd name="connsiteY5" fmla="*/ 16650 h 390823"/>
                <a:gd name="connsiteX6" fmla="*/ 1738942 w 1738942"/>
                <a:gd name="connsiteY6" fmla="*/ 239885 h 390823"/>
                <a:gd name="connsiteX7" fmla="*/ 1500820 w 1738942"/>
                <a:gd name="connsiteY7" fmla="*/ 343683 h 390823"/>
                <a:gd name="connsiteX8" fmla="*/ 869416 w 1738942"/>
                <a:gd name="connsiteY8" fmla="*/ 390823 h 390823"/>
                <a:gd name="connsiteX9" fmla="*/ 387049 w 1738942"/>
                <a:gd name="connsiteY9" fmla="*/ 365439 h 390823"/>
                <a:gd name="connsiteX10" fmla="*/ 0 w 1738942"/>
                <a:gd name="connsiteY10" fmla="*/ 239772 h 390823"/>
                <a:gd name="connsiteX11" fmla="*/ 0 w 1738942"/>
                <a:gd name="connsiteY11" fmla="*/ 16536 h 390823"/>
                <a:gd name="connsiteX0" fmla="*/ 0 w 1738942"/>
                <a:gd name="connsiteY0" fmla="*/ 16536 h 390823"/>
                <a:gd name="connsiteX1" fmla="*/ 678025 w 1738942"/>
                <a:gd name="connsiteY1" fmla="*/ 16536 h 390823"/>
                <a:gd name="connsiteX2" fmla="*/ 1060916 w 1738942"/>
                <a:gd name="connsiteY2" fmla="*/ 16536 h 390823"/>
                <a:gd name="connsiteX3" fmla="*/ 1500820 w 1738942"/>
                <a:gd name="connsiteY3" fmla="*/ 120449 h 390823"/>
                <a:gd name="connsiteX4" fmla="*/ 1738942 w 1738942"/>
                <a:gd name="connsiteY4" fmla="*/ 16650 h 390823"/>
                <a:gd name="connsiteX5" fmla="*/ 1738942 w 1738942"/>
                <a:gd name="connsiteY5" fmla="*/ 239885 h 390823"/>
                <a:gd name="connsiteX6" fmla="*/ 1500820 w 1738942"/>
                <a:gd name="connsiteY6" fmla="*/ 343683 h 390823"/>
                <a:gd name="connsiteX7" fmla="*/ 869416 w 1738942"/>
                <a:gd name="connsiteY7" fmla="*/ 390823 h 390823"/>
                <a:gd name="connsiteX8" fmla="*/ 387049 w 1738942"/>
                <a:gd name="connsiteY8" fmla="*/ 365439 h 390823"/>
                <a:gd name="connsiteX9" fmla="*/ 0 w 1738942"/>
                <a:gd name="connsiteY9" fmla="*/ 239772 h 390823"/>
                <a:gd name="connsiteX10" fmla="*/ 0 w 1738942"/>
                <a:gd name="connsiteY10" fmla="*/ 16536 h 390823"/>
                <a:gd name="connsiteX0" fmla="*/ 0 w 1738942"/>
                <a:gd name="connsiteY0" fmla="*/ 16536 h 390823"/>
                <a:gd name="connsiteX1" fmla="*/ 678025 w 1738942"/>
                <a:gd name="connsiteY1" fmla="*/ 16536 h 390823"/>
                <a:gd name="connsiteX2" fmla="*/ 1060916 w 1738942"/>
                <a:gd name="connsiteY2" fmla="*/ 16536 h 390823"/>
                <a:gd name="connsiteX3" fmla="*/ 1738942 w 1738942"/>
                <a:gd name="connsiteY3" fmla="*/ 16650 h 390823"/>
                <a:gd name="connsiteX4" fmla="*/ 1738942 w 1738942"/>
                <a:gd name="connsiteY4" fmla="*/ 239885 h 390823"/>
                <a:gd name="connsiteX5" fmla="*/ 1500820 w 1738942"/>
                <a:gd name="connsiteY5" fmla="*/ 343683 h 390823"/>
                <a:gd name="connsiteX6" fmla="*/ 869416 w 1738942"/>
                <a:gd name="connsiteY6" fmla="*/ 390823 h 390823"/>
                <a:gd name="connsiteX7" fmla="*/ 387049 w 1738942"/>
                <a:gd name="connsiteY7" fmla="*/ 365439 h 390823"/>
                <a:gd name="connsiteX8" fmla="*/ 0 w 1738942"/>
                <a:gd name="connsiteY8" fmla="*/ 239772 h 390823"/>
                <a:gd name="connsiteX9" fmla="*/ 0 w 1738942"/>
                <a:gd name="connsiteY9" fmla="*/ 16536 h 390823"/>
                <a:gd name="connsiteX0" fmla="*/ 0 w 1738942"/>
                <a:gd name="connsiteY0" fmla="*/ 16536 h 390823"/>
                <a:gd name="connsiteX1" fmla="*/ 678025 w 1738942"/>
                <a:gd name="connsiteY1" fmla="*/ 16536 h 390823"/>
                <a:gd name="connsiteX2" fmla="*/ 1738942 w 1738942"/>
                <a:gd name="connsiteY2" fmla="*/ 16650 h 390823"/>
                <a:gd name="connsiteX3" fmla="*/ 1738942 w 1738942"/>
                <a:gd name="connsiteY3" fmla="*/ 239885 h 390823"/>
                <a:gd name="connsiteX4" fmla="*/ 1500820 w 1738942"/>
                <a:gd name="connsiteY4" fmla="*/ 343683 h 390823"/>
                <a:gd name="connsiteX5" fmla="*/ 869416 w 1738942"/>
                <a:gd name="connsiteY5" fmla="*/ 390823 h 390823"/>
                <a:gd name="connsiteX6" fmla="*/ 387049 w 1738942"/>
                <a:gd name="connsiteY6" fmla="*/ 365439 h 390823"/>
                <a:gd name="connsiteX7" fmla="*/ 0 w 1738942"/>
                <a:gd name="connsiteY7" fmla="*/ 239772 h 390823"/>
                <a:gd name="connsiteX8" fmla="*/ 0 w 1738942"/>
                <a:gd name="connsiteY8" fmla="*/ 16536 h 390823"/>
                <a:gd name="connsiteX0" fmla="*/ 0 w 1738942"/>
                <a:gd name="connsiteY0" fmla="*/ 27847 h 402134"/>
                <a:gd name="connsiteX1" fmla="*/ 1738942 w 1738942"/>
                <a:gd name="connsiteY1" fmla="*/ 27961 h 402134"/>
                <a:gd name="connsiteX2" fmla="*/ 1738942 w 1738942"/>
                <a:gd name="connsiteY2" fmla="*/ 251196 h 402134"/>
                <a:gd name="connsiteX3" fmla="*/ 1500820 w 1738942"/>
                <a:gd name="connsiteY3" fmla="*/ 354994 h 402134"/>
                <a:gd name="connsiteX4" fmla="*/ 869416 w 1738942"/>
                <a:gd name="connsiteY4" fmla="*/ 402134 h 402134"/>
                <a:gd name="connsiteX5" fmla="*/ 387049 w 1738942"/>
                <a:gd name="connsiteY5" fmla="*/ 376750 h 402134"/>
                <a:gd name="connsiteX6" fmla="*/ 0 w 1738942"/>
                <a:gd name="connsiteY6" fmla="*/ 251083 h 402134"/>
                <a:gd name="connsiteX7" fmla="*/ 0 w 1738942"/>
                <a:gd name="connsiteY7" fmla="*/ 27847 h 402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38942" h="402134">
                  <a:moveTo>
                    <a:pt x="0" y="27847"/>
                  </a:moveTo>
                  <a:cubicBezTo>
                    <a:pt x="289824" y="-9340"/>
                    <a:pt x="1449118" y="-9264"/>
                    <a:pt x="1738942" y="27961"/>
                  </a:cubicBezTo>
                  <a:lnTo>
                    <a:pt x="1738942" y="251196"/>
                  </a:lnTo>
                  <a:cubicBezTo>
                    <a:pt x="1738942" y="291422"/>
                    <a:pt x="1648387" y="327910"/>
                    <a:pt x="1500820" y="354994"/>
                  </a:cubicBezTo>
                  <a:cubicBezTo>
                    <a:pt x="1342259" y="384004"/>
                    <a:pt x="1118079" y="402134"/>
                    <a:pt x="869416" y="402134"/>
                  </a:cubicBezTo>
                  <a:cubicBezTo>
                    <a:pt x="691019" y="402134"/>
                    <a:pt x="525090" y="392728"/>
                    <a:pt x="387049" y="376750"/>
                  </a:cubicBezTo>
                  <a:cubicBezTo>
                    <a:pt x="153681" y="349668"/>
                    <a:pt x="0" y="303434"/>
                    <a:pt x="0" y="251083"/>
                  </a:cubicBezTo>
                  <a:lnTo>
                    <a:pt x="0" y="2784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7A255D82-CF1E-3347-89FD-274CFAEF4D62}"/>
                </a:ext>
              </a:extLst>
            </p:cNvPr>
            <p:cNvSpPr/>
            <p:nvPr/>
          </p:nvSpPr>
          <p:spPr>
            <a:xfrm>
              <a:off x="2049446" y="5041611"/>
              <a:ext cx="1739057" cy="301877"/>
            </a:xfrm>
            <a:custGeom>
              <a:avLst/>
              <a:gdLst>
                <a:gd name="connsiteX0" fmla="*/ 522055 w 1044107"/>
                <a:gd name="connsiteY0" fmla="*/ 0 h 181243"/>
                <a:gd name="connsiteX1" fmla="*/ 1044108 w 1044107"/>
                <a:gd name="connsiteY1" fmla="*/ 90621 h 181243"/>
                <a:gd name="connsiteX2" fmla="*/ 522055 w 1044107"/>
                <a:gd name="connsiteY2" fmla="*/ 181243 h 181243"/>
                <a:gd name="connsiteX3" fmla="*/ 0 w 1044107"/>
                <a:gd name="connsiteY3" fmla="*/ 90621 h 181243"/>
                <a:gd name="connsiteX4" fmla="*/ 522055 w 1044107"/>
                <a:gd name="connsiteY4" fmla="*/ 0 h 181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4107" h="181243">
                  <a:moveTo>
                    <a:pt x="522055" y="0"/>
                  </a:moveTo>
                  <a:cubicBezTo>
                    <a:pt x="810300" y="0"/>
                    <a:pt x="1044108" y="40548"/>
                    <a:pt x="1044108" y="90621"/>
                  </a:cubicBezTo>
                  <a:cubicBezTo>
                    <a:pt x="1044108" y="140694"/>
                    <a:pt x="810367" y="181243"/>
                    <a:pt x="522055" y="181243"/>
                  </a:cubicBezTo>
                  <a:cubicBezTo>
                    <a:pt x="233741" y="181243"/>
                    <a:pt x="0" y="140694"/>
                    <a:pt x="0" y="90621"/>
                  </a:cubicBezTo>
                  <a:cubicBezTo>
                    <a:pt x="0" y="40548"/>
                    <a:pt x="233671" y="0"/>
                    <a:pt x="522055" y="0"/>
                  </a:cubicBezTo>
                  <a:close/>
                </a:path>
              </a:pathLst>
            </a:cu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7" name="Graphic 16" descr="Hourglass 30% with solid fill">
            <a:extLst>
              <a:ext uri="{FF2B5EF4-FFF2-40B4-BE49-F238E27FC236}">
                <a16:creationId xmlns:a16="http://schemas.microsoft.com/office/drawing/2014/main" id="{EABBA9A8-FF79-ACA5-6A43-CC575F3CA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04674" y="5099162"/>
            <a:ext cx="228600" cy="228600"/>
          </a:xfrm>
          <a:prstGeom prst="rect">
            <a:avLst/>
          </a:prstGeom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41E545E6-242A-EA46-CD77-B05756533274}"/>
              </a:ext>
            </a:extLst>
          </p:cNvPr>
          <p:cNvGrpSpPr/>
          <p:nvPr/>
        </p:nvGrpSpPr>
        <p:grpSpPr>
          <a:xfrm>
            <a:off x="1343065" y="4291112"/>
            <a:ext cx="3151819" cy="770443"/>
            <a:chOff x="1343065" y="4291112"/>
            <a:chExt cx="3151819" cy="770443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2810046-724E-9C20-495C-6A2479FFA644}"/>
                </a:ext>
              </a:extLst>
            </p:cNvPr>
            <p:cNvSpPr/>
            <p:nvPr/>
          </p:nvSpPr>
          <p:spPr>
            <a:xfrm>
              <a:off x="1343066" y="4536868"/>
              <a:ext cx="3151816" cy="524687"/>
            </a:xfrm>
            <a:custGeom>
              <a:avLst/>
              <a:gdLst>
                <a:gd name="connsiteX0" fmla="*/ 0 w 3151816"/>
                <a:gd name="connsiteY0" fmla="*/ 0 h 496783"/>
                <a:gd name="connsiteX1" fmla="*/ 701673 w 3151816"/>
                <a:gd name="connsiteY1" fmla="*/ 227655 h 496783"/>
                <a:gd name="connsiteX2" fmla="*/ 1111320 w 3151816"/>
                <a:gd name="connsiteY2" fmla="*/ 261479 h 496783"/>
                <a:gd name="connsiteX3" fmla="*/ 1384462 w 3151816"/>
                <a:gd name="connsiteY3" fmla="*/ 268573 h 496783"/>
                <a:gd name="connsiteX4" fmla="*/ 1384462 w 3151816"/>
                <a:gd name="connsiteY4" fmla="*/ 0 h 496783"/>
                <a:gd name="connsiteX5" fmla="*/ 1767353 w 3151816"/>
                <a:gd name="connsiteY5" fmla="*/ 0 h 496783"/>
                <a:gd name="connsiteX6" fmla="*/ 1767353 w 3151816"/>
                <a:gd name="connsiteY6" fmla="*/ 270087 h 496783"/>
                <a:gd name="connsiteX7" fmla="*/ 1904479 w 3151816"/>
                <a:gd name="connsiteY7" fmla="*/ 267607 h 496783"/>
                <a:gd name="connsiteX8" fmla="*/ 2720222 w 3151816"/>
                <a:gd name="connsiteY8" fmla="*/ 188107 h 496783"/>
                <a:gd name="connsiteX9" fmla="*/ 3151816 w 3151816"/>
                <a:gd name="connsiteY9" fmla="*/ 0 h 496783"/>
                <a:gd name="connsiteX10" fmla="*/ 3151816 w 3151816"/>
                <a:gd name="connsiteY10" fmla="*/ 223236 h 496783"/>
                <a:gd name="connsiteX11" fmla="*/ 2720222 w 3151816"/>
                <a:gd name="connsiteY11" fmla="*/ 411342 h 496783"/>
                <a:gd name="connsiteX12" fmla="*/ 1575964 w 3151816"/>
                <a:gd name="connsiteY12" fmla="*/ 496783 h 496783"/>
                <a:gd name="connsiteX13" fmla="*/ 701673 w 3151816"/>
                <a:gd name="connsiteY13" fmla="*/ 450889 h 496783"/>
                <a:gd name="connsiteX14" fmla="*/ 0 w 3151816"/>
                <a:gd name="connsiteY14" fmla="*/ 223236 h 496783"/>
                <a:gd name="connsiteX0" fmla="*/ 0 w 3151816"/>
                <a:gd name="connsiteY0" fmla="*/ 0 h 496783"/>
                <a:gd name="connsiteX1" fmla="*/ 701673 w 3151816"/>
                <a:gd name="connsiteY1" fmla="*/ 227655 h 496783"/>
                <a:gd name="connsiteX2" fmla="*/ 1111320 w 3151816"/>
                <a:gd name="connsiteY2" fmla="*/ 261479 h 496783"/>
                <a:gd name="connsiteX3" fmla="*/ 1384462 w 3151816"/>
                <a:gd name="connsiteY3" fmla="*/ 0 h 496783"/>
                <a:gd name="connsiteX4" fmla="*/ 1767353 w 3151816"/>
                <a:gd name="connsiteY4" fmla="*/ 0 h 496783"/>
                <a:gd name="connsiteX5" fmla="*/ 1767353 w 3151816"/>
                <a:gd name="connsiteY5" fmla="*/ 270087 h 496783"/>
                <a:gd name="connsiteX6" fmla="*/ 1904479 w 3151816"/>
                <a:gd name="connsiteY6" fmla="*/ 267607 h 496783"/>
                <a:gd name="connsiteX7" fmla="*/ 2720222 w 3151816"/>
                <a:gd name="connsiteY7" fmla="*/ 188107 h 496783"/>
                <a:gd name="connsiteX8" fmla="*/ 3151816 w 3151816"/>
                <a:gd name="connsiteY8" fmla="*/ 0 h 496783"/>
                <a:gd name="connsiteX9" fmla="*/ 3151816 w 3151816"/>
                <a:gd name="connsiteY9" fmla="*/ 223236 h 496783"/>
                <a:gd name="connsiteX10" fmla="*/ 2720222 w 3151816"/>
                <a:gd name="connsiteY10" fmla="*/ 411342 h 496783"/>
                <a:gd name="connsiteX11" fmla="*/ 1575964 w 3151816"/>
                <a:gd name="connsiteY11" fmla="*/ 496783 h 496783"/>
                <a:gd name="connsiteX12" fmla="*/ 701673 w 3151816"/>
                <a:gd name="connsiteY12" fmla="*/ 450889 h 496783"/>
                <a:gd name="connsiteX13" fmla="*/ 0 w 3151816"/>
                <a:gd name="connsiteY13" fmla="*/ 223236 h 496783"/>
                <a:gd name="connsiteX14" fmla="*/ 0 w 3151816"/>
                <a:gd name="connsiteY14" fmla="*/ 0 h 496783"/>
                <a:gd name="connsiteX0" fmla="*/ 0 w 3151816"/>
                <a:gd name="connsiteY0" fmla="*/ 0 h 496783"/>
                <a:gd name="connsiteX1" fmla="*/ 701673 w 3151816"/>
                <a:gd name="connsiteY1" fmla="*/ 227655 h 496783"/>
                <a:gd name="connsiteX2" fmla="*/ 1384462 w 3151816"/>
                <a:gd name="connsiteY2" fmla="*/ 0 h 496783"/>
                <a:gd name="connsiteX3" fmla="*/ 1767353 w 3151816"/>
                <a:gd name="connsiteY3" fmla="*/ 0 h 496783"/>
                <a:gd name="connsiteX4" fmla="*/ 1767353 w 3151816"/>
                <a:gd name="connsiteY4" fmla="*/ 270087 h 496783"/>
                <a:gd name="connsiteX5" fmla="*/ 1904479 w 3151816"/>
                <a:gd name="connsiteY5" fmla="*/ 267607 h 496783"/>
                <a:gd name="connsiteX6" fmla="*/ 2720222 w 3151816"/>
                <a:gd name="connsiteY6" fmla="*/ 188107 h 496783"/>
                <a:gd name="connsiteX7" fmla="*/ 3151816 w 3151816"/>
                <a:gd name="connsiteY7" fmla="*/ 0 h 496783"/>
                <a:gd name="connsiteX8" fmla="*/ 3151816 w 3151816"/>
                <a:gd name="connsiteY8" fmla="*/ 223236 h 496783"/>
                <a:gd name="connsiteX9" fmla="*/ 2720222 w 3151816"/>
                <a:gd name="connsiteY9" fmla="*/ 411342 h 496783"/>
                <a:gd name="connsiteX10" fmla="*/ 1575964 w 3151816"/>
                <a:gd name="connsiteY10" fmla="*/ 496783 h 496783"/>
                <a:gd name="connsiteX11" fmla="*/ 701673 w 3151816"/>
                <a:gd name="connsiteY11" fmla="*/ 450889 h 496783"/>
                <a:gd name="connsiteX12" fmla="*/ 0 w 3151816"/>
                <a:gd name="connsiteY12" fmla="*/ 223236 h 496783"/>
                <a:gd name="connsiteX13" fmla="*/ 0 w 3151816"/>
                <a:gd name="connsiteY13" fmla="*/ 0 h 496783"/>
                <a:gd name="connsiteX0" fmla="*/ 0 w 3151816"/>
                <a:gd name="connsiteY0" fmla="*/ 16536 h 513319"/>
                <a:gd name="connsiteX1" fmla="*/ 1384462 w 3151816"/>
                <a:gd name="connsiteY1" fmla="*/ 16536 h 513319"/>
                <a:gd name="connsiteX2" fmla="*/ 1767353 w 3151816"/>
                <a:gd name="connsiteY2" fmla="*/ 16536 h 513319"/>
                <a:gd name="connsiteX3" fmla="*/ 1767353 w 3151816"/>
                <a:gd name="connsiteY3" fmla="*/ 286623 h 513319"/>
                <a:gd name="connsiteX4" fmla="*/ 1904479 w 3151816"/>
                <a:gd name="connsiteY4" fmla="*/ 284143 h 513319"/>
                <a:gd name="connsiteX5" fmla="*/ 2720222 w 3151816"/>
                <a:gd name="connsiteY5" fmla="*/ 204643 h 513319"/>
                <a:gd name="connsiteX6" fmla="*/ 3151816 w 3151816"/>
                <a:gd name="connsiteY6" fmla="*/ 16536 h 513319"/>
                <a:gd name="connsiteX7" fmla="*/ 3151816 w 3151816"/>
                <a:gd name="connsiteY7" fmla="*/ 239772 h 513319"/>
                <a:gd name="connsiteX8" fmla="*/ 2720222 w 3151816"/>
                <a:gd name="connsiteY8" fmla="*/ 427878 h 513319"/>
                <a:gd name="connsiteX9" fmla="*/ 1575964 w 3151816"/>
                <a:gd name="connsiteY9" fmla="*/ 513319 h 513319"/>
                <a:gd name="connsiteX10" fmla="*/ 701673 w 3151816"/>
                <a:gd name="connsiteY10" fmla="*/ 467425 h 513319"/>
                <a:gd name="connsiteX11" fmla="*/ 0 w 3151816"/>
                <a:gd name="connsiteY11" fmla="*/ 239772 h 513319"/>
                <a:gd name="connsiteX12" fmla="*/ 0 w 3151816"/>
                <a:gd name="connsiteY12" fmla="*/ 16536 h 513319"/>
                <a:gd name="connsiteX0" fmla="*/ 0 w 3151816"/>
                <a:gd name="connsiteY0" fmla="*/ 16536 h 513319"/>
                <a:gd name="connsiteX1" fmla="*/ 1384462 w 3151816"/>
                <a:gd name="connsiteY1" fmla="*/ 16536 h 513319"/>
                <a:gd name="connsiteX2" fmla="*/ 1767353 w 3151816"/>
                <a:gd name="connsiteY2" fmla="*/ 16536 h 513319"/>
                <a:gd name="connsiteX3" fmla="*/ 1904479 w 3151816"/>
                <a:gd name="connsiteY3" fmla="*/ 284143 h 513319"/>
                <a:gd name="connsiteX4" fmla="*/ 2720222 w 3151816"/>
                <a:gd name="connsiteY4" fmla="*/ 204643 h 513319"/>
                <a:gd name="connsiteX5" fmla="*/ 3151816 w 3151816"/>
                <a:gd name="connsiteY5" fmla="*/ 16536 h 513319"/>
                <a:gd name="connsiteX6" fmla="*/ 3151816 w 3151816"/>
                <a:gd name="connsiteY6" fmla="*/ 239772 h 513319"/>
                <a:gd name="connsiteX7" fmla="*/ 2720222 w 3151816"/>
                <a:gd name="connsiteY7" fmla="*/ 427878 h 513319"/>
                <a:gd name="connsiteX8" fmla="*/ 1575964 w 3151816"/>
                <a:gd name="connsiteY8" fmla="*/ 513319 h 513319"/>
                <a:gd name="connsiteX9" fmla="*/ 701673 w 3151816"/>
                <a:gd name="connsiteY9" fmla="*/ 467425 h 513319"/>
                <a:gd name="connsiteX10" fmla="*/ 0 w 3151816"/>
                <a:gd name="connsiteY10" fmla="*/ 239772 h 513319"/>
                <a:gd name="connsiteX11" fmla="*/ 0 w 3151816"/>
                <a:gd name="connsiteY11" fmla="*/ 16536 h 513319"/>
                <a:gd name="connsiteX0" fmla="*/ 0 w 3151816"/>
                <a:gd name="connsiteY0" fmla="*/ 16536 h 513319"/>
                <a:gd name="connsiteX1" fmla="*/ 1384462 w 3151816"/>
                <a:gd name="connsiteY1" fmla="*/ 16536 h 513319"/>
                <a:gd name="connsiteX2" fmla="*/ 1767353 w 3151816"/>
                <a:gd name="connsiteY2" fmla="*/ 16536 h 513319"/>
                <a:gd name="connsiteX3" fmla="*/ 2720222 w 3151816"/>
                <a:gd name="connsiteY3" fmla="*/ 204643 h 513319"/>
                <a:gd name="connsiteX4" fmla="*/ 3151816 w 3151816"/>
                <a:gd name="connsiteY4" fmla="*/ 16536 h 513319"/>
                <a:gd name="connsiteX5" fmla="*/ 3151816 w 3151816"/>
                <a:gd name="connsiteY5" fmla="*/ 239772 h 513319"/>
                <a:gd name="connsiteX6" fmla="*/ 2720222 w 3151816"/>
                <a:gd name="connsiteY6" fmla="*/ 427878 h 513319"/>
                <a:gd name="connsiteX7" fmla="*/ 1575964 w 3151816"/>
                <a:gd name="connsiteY7" fmla="*/ 513319 h 513319"/>
                <a:gd name="connsiteX8" fmla="*/ 701673 w 3151816"/>
                <a:gd name="connsiteY8" fmla="*/ 467425 h 513319"/>
                <a:gd name="connsiteX9" fmla="*/ 0 w 3151816"/>
                <a:gd name="connsiteY9" fmla="*/ 239772 h 513319"/>
                <a:gd name="connsiteX10" fmla="*/ 0 w 3151816"/>
                <a:gd name="connsiteY10" fmla="*/ 16536 h 513319"/>
                <a:gd name="connsiteX0" fmla="*/ 0 w 3151816"/>
                <a:gd name="connsiteY0" fmla="*/ 16536 h 513319"/>
                <a:gd name="connsiteX1" fmla="*/ 1384462 w 3151816"/>
                <a:gd name="connsiteY1" fmla="*/ 16536 h 513319"/>
                <a:gd name="connsiteX2" fmla="*/ 1767353 w 3151816"/>
                <a:gd name="connsiteY2" fmla="*/ 16536 h 513319"/>
                <a:gd name="connsiteX3" fmla="*/ 3151816 w 3151816"/>
                <a:gd name="connsiteY3" fmla="*/ 16536 h 513319"/>
                <a:gd name="connsiteX4" fmla="*/ 3151816 w 3151816"/>
                <a:gd name="connsiteY4" fmla="*/ 239772 h 513319"/>
                <a:gd name="connsiteX5" fmla="*/ 2720222 w 3151816"/>
                <a:gd name="connsiteY5" fmla="*/ 427878 h 513319"/>
                <a:gd name="connsiteX6" fmla="*/ 1575964 w 3151816"/>
                <a:gd name="connsiteY6" fmla="*/ 513319 h 513319"/>
                <a:gd name="connsiteX7" fmla="*/ 701673 w 3151816"/>
                <a:gd name="connsiteY7" fmla="*/ 467425 h 513319"/>
                <a:gd name="connsiteX8" fmla="*/ 0 w 3151816"/>
                <a:gd name="connsiteY8" fmla="*/ 239772 h 513319"/>
                <a:gd name="connsiteX9" fmla="*/ 0 w 3151816"/>
                <a:gd name="connsiteY9" fmla="*/ 16536 h 513319"/>
                <a:gd name="connsiteX0" fmla="*/ 0 w 3151816"/>
                <a:gd name="connsiteY0" fmla="*/ 16536 h 513319"/>
                <a:gd name="connsiteX1" fmla="*/ 1384462 w 3151816"/>
                <a:gd name="connsiteY1" fmla="*/ 16536 h 513319"/>
                <a:gd name="connsiteX2" fmla="*/ 3151816 w 3151816"/>
                <a:gd name="connsiteY2" fmla="*/ 16536 h 513319"/>
                <a:gd name="connsiteX3" fmla="*/ 3151816 w 3151816"/>
                <a:gd name="connsiteY3" fmla="*/ 239772 h 513319"/>
                <a:gd name="connsiteX4" fmla="*/ 2720222 w 3151816"/>
                <a:gd name="connsiteY4" fmla="*/ 427878 h 513319"/>
                <a:gd name="connsiteX5" fmla="*/ 1575964 w 3151816"/>
                <a:gd name="connsiteY5" fmla="*/ 513319 h 513319"/>
                <a:gd name="connsiteX6" fmla="*/ 701673 w 3151816"/>
                <a:gd name="connsiteY6" fmla="*/ 467425 h 513319"/>
                <a:gd name="connsiteX7" fmla="*/ 0 w 3151816"/>
                <a:gd name="connsiteY7" fmla="*/ 239772 h 513319"/>
                <a:gd name="connsiteX8" fmla="*/ 0 w 3151816"/>
                <a:gd name="connsiteY8" fmla="*/ 16536 h 513319"/>
                <a:gd name="connsiteX0" fmla="*/ 0 w 3151816"/>
                <a:gd name="connsiteY0" fmla="*/ 27904 h 524687"/>
                <a:gd name="connsiteX1" fmla="*/ 3151816 w 3151816"/>
                <a:gd name="connsiteY1" fmla="*/ 27904 h 524687"/>
                <a:gd name="connsiteX2" fmla="*/ 3151816 w 3151816"/>
                <a:gd name="connsiteY2" fmla="*/ 251140 h 524687"/>
                <a:gd name="connsiteX3" fmla="*/ 2720222 w 3151816"/>
                <a:gd name="connsiteY3" fmla="*/ 439246 h 524687"/>
                <a:gd name="connsiteX4" fmla="*/ 1575964 w 3151816"/>
                <a:gd name="connsiteY4" fmla="*/ 524687 h 524687"/>
                <a:gd name="connsiteX5" fmla="*/ 701673 w 3151816"/>
                <a:gd name="connsiteY5" fmla="*/ 478793 h 524687"/>
                <a:gd name="connsiteX6" fmla="*/ 0 w 3151816"/>
                <a:gd name="connsiteY6" fmla="*/ 251140 h 524687"/>
                <a:gd name="connsiteX7" fmla="*/ 0 w 3151816"/>
                <a:gd name="connsiteY7" fmla="*/ 27904 h 52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51816" h="524687">
                  <a:moveTo>
                    <a:pt x="0" y="27904"/>
                  </a:moveTo>
                  <a:cubicBezTo>
                    <a:pt x="525303" y="-9302"/>
                    <a:pt x="2626513" y="-9302"/>
                    <a:pt x="3151816" y="27904"/>
                  </a:cubicBezTo>
                  <a:lnTo>
                    <a:pt x="3151816" y="251140"/>
                  </a:lnTo>
                  <a:cubicBezTo>
                    <a:pt x="3151816" y="324002"/>
                    <a:pt x="2987702" y="390181"/>
                    <a:pt x="2720222" y="439246"/>
                  </a:cubicBezTo>
                  <a:cubicBezTo>
                    <a:pt x="2433026" y="491825"/>
                    <a:pt x="2026598" y="524687"/>
                    <a:pt x="1575964" y="524687"/>
                  </a:cubicBezTo>
                  <a:cubicBezTo>
                    <a:pt x="1252496" y="524687"/>
                    <a:pt x="951813" y="507803"/>
                    <a:pt x="701673" y="478793"/>
                  </a:cubicBezTo>
                  <a:cubicBezTo>
                    <a:pt x="278585" y="429728"/>
                    <a:pt x="0" y="346099"/>
                    <a:pt x="0" y="251140"/>
                  </a:cubicBezTo>
                  <a:lnTo>
                    <a:pt x="0" y="2790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B966639B-955E-B204-2566-E8BAF9B15578}"/>
                </a:ext>
              </a:extLst>
            </p:cNvPr>
            <p:cNvSpPr/>
            <p:nvPr/>
          </p:nvSpPr>
          <p:spPr>
            <a:xfrm>
              <a:off x="1343065" y="4291112"/>
              <a:ext cx="3151819" cy="547207"/>
            </a:xfrm>
            <a:custGeom>
              <a:avLst/>
              <a:gdLst>
                <a:gd name="connsiteX0" fmla="*/ 946191 w 1892311"/>
                <a:gd name="connsiteY0" fmla="*/ 0 h 328536"/>
                <a:gd name="connsiteX1" fmla="*/ 1892312 w 1892311"/>
                <a:gd name="connsiteY1" fmla="*/ 164234 h 328536"/>
                <a:gd name="connsiteX2" fmla="*/ 946191 w 1892311"/>
                <a:gd name="connsiteY2" fmla="*/ 328536 h 328536"/>
                <a:gd name="connsiteX3" fmla="*/ 0 w 1892311"/>
                <a:gd name="connsiteY3" fmla="*/ 164234 h 328536"/>
                <a:gd name="connsiteX4" fmla="*/ 946191 w 1892311"/>
                <a:gd name="connsiteY4" fmla="*/ 0 h 328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2311" h="328536">
                  <a:moveTo>
                    <a:pt x="946191" y="0"/>
                  </a:moveTo>
                  <a:cubicBezTo>
                    <a:pt x="1468721" y="0"/>
                    <a:pt x="1892312" y="73544"/>
                    <a:pt x="1892312" y="164234"/>
                  </a:cubicBezTo>
                  <a:cubicBezTo>
                    <a:pt x="1892312" y="254924"/>
                    <a:pt x="1468721" y="328536"/>
                    <a:pt x="946191" y="328536"/>
                  </a:cubicBezTo>
                  <a:cubicBezTo>
                    <a:pt x="423660" y="328536"/>
                    <a:pt x="0" y="254992"/>
                    <a:pt x="0" y="164234"/>
                  </a:cubicBezTo>
                  <a:cubicBezTo>
                    <a:pt x="0" y="73476"/>
                    <a:pt x="423590" y="0"/>
                    <a:pt x="946191" y="0"/>
                  </a:cubicBezTo>
                  <a:close/>
                </a:path>
              </a:pathLst>
            </a:cu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4" name="Graphic 13" descr="Bullseye with solid fill">
            <a:extLst>
              <a:ext uri="{FF2B5EF4-FFF2-40B4-BE49-F238E27FC236}">
                <a16:creationId xmlns:a16="http://schemas.microsoft.com/office/drawing/2014/main" id="{A618A9B4-DD11-A086-C5A2-CC2D2C214D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5099" y="4425855"/>
            <a:ext cx="327751" cy="327751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79352AE3-D61D-1FE6-D6B6-6F2BA30A7AD7}"/>
              </a:ext>
            </a:extLst>
          </p:cNvPr>
          <p:cNvGrpSpPr/>
          <p:nvPr/>
        </p:nvGrpSpPr>
        <p:grpSpPr>
          <a:xfrm>
            <a:off x="838315" y="3399985"/>
            <a:ext cx="4161319" cy="945632"/>
            <a:chOff x="838315" y="3399985"/>
            <a:chExt cx="4161319" cy="945632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DD225586-4ED9-53AF-EE65-3DAD09E7BA03}"/>
                </a:ext>
              </a:extLst>
            </p:cNvPr>
            <p:cNvSpPr/>
            <p:nvPr/>
          </p:nvSpPr>
          <p:spPr>
            <a:xfrm>
              <a:off x="838315" y="3733223"/>
              <a:ext cx="4161319" cy="612394"/>
            </a:xfrm>
            <a:custGeom>
              <a:avLst/>
              <a:gdLst>
                <a:gd name="connsiteX0" fmla="*/ 0 w 4161319"/>
                <a:gd name="connsiteY0" fmla="*/ 0 h 584490"/>
                <a:gd name="connsiteX1" fmla="*/ 926311 w 4161319"/>
                <a:gd name="connsiteY1" fmla="*/ 300630 h 584490"/>
                <a:gd name="connsiteX2" fmla="*/ 1766571 w 4161319"/>
                <a:gd name="connsiteY2" fmla="*/ 357169 h 584490"/>
                <a:gd name="connsiteX3" fmla="*/ 1889214 w 4161319"/>
                <a:gd name="connsiteY3" fmla="*/ 358764 h 584490"/>
                <a:gd name="connsiteX4" fmla="*/ 1889214 w 4161319"/>
                <a:gd name="connsiteY4" fmla="*/ 0 h 584490"/>
                <a:gd name="connsiteX5" fmla="*/ 2272105 w 4161319"/>
                <a:gd name="connsiteY5" fmla="*/ 0 h 584490"/>
                <a:gd name="connsiteX6" fmla="*/ 2272105 w 4161319"/>
                <a:gd name="connsiteY6" fmla="*/ 357783 h 584490"/>
                <a:gd name="connsiteX7" fmla="*/ 2514436 w 4161319"/>
                <a:gd name="connsiteY7" fmla="*/ 353388 h 584490"/>
                <a:gd name="connsiteX8" fmla="*/ 3591570 w 4161319"/>
                <a:gd name="connsiteY8" fmla="*/ 248390 h 584490"/>
                <a:gd name="connsiteX9" fmla="*/ 4161319 w 4161319"/>
                <a:gd name="connsiteY9" fmla="*/ 0 h 584490"/>
                <a:gd name="connsiteX10" fmla="*/ 4161319 w 4161319"/>
                <a:gd name="connsiteY10" fmla="*/ 223234 h 584490"/>
                <a:gd name="connsiteX11" fmla="*/ 3591570 w 4161319"/>
                <a:gd name="connsiteY11" fmla="*/ 471626 h 584490"/>
                <a:gd name="connsiteX12" fmla="*/ 2080660 w 4161319"/>
                <a:gd name="connsiteY12" fmla="*/ 584490 h 584490"/>
                <a:gd name="connsiteX13" fmla="*/ 926311 w 4161319"/>
                <a:gd name="connsiteY13" fmla="*/ 523866 h 584490"/>
                <a:gd name="connsiteX14" fmla="*/ 0 w 4161319"/>
                <a:gd name="connsiteY14" fmla="*/ 223234 h 584490"/>
                <a:gd name="connsiteX0" fmla="*/ 0 w 4161319"/>
                <a:gd name="connsiteY0" fmla="*/ 0 h 584490"/>
                <a:gd name="connsiteX1" fmla="*/ 926311 w 4161319"/>
                <a:gd name="connsiteY1" fmla="*/ 300630 h 584490"/>
                <a:gd name="connsiteX2" fmla="*/ 1766571 w 4161319"/>
                <a:gd name="connsiteY2" fmla="*/ 357169 h 584490"/>
                <a:gd name="connsiteX3" fmla="*/ 1889214 w 4161319"/>
                <a:gd name="connsiteY3" fmla="*/ 0 h 584490"/>
                <a:gd name="connsiteX4" fmla="*/ 2272105 w 4161319"/>
                <a:gd name="connsiteY4" fmla="*/ 0 h 584490"/>
                <a:gd name="connsiteX5" fmla="*/ 2272105 w 4161319"/>
                <a:gd name="connsiteY5" fmla="*/ 357783 h 584490"/>
                <a:gd name="connsiteX6" fmla="*/ 2514436 w 4161319"/>
                <a:gd name="connsiteY6" fmla="*/ 353388 h 584490"/>
                <a:gd name="connsiteX7" fmla="*/ 3591570 w 4161319"/>
                <a:gd name="connsiteY7" fmla="*/ 248390 h 584490"/>
                <a:gd name="connsiteX8" fmla="*/ 4161319 w 4161319"/>
                <a:gd name="connsiteY8" fmla="*/ 0 h 584490"/>
                <a:gd name="connsiteX9" fmla="*/ 4161319 w 4161319"/>
                <a:gd name="connsiteY9" fmla="*/ 223234 h 584490"/>
                <a:gd name="connsiteX10" fmla="*/ 3591570 w 4161319"/>
                <a:gd name="connsiteY10" fmla="*/ 471626 h 584490"/>
                <a:gd name="connsiteX11" fmla="*/ 2080660 w 4161319"/>
                <a:gd name="connsiteY11" fmla="*/ 584490 h 584490"/>
                <a:gd name="connsiteX12" fmla="*/ 926311 w 4161319"/>
                <a:gd name="connsiteY12" fmla="*/ 523866 h 584490"/>
                <a:gd name="connsiteX13" fmla="*/ 0 w 4161319"/>
                <a:gd name="connsiteY13" fmla="*/ 223234 h 584490"/>
                <a:gd name="connsiteX14" fmla="*/ 0 w 4161319"/>
                <a:gd name="connsiteY14" fmla="*/ 0 h 584490"/>
                <a:gd name="connsiteX0" fmla="*/ 0 w 4161319"/>
                <a:gd name="connsiteY0" fmla="*/ 0 h 584490"/>
                <a:gd name="connsiteX1" fmla="*/ 926311 w 4161319"/>
                <a:gd name="connsiteY1" fmla="*/ 300630 h 584490"/>
                <a:gd name="connsiteX2" fmla="*/ 1889214 w 4161319"/>
                <a:gd name="connsiteY2" fmla="*/ 0 h 584490"/>
                <a:gd name="connsiteX3" fmla="*/ 2272105 w 4161319"/>
                <a:gd name="connsiteY3" fmla="*/ 0 h 584490"/>
                <a:gd name="connsiteX4" fmla="*/ 2272105 w 4161319"/>
                <a:gd name="connsiteY4" fmla="*/ 357783 h 584490"/>
                <a:gd name="connsiteX5" fmla="*/ 2514436 w 4161319"/>
                <a:gd name="connsiteY5" fmla="*/ 353388 h 584490"/>
                <a:gd name="connsiteX6" fmla="*/ 3591570 w 4161319"/>
                <a:gd name="connsiteY6" fmla="*/ 248390 h 584490"/>
                <a:gd name="connsiteX7" fmla="*/ 4161319 w 4161319"/>
                <a:gd name="connsiteY7" fmla="*/ 0 h 584490"/>
                <a:gd name="connsiteX8" fmla="*/ 4161319 w 4161319"/>
                <a:gd name="connsiteY8" fmla="*/ 223234 h 584490"/>
                <a:gd name="connsiteX9" fmla="*/ 3591570 w 4161319"/>
                <a:gd name="connsiteY9" fmla="*/ 471626 h 584490"/>
                <a:gd name="connsiteX10" fmla="*/ 2080660 w 4161319"/>
                <a:gd name="connsiteY10" fmla="*/ 584490 h 584490"/>
                <a:gd name="connsiteX11" fmla="*/ 926311 w 4161319"/>
                <a:gd name="connsiteY11" fmla="*/ 523866 h 584490"/>
                <a:gd name="connsiteX12" fmla="*/ 0 w 4161319"/>
                <a:gd name="connsiteY12" fmla="*/ 223234 h 584490"/>
                <a:gd name="connsiteX13" fmla="*/ 0 w 4161319"/>
                <a:gd name="connsiteY13" fmla="*/ 0 h 584490"/>
                <a:gd name="connsiteX0" fmla="*/ 0 w 4161319"/>
                <a:gd name="connsiteY0" fmla="*/ 16536 h 601026"/>
                <a:gd name="connsiteX1" fmla="*/ 1889214 w 4161319"/>
                <a:gd name="connsiteY1" fmla="*/ 16536 h 601026"/>
                <a:gd name="connsiteX2" fmla="*/ 2272105 w 4161319"/>
                <a:gd name="connsiteY2" fmla="*/ 16536 h 601026"/>
                <a:gd name="connsiteX3" fmla="*/ 2272105 w 4161319"/>
                <a:gd name="connsiteY3" fmla="*/ 374319 h 601026"/>
                <a:gd name="connsiteX4" fmla="*/ 2514436 w 4161319"/>
                <a:gd name="connsiteY4" fmla="*/ 369924 h 601026"/>
                <a:gd name="connsiteX5" fmla="*/ 3591570 w 4161319"/>
                <a:gd name="connsiteY5" fmla="*/ 264926 h 601026"/>
                <a:gd name="connsiteX6" fmla="*/ 4161319 w 4161319"/>
                <a:gd name="connsiteY6" fmla="*/ 16536 h 601026"/>
                <a:gd name="connsiteX7" fmla="*/ 4161319 w 4161319"/>
                <a:gd name="connsiteY7" fmla="*/ 239770 h 601026"/>
                <a:gd name="connsiteX8" fmla="*/ 3591570 w 4161319"/>
                <a:gd name="connsiteY8" fmla="*/ 488162 h 601026"/>
                <a:gd name="connsiteX9" fmla="*/ 2080660 w 4161319"/>
                <a:gd name="connsiteY9" fmla="*/ 601026 h 601026"/>
                <a:gd name="connsiteX10" fmla="*/ 926311 w 4161319"/>
                <a:gd name="connsiteY10" fmla="*/ 540402 h 601026"/>
                <a:gd name="connsiteX11" fmla="*/ 0 w 4161319"/>
                <a:gd name="connsiteY11" fmla="*/ 239770 h 601026"/>
                <a:gd name="connsiteX12" fmla="*/ 0 w 4161319"/>
                <a:gd name="connsiteY12" fmla="*/ 16536 h 601026"/>
                <a:gd name="connsiteX0" fmla="*/ 0 w 4161319"/>
                <a:gd name="connsiteY0" fmla="*/ 16536 h 601026"/>
                <a:gd name="connsiteX1" fmla="*/ 1889214 w 4161319"/>
                <a:gd name="connsiteY1" fmla="*/ 16536 h 601026"/>
                <a:gd name="connsiteX2" fmla="*/ 2272105 w 4161319"/>
                <a:gd name="connsiteY2" fmla="*/ 16536 h 601026"/>
                <a:gd name="connsiteX3" fmla="*/ 2514436 w 4161319"/>
                <a:gd name="connsiteY3" fmla="*/ 369924 h 601026"/>
                <a:gd name="connsiteX4" fmla="*/ 3591570 w 4161319"/>
                <a:gd name="connsiteY4" fmla="*/ 264926 h 601026"/>
                <a:gd name="connsiteX5" fmla="*/ 4161319 w 4161319"/>
                <a:gd name="connsiteY5" fmla="*/ 16536 h 601026"/>
                <a:gd name="connsiteX6" fmla="*/ 4161319 w 4161319"/>
                <a:gd name="connsiteY6" fmla="*/ 239770 h 601026"/>
                <a:gd name="connsiteX7" fmla="*/ 3591570 w 4161319"/>
                <a:gd name="connsiteY7" fmla="*/ 488162 h 601026"/>
                <a:gd name="connsiteX8" fmla="*/ 2080660 w 4161319"/>
                <a:gd name="connsiteY8" fmla="*/ 601026 h 601026"/>
                <a:gd name="connsiteX9" fmla="*/ 926311 w 4161319"/>
                <a:gd name="connsiteY9" fmla="*/ 540402 h 601026"/>
                <a:gd name="connsiteX10" fmla="*/ 0 w 4161319"/>
                <a:gd name="connsiteY10" fmla="*/ 239770 h 601026"/>
                <a:gd name="connsiteX11" fmla="*/ 0 w 4161319"/>
                <a:gd name="connsiteY11" fmla="*/ 16536 h 601026"/>
                <a:gd name="connsiteX0" fmla="*/ 0 w 4161319"/>
                <a:gd name="connsiteY0" fmla="*/ 16536 h 601026"/>
                <a:gd name="connsiteX1" fmla="*/ 1889214 w 4161319"/>
                <a:gd name="connsiteY1" fmla="*/ 16536 h 601026"/>
                <a:gd name="connsiteX2" fmla="*/ 2272105 w 4161319"/>
                <a:gd name="connsiteY2" fmla="*/ 16536 h 601026"/>
                <a:gd name="connsiteX3" fmla="*/ 3591570 w 4161319"/>
                <a:gd name="connsiteY3" fmla="*/ 264926 h 601026"/>
                <a:gd name="connsiteX4" fmla="*/ 4161319 w 4161319"/>
                <a:gd name="connsiteY4" fmla="*/ 16536 h 601026"/>
                <a:gd name="connsiteX5" fmla="*/ 4161319 w 4161319"/>
                <a:gd name="connsiteY5" fmla="*/ 239770 h 601026"/>
                <a:gd name="connsiteX6" fmla="*/ 3591570 w 4161319"/>
                <a:gd name="connsiteY6" fmla="*/ 488162 h 601026"/>
                <a:gd name="connsiteX7" fmla="*/ 2080660 w 4161319"/>
                <a:gd name="connsiteY7" fmla="*/ 601026 h 601026"/>
                <a:gd name="connsiteX8" fmla="*/ 926311 w 4161319"/>
                <a:gd name="connsiteY8" fmla="*/ 540402 h 601026"/>
                <a:gd name="connsiteX9" fmla="*/ 0 w 4161319"/>
                <a:gd name="connsiteY9" fmla="*/ 239770 h 601026"/>
                <a:gd name="connsiteX10" fmla="*/ 0 w 4161319"/>
                <a:gd name="connsiteY10" fmla="*/ 16536 h 601026"/>
                <a:gd name="connsiteX0" fmla="*/ 0 w 4161319"/>
                <a:gd name="connsiteY0" fmla="*/ 16536 h 601026"/>
                <a:gd name="connsiteX1" fmla="*/ 1889214 w 4161319"/>
                <a:gd name="connsiteY1" fmla="*/ 16536 h 601026"/>
                <a:gd name="connsiteX2" fmla="*/ 2272105 w 4161319"/>
                <a:gd name="connsiteY2" fmla="*/ 16536 h 601026"/>
                <a:gd name="connsiteX3" fmla="*/ 4161319 w 4161319"/>
                <a:gd name="connsiteY3" fmla="*/ 16536 h 601026"/>
                <a:gd name="connsiteX4" fmla="*/ 4161319 w 4161319"/>
                <a:gd name="connsiteY4" fmla="*/ 239770 h 601026"/>
                <a:gd name="connsiteX5" fmla="*/ 3591570 w 4161319"/>
                <a:gd name="connsiteY5" fmla="*/ 488162 h 601026"/>
                <a:gd name="connsiteX6" fmla="*/ 2080660 w 4161319"/>
                <a:gd name="connsiteY6" fmla="*/ 601026 h 601026"/>
                <a:gd name="connsiteX7" fmla="*/ 926311 w 4161319"/>
                <a:gd name="connsiteY7" fmla="*/ 540402 h 601026"/>
                <a:gd name="connsiteX8" fmla="*/ 0 w 4161319"/>
                <a:gd name="connsiteY8" fmla="*/ 239770 h 601026"/>
                <a:gd name="connsiteX9" fmla="*/ 0 w 4161319"/>
                <a:gd name="connsiteY9" fmla="*/ 16536 h 601026"/>
                <a:gd name="connsiteX0" fmla="*/ 0 w 4161319"/>
                <a:gd name="connsiteY0" fmla="*/ 16536 h 601026"/>
                <a:gd name="connsiteX1" fmla="*/ 1889214 w 4161319"/>
                <a:gd name="connsiteY1" fmla="*/ 16536 h 601026"/>
                <a:gd name="connsiteX2" fmla="*/ 4161319 w 4161319"/>
                <a:gd name="connsiteY2" fmla="*/ 16536 h 601026"/>
                <a:gd name="connsiteX3" fmla="*/ 4161319 w 4161319"/>
                <a:gd name="connsiteY3" fmla="*/ 239770 h 601026"/>
                <a:gd name="connsiteX4" fmla="*/ 3591570 w 4161319"/>
                <a:gd name="connsiteY4" fmla="*/ 488162 h 601026"/>
                <a:gd name="connsiteX5" fmla="*/ 2080660 w 4161319"/>
                <a:gd name="connsiteY5" fmla="*/ 601026 h 601026"/>
                <a:gd name="connsiteX6" fmla="*/ 926311 w 4161319"/>
                <a:gd name="connsiteY6" fmla="*/ 540402 h 601026"/>
                <a:gd name="connsiteX7" fmla="*/ 0 w 4161319"/>
                <a:gd name="connsiteY7" fmla="*/ 239770 h 601026"/>
                <a:gd name="connsiteX8" fmla="*/ 0 w 4161319"/>
                <a:gd name="connsiteY8" fmla="*/ 16536 h 601026"/>
                <a:gd name="connsiteX0" fmla="*/ 0 w 4161319"/>
                <a:gd name="connsiteY0" fmla="*/ 27904 h 612394"/>
                <a:gd name="connsiteX1" fmla="*/ 4161319 w 4161319"/>
                <a:gd name="connsiteY1" fmla="*/ 27904 h 612394"/>
                <a:gd name="connsiteX2" fmla="*/ 4161319 w 4161319"/>
                <a:gd name="connsiteY2" fmla="*/ 251138 h 612394"/>
                <a:gd name="connsiteX3" fmla="*/ 3591570 w 4161319"/>
                <a:gd name="connsiteY3" fmla="*/ 499530 h 612394"/>
                <a:gd name="connsiteX4" fmla="*/ 2080660 w 4161319"/>
                <a:gd name="connsiteY4" fmla="*/ 612394 h 612394"/>
                <a:gd name="connsiteX5" fmla="*/ 926311 w 4161319"/>
                <a:gd name="connsiteY5" fmla="*/ 551770 h 612394"/>
                <a:gd name="connsiteX6" fmla="*/ 0 w 4161319"/>
                <a:gd name="connsiteY6" fmla="*/ 251138 h 612394"/>
                <a:gd name="connsiteX7" fmla="*/ 0 w 4161319"/>
                <a:gd name="connsiteY7" fmla="*/ 27904 h 61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61319" h="612394">
                  <a:moveTo>
                    <a:pt x="0" y="27904"/>
                  </a:moveTo>
                  <a:cubicBezTo>
                    <a:pt x="693553" y="-9302"/>
                    <a:pt x="3467766" y="-9302"/>
                    <a:pt x="4161319" y="27904"/>
                  </a:cubicBezTo>
                  <a:lnTo>
                    <a:pt x="4161319" y="251138"/>
                  </a:lnTo>
                  <a:cubicBezTo>
                    <a:pt x="4161319" y="347345"/>
                    <a:pt x="3944732" y="434825"/>
                    <a:pt x="3591570" y="499530"/>
                  </a:cubicBezTo>
                  <a:cubicBezTo>
                    <a:pt x="3212341" y="568994"/>
                    <a:pt x="2675684" y="612394"/>
                    <a:pt x="2080660" y="612394"/>
                  </a:cubicBezTo>
                  <a:cubicBezTo>
                    <a:pt x="1653600" y="612394"/>
                    <a:pt x="1256579" y="590070"/>
                    <a:pt x="926311" y="551770"/>
                  </a:cubicBezTo>
                  <a:cubicBezTo>
                    <a:pt x="367785" y="486951"/>
                    <a:pt x="0" y="376468"/>
                    <a:pt x="0" y="251138"/>
                  </a:cubicBezTo>
                  <a:lnTo>
                    <a:pt x="0" y="2790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3EB630AB-0A86-40CF-2311-8ACBD01E1044}"/>
                </a:ext>
              </a:extLst>
            </p:cNvPr>
            <p:cNvSpPr/>
            <p:nvPr/>
          </p:nvSpPr>
          <p:spPr>
            <a:xfrm>
              <a:off x="838318" y="3399985"/>
              <a:ext cx="4161313" cy="722509"/>
            </a:xfrm>
            <a:custGeom>
              <a:avLst/>
              <a:gdLst>
                <a:gd name="connsiteX0" fmla="*/ 1249201 w 2498398"/>
                <a:gd name="connsiteY0" fmla="*/ 0 h 433785"/>
                <a:gd name="connsiteX1" fmla="*/ 2498399 w 2498398"/>
                <a:gd name="connsiteY1" fmla="*/ 216893 h 433785"/>
                <a:gd name="connsiteX2" fmla="*/ 1249201 w 2498398"/>
                <a:gd name="connsiteY2" fmla="*/ 433786 h 433785"/>
                <a:gd name="connsiteX3" fmla="*/ 0 w 2498398"/>
                <a:gd name="connsiteY3" fmla="*/ 216893 h 433785"/>
                <a:gd name="connsiteX4" fmla="*/ 1249201 w 2498398"/>
                <a:gd name="connsiteY4" fmla="*/ 0 h 43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8398" h="433785">
                  <a:moveTo>
                    <a:pt x="1249201" y="0"/>
                  </a:moveTo>
                  <a:cubicBezTo>
                    <a:pt x="1939124" y="0"/>
                    <a:pt x="2498399" y="97084"/>
                    <a:pt x="2498399" y="216893"/>
                  </a:cubicBezTo>
                  <a:cubicBezTo>
                    <a:pt x="2498399" y="336701"/>
                    <a:pt x="1939057" y="433786"/>
                    <a:pt x="1249201" y="433786"/>
                  </a:cubicBezTo>
                  <a:cubicBezTo>
                    <a:pt x="559342" y="433786"/>
                    <a:pt x="0" y="336701"/>
                    <a:pt x="0" y="216893"/>
                  </a:cubicBezTo>
                  <a:cubicBezTo>
                    <a:pt x="0" y="97084"/>
                    <a:pt x="559275" y="0"/>
                    <a:pt x="1249201" y="0"/>
                  </a:cubicBezTo>
                  <a:close/>
                </a:path>
              </a:pathLst>
            </a:cu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9" name="Graphic 18" descr="Research with solid fill">
            <a:extLst>
              <a:ext uri="{FF2B5EF4-FFF2-40B4-BE49-F238E27FC236}">
                <a16:creationId xmlns:a16="http://schemas.microsoft.com/office/drawing/2014/main" id="{9D1AE51F-286D-EA58-7C35-3A40734336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13234" y="3631872"/>
            <a:ext cx="411480" cy="411480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D70C36B9-8A82-DB45-EA94-686ABC0851E7}"/>
              </a:ext>
            </a:extLst>
          </p:cNvPr>
          <p:cNvGrpSpPr/>
          <p:nvPr/>
        </p:nvGrpSpPr>
        <p:grpSpPr>
          <a:xfrm>
            <a:off x="838259" y="2578550"/>
            <a:ext cx="4161431" cy="945632"/>
            <a:chOff x="838259" y="2578550"/>
            <a:chExt cx="4161431" cy="945632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880BB26-ED9E-88D9-FFA3-0412B1EEA637}"/>
                </a:ext>
              </a:extLst>
            </p:cNvPr>
            <p:cNvSpPr/>
            <p:nvPr/>
          </p:nvSpPr>
          <p:spPr>
            <a:xfrm>
              <a:off x="838259" y="2911788"/>
              <a:ext cx="4161431" cy="612394"/>
            </a:xfrm>
            <a:custGeom>
              <a:avLst/>
              <a:gdLst>
                <a:gd name="connsiteX0" fmla="*/ 0 w 4161431"/>
                <a:gd name="connsiteY0" fmla="*/ 0 h 584490"/>
                <a:gd name="connsiteX1" fmla="*/ 926428 w 4161431"/>
                <a:gd name="connsiteY1" fmla="*/ 300630 h 584490"/>
                <a:gd name="connsiteX2" fmla="*/ 1766703 w 4161431"/>
                <a:gd name="connsiteY2" fmla="*/ 357169 h 584490"/>
                <a:gd name="connsiteX3" fmla="*/ 1889269 w 4161431"/>
                <a:gd name="connsiteY3" fmla="*/ 358763 h 584490"/>
                <a:gd name="connsiteX4" fmla="*/ 1889269 w 4161431"/>
                <a:gd name="connsiteY4" fmla="*/ 0 h 584490"/>
                <a:gd name="connsiteX5" fmla="*/ 2272160 w 4161431"/>
                <a:gd name="connsiteY5" fmla="*/ 0 h 584490"/>
                <a:gd name="connsiteX6" fmla="*/ 2272160 w 4161431"/>
                <a:gd name="connsiteY6" fmla="*/ 357784 h 584490"/>
                <a:gd name="connsiteX7" fmla="*/ 2514552 w 4161431"/>
                <a:gd name="connsiteY7" fmla="*/ 353388 h 584490"/>
                <a:gd name="connsiteX8" fmla="*/ 3591680 w 4161431"/>
                <a:gd name="connsiteY8" fmla="*/ 248390 h 584490"/>
                <a:gd name="connsiteX9" fmla="*/ 4161431 w 4161431"/>
                <a:gd name="connsiteY9" fmla="*/ 0 h 584490"/>
                <a:gd name="connsiteX10" fmla="*/ 4161431 w 4161431"/>
                <a:gd name="connsiteY10" fmla="*/ 223234 h 584490"/>
                <a:gd name="connsiteX11" fmla="*/ 3591680 w 4161431"/>
                <a:gd name="connsiteY11" fmla="*/ 471626 h 584490"/>
                <a:gd name="connsiteX12" fmla="*/ 2080776 w 4161431"/>
                <a:gd name="connsiteY12" fmla="*/ 584490 h 584490"/>
                <a:gd name="connsiteX13" fmla="*/ 926428 w 4161431"/>
                <a:gd name="connsiteY13" fmla="*/ 523866 h 584490"/>
                <a:gd name="connsiteX14" fmla="*/ 0 w 4161431"/>
                <a:gd name="connsiteY14" fmla="*/ 223234 h 584490"/>
                <a:gd name="connsiteX0" fmla="*/ 0 w 4161431"/>
                <a:gd name="connsiteY0" fmla="*/ 0 h 584490"/>
                <a:gd name="connsiteX1" fmla="*/ 926428 w 4161431"/>
                <a:gd name="connsiteY1" fmla="*/ 300630 h 584490"/>
                <a:gd name="connsiteX2" fmla="*/ 1766703 w 4161431"/>
                <a:gd name="connsiteY2" fmla="*/ 357169 h 584490"/>
                <a:gd name="connsiteX3" fmla="*/ 1889269 w 4161431"/>
                <a:gd name="connsiteY3" fmla="*/ 0 h 584490"/>
                <a:gd name="connsiteX4" fmla="*/ 2272160 w 4161431"/>
                <a:gd name="connsiteY4" fmla="*/ 0 h 584490"/>
                <a:gd name="connsiteX5" fmla="*/ 2272160 w 4161431"/>
                <a:gd name="connsiteY5" fmla="*/ 357784 h 584490"/>
                <a:gd name="connsiteX6" fmla="*/ 2514552 w 4161431"/>
                <a:gd name="connsiteY6" fmla="*/ 353388 h 584490"/>
                <a:gd name="connsiteX7" fmla="*/ 3591680 w 4161431"/>
                <a:gd name="connsiteY7" fmla="*/ 248390 h 584490"/>
                <a:gd name="connsiteX8" fmla="*/ 4161431 w 4161431"/>
                <a:gd name="connsiteY8" fmla="*/ 0 h 584490"/>
                <a:gd name="connsiteX9" fmla="*/ 4161431 w 4161431"/>
                <a:gd name="connsiteY9" fmla="*/ 223234 h 584490"/>
                <a:gd name="connsiteX10" fmla="*/ 3591680 w 4161431"/>
                <a:gd name="connsiteY10" fmla="*/ 471626 h 584490"/>
                <a:gd name="connsiteX11" fmla="*/ 2080776 w 4161431"/>
                <a:gd name="connsiteY11" fmla="*/ 584490 h 584490"/>
                <a:gd name="connsiteX12" fmla="*/ 926428 w 4161431"/>
                <a:gd name="connsiteY12" fmla="*/ 523866 h 584490"/>
                <a:gd name="connsiteX13" fmla="*/ 0 w 4161431"/>
                <a:gd name="connsiteY13" fmla="*/ 223234 h 584490"/>
                <a:gd name="connsiteX14" fmla="*/ 0 w 4161431"/>
                <a:gd name="connsiteY14" fmla="*/ 0 h 584490"/>
                <a:gd name="connsiteX0" fmla="*/ 0 w 4161431"/>
                <a:gd name="connsiteY0" fmla="*/ 0 h 584490"/>
                <a:gd name="connsiteX1" fmla="*/ 926428 w 4161431"/>
                <a:gd name="connsiteY1" fmla="*/ 300630 h 584490"/>
                <a:gd name="connsiteX2" fmla="*/ 1889269 w 4161431"/>
                <a:gd name="connsiteY2" fmla="*/ 0 h 584490"/>
                <a:gd name="connsiteX3" fmla="*/ 2272160 w 4161431"/>
                <a:gd name="connsiteY3" fmla="*/ 0 h 584490"/>
                <a:gd name="connsiteX4" fmla="*/ 2272160 w 4161431"/>
                <a:gd name="connsiteY4" fmla="*/ 357784 h 584490"/>
                <a:gd name="connsiteX5" fmla="*/ 2514552 w 4161431"/>
                <a:gd name="connsiteY5" fmla="*/ 353388 h 584490"/>
                <a:gd name="connsiteX6" fmla="*/ 3591680 w 4161431"/>
                <a:gd name="connsiteY6" fmla="*/ 248390 h 584490"/>
                <a:gd name="connsiteX7" fmla="*/ 4161431 w 4161431"/>
                <a:gd name="connsiteY7" fmla="*/ 0 h 584490"/>
                <a:gd name="connsiteX8" fmla="*/ 4161431 w 4161431"/>
                <a:gd name="connsiteY8" fmla="*/ 223234 h 584490"/>
                <a:gd name="connsiteX9" fmla="*/ 3591680 w 4161431"/>
                <a:gd name="connsiteY9" fmla="*/ 471626 h 584490"/>
                <a:gd name="connsiteX10" fmla="*/ 2080776 w 4161431"/>
                <a:gd name="connsiteY10" fmla="*/ 584490 h 584490"/>
                <a:gd name="connsiteX11" fmla="*/ 926428 w 4161431"/>
                <a:gd name="connsiteY11" fmla="*/ 523866 h 584490"/>
                <a:gd name="connsiteX12" fmla="*/ 0 w 4161431"/>
                <a:gd name="connsiteY12" fmla="*/ 223234 h 584490"/>
                <a:gd name="connsiteX13" fmla="*/ 0 w 4161431"/>
                <a:gd name="connsiteY13" fmla="*/ 0 h 584490"/>
                <a:gd name="connsiteX0" fmla="*/ 0 w 4161431"/>
                <a:gd name="connsiteY0" fmla="*/ 16536 h 601026"/>
                <a:gd name="connsiteX1" fmla="*/ 1889269 w 4161431"/>
                <a:gd name="connsiteY1" fmla="*/ 16536 h 601026"/>
                <a:gd name="connsiteX2" fmla="*/ 2272160 w 4161431"/>
                <a:gd name="connsiteY2" fmla="*/ 16536 h 601026"/>
                <a:gd name="connsiteX3" fmla="*/ 2272160 w 4161431"/>
                <a:gd name="connsiteY3" fmla="*/ 374320 h 601026"/>
                <a:gd name="connsiteX4" fmla="*/ 2514552 w 4161431"/>
                <a:gd name="connsiteY4" fmla="*/ 369924 h 601026"/>
                <a:gd name="connsiteX5" fmla="*/ 3591680 w 4161431"/>
                <a:gd name="connsiteY5" fmla="*/ 264926 h 601026"/>
                <a:gd name="connsiteX6" fmla="*/ 4161431 w 4161431"/>
                <a:gd name="connsiteY6" fmla="*/ 16536 h 601026"/>
                <a:gd name="connsiteX7" fmla="*/ 4161431 w 4161431"/>
                <a:gd name="connsiteY7" fmla="*/ 239770 h 601026"/>
                <a:gd name="connsiteX8" fmla="*/ 3591680 w 4161431"/>
                <a:gd name="connsiteY8" fmla="*/ 488162 h 601026"/>
                <a:gd name="connsiteX9" fmla="*/ 2080776 w 4161431"/>
                <a:gd name="connsiteY9" fmla="*/ 601026 h 601026"/>
                <a:gd name="connsiteX10" fmla="*/ 926428 w 4161431"/>
                <a:gd name="connsiteY10" fmla="*/ 540402 h 601026"/>
                <a:gd name="connsiteX11" fmla="*/ 0 w 4161431"/>
                <a:gd name="connsiteY11" fmla="*/ 239770 h 601026"/>
                <a:gd name="connsiteX12" fmla="*/ 0 w 4161431"/>
                <a:gd name="connsiteY12" fmla="*/ 16536 h 601026"/>
                <a:gd name="connsiteX0" fmla="*/ 0 w 4161431"/>
                <a:gd name="connsiteY0" fmla="*/ 16536 h 601026"/>
                <a:gd name="connsiteX1" fmla="*/ 1889269 w 4161431"/>
                <a:gd name="connsiteY1" fmla="*/ 16536 h 601026"/>
                <a:gd name="connsiteX2" fmla="*/ 2272160 w 4161431"/>
                <a:gd name="connsiteY2" fmla="*/ 16536 h 601026"/>
                <a:gd name="connsiteX3" fmla="*/ 2514552 w 4161431"/>
                <a:gd name="connsiteY3" fmla="*/ 369924 h 601026"/>
                <a:gd name="connsiteX4" fmla="*/ 3591680 w 4161431"/>
                <a:gd name="connsiteY4" fmla="*/ 264926 h 601026"/>
                <a:gd name="connsiteX5" fmla="*/ 4161431 w 4161431"/>
                <a:gd name="connsiteY5" fmla="*/ 16536 h 601026"/>
                <a:gd name="connsiteX6" fmla="*/ 4161431 w 4161431"/>
                <a:gd name="connsiteY6" fmla="*/ 239770 h 601026"/>
                <a:gd name="connsiteX7" fmla="*/ 3591680 w 4161431"/>
                <a:gd name="connsiteY7" fmla="*/ 488162 h 601026"/>
                <a:gd name="connsiteX8" fmla="*/ 2080776 w 4161431"/>
                <a:gd name="connsiteY8" fmla="*/ 601026 h 601026"/>
                <a:gd name="connsiteX9" fmla="*/ 926428 w 4161431"/>
                <a:gd name="connsiteY9" fmla="*/ 540402 h 601026"/>
                <a:gd name="connsiteX10" fmla="*/ 0 w 4161431"/>
                <a:gd name="connsiteY10" fmla="*/ 239770 h 601026"/>
                <a:gd name="connsiteX11" fmla="*/ 0 w 4161431"/>
                <a:gd name="connsiteY11" fmla="*/ 16536 h 601026"/>
                <a:gd name="connsiteX0" fmla="*/ 0 w 4161431"/>
                <a:gd name="connsiteY0" fmla="*/ 16536 h 601026"/>
                <a:gd name="connsiteX1" fmla="*/ 1889269 w 4161431"/>
                <a:gd name="connsiteY1" fmla="*/ 16536 h 601026"/>
                <a:gd name="connsiteX2" fmla="*/ 2272160 w 4161431"/>
                <a:gd name="connsiteY2" fmla="*/ 16536 h 601026"/>
                <a:gd name="connsiteX3" fmla="*/ 3591680 w 4161431"/>
                <a:gd name="connsiteY3" fmla="*/ 264926 h 601026"/>
                <a:gd name="connsiteX4" fmla="*/ 4161431 w 4161431"/>
                <a:gd name="connsiteY4" fmla="*/ 16536 h 601026"/>
                <a:gd name="connsiteX5" fmla="*/ 4161431 w 4161431"/>
                <a:gd name="connsiteY5" fmla="*/ 239770 h 601026"/>
                <a:gd name="connsiteX6" fmla="*/ 3591680 w 4161431"/>
                <a:gd name="connsiteY6" fmla="*/ 488162 h 601026"/>
                <a:gd name="connsiteX7" fmla="*/ 2080776 w 4161431"/>
                <a:gd name="connsiteY7" fmla="*/ 601026 h 601026"/>
                <a:gd name="connsiteX8" fmla="*/ 926428 w 4161431"/>
                <a:gd name="connsiteY8" fmla="*/ 540402 h 601026"/>
                <a:gd name="connsiteX9" fmla="*/ 0 w 4161431"/>
                <a:gd name="connsiteY9" fmla="*/ 239770 h 601026"/>
                <a:gd name="connsiteX10" fmla="*/ 0 w 4161431"/>
                <a:gd name="connsiteY10" fmla="*/ 16536 h 601026"/>
                <a:gd name="connsiteX0" fmla="*/ 0 w 4161431"/>
                <a:gd name="connsiteY0" fmla="*/ 16536 h 601026"/>
                <a:gd name="connsiteX1" fmla="*/ 1889269 w 4161431"/>
                <a:gd name="connsiteY1" fmla="*/ 16536 h 601026"/>
                <a:gd name="connsiteX2" fmla="*/ 2272160 w 4161431"/>
                <a:gd name="connsiteY2" fmla="*/ 16536 h 601026"/>
                <a:gd name="connsiteX3" fmla="*/ 4161431 w 4161431"/>
                <a:gd name="connsiteY3" fmla="*/ 16536 h 601026"/>
                <a:gd name="connsiteX4" fmla="*/ 4161431 w 4161431"/>
                <a:gd name="connsiteY4" fmla="*/ 239770 h 601026"/>
                <a:gd name="connsiteX5" fmla="*/ 3591680 w 4161431"/>
                <a:gd name="connsiteY5" fmla="*/ 488162 h 601026"/>
                <a:gd name="connsiteX6" fmla="*/ 2080776 w 4161431"/>
                <a:gd name="connsiteY6" fmla="*/ 601026 h 601026"/>
                <a:gd name="connsiteX7" fmla="*/ 926428 w 4161431"/>
                <a:gd name="connsiteY7" fmla="*/ 540402 h 601026"/>
                <a:gd name="connsiteX8" fmla="*/ 0 w 4161431"/>
                <a:gd name="connsiteY8" fmla="*/ 239770 h 601026"/>
                <a:gd name="connsiteX9" fmla="*/ 0 w 4161431"/>
                <a:gd name="connsiteY9" fmla="*/ 16536 h 601026"/>
                <a:gd name="connsiteX0" fmla="*/ 0 w 4161431"/>
                <a:gd name="connsiteY0" fmla="*/ 16536 h 601026"/>
                <a:gd name="connsiteX1" fmla="*/ 1889269 w 4161431"/>
                <a:gd name="connsiteY1" fmla="*/ 16536 h 601026"/>
                <a:gd name="connsiteX2" fmla="*/ 4161431 w 4161431"/>
                <a:gd name="connsiteY2" fmla="*/ 16536 h 601026"/>
                <a:gd name="connsiteX3" fmla="*/ 4161431 w 4161431"/>
                <a:gd name="connsiteY3" fmla="*/ 239770 h 601026"/>
                <a:gd name="connsiteX4" fmla="*/ 3591680 w 4161431"/>
                <a:gd name="connsiteY4" fmla="*/ 488162 h 601026"/>
                <a:gd name="connsiteX5" fmla="*/ 2080776 w 4161431"/>
                <a:gd name="connsiteY5" fmla="*/ 601026 h 601026"/>
                <a:gd name="connsiteX6" fmla="*/ 926428 w 4161431"/>
                <a:gd name="connsiteY6" fmla="*/ 540402 h 601026"/>
                <a:gd name="connsiteX7" fmla="*/ 0 w 4161431"/>
                <a:gd name="connsiteY7" fmla="*/ 239770 h 601026"/>
                <a:gd name="connsiteX8" fmla="*/ 0 w 4161431"/>
                <a:gd name="connsiteY8" fmla="*/ 16536 h 601026"/>
                <a:gd name="connsiteX0" fmla="*/ 0 w 4161431"/>
                <a:gd name="connsiteY0" fmla="*/ 27904 h 612394"/>
                <a:gd name="connsiteX1" fmla="*/ 4161431 w 4161431"/>
                <a:gd name="connsiteY1" fmla="*/ 27904 h 612394"/>
                <a:gd name="connsiteX2" fmla="*/ 4161431 w 4161431"/>
                <a:gd name="connsiteY2" fmla="*/ 251138 h 612394"/>
                <a:gd name="connsiteX3" fmla="*/ 3591680 w 4161431"/>
                <a:gd name="connsiteY3" fmla="*/ 499530 h 612394"/>
                <a:gd name="connsiteX4" fmla="*/ 2080776 w 4161431"/>
                <a:gd name="connsiteY4" fmla="*/ 612394 h 612394"/>
                <a:gd name="connsiteX5" fmla="*/ 926428 w 4161431"/>
                <a:gd name="connsiteY5" fmla="*/ 551770 h 612394"/>
                <a:gd name="connsiteX6" fmla="*/ 0 w 4161431"/>
                <a:gd name="connsiteY6" fmla="*/ 251138 h 612394"/>
                <a:gd name="connsiteX7" fmla="*/ 0 w 4161431"/>
                <a:gd name="connsiteY7" fmla="*/ 27904 h 612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161431" h="612394">
                  <a:moveTo>
                    <a:pt x="0" y="27904"/>
                  </a:moveTo>
                  <a:cubicBezTo>
                    <a:pt x="693572" y="-9302"/>
                    <a:pt x="3467859" y="-9302"/>
                    <a:pt x="4161431" y="27904"/>
                  </a:cubicBezTo>
                  <a:lnTo>
                    <a:pt x="4161431" y="251138"/>
                  </a:lnTo>
                  <a:cubicBezTo>
                    <a:pt x="4161431" y="347345"/>
                    <a:pt x="3944844" y="434825"/>
                    <a:pt x="3591680" y="499530"/>
                  </a:cubicBezTo>
                  <a:cubicBezTo>
                    <a:pt x="3212451" y="568993"/>
                    <a:pt x="2675801" y="612394"/>
                    <a:pt x="2080776" y="612394"/>
                  </a:cubicBezTo>
                  <a:cubicBezTo>
                    <a:pt x="1653717" y="612394"/>
                    <a:pt x="1256696" y="590070"/>
                    <a:pt x="926428" y="551770"/>
                  </a:cubicBezTo>
                  <a:cubicBezTo>
                    <a:pt x="367894" y="486951"/>
                    <a:pt x="0" y="376468"/>
                    <a:pt x="0" y="251138"/>
                  </a:cubicBezTo>
                  <a:lnTo>
                    <a:pt x="0" y="27904"/>
                  </a:lnTo>
                  <a:close/>
                </a:path>
              </a:pathLst>
            </a:custGeom>
            <a:solidFill>
              <a:srgbClr val="573D76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2310922F-F802-7963-A7A2-AD40C7E12546}"/>
                </a:ext>
              </a:extLst>
            </p:cNvPr>
            <p:cNvSpPr/>
            <p:nvPr/>
          </p:nvSpPr>
          <p:spPr>
            <a:xfrm>
              <a:off x="838315" y="2578550"/>
              <a:ext cx="4161318" cy="722509"/>
            </a:xfrm>
            <a:custGeom>
              <a:avLst/>
              <a:gdLst>
                <a:gd name="connsiteX0" fmla="*/ 2498400 w 2498401"/>
                <a:gd name="connsiteY0" fmla="*/ 216893 h 433785"/>
                <a:gd name="connsiteX1" fmla="*/ 1249199 w 2498401"/>
                <a:gd name="connsiteY1" fmla="*/ 433786 h 433785"/>
                <a:gd name="connsiteX2" fmla="*/ -3 w 2498401"/>
                <a:gd name="connsiteY2" fmla="*/ 216893 h 433785"/>
                <a:gd name="connsiteX3" fmla="*/ 1249199 w 2498401"/>
                <a:gd name="connsiteY3" fmla="*/ 0 h 433785"/>
                <a:gd name="connsiteX4" fmla="*/ 2498400 w 2498401"/>
                <a:gd name="connsiteY4" fmla="*/ 216893 h 4337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98401" h="433785">
                  <a:moveTo>
                    <a:pt x="2498400" y="216893"/>
                  </a:moveTo>
                  <a:cubicBezTo>
                    <a:pt x="2498400" y="336680"/>
                    <a:pt x="1939115" y="433786"/>
                    <a:pt x="1249199" y="433786"/>
                  </a:cubicBezTo>
                  <a:cubicBezTo>
                    <a:pt x="559283" y="433786"/>
                    <a:pt x="-3" y="336680"/>
                    <a:pt x="-3" y="216893"/>
                  </a:cubicBezTo>
                  <a:cubicBezTo>
                    <a:pt x="-3" y="97107"/>
                    <a:pt x="559283" y="0"/>
                    <a:pt x="1249199" y="0"/>
                  </a:cubicBezTo>
                  <a:cubicBezTo>
                    <a:pt x="1939115" y="0"/>
                    <a:pt x="2498400" y="97107"/>
                    <a:pt x="2498400" y="216893"/>
                  </a:cubicBezTo>
                  <a:close/>
                </a:path>
              </a:pathLst>
            </a:custGeom>
            <a:solidFill>
              <a:srgbClr val="805AAB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6" name="Graphic 15" descr="Gears with solid fill">
            <a:extLst>
              <a:ext uri="{FF2B5EF4-FFF2-40B4-BE49-F238E27FC236}">
                <a16:creationId xmlns:a16="http://schemas.microsoft.com/office/drawing/2014/main" id="{D0F1939D-E85B-7947-0450-578C0AD139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44654" y="2732938"/>
            <a:ext cx="548640" cy="548640"/>
          </a:xfrm>
          <a:prstGeom prst="rect">
            <a:avLst/>
          </a:prstGeom>
        </p:spPr>
      </p:pic>
      <p:grpSp>
        <p:nvGrpSpPr>
          <p:cNvPr id="71" name="Group 70">
            <a:extLst>
              <a:ext uri="{FF2B5EF4-FFF2-40B4-BE49-F238E27FC236}">
                <a16:creationId xmlns:a16="http://schemas.microsoft.com/office/drawing/2014/main" id="{45EE1AA7-F1BF-CCBF-7793-C2C97E61E40D}"/>
              </a:ext>
            </a:extLst>
          </p:cNvPr>
          <p:cNvGrpSpPr/>
          <p:nvPr/>
        </p:nvGrpSpPr>
        <p:grpSpPr>
          <a:xfrm>
            <a:off x="1224286" y="1867372"/>
            <a:ext cx="3389376" cy="811690"/>
            <a:chOff x="1224286" y="1867372"/>
            <a:chExt cx="3389376" cy="811690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4F84D4C7-F7E6-7AEC-4E9D-CCE58DEE898D}"/>
                </a:ext>
              </a:extLst>
            </p:cNvPr>
            <p:cNvSpPr/>
            <p:nvPr/>
          </p:nvSpPr>
          <p:spPr>
            <a:xfrm>
              <a:off x="1224344" y="2133694"/>
              <a:ext cx="3389261" cy="545368"/>
            </a:xfrm>
            <a:custGeom>
              <a:avLst/>
              <a:gdLst>
                <a:gd name="connsiteX0" fmla="*/ 0 w 3389261"/>
                <a:gd name="connsiteY0" fmla="*/ 0 h 517520"/>
                <a:gd name="connsiteX1" fmla="*/ 754489 w 3389261"/>
                <a:gd name="connsiteY1" fmla="*/ 244879 h 517520"/>
                <a:gd name="connsiteX2" fmla="*/ 1194977 w 3389261"/>
                <a:gd name="connsiteY2" fmla="*/ 281267 h 517520"/>
                <a:gd name="connsiteX3" fmla="*/ 1503184 w 3389261"/>
                <a:gd name="connsiteY3" fmla="*/ 289296 h 517520"/>
                <a:gd name="connsiteX4" fmla="*/ 1503184 w 3389261"/>
                <a:gd name="connsiteY4" fmla="*/ 0 h 517520"/>
                <a:gd name="connsiteX5" fmla="*/ 1886075 w 3389261"/>
                <a:gd name="connsiteY5" fmla="*/ 0 h 517520"/>
                <a:gd name="connsiteX6" fmla="*/ 1886075 w 3389261"/>
                <a:gd name="connsiteY6" fmla="*/ 290820 h 517520"/>
                <a:gd name="connsiteX7" fmla="*/ 2047873 w 3389261"/>
                <a:gd name="connsiteY7" fmla="*/ 287892 h 517520"/>
                <a:gd name="connsiteX8" fmla="*/ 2925138 w 3389261"/>
                <a:gd name="connsiteY8" fmla="*/ 202385 h 517520"/>
                <a:gd name="connsiteX9" fmla="*/ 3389261 w 3389261"/>
                <a:gd name="connsiteY9" fmla="*/ 113 h 517520"/>
                <a:gd name="connsiteX10" fmla="*/ 3389261 w 3389261"/>
                <a:gd name="connsiteY10" fmla="*/ 223348 h 517520"/>
                <a:gd name="connsiteX11" fmla="*/ 2925138 w 3389261"/>
                <a:gd name="connsiteY11" fmla="*/ 425619 h 517520"/>
                <a:gd name="connsiteX12" fmla="*/ 1694631 w 3389261"/>
                <a:gd name="connsiteY12" fmla="*/ 517520 h 517520"/>
                <a:gd name="connsiteX13" fmla="*/ 754489 w 3389261"/>
                <a:gd name="connsiteY13" fmla="*/ 468114 h 517520"/>
                <a:gd name="connsiteX14" fmla="*/ 0 w 3389261"/>
                <a:gd name="connsiteY14" fmla="*/ 223235 h 517520"/>
                <a:gd name="connsiteX0" fmla="*/ 0 w 3389261"/>
                <a:gd name="connsiteY0" fmla="*/ 0 h 517520"/>
                <a:gd name="connsiteX1" fmla="*/ 754489 w 3389261"/>
                <a:gd name="connsiteY1" fmla="*/ 244879 h 517520"/>
                <a:gd name="connsiteX2" fmla="*/ 1194977 w 3389261"/>
                <a:gd name="connsiteY2" fmla="*/ 281267 h 517520"/>
                <a:gd name="connsiteX3" fmla="*/ 1503184 w 3389261"/>
                <a:gd name="connsiteY3" fmla="*/ 0 h 517520"/>
                <a:gd name="connsiteX4" fmla="*/ 1886075 w 3389261"/>
                <a:gd name="connsiteY4" fmla="*/ 0 h 517520"/>
                <a:gd name="connsiteX5" fmla="*/ 1886075 w 3389261"/>
                <a:gd name="connsiteY5" fmla="*/ 290820 h 517520"/>
                <a:gd name="connsiteX6" fmla="*/ 2047873 w 3389261"/>
                <a:gd name="connsiteY6" fmla="*/ 287892 h 517520"/>
                <a:gd name="connsiteX7" fmla="*/ 2925138 w 3389261"/>
                <a:gd name="connsiteY7" fmla="*/ 202385 h 517520"/>
                <a:gd name="connsiteX8" fmla="*/ 3389261 w 3389261"/>
                <a:gd name="connsiteY8" fmla="*/ 113 h 517520"/>
                <a:gd name="connsiteX9" fmla="*/ 3389261 w 3389261"/>
                <a:gd name="connsiteY9" fmla="*/ 223348 h 517520"/>
                <a:gd name="connsiteX10" fmla="*/ 2925138 w 3389261"/>
                <a:gd name="connsiteY10" fmla="*/ 425619 h 517520"/>
                <a:gd name="connsiteX11" fmla="*/ 1694631 w 3389261"/>
                <a:gd name="connsiteY11" fmla="*/ 517520 h 517520"/>
                <a:gd name="connsiteX12" fmla="*/ 754489 w 3389261"/>
                <a:gd name="connsiteY12" fmla="*/ 468114 h 517520"/>
                <a:gd name="connsiteX13" fmla="*/ 0 w 3389261"/>
                <a:gd name="connsiteY13" fmla="*/ 223235 h 517520"/>
                <a:gd name="connsiteX14" fmla="*/ 0 w 3389261"/>
                <a:gd name="connsiteY14" fmla="*/ 0 h 517520"/>
                <a:gd name="connsiteX0" fmla="*/ 0 w 3389261"/>
                <a:gd name="connsiteY0" fmla="*/ 0 h 517520"/>
                <a:gd name="connsiteX1" fmla="*/ 754489 w 3389261"/>
                <a:gd name="connsiteY1" fmla="*/ 244879 h 517520"/>
                <a:gd name="connsiteX2" fmla="*/ 1503184 w 3389261"/>
                <a:gd name="connsiteY2" fmla="*/ 0 h 517520"/>
                <a:gd name="connsiteX3" fmla="*/ 1886075 w 3389261"/>
                <a:gd name="connsiteY3" fmla="*/ 0 h 517520"/>
                <a:gd name="connsiteX4" fmla="*/ 1886075 w 3389261"/>
                <a:gd name="connsiteY4" fmla="*/ 290820 h 517520"/>
                <a:gd name="connsiteX5" fmla="*/ 2047873 w 3389261"/>
                <a:gd name="connsiteY5" fmla="*/ 287892 h 517520"/>
                <a:gd name="connsiteX6" fmla="*/ 2925138 w 3389261"/>
                <a:gd name="connsiteY6" fmla="*/ 202385 h 517520"/>
                <a:gd name="connsiteX7" fmla="*/ 3389261 w 3389261"/>
                <a:gd name="connsiteY7" fmla="*/ 113 h 517520"/>
                <a:gd name="connsiteX8" fmla="*/ 3389261 w 3389261"/>
                <a:gd name="connsiteY8" fmla="*/ 223348 h 517520"/>
                <a:gd name="connsiteX9" fmla="*/ 2925138 w 3389261"/>
                <a:gd name="connsiteY9" fmla="*/ 425619 h 517520"/>
                <a:gd name="connsiteX10" fmla="*/ 1694631 w 3389261"/>
                <a:gd name="connsiteY10" fmla="*/ 517520 h 517520"/>
                <a:gd name="connsiteX11" fmla="*/ 754489 w 3389261"/>
                <a:gd name="connsiteY11" fmla="*/ 468114 h 517520"/>
                <a:gd name="connsiteX12" fmla="*/ 0 w 3389261"/>
                <a:gd name="connsiteY12" fmla="*/ 223235 h 517520"/>
                <a:gd name="connsiteX13" fmla="*/ 0 w 3389261"/>
                <a:gd name="connsiteY13" fmla="*/ 0 h 517520"/>
                <a:gd name="connsiteX0" fmla="*/ 0 w 3389261"/>
                <a:gd name="connsiteY0" fmla="*/ 16536 h 534056"/>
                <a:gd name="connsiteX1" fmla="*/ 1503184 w 3389261"/>
                <a:gd name="connsiteY1" fmla="*/ 16536 h 534056"/>
                <a:gd name="connsiteX2" fmla="*/ 1886075 w 3389261"/>
                <a:gd name="connsiteY2" fmla="*/ 16536 h 534056"/>
                <a:gd name="connsiteX3" fmla="*/ 1886075 w 3389261"/>
                <a:gd name="connsiteY3" fmla="*/ 307356 h 534056"/>
                <a:gd name="connsiteX4" fmla="*/ 2047873 w 3389261"/>
                <a:gd name="connsiteY4" fmla="*/ 304428 h 534056"/>
                <a:gd name="connsiteX5" fmla="*/ 2925138 w 3389261"/>
                <a:gd name="connsiteY5" fmla="*/ 218921 h 534056"/>
                <a:gd name="connsiteX6" fmla="*/ 3389261 w 3389261"/>
                <a:gd name="connsiteY6" fmla="*/ 16649 h 534056"/>
                <a:gd name="connsiteX7" fmla="*/ 3389261 w 3389261"/>
                <a:gd name="connsiteY7" fmla="*/ 239884 h 534056"/>
                <a:gd name="connsiteX8" fmla="*/ 2925138 w 3389261"/>
                <a:gd name="connsiteY8" fmla="*/ 442155 h 534056"/>
                <a:gd name="connsiteX9" fmla="*/ 1694631 w 3389261"/>
                <a:gd name="connsiteY9" fmla="*/ 534056 h 534056"/>
                <a:gd name="connsiteX10" fmla="*/ 754489 w 3389261"/>
                <a:gd name="connsiteY10" fmla="*/ 484650 h 534056"/>
                <a:gd name="connsiteX11" fmla="*/ 0 w 3389261"/>
                <a:gd name="connsiteY11" fmla="*/ 239771 h 534056"/>
                <a:gd name="connsiteX12" fmla="*/ 0 w 3389261"/>
                <a:gd name="connsiteY12" fmla="*/ 16536 h 534056"/>
                <a:gd name="connsiteX0" fmla="*/ 0 w 3389261"/>
                <a:gd name="connsiteY0" fmla="*/ 16536 h 534056"/>
                <a:gd name="connsiteX1" fmla="*/ 1503184 w 3389261"/>
                <a:gd name="connsiteY1" fmla="*/ 16536 h 534056"/>
                <a:gd name="connsiteX2" fmla="*/ 1886075 w 3389261"/>
                <a:gd name="connsiteY2" fmla="*/ 16536 h 534056"/>
                <a:gd name="connsiteX3" fmla="*/ 2047873 w 3389261"/>
                <a:gd name="connsiteY3" fmla="*/ 304428 h 534056"/>
                <a:gd name="connsiteX4" fmla="*/ 2925138 w 3389261"/>
                <a:gd name="connsiteY4" fmla="*/ 218921 h 534056"/>
                <a:gd name="connsiteX5" fmla="*/ 3389261 w 3389261"/>
                <a:gd name="connsiteY5" fmla="*/ 16649 h 534056"/>
                <a:gd name="connsiteX6" fmla="*/ 3389261 w 3389261"/>
                <a:gd name="connsiteY6" fmla="*/ 239884 h 534056"/>
                <a:gd name="connsiteX7" fmla="*/ 2925138 w 3389261"/>
                <a:gd name="connsiteY7" fmla="*/ 442155 h 534056"/>
                <a:gd name="connsiteX8" fmla="*/ 1694631 w 3389261"/>
                <a:gd name="connsiteY8" fmla="*/ 534056 h 534056"/>
                <a:gd name="connsiteX9" fmla="*/ 754489 w 3389261"/>
                <a:gd name="connsiteY9" fmla="*/ 484650 h 534056"/>
                <a:gd name="connsiteX10" fmla="*/ 0 w 3389261"/>
                <a:gd name="connsiteY10" fmla="*/ 239771 h 534056"/>
                <a:gd name="connsiteX11" fmla="*/ 0 w 3389261"/>
                <a:gd name="connsiteY11" fmla="*/ 16536 h 534056"/>
                <a:gd name="connsiteX0" fmla="*/ 0 w 3389261"/>
                <a:gd name="connsiteY0" fmla="*/ 16536 h 534056"/>
                <a:gd name="connsiteX1" fmla="*/ 1503184 w 3389261"/>
                <a:gd name="connsiteY1" fmla="*/ 16536 h 534056"/>
                <a:gd name="connsiteX2" fmla="*/ 1886075 w 3389261"/>
                <a:gd name="connsiteY2" fmla="*/ 16536 h 534056"/>
                <a:gd name="connsiteX3" fmla="*/ 2925138 w 3389261"/>
                <a:gd name="connsiteY3" fmla="*/ 218921 h 534056"/>
                <a:gd name="connsiteX4" fmla="*/ 3389261 w 3389261"/>
                <a:gd name="connsiteY4" fmla="*/ 16649 h 534056"/>
                <a:gd name="connsiteX5" fmla="*/ 3389261 w 3389261"/>
                <a:gd name="connsiteY5" fmla="*/ 239884 h 534056"/>
                <a:gd name="connsiteX6" fmla="*/ 2925138 w 3389261"/>
                <a:gd name="connsiteY6" fmla="*/ 442155 h 534056"/>
                <a:gd name="connsiteX7" fmla="*/ 1694631 w 3389261"/>
                <a:gd name="connsiteY7" fmla="*/ 534056 h 534056"/>
                <a:gd name="connsiteX8" fmla="*/ 754489 w 3389261"/>
                <a:gd name="connsiteY8" fmla="*/ 484650 h 534056"/>
                <a:gd name="connsiteX9" fmla="*/ 0 w 3389261"/>
                <a:gd name="connsiteY9" fmla="*/ 239771 h 534056"/>
                <a:gd name="connsiteX10" fmla="*/ 0 w 3389261"/>
                <a:gd name="connsiteY10" fmla="*/ 16536 h 534056"/>
                <a:gd name="connsiteX0" fmla="*/ 0 w 3389261"/>
                <a:gd name="connsiteY0" fmla="*/ 16536 h 534056"/>
                <a:gd name="connsiteX1" fmla="*/ 1503184 w 3389261"/>
                <a:gd name="connsiteY1" fmla="*/ 16536 h 534056"/>
                <a:gd name="connsiteX2" fmla="*/ 1886075 w 3389261"/>
                <a:gd name="connsiteY2" fmla="*/ 16536 h 534056"/>
                <a:gd name="connsiteX3" fmla="*/ 3389261 w 3389261"/>
                <a:gd name="connsiteY3" fmla="*/ 16649 h 534056"/>
                <a:gd name="connsiteX4" fmla="*/ 3389261 w 3389261"/>
                <a:gd name="connsiteY4" fmla="*/ 239884 h 534056"/>
                <a:gd name="connsiteX5" fmla="*/ 2925138 w 3389261"/>
                <a:gd name="connsiteY5" fmla="*/ 442155 h 534056"/>
                <a:gd name="connsiteX6" fmla="*/ 1694631 w 3389261"/>
                <a:gd name="connsiteY6" fmla="*/ 534056 h 534056"/>
                <a:gd name="connsiteX7" fmla="*/ 754489 w 3389261"/>
                <a:gd name="connsiteY7" fmla="*/ 484650 h 534056"/>
                <a:gd name="connsiteX8" fmla="*/ 0 w 3389261"/>
                <a:gd name="connsiteY8" fmla="*/ 239771 h 534056"/>
                <a:gd name="connsiteX9" fmla="*/ 0 w 3389261"/>
                <a:gd name="connsiteY9" fmla="*/ 16536 h 534056"/>
                <a:gd name="connsiteX0" fmla="*/ 0 w 3389261"/>
                <a:gd name="connsiteY0" fmla="*/ 16536 h 534056"/>
                <a:gd name="connsiteX1" fmla="*/ 1503184 w 3389261"/>
                <a:gd name="connsiteY1" fmla="*/ 16536 h 534056"/>
                <a:gd name="connsiteX2" fmla="*/ 3389261 w 3389261"/>
                <a:gd name="connsiteY2" fmla="*/ 16649 h 534056"/>
                <a:gd name="connsiteX3" fmla="*/ 3389261 w 3389261"/>
                <a:gd name="connsiteY3" fmla="*/ 239884 h 534056"/>
                <a:gd name="connsiteX4" fmla="*/ 2925138 w 3389261"/>
                <a:gd name="connsiteY4" fmla="*/ 442155 h 534056"/>
                <a:gd name="connsiteX5" fmla="*/ 1694631 w 3389261"/>
                <a:gd name="connsiteY5" fmla="*/ 534056 h 534056"/>
                <a:gd name="connsiteX6" fmla="*/ 754489 w 3389261"/>
                <a:gd name="connsiteY6" fmla="*/ 484650 h 534056"/>
                <a:gd name="connsiteX7" fmla="*/ 0 w 3389261"/>
                <a:gd name="connsiteY7" fmla="*/ 239771 h 534056"/>
                <a:gd name="connsiteX8" fmla="*/ 0 w 3389261"/>
                <a:gd name="connsiteY8" fmla="*/ 16536 h 534056"/>
                <a:gd name="connsiteX0" fmla="*/ 0 w 3389261"/>
                <a:gd name="connsiteY0" fmla="*/ 27848 h 545368"/>
                <a:gd name="connsiteX1" fmla="*/ 3389261 w 3389261"/>
                <a:gd name="connsiteY1" fmla="*/ 27961 h 545368"/>
                <a:gd name="connsiteX2" fmla="*/ 3389261 w 3389261"/>
                <a:gd name="connsiteY2" fmla="*/ 251196 h 545368"/>
                <a:gd name="connsiteX3" fmla="*/ 2925138 w 3389261"/>
                <a:gd name="connsiteY3" fmla="*/ 453467 h 545368"/>
                <a:gd name="connsiteX4" fmla="*/ 1694631 w 3389261"/>
                <a:gd name="connsiteY4" fmla="*/ 545368 h 545368"/>
                <a:gd name="connsiteX5" fmla="*/ 754489 w 3389261"/>
                <a:gd name="connsiteY5" fmla="*/ 495962 h 545368"/>
                <a:gd name="connsiteX6" fmla="*/ 0 w 3389261"/>
                <a:gd name="connsiteY6" fmla="*/ 251083 h 545368"/>
                <a:gd name="connsiteX7" fmla="*/ 0 w 3389261"/>
                <a:gd name="connsiteY7" fmla="*/ 27848 h 54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389261" h="545368">
                  <a:moveTo>
                    <a:pt x="0" y="27848"/>
                  </a:moveTo>
                  <a:cubicBezTo>
                    <a:pt x="564877" y="-9339"/>
                    <a:pt x="2824384" y="-9264"/>
                    <a:pt x="3389261" y="27961"/>
                  </a:cubicBezTo>
                  <a:lnTo>
                    <a:pt x="3389261" y="251196"/>
                  </a:lnTo>
                  <a:cubicBezTo>
                    <a:pt x="3389261" y="329499"/>
                    <a:pt x="3212790" y="400776"/>
                    <a:pt x="2925138" y="453467"/>
                  </a:cubicBezTo>
                  <a:cubicBezTo>
                    <a:pt x="2616293" y="510014"/>
                    <a:pt x="2179261" y="545368"/>
                    <a:pt x="1694631" y="545368"/>
                  </a:cubicBezTo>
                  <a:cubicBezTo>
                    <a:pt x="1346906" y="545368"/>
                    <a:pt x="1023557" y="527123"/>
                    <a:pt x="754489" y="495962"/>
                  </a:cubicBezTo>
                  <a:cubicBezTo>
                    <a:pt x="299549" y="443156"/>
                    <a:pt x="0" y="353182"/>
                    <a:pt x="0" y="251083"/>
                  </a:cubicBezTo>
                  <a:lnTo>
                    <a:pt x="0" y="2784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940EAE51-E711-C02B-2147-770FA23BADCD}"/>
                </a:ext>
              </a:extLst>
            </p:cNvPr>
            <p:cNvSpPr/>
            <p:nvPr/>
          </p:nvSpPr>
          <p:spPr>
            <a:xfrm>
              <a:off x="1224286" y="1867372"/>
              <a:ext cx="3389376" cy="588340"/>
            </a:xfrm>
            <a:custGeom>
              <a:avLst/>
              <a:gdLst>
                <a:gd name="connsiteX0" fmla="*/ 1017504 w 2034937"/>
                <a:gd name="connsiteY0" fmla="*/ 0 h 353232"/>
                <a:gd name="connsiteX1" fmla="*/ 2034937 w 2034937"/>
                <a:gd name="connsiteY1" fmla="*/ 176616 h 353232"/>
                <a:gd name="connsiteX2" fmla="*/ 1017504 w 2034937"/>
                <a:gd name="connsiteY2" fmla="*/ 353233 h 353232"/>
                <a:gd name="connsiteX3" fmla="*/ 0 w 2034937"/>
                <a:gd name="connsiteY3" fmla="*/ 176616 h 353232"/>
                <a:gd name="connsiteX4" fmla="*/ 1017504 w 2034937"/>
                <a:gd name="connsiteY4" fmla="*/ 0 h 353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34937" h="353232">
                  <a:moveTo>
                    <a:pt x="1017504" y="0"/>
                  </a:moveTo>
                  <a:cubicBezTo>
                    <a:pt x="1579364" y="0"/>
                    <a:pt x="2034937" y="79124"/>
                    <a:pt x="2034937" y="176616"/>
                  </a:cubicBezTo>
                  <a:cubicBezTo>
                    <a:pt x="2034937" y="274109"/>
                    <a:pt x="1579430" y="353233"/>
                    <a:pt x="1017504" y="353233"/>
                  </a:cubicBezTo>
                  <a:cubicBezTo>
                    <a:pt x="455574" y="353233"/>
                    <a:pt x="0" y="274177"/>
                    <a:pt x="0" y="176616"/>
                  </a:cubicBezTo>
                  <a:cubicBezTo>
                    <a:pt x="0" y="79056"/>
                    <a:pt x="455504" y="0"/>
                    <a:pt x="1017504" y="0"/>
                  </a:cubicBezTo>
                  <a:close/>
                </a:path>
              </a:pathLst>
            </a:cu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8" name="Graphic 17" descr="Lightbulb with solid fill">
            <a:extLst>
              <a:ext uri="{FF2B5EF4-FFF2-40B4-BE49-F238E27FC236}">
                <a16:creationId xmlns:a16="http://schemas.microsoft.com/office/drawing/2014/main" id="{86AF6AC7-BAD8-E581-4196-7FC51B0A931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13234" y="1997666"/>
            <a:ext cx="411480" cy="411480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70D5A438-604C-0BBB-D983-C2BDCDD863EC}"/>
              </a:ext>
            </a:extLst>
          </p:cNvPr>
          <p:cNvGrpSpPr/>
          <p:nvPr/>
        </p:nvGrpSpPr>
        <p:grpSpPr>
          <a:xfrm>
            <a:off x="2040887" y="1374306"/>
            <a:ext cx="1756174" cy="528056"/>
            <a:chOff x="2040887" y="1366623"/>
            <a:chExt cx="1756174" cy="528056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66B1E72-FD07-4659-4A8A-566D87E50DE0}"/>
                </a:ext>
              </a:extLst>
            </p:cNvPr>
            <p:cNvSpPr/>
            <p:nvPr/>
          </p:nvSpPr>
          <p:spPr>
            <a:xfrm>
              <a:off x="2040887" y="1491131"/>
              <a:ext cx="1756174" cy="403548"/>
            </a:xfrm>
            <a:custGeom>
              <a:avLst/>
              <a:gdLst>
                <a:gd name="connsiteX0" fmla="*/ 0 w 1756174"/>
                <a:gd name="connsiteY0" fmla="*/ 0 h 375644"/>
                <a:gd name="connsiteX1" fmla="*/ 390906 w 1756174"/>
                <a:gd name="connsiteY1" fmla="*/ 126801 h 375644"/>
                <a:gd name="connsiteX2" fmla="*/ 619166 w 1756174"/>
                <a:gd name="connsiteY2" fmla="*/ 145683 h 375644"/>
                <a:gd name="connsiteX3" fmla="*/ 686642 w 1756174"/>
                <a:gd name="connsiteY3" fmla="*/ 147437 h 375644"/>
                <a:gd name="connsiteX4" fmla="*/ 686642 w 1756174"/>
                <a:gd name="connsiteY4" fmla="*/ 0 h 375644"/>
                <a:gd name="connsiteX5" fmla="*/ 1069533 w 1756174"/>
                <a:gd name="connsiteY5" fmla="*/ 0 h 375644"/>
                <a:gd name="connsiteX6" fmla="*/ 1069533 w 1756174"/>
                <a:gd name="connsiteY6" fmla="*/ 145472 h 375644"/>
                <a:gd name="connsiteX7" fmla="*/ 1231020 w 1756174"/>
                <a:gd name="connsiteY7" fmla="*/ 139621 h 375644"/>
                <a:gd name="connsiteX8" fmla="*/ 1515669 w 1756174"/>
                <a:gd name="connsiteY8" fmla="*/ 104819 h 375644"/>
                <a:gd name="connsiteX9" fmla="*/ 1756174 w 1756174"/>
                <a:gd name="connsiteY9" fmla="*/ 0 h 375644"/>
                <a:gd name="connsiteX10" fmla="*/ 1756174 w 1756174"/>
                <a:gd name="connsiteY10" fmla="*/ 223234 h 375644"/>
                <a:gd name="connsiteX11" fmla="*/ 1515669 w 1756174"/>
                <a:gd name="connsiteY11" fmla="*/ 328051 h 375644"/>
                <a:gd name="connsiteX12" fmla="*/ 878032 w 1756174"/>
                <a:gd name="connsiteY12" fmla="*/ 375644 h 375644"/>
                <a:gd name="connsiteX13" fmla="*/ 390906 w 1756174"/>
                <a:gd name="connsiteY13" fmla="*/ 350036 h 375644"/>
                <a:gd name="connsiteX14" fmla="*/ 0 w 1756174"/>
                <a:gd name="connsiteY14" fmla="*/ 223234 h 375644"/>
                <a:gd name="connsiteX0" fmla="*/ 0 w 1756174"/>
                <a:gd name="connsiteY0" fmla="*/ 0 h 375644"/>
                <a:gd name="connsiteX1" fmla="*/ 390906 w 1756174"/>
                <a:gd name="connsiteY1" fmla="*/ 126801 h 375644"/>
                <a:gd name="connsiteX2" fmla="*/ 619166 w 1756174"/>
                <a:gd name="connsiteY2" fmla="*/ 145683 h 375644"/>
                <a:gd name="connsiteX3" fmla="*/ 686642 w 1756174"/>
                <a:gd name="connsiteY3" fmla="*/ 0 h 375644"/>
                <a:gd name="connsiteX4" fmla="*/ 1069533 w 1756174"/>
                <a:gd name="connsiteY4" fmla="*/ 0 h 375644"/>
                <a:gd name="connsiteX5" fmla="*/ 1069533 w 1756174"/>
                <a:gd name="connsiteY5" fmla="*/ 145472 h 375644"/>
                <a:gd name="connsiteX6" fmla="*/ 1231020 w 1756174"/>
                <a:gd name="connsiteY6" fmla="*/ 139621 h 375644"/>
                <a:gd name="connsiteX7" fmla="*/ 1515669 w 1756174"/>
                <a:gd name="connsiteY7" fmla="*/ 104819 h 375644"/>
                <a:gd name="connsiteX8" fmla="*/ 1756174 w 1756174"/>
                <a:gd name="connsiteY8" fmla="*/ 0 h 375644"/>
                <a:gd name="connsiteX9" fmla="*/ 1756174 w 1756174"/>
                <a:gd name="connsiteY9" fmla="*/ 223234 h 375644"/>
                <a:gd name="connsiteX10" fmla="*/ 1515669 w 1756174"/>
                <a:gd name="connsiteY10" fmla="*/ 328051 h 375644"/>
                <a:gd name="connsiteX11" fmla="*/ 878032 w 1756174"/>
                <a:gd name="connsiteY11" fmla="*/ 375644 h 375644"/>
                <a:gd name="connsiteX12" fmla="*/ 390906 w 1756174"/>
                <a:gd name="connsiteY12" fmla="*/ 350036 h 375644"/>
                <a:gd name="connsiteX13" fmla="*/ 0 w 1756174"/>
                <a:gd name="connsiteY13" fmla="*/ 223234 h 375644"/>
                <a:gd name="connsiteX14" fmla="*/ 0 w 1756174"/>
                <a:gd name="connsiteY14" fmla="*/ 0 h 375644"/>
                <a:gd name="connsiteX0" fmla="*/ 0 w 1756174"/>
                <a:gd name="connsiteY0" fmla="*/ 0 h 375644"/>
                <a:gd name="connsiteX1" fmla="*/ 390906 w 1756174"/>
                <a:gd name="connsiteY1" fmla="*/ 126801 h 375644"/>
                <a:gd name="connsiteX2" fmla="*/ 686642 w 1756174"/>
                <a:gd name="connsiteY2" fmla="*/ 0 h 375644"/>
                <a:gd name="connsiteX3" fmla="*/ 1069533 w 1756174"/>
                <a:gd name="connsiteY3" fmla="*/ 0 h 375644"/>
                <a:gd name="connsiteX4" fmla="*/ 1069533 w 1756174"/>
                <a:gd name="connsiteY4" fmla="*/ 145472 h 375644"/>
                <a:gd name="connsiteX5" fmla="*/ 1231020 w 1756174"/>
                <a:gd name="connsiteY5" fmla="*/ 139621 h 375644"/>
                <a:gd name="connsiteX6" fmla="*/ 1515669 w 1756174"/>
                <a:gd name="connsiteY6" fmla="*/ 104819 h 375644"/>
                <a:gd name="connsiteX7" fmla="*/ 1756174 w 1756174"/>
                <a:gd name="connsiteY7" fmla="*/ 0 h 375644"/>
                <a:gd name="connsiteX8" fmla="*/ 1756174 w 1756174"/>
                <a:gd name="connsiteY8" fmla="*/ 223234 h 375644"/>
                <a:gd name="connsiteX9" fmla="*/ 1515669 w 1756174"/>
                <a:gd name="connsiteY9" fmla="*/ 328051 h 375644"/>
                <a:gd name="connsiteX10" fmla="*/ 878032 w 1756174"/>
                <a:gd name="connsiteY10" fmla="*/ 375644 h 375644"/>
                <a:gd name="connsiteX11" fmla="*/ 390906 w 1756174"/>
                <a:gd name="connsiteY11" fmla="*/ 350036 h 375644"/>
                <a:gd name="connsiteX12" fmla="*/ 0 w 1756174"/>
                <a:gd name="connsiteY12" fmla="*/ 223234 h 375644"/>
                <a:gd name="connsiteX13" fmla="*/ 0 w 1756174"/>
                <a:gd name="connsiteY13" fmla="*/ 0 h 375644"/>
                <a:gd name="connsiteX0" fmla="*/ 0 w 1756174"/>
                <a:gd name="connsiteY0" fmla="*/ 16536 h 392180"/>
                <a:gd name="connsiteX1" fmla="*/ 686642 w 1756174"/>
                <a:gd name="connsiteY1" fmla="*/ 16536 h 392180"/>
                <a:gd name="connsiteX2" fmla="*/ 1069533 w 1756174"/>
                <a:gd name="connsiteY2" fmla="*/ 16536 h 392180"/>
                <a:gd name="connsiteX3" fmla="*/ 1069533 w 1756174"/>
                <a:gd name="connsiteY3" fmla="*/ 162008 h 392180"/>
                <a:gd name="connsiteX4" fmla="*/ 1231020 w 1756174"/>
                <a:gd name="connsiteY4" fmla="*/ 156157 h 392180"/>
                <a:gd name="connsiteX5" fmla="*/ 1515669 w 1756174"/>
                <a:gd name="connsiteY5" fmla="*/ 121355 h 392180"/>
                <a:gd name="connsiteX6" fmla="*/ 1756174 w 1756174"/>
                <a:gd name="connsiteY6" fmla="*/ 16536 h 392180"/>
                <a:gd name="connsiteX7" fmla="*/ 1756174 w 1756174"/>
                <a:gd name="connsiteY7" fmla="*/ 239770 h 392180"/>
                <a:gd name="connsiteX8" fmla="*/ 1515669 w 1756174"/>
                <a:gd name="connsiteY8" fmla="*/ 344587 h 392180"/>
                <a:gd name="connsiteX9" fmla="*/ 878032 w 1756174"/>
                <a:gd name="connsiteY9" fmla="*/ 392180 h 392180"/>
                <a:gd name="connsiteX10" fmla="*/ 390906 w 1756174"/>
                <a:gd name="connsiteY10" fmla="*/ 366572 h 392180"/>
                <a:gd name="connsiteX11" fmla="*/ 0 w 1756174"/>
                <a:gd name="connsiteY11" fmla="*/ 239770 h 392180"/>
                <a:gd name="connsiteX12" fmla="*/ 0 w 1756174"/>
                <a:gd name="connsiteY12" fmla="*/ 16536 h 392180"/>
                <a:gd name="connsiteX0" fmla="*/ 0 w 1756174"/>
                <a:gd name="connsiteY0" fmla="*/ 16536 h 392180"/>
                <a:gd name="connsiteX1" fmla="*/ 686642 w 1756174"/>
                <a:gd name="connsiteY1" fmla="*/ 16536 h 392180"/>
                <a:gd name="connsiteX2" fmla="*/ 1069533 w 1756174"/>
                <a:gd name="connsiteY2" fmla="*/ 16536 h 392180"/>
                <a:gd name="connsiteX3" fmla="*/ 1231020 w 1756174"/>
                <a:gd name="connsiteY3" fmla="*/ 156157 h 392180"/>
                <a:gd name="connsiteX4" fmla="*/ 1515669 w 1756174"/>
                <a:gd name="connsiteY4" fmla="*/ 121355 h 392180"/>
                <a:gd name="connsiteX5" fmla="*/ 1756174 w 1756174"/>
                <a:gd name="connsiteY5" fmla="*/ 16536 h 392180"/>
                <a:gd name="connsiteX6" fmla="*/ 1756174 w 1756174"/>
                <a:gd name="connsiteY6" fmla="*/ 239770 h 392180"/>
                <a:gd name="connsiteX7" fmla="*/ 1515669 w 1756174"/>
                <a:gd name="connsiteY7" fmla="*/ 344587 h 392180"/>
                <a:gd name="connsiteX8" fmla="*/ 878032 w 1756174"/>
                <a:gd name="connsiteY8" fmla="*/ 392180 h 392180"/>
                <a:gd name="connsiteX9" fmla="*/ 390906 w 1756174"/>
                <a:gd name="connsiteY9" fmla="*/ 366572 h 392180"/>
                <a:gd name="connsiteX10" fmla="*/ 0 w 1756174"/>
                <a:gd name="connsiteY10" fmla="*/ 239770 h 392180"/>
                <a:gd name="connsiteX11" fmla="*/ 0 w 1756174"/>
                <a:gd name="connsiteY11" fmla="*/ 16536 h 392180"/>
                <a:gd name="connsiteX0" fmla="*/ 0 w 1756174"/>
                <a:gd name="connsiteY0" fmla="*/ 16536 h 392180"/>
                <a:gd name="connsiteX1" fmla="*/ 686642 w 1756174"/>
                <a:gd name="connsiteY1" fmla="*/ 16536 h 392180"/>
                <a:gd name="connsiteX2" fmla="*/ 1069533 w 1756174"/>
                <a:gd name="connsiteY2" fmla="*/ 16536 h 392180"/>
                <a:gd name="connsiteX3" fmla="*/ 1515669 w 1756174"/>
                <a:gd name="connsiteY3" fmla="*/ 121355 h 392180"/>
                <a:gd name="connsiteX4" fmla="*/ 1756174 w 1756174"/>
                <a:gd name="connsiteY4" fmla="*/ 16536 h 392180"/>
                <a:gd name="connsiteX5" fmla="*/ 1756174 w 1756174"/>
                <a:gd name="connsiteY5" fmla="*/ 239770 h 392180"/>
                <a:gd name="connsiteX6" fmla="*/ 1515669 w 1756174"/>
                <a:gd name="connsiteY6" fmla="*/ 344587 h 392180"/>
                <a:gd name="connsiteX7" fmla="*/ 878032 w 1756174"/>
                <a:gd name="connsiteY7" fmla="*/ 392180 h 392180"/>
                <a:gd name="connsiteX8" fmla="*/ 390906 w 1756174"/>
                <a:gd name="connsiteY8" fmla="*/ 366572 h 392180"/>
                <a:gd name="connsiteX9" fmla="*/ 0 w 1756174"/>
                <a:gd name="connsiteY9" fmla="*/ 239770 h 392180"/>
                <a:gd name="connsiteX10" fmla="*/ 0 w 1756174"/>
                <a:gd name="connsiteY10" fmla="*/ 16536 h 392180"/>
                <a:gd name="connsiteX0" fmla="*/ 0 w 1756174"/>
                <a:gd name="connsiteY0" fmla="*/ 16536 h 392180"/>
                <a:gd name="connsiteX1" fmla="*/ 686642 w 1756174"/>
                <a:gd name="connsiteY1" fmla="*/ 16536 h 392180"/>
                <a:gd name="connsiteX2" fmla="*/ 1069533 w 1756174"/>
                <a:gd name="connsiteY2" fmla="*/ 16536 h 392180"/>
                <a:gd name="connsiteX3" fmla="*/ 1756174 w 1756174"/>
                <a:gd name="connsiteY3" fmla="*/ 16536 h 392180"/>
                <a:gd name="connsiteX4" fmla="*/ 1756174 w 1756174"/>
                <a:gd name="connsiteY4" fmla="*/ 239770 h 392180"/>
                <a:gd name="connsiteX5" fmla="*/ 1515669 w 1756174"/>
                <a:gd name="connsiteY5" fmla="*/ 344587 h 392180"/>
                <a:gd name="connsiteX6" fmla="*/ 878032 w 1756174"/>
                <a:gd name="connsiteY6" fmla="*/ 392180 h 392180"/>
                <a:gd name="connsiteX7" fmla="*/ 390906 w 1756174"/>
                <a:gd name="connsiteY7" fmla="*/ 366572 h 392180"/>
                <a:gd name="connsiteX8" fmla="*/ 0 w 1756174"/>
                <a:gd name="connsiteY8" fmla="*/ 239770 h 392180"/>
                <a:gd name="connsiteX9" fmla="*/ 0 w 1756174"/>
                <a:gd name="connsiteY9" fmla="*/ 16536 h 392180"/>
                <a:gd name="connsiteX0" fmla="*/ 0 w 1756174"/>
                <a:gd name="connsiteY0" fmla="*/ 16536 h 392180"/>
                <a:gd name="connsiteX1" fmla="*/ 686642 w 1756174"/>
                <a:gd name="connsiteY1" fmla="*/ 16536 h 392180"/>
                <a:gd name="connsiteX2" fmla="*/ 1756174 w 1756174"/>
                <a:gd name="connsiteY2" fmla="*/ 16536 h 392180"/>
                <a:gd name="connsiteX3" fmla="*/ 1756174 w 1756174"/>
                <a:gd name="connsiteY3" fmla="*/ 239770 h 392180"/>
                <a:gd name="connsiteX4" fmla="*/ 1515669 w 1756174"/>
                <a:gd name="connsiteY4" fmla="*/ 344587 h 392180"/>
                <a:gd name="connsiteX5" fmla="*/ 878032 w 1756174"/>
                <a:gd name="connsiteY5" fmla="*/ 392180 h 392180"/>
                <a:gd name="connsiteX6" fmla="*/ 390906 w 1756174"/>
                <a:gd name="connsiteY6" fmla="*/ 366572 h 392180"/>
                <a:gd name="connsiteX7" fmla="*/ 0 w 1756174"/>
                <a:gd name="connsiteY7" fmla="*/ 239770 h 392180"/>
                <a:gd name="connsiteX8" fmla="*/ 0 w 1756174"/>
                <a:gd name="connsiteY8" fmla="*/ 16536 h 392180"/>
                <a:gd name="connsiteX0" fmla="*/ 0 w 1756174"/>
                <a:gd name="connsiteY0" fmla="*/ 27904 h 403548"/>
                <a:gd name="connsiteX1" fmla="*/ 1756174 w 1756174"/>
                <a:gd name="connsiteY1" fmla="*/ 27904 h 403548"/>
                <a:gd name="connsiteX2" fmla="*/ 1756174 w 1756174"/>
                <a:gd name="connsiteY2" fmla="*/ 251138 h 403548"/>
                <a:gd name="connsiteX3" fmla="*/ 1515669 w 1756174"/>
                <a:gd name="connsiteY3" fmla="*/ 355955 h 403548"/>
                <a:gd name="connsiteX4" fmla="*/ 878032 w 1756174"/>
                <a:gd name="connsiteY4" fmla="*/ 403548 h 403548"/>
                <a:gd name="connsiteX5" fmla="*/ 390906 w 1756174"/>
                <a:gd name="connsiteY5" fmla="*/ 377940 h 403548"/>
                <a:gd name="connsiteX6" fmla="*/ 0 w 1756174"/>
                <a:gd name="connsiteY6" fmla="*/ 251138 h 403548"/>
                <a:gd name="connsiteX7" fmla="*/ 0 w 1756174"/>
                <a:gd name="connsiteY7" fmla="*/ 27904 h 4035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56174" h="403548">
                  <a:moveTo>
                    <a:pt x="0" y="27904"/>
                  </a:moveTo>
                  <a:cubicBezTo>
                    <a:pt x="292696" y="-9302"/>
                    <a:pt x="1463478" y="-9302"/>
                    <a:pt x="1756174" y="27904"/>
                  </a:cubicBezTo>
                  <a:lnTo>
                    <a:pt x="1756174" y="251138"/>
                  </a:lnTo>
                  <a:cubicBezTo>
                    <a:pt x="1756174" y="291705"/>
                    <a:pt x="1664708" y="328646"/>
                    <a:pt x="1515669" y="355955"/>
                  </a:cubicBezTo>
                  <a:cubicBezTo>
                    <a:pt x="1355634" y="385305"/>
                    <a:pt x="1129075" y="403548"/>
                    <a:pt x="878032" y="403548"/>
                  </a:cubicBezTo>
                  <a:cubicBezTo>
                    <a:pt x="697820" y="403548"/>
                    <a:pt x="530310" y="394144"/>
                    <a:pt x="390906" y="377940"/>
                  </a:cubicBezTo>
                  <a:cubicBezTo>
                    <a:pt x="155275" y="350631"/>
                    <a:pt x="0" y="304057"/>
                    <a:pt x="0" y="251138"/>
                  </a:cubicBezTo>
                  <a:lnTo>
                    <a:pt x="0" y="27904"/>
                  </a:lnTo>
                  <a:close/>
                </a:path>
              </a:pathLst>
            </a:custGeom>
            <a:solidFill>
              <a:srgbClr val="D58297"/>
            </a:solidFill>
            <a:ln w="680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8" name="Forme libre 37">
              <a:extLst>
                <a:ext uri="{FF2B5EF4-FFF2-40B4-BE49-F238E27FC236}">
                  <a16:creationId xmlns:a16="http://schemas.microsoft.com/office/drawing/2014/main" id="{A128698D-31D6-EC2F-A723-F89E09FA7B79}"/>
                </a:ext>
              </a:extLst>
            </p:cNvPr>
            <p:cNvSpPr/>
            <p:nvPr/>
          </p:nvSpPr>
          <p:spPr>
            <a:xfrm>
              <a:off x="2040946" y="1366623"/>
              <a:ext cx="1756057" cy="304822"/>
            </a:xfrm>
            <a:custGeom>
              <a:avLst/>
              <a:gdLst>
                <a:gd name="connsiteX0" fmla="*/ 1054314 w 1054314"/>
                <a:gd name="connsiteY0" fmla="*/ 91506 h 183011"/>
                <a:gd name="connsiteX1" fmla="*/ 527156 w 1054314"/>
                <a:gd name="connsiteY1" fmla="*/ 183012 h 183011"/>
                <a:gd name="connsiteX2" fmla="*/ -3 w 1054314"/>
                <a:gd name="connsiteY2" fmla="*/ 91506 h 183011"/>
                <a:gd name="connsiteX3" fmla="*/ 527156 w 1054314"/>
                <a:gd name="connsiteY3" fmla="*/ 1 h 183011"/>
                <a:gd name="connsiteX4" fmla="*/ 1054314 w 1054314"/>
                <a:gd name="connsiteY4" fmla="*/ 91506 h 183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4314" h="183011">
                  <a:moveTo>
                    <a:pt x="1054314" y="91506"/>
                  </a:moveTo>
                  <a:cubicBezTo>
                    <a:pt x="1054314" y="142044"/>
                    <a:pt x="818298" y="183012"/>
                    <a:pt x="527156" y="183012"/>
                  </a:cubicBezTo>
                  <a:cubicBezTo>
                    <a:pt x="236013" y="183012"/>
                    <a:pt x="-3" y="142044"/>
                    <a:pt x="-3" y="91506"/>
                  </a:cubicBezTo>
                  <a:cubicBezTo>
                    <a:pt x="-3" y="40969"/>
                    <a:pt x="236013" y="1"/>
                    <a:pt x="527156" y="1"/>
                  </a:cubicBezTo>
                  <a:cubicBezTo>
                    <a:pt x="818298" y="1"/>
                    <a:pt x="1054314" y="40969"/>
                    <a:pt x="1054314" y="91506"/>
                  </a:cubicBezTo>
                  <a:close/>
                </a:path>
              </a:pathLst>
            </a:custGeom>
            <a:solidFill>
              <a:srgbClr val="F595A6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pic>
        <p:nvPicPr>
          <p:cNvPr id="10" name="Graphic 14" descr="Database with solid fill">
            <a:extLst>
              <a:ext uri="{FF2B5EF4-FFF2-40B4-BE49-F238E27FC236}">
                <a16:creationId xmlns:a16="http://schemas.microsoft.com/office/drawing/2014/main" id="{6F45A88E-A519-1F69-EAF4-2B8531211AF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04674" y="1416337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24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9517</TotalTime>
  <Words>434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Layered Globe Diagram – Slide Template</vt:lpstr>
      <vt:lpstr>6-Step Layered Globe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Layered Cylinder Diagram</dc:title>
  <dc:creator>PresentationGO.com</dc:creator>
  <dc:description>© Copyright PresentationGO.com - Do not distribute or sale without written permission.</dc:description>
  <cp:lastModifiedBy>Christophe Barroche</cp:lastModifiedBy>
  <cp:revision>59</cp:revision>
  <dcterms:created xsi:type="dcterms:W3CDTF">2014-11-26T05:14:11Z</dcterms:created>
  <dcterms:modified xsi:type="dcterms:W3CDTF">2025-10-27T17:20:28Z</dcterms:modified>
  <cp:category>Charts &amp; Diagrams</cp:category>
</cp:coreProperties>
</file>