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3" r:id="rId4"/>
    <p:sldId id="40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4" d="100"/>
          <a:sy n="114" d="100"/>
        </p:scale>
        <p:origin x="87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7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FFA9B-7998-FFB9-DC20-C21CA89B3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A49570-A922-38DA-1E54-2BFBC73DF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94577-B4E2-3CA1-2AC9-7B3C5AFBB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69CF4-EC88-DCD1-ACA5-961655CE3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04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Layered Globe Diagram – Slide Template</a:t>
            </a:r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57A8E3B0-77B5-D5FB-9B26-542154D0F2AE}"/>
              </a:ext>
            </a:extLst>
          </p:cNvPr>
          <p:cNvSpPr/>
          <p:nvPr/>
        </p:nvSpPr>
        <p:spPr>
          <a:xfrm>
            <a:off x="4628690" y="1027930"/>
            <a:ext cx="1291244" cy="4802139"/>
          </a:xfrm>
          <a:custGeom>
            <a:avLst/>
            <a:gdLst>
              <a:gd name="connsiteX0" fmla="*/ 13669 w 775246"/>
              <a:gd name="connsiteY0" fmla="*/ 2883006 h 2883142"/>
              <a:gd name="connsiteX1" fmla="*/ 2442 w 775246"/>
              <a:gd name="connsiteY1" fmla="*/ 2877156 h 2883142"/>
              <a:gd name="connsiteX2" fmla="*/ 5844 w 775246"/>
              <a:gd name="connsiteY2" fmla="*/ 2858242 h 2883142"/>
              <a:gd name="connsiteX3" fmla="*/ 748097 w 775246"/>
              <a:gd name="connsiteY3" fmla="*/ 1441499 h 2883142"/>
              <a:gd name="connsiteX4" fmla="*/ 5844 w 775246"/>
              <a:gd name="connsiteY4" fmla="*/ 24756 h 2883142"/>
              <a:gd name="connsiteX5" fmla="*/ 2442 w 775246"/>
              <a:gd name="connsiteY5" fmla="*/ 5843 h 2883142"/>
              <a:gd name="connsiteX6" fmla="*/ 21357 w 775246"/>
              <a:gd name="connsiteY6" fmla="*/ 2441 h 2883142"/>
              <a:gd name="connsiteX7" fmla="*/ 775246 w 775246"/>
              <a:gd name="connsiteY7" fmla="*/ 1441567 h 2883142"/>
              <a:gd name="connsiteX8" fmla="*/ 21357 w 775246"/>
              <a:gd name="connsiteY8" fmla="*/ 2880693 h 2883142"/>
              <a:gd name="connsiteX9" fmla="*/ 13602 w 775246"/>
              <a:gd name="connsiteY9" fmla="*/ 2883143 h 288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5246" h="2883142">
                <a:moveTo>
                  <a:pt x="13669" y="2883006"/>
                </a:moveTo>
                <a:cubicBezTo>
                  <a:pt x="9382" y="2883006"/>
                  <a:pt x="5096" y="2880966"/>
                  <a:pt x="2442" y="2877156"/>
                </a:cubicBezTo>
                <a:cubicBezTo>
                  <a:pt x="-1845" y="2870964"/>
                  <a:pt x="-280" y="2862528"/>
                  <a:pt x="5844" y="2858242"/>
                </a:cubicBezTo>
                <a:cubicBezTo>
                  <a:pt x="470601" y="2535761"/>
                  <a:pt x="748097" y="2006182"/>
                  <a:pt x="748097" y="1441499"/>
                </a:cubicBezTo>
                <a:cubicBezTo>
                  <a:pt x="748097" y="876816"/>
                  <a:pt x="470601" y="347238"/>
                  <a:pt x="5844" y="24756"/>
                </a:cubicBezTo>
                <a:cubicBezTo>
                  <a:pt x="-349" y="20470"/>
                  <a:pt x="-1845" y="11966"/>
                  <a:pt x="2442" y="5843"/>
                </a:cubicBezTo>
                <a:cubicBezTo>
                  <a:pt x="6728" y="-348"/>
                  <a:pt x="15233" y="-1845"/>
                  <a:pt x="21357" y="2441"/>
                </a:cubicBezTo>
                <a:cubicBezTo>
                  <a:pt x="493467" y="329957"/>
                  <a:pt x="775246" y="867972"/>
                  <a:pt x="775246" y="1441567"/>
                </a:cubicBezTo>
                <a:cubicBezTo>
                  <a:pt x="775246" y="2015163"/>
                  <a:pt x="493398" y="2553109"/>
                  <a:pt x="21357" y="2880693"/>
                </a:cubicBezTo>
                <a:cubicBezTo>
                  <a:pt x="18978" y="2882326"/>
                  <a:pt x="16254" y="2883143"/>
                  <a:pt x="13602" y="288314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193D52E-153B-17BB-CE7A-C789E387B5A2}"/>
              </a:ext>
            </a:extLst>
          </p:cNvPr>
          <p:cNvGrpSpPr/>
          <p:nvPr/>
        </p:nvGrpSpPr>
        <p:grpSpPr>
          <a:xfrm>
            <a:off x="1408007" y="4061303"/>
            <a:ext cx="3184571" cy="1301902"/>
            <a:chOff x="1408007" y="4061303"/>
            <a:chExt cx="3184571" cy="1301902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D05372A-C140-7F70-5AA0-ACAFD3FF42C0}"/>
                </a:ext>
              </a:extLst>
            </p:cNvPr>
            <p:cNvSpPr/>
            <p:nvPr/>
          </p:nvSpPr>
          <p:spPr>
            <a:xfrm>
              <a:off x="1408007" y="4579177"/>
              <a:ext cx="3184571" cy="784028"/>
            </a:xfrm>
            <a:custGeom>
              <a:avLst/>
              <a:gdLst>
                <a:gd name="connsiteX0" fmla="*/ 0 w 3184571"/>
                <a:gd name="connsiteY0" fmla="*/ 0 h 757413"/>
                <a:gd name="connsiteX1" fmla="*/ 1271384 w 3184571"/>
                <a:gd name="connsiteY1" fmla="*/ 533428 h 757413"/>
                <a:gd name="connsiteX2" fmla="*/ 1416340 w 3184571"/>
                <a:gd name="connsiteY2" fmla="*/ 538424 h 757413"/>
                <a:gd name="connsiteX3" fmla="*/ 1416340 w 3184571"/>
                <a:gd name="connsiteY3" fmla="*/ 0 h 757413"/>
                <a:gd name="connsiteX4" fmla="*/ 1863616 w 3184571"/>
                <a:gd name="connsiteY4" fmla="*/ 0 h 757413"/>
                <a:gd name="connsiteX5" fmla="*/ 1863616 w 3184571"/>
                <a:gd name="connsiteY5" fmla="*/ 535136 h 757413"/>
                <a:gd name="connsiteX6" fmla="*/ 1913182 w 3184571"/>
                <a:gd name="connsiteY6" fmla="*/ 533428 h 757413"/>
                <a:gd name="connsiteX7" fmla="*/ 3184571 w 3184571"/>
                <a:gd name="connsiteY7" fmla="*/ 0 h 757413"/>
                <a:gd name="connsiteX8" fmla="*/ 3184571 w 3184571"/>
                <a:gd name="connsiteY8" fmla="*/ 212923 h 757413"/>
                <a:gd name="connsiteX9" fmla="*/ 1592283 w 3184571"/>
                <a:gd name="connsiteY9" fmla="*/ 757413 h 757413"/>
                <a:gd name="connsiteX10" fmla="*/ 0 w 3184571"/>
                <a:gd name="connsiteY10" fmla="*/ 212923 h 757413"/>
                <a:gd name="connsiteX0" fmla="*/ 0 w 3184571"/>
                <a:gd name="connsiteY0" fmla="*/ 0 h 757413"/>
                <a:gd name="connsiteX1" fmla="*/ 1271384 w 3184571"/>
                <a:gd name="connsiteY1" fmla="*/ 533428 h 757413"/>
                <a:gd name="connsiteX2" fmla="*/ 1416340 w 3184571"/>
                <a:gd name="connsiteY2" fmla="*/ 0 h 757413"/>
                <a:gd name="connsiteX3" fmla="*/ 1863616 w 3184571"/>
                <a:gd name="connsiteY3" fmla="*/ 0 h 757413"/>
                <a:gd name="connsiteX4" fmla="*/ 1863616 w 3184571"/>
                <a:gd name="connsiteY4" fmla="*/ 535136 h 757413"/>
                <a:gd name="connsiteX5" fmla="*/ 1913182 w 3184571"/>
                <a:gd name="connsiteY5" fmla="*/ 533428 h 757413"/>
                <a:gd name="connsiteX6" fmla="*/ 3184571 w 3184571"/>
                <a:gd name="connsiteY6" fmla="*/ 0 h 757413"/>
                <a:gd name="connsiteX7" fmla="*/ 3184571 w 3184571"/>
                <a:gd name="connsiteY7" fmla="*/ 212923 h 757413"/>
                <a:gd name="connsiteX8" fmla="*/ 1592283 w 3184571"/>
                <a:gd name="connsiteY8" fmla="*/ 757413 h 757413"/>
                <a:gd name="connsiteX9" fmla="*/ 0 w 3184571"/>
                <a:gd name="connsiteY9" fmla="*/ 212923 h 757413"/>
                <a:gd name="connsiteX10" fmla="*/ 0 w 3184571"/>
                <a:gd name="connsiteY10" fmla="*/ 0 h 757413"/>
                <a:gd name="connsiteX0" fmla="*/ 0 w 3184571"/>
                <a:gd name="connsiteY0" fmla="*/ 15772 h 773185"/>
                <a:gd name="connsiteX1" fmla="*/ 1416340 w 3184571"/>
                <a:gd name="connsiteY1" fmla="*/ 15772 h 773185"/>
                <a:gd name="connsiteX2" fmla="*/ 1863616 w 3184571"/>
                <a:gd name="connsiteY2" fmla="*/ 15772 h 773185"/>
                <a:gd name="connsiteX3" fmla="*/ 1863616 w 3184571"/>
                <a:gd name="connsiteY3" fmla="*/ 550908 h 773185"/>
                <a:gd name="connsiteX4" fmla="*/ 1913182 w 3184571"/>
                <a:gd name="connsiteY4" fmla="*/ 549200 h 773185"/>
                <a:gd name="connsiteX5" fmla="*/ 3184571 w 3184571"/>
                <a:gd name="connsiteY5" fmla="*/ 15772 h 773185"/>
                <a:gd name="connsiteX6" fmla="*/ 3184571 w 3184571"/>
                <a:gd name="connsiteY6" fmla="*/ 228695 h 773185"/>
                <a:gd name="connsiteX7" fmla="*/ 1592283 w 3184571"/>
                <a:gd name="connsiteY7" fmla="*/ 773185 h 773185"/>
                <a:gd name="connsiteX8" fmla="*/ 0 w 3184571"/>
                <a:gd name="connsiteY8" fmla="*/ 228695 h 773185"/>
                <a:gd name="connsiteX9" fmla="*/ 0 w 3184571"/>
                <a:gd name="connsiteY9" fmla="*/ 15772 h 773185"/>
                <a:gd name="connsiteX0" fmla="*/ 0 w 3184571"/>
                <a:gd name="connsiteY0" fmla="*/ 15772 h 773185"/>
                <a:gd name="connsiteX1" fmla="*/ 1416340 w 3184571"/>
                <a:gd name="connsiteY1" fmla="*/ 15772 h 773185"/>
                <a:gd name="connsiteX2" fmla="*/ 1863616 w 3184571"/>
                <a:gd name="connsiteY2" fmla="*/ 15772 h 773185"/>
                <a:gd name="connsiteX3" fmla="*/ 1913182 w 3184571"/>
                <a:gd name="connsiteY3" fmla="*/ 549200 h 773185"/>
                <a:gd name="connsiteX4" fmla="*/ 3184571 w 3184571"/>
                <a:gd name="connsiteY4" fmla="*/ 15772 h 773185"/>
                <a:gd name="connsiteX5" fmla="*/ 3184571 w 3184571"/>
                <a:gd name="connsiteY5" fmla="*/ 228695 h 773185"/>
                <a:gd name="connsiteX6" fmla="*/ 1592283 w 3184571"/>
                <a:gd name="connsiteY6" fmla="*/ 773185 h 773185"/>
                <a:gd name="connsiteX7" fmla="*/ 0 w 3184571"/>
                <a:gd name="connsiteY7" fmla="*/ 228695 h 773185"/>
                <a:gd name="connsiteX8" fmla="*/ 0 w 3184571"/>
                <a:gd name="connsiteY8" fmla="*/ 15772 h 773185"/>
                <a:gd name="connsiteX0" fmla="*/ 0 w 3184571"/>
                <a:gd name="connsiteY0" fmla="*/ 15772 h 773185"/>
                <a:gd name="connsiteX1" fmla="*/ 1416340 w 3184571"/>
                <a:gd name="connsiteY1" fmla="*/ 15772 h 773185"/>
                <a:gd name="connsiteX2" fmla="*/ 1863616 w 3184571"/>
                <a:gd name="connsiteY2" fmla="*/ 15772 h 773185"/>
                <a:gd name="connsiteX3" fmla="*/ 3184571 w 3184571"/>
                <a:gd name="connsiteY3" fmla="*/ 15772 h 773185"/>
                <a:gd name="connsiteX4" fmla="*/ 3184571 w 3184571"/>
                <a:gd name="connsiteY4" fmla="*/ 228695 h 773185"/>
                <a:gd name="connsiteX5" fmla="*/ 1592283 w 3184571"/>
                <a:gd name="connsiteY5" fmla="*/ 773185 h 773185"/>
                <a:gd name="connsiteX6" fmla="*/ 0 w 3184571"/>
                <a:gd name="connsiteY6" fmla="*/ 228695 h 773185"/>
                <a:gd name="connsiteX7" fmla="*/ 0 w 3184571"/>
                <a:gd name="connsiteY7" fmla="*/ 15772 h 773185"/>
                <a:gd name="connsiteX0" fmla="*/ 0 w 3184571"/>
                <a:gd name="connsiteY0" fmla="*/ 15772 h 773185"/>
                <a:gd name="connsiteX1" fmla="*/ 1863616 w 3184571"/>
                <a:gd name="connsiteY1" fmla="*/ 15772 h 773185"/>
                <a:gd name="connsiteX2" fmla="*/ 3184571 w 3184571"/>
                <a:gd name="connsiteY2" fmla="*/ 15772 h 773185"/>
                <a:gd name="connsiteX3" fmla="*/ 3184571 w 3184571"/>
                <a:gd name="connsiteY3" fmla="*/ 228695 h 773185"/>
                <a:gd name="connsiteX4" fmla="*/ 1592283 w 3184571"/>
                <a:gd name="connsiteY4" fmla="*/ 773185 h 773185"/>
                <a:gd name="connsiteX5" fmla="*/ 0 w 3184571"/>
                <a:gd name="connsiteY5" fmla="*/ 228695 h 773185"/>
                <a:gd name="connsiteX6" fmla="*/ 0 w 3184571"/>
                <a:gd name="connsiteY6" fmla="*/ 15772 h 773185"/>
                <a:gd name="connsiteX0" fmla="*/ 0 w 3184571"/>
                <a:gd name="connsiteY0" fmla="*/ 26615 h 784028"/>
                <a:gd name="connsiteX1" fmla="*/ 3184571 w 3184571"/>
                <a:gd name="connsiteY1" fmla="*/ 26615 h 784028"/>
                <a:gd name="connsiteX2" fmla="*/ 3184571 w 3184571"/>
                <a:gd name="connsiteY2" fmla="*/ 239538 h 784028"/>
                <a:gd name="connsiteX3" fmla="*/ 1592283 w 3184571"/>
                <a:gd name="connsiteY3" fmla="*/ 784028 h 784028"/>
                <a:gd name="connsiteX4" fmla="*/ 0 w 3184571"/>
                <a:gd name="connsiteY4" fmla="*/ 239538 h 784028"/>
                <a:gd name="connsiteX5" fmla="*/ 0 w 3184571"/>
                <a:gd name="connsiteY5" fmla="*/ 26615 h 78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4571" h="784028">
                  <a:moveTo>
                    <a:pt x="0" y="26615"/>
                  </a:moveTo>
                  <a:cubicBezTo>
                    <a:pt x="530762" y="-8872"/>
                    <a:pt x="2653809" y="-8872"/>
                    <a:pt x="3184571" y="26615"/>
                  </a:cubicBezTo>
                  <a:lnTo>
                    <a:pt x="3184571" y="239538"/>
                  </a:lnTo>
                  <a:cubicBezTo>
                    <a:pt x="3184571" y="540282"/>
                    <a:pt x="2471671" y="784028"/>
                    <a:pt x="1592283" y="784028"/>
                  </a:cubicBezTo>
                  <a:cubicBezTo>
                    <a:pt x="712895" y="784028"/>
                    <a:pt x="0" y="540282"/>
                    <a:pt x="0" y="239538"/>
                  </a:cubicBezTo>
                  <a:lnTo>
                    <a:pt x="0" y="2661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3F824584-8A0F-3C5A-6135-317ABA3BF9EE}"/>
                </a:ext>
              </a:extLst>
            </p:cNvPr>
            <p:cNvSpPr/>
            <p:nvPr/>
          </p:nvSpPr>
          <p:spPr>
            <a:xfrm>
              <a:off x="1408007" y="4061303"/>
              <a:ext cx="3184571" cy="1088976"/>
            </a:xfrm>
            <a:custGeom>
              <a:avLst/>
              <a:gdLst>
                <a:gd name="connsiteX0" fmla="*/ 1911977 w 1911975"/>
                <a:gd name="connsiteY0" fmla="*/ 326904 h 653807"/>
                <a:gd name="connsiteX1" fmla="*/ 955987 w 1911975"/>
                <a:gd name="connsiteY1" fmla="*/ 653808 h 653807"/>
                <a:gd name="connsiteX2" fmla="*/ -2 w 1911975"/>
                <a:gd name="connsiteY2" fmla="*/ 326904 h 653807"/>
                <a:gd name="connsiteX3" fmla="*/ 955987 w 1911975"/>
                <a:gd name="connsiteY3" fmla="*/ -1 h 653807"/>
                <a:gd name="connsiteX4" fmla="*/ 1911977 w 1911975"/>
                <a:gd name="connsiteY4" fmla="*/ 326904 h 65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1975" h="653807">
                  <a:moveTo>
                    <a:pt x="1911977" y="326904"/>
                  </a:moveTo>
                  <a:cubicBezTo>
                    <a:pt x="1911977" y="507447"/>
                    <a:pt x="1483967" y="653808"/>
                    <a:pt x="955987" y="653808"/>
                  </a:cubicBezTo>
                  <a:cubicBezTo>
                    <a:pt x="428011" y="653808"/>
                    <a:pt x="-2" y="507448"/>
                    <a:pt x="-2" y="326904"/>
                  </a:cubicBezTo>
                  <a:cubicBezTo>
                    <a:pt x="-2" y="146360"/>
                    <a:pt x="428008" y="-1"/>
                    <a:pt x="955987" y="-1"/>
                  </a:cubicBezTo>
                  <a:cubicBezTo>
                    <a:pt x="1483964" y="-1"/>
                    <a:pt x="1911977" y="146359"/>
                    <a:pt x="1911977" y="326904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4" name="Graphic 13" descr="Bullseye with solid fill">
            <a:extLst>
              <a:ext uri="{FF2B5EF4-FFF2-40B4-BE49-F238E27FC236}">
                <a16:creationId xmlns:a16="http://schemas.microsoft.com/office/drawing/2014/main" id="{5F75B773-D0F4-B611-6CCA-3AAB825F6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0252" y="4340135"/>
            <a:ext cx="640080" cy="640080"/>
          </a:xfrm>
          <a:prstGeom prst="rect">
            <a:avLst/>
          </a:prstGeom>
        </p:spPr>
      </p:pic>
      <p:sp>
        <p:nvSpPr>
          <p:cNvPr id="56" name="Forme libre 55">
            <a:extLst>
              <a:ext uri="{FF2B5EF4-FFF2-40B4-BE49-F238E27FC236}">
                <a16:creationId xmlns:a16="http://schemas.microsoft.com/office/drawing/2014/main" id="{E96D2004-3D6C-6B66-D65C-3D1F342F02E7}"/>
              </a:ext>
            </a:extLst>
          </p:cNvPr>
          <p:cNvSpPr/>
          <p:nvPr/>
        </p:nvSpPr>
        <p:spPr>
          <a:xfrm>
            <a:off x="5326952" y="1885472"/>
            <a:ext cx="570542" cy="570437"/>
          </a:xfrm>
          <a:custGeom>
            <a:avLst/>
            <a:gdLst>
              <a:gd name="connsiteX0" fmla="*/ 342546 w 342546"/>
              <a:gd name="connsiteY0" fmla="*/ 171242 h 342483"/>
              <a:gd name="connsiteX1" fmla="*/ 171273 w 342546"/>
              <a:gd name="connsiteY1" fmla="*/ 342484 h 342483"/>
              <a:gd name="connsiteX2" fmla="*/ 0 w 342546"/>
              <a:gd name="connsiteY2" fmla="*/ 171242 h 342483"/>
              <a:gd name="connsiteX3" fmla="*/ 171273 w 342546"/>
              <a:gd name="connsiteY3" fmla="*/ 0 h 342483"/>
              <a:gd name="connsiteX4" fmla="*/ 342546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6" y="171242"/>
                </a:moveTo>
                <a:cubicBezTo>
                  <a:pt x="342546" y="265816"/>
                  <a:pt x="265864" y="342484"/>
                  <a:pt x="171273" y="342484"/>
                </a:cubicBezTo>
                <a:cubicBezTo>
                  <a:pt x="76682" y="342484"/>
                  <a:pt x="0" y="265816"/>
                  <a:pt x="0" y="171242"/>
                </a:cubicBezTo>
                <a:cubicBezTo>
                  <a:pt x="0" y="76667"/>
                  <a:pt x="76682" y="0"/>
                  <a:pt x="171273" y="0"/>
                </a:cubicBezTo>
                <a:cubicBezTo>
                  <a:pt x="265864" y="0"/>
                  <a:pt x="342546" y="76667"/>
                  <a:pt x="342546" y="171242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4D37F2B2-92F6-1EFA-F4C5-AD7078C5CC84}"/>
              </a:ext>
            </a:extLst>
          </p:cNvPr>
          <p:cNvSpPr txBox="1"/>
          <p:nvPr/>
        </p:nvSpPr>
        <p:spPr>
          <a:xfrm>
            <a:off x="5987098" y="1931831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E2AC06A-A200-1386-684C-68093775D7AB}"/>
              </a:ext>
            </a:extLst>
          </p:cNvPr>
          <p:cNvSpPr txBox="1"/>
          <p:nvPr/>
        </p:nvSpPr>
        <p:spPr>
          <a:xfrm>
            <a:off x="6639824" y="1962608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58C3D03-8A93-9E84-27F3-67B2162E4981}"/>
              </a:ext>
            </a:extLst>
          </p:cNvPr>
          <p:cNvCxnSpPr>
            <a:cxnSpLocks/>
          </p:cNvCxnSpPr>
          <p:nvPr/>
        </p:nvCxnSpPr>
        <p:spPr>
          <a:xfrm>
            <a:off x="6538810" y="195093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orme libre 53">
            <a:extLst>
              <a:ext uri="{FF2B5EF4-FFF2-40B4-BE49-F238E27FC236}">
                <a16:creationId xmlns:a16="http://schemas.microsoft.com/office/drawing/2014/main" id="{6FDECB94-8FDE-A47F-0675-CEF8415E088C}"/>
              </a:ext>
            </a:extLst>
          </p:cNvPr>
          <p:cNvSpPr/>
          <p:nvPr/>
        </p:nvSpPr>
        <p:spPr>
          <a:xfrm>
            <a:off x="5303378" y="4404285"/>
            <a:ext cx="570542" cy="570437"/>
          </a:xfrm>
          <a:custGeom>
            <a:avLst/>
            <a:gdLst>
              <a:gd name="connsiteX0" fmla="*/ 342545 w 342546"/>
              <a:gd name="connsiteY0" fmla="*/ 171242 h 342483"/>
              <a:gd name="connsiteX1" fmla="*/ 171273 w 342546"/>
              <a:gd name="connsiteY1" fmla="*/ 342484 h 342483"/>
              <a:gd name="connsiteX2" fmla="*/ 0 w 342546"/>
              <a:gd name="connsiteY2" fmla="*/ 171242 h 342483"/>
              <a:gd name="connsiteX3" fmla="*/ 171273 w 342546"/>
              <a:gd name="connsiteY3" fmla="*/ -1 h 342483"/>
              <a:gd name="connsiteX4" fmla="*/ 342545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5" y="171242"/>
                </a:moveTo>
                <a:cubicBezTo>
                  <a:pt x="342545" y="265816"/>
                  <a:pt x="265863" y="342484"/>
                  <a:pt x="171273" y="342484"/>
                </a:cubicBezTo>
                <a:cubicBezTo>
                  <a:pt x="76682" y="342484"/>
                  <a:pt x="0" y="265816"/>
                  <a:pt x="0" y="171242"/>
                </a:cubicBezTo>
                <a:cubicBezTo>
                  <a:pt x="0" y="76667"/>
                  <a:pt x="76682" y="-1"/>
                  <a:pt x="171273" y="-1"/>
                </a:cubicBezTo>
                <a:cubicBezTo>
                  <a:pt x="265863" y="-1"/>
                  <a:pt x="342545" y="76667"/>
                  <a:pt x="342545" y="171242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B5829A9E-9EC9-E573-E521-58F2C1E0A296}"/>
              </a:ext>
            </a:extLst>
          </p:cNvPr>
          <p:cNvSpPr txBox="1"/>
          <p:nvPr/>
        </p:nvSpPr>
        <p:spPr>
          <a:xfrm>
            <a:off x="5987098" y="4451502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FC95E04D-B41A-FFA6-D967-9677F94811A5}"/>
              </a:ext>
            </a:extLst>
          </p:cNvPr>
          <p:cNvSpPr txBox="1"/>
          <p:nvPr/>
        </p:nvSpPr>
        <p:spPr>
          <a:xfrm>
            <a:off x="6639824" y="4482279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84ECC45-2BF3-4C56-78AD-C7CCC5301293}"/>
              </a:ext>
            </a:extLst>
          </p:cNvPr>
          <p:cNvCxnSpPr/>
          <p:nvPr/>
        </p:nvCxnSpPr>
        <p:spPr>
          <a:xfrm>
            <a:off x="6538810" y="4466672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orme libre 54">
            <a:extLst>
              <a:ext uri="{FF2B5EF4-FFF2-40B4-BE49-F238E27FC236}">
                <a16:creationId xmlns:a16="http://schemas.microsoft.com/office/drawing/2014/main" id="{0393FDD1-F98A-5FF9-9D7D-AD929A171360}"/>
              </a:ext>
            </a:extLst>
          </p:cNvPr>
          <p:cNvSpPr/>
          <p:nvPr/>
        </p:nvSpPr>
        <p:spPr>
          <a:xfrm>
            <a:off x="5612111" y="3144879"/>
            <a:ext cx="570542" cy="570437"/>
          </a:xfrm>
          <a:custGeom>
            <a:avLst/>
            <a:gdLst>
              <a:gd name="connsiteX0" fmla="*/ 342547 w 342546"/>
              <a:gd name="connsiteY0" fmla="*/ 171242 h 342483"/>
              <a:gd name="connsiteX1" fmla="*/ 171274 w 342546"/>
              <a:gd name="connsiteY1" fmla="*/ 342484 h 342483"/>
              <a:gd name="connsiteX2" fmla="*/ 1 w 342546"/>
              <a:gd name="connsiteY2" fmla="*/ 171242 h 342483"/>
              <a:gd name="connsiteX3" fmla="*/ 171274 w 342546"/>
              <a:gd name="connsiteY3" fmla="*/ 0 h 342483"/>
              <a:gd name="connsiteX4" fmla="*/ 342547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7" y="171242"/>
                </a:moveTo>
                <a:cubicBezTo>
                  <a:pt x="342547" y="265816"/>
                  <a:pt x="265865" y="342484"/>
                  <a:pt x="171274" y="342484"/>
                </a:cubicBezTo>
                <a:cubicBezTo>
                  <a:pt x="76683" y="342484"/>
                  <a:pt x="1" y="265816"/>
                  <a:pt x="1" y="171242"/>
                </a:cubicBezTo>
                <a:cubicBezTo>
                  <a:pt x="1" y="76668"/>
                  <a:pt x="76683" y="0"/>
                  <a:pt x="171274" y="0"/>
                </a:cubicBezTo>
                <a:cubicBezTo>
                  <a:pt x="265865" y="0"/>
                  <a:pt x="342547" y="76668"/>
                  <a:pt x="342547" y="17124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15BF83D4-4FF4-8C35-8F79-43EF1C4A4A51}"/>
              </a:ext>
            </a:extLst>
          </p:cNvPr>
          <p:cNvSpPr txBox="1"/>
          <p:nvPr/>
        </p:nvSpPr>
        <p:spPr>
          <a:xfrm>
            <a:off x="6289315" y="3191238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16E08DEC-1089-A9FD-411C-7C956F9AD95A}"/>
              </a:ext>
            </a:extLst>
          </p:cNvPr>
          <p:cNvSpPr txBox="1"/>
          <p:nvPr/>
        </p:nvSpPr>
        <p:spPr>
          <a:xfrm>
            <a:off x="6942041" y="3222015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5BA2A96-0C4A-D575-082A-AF0822CFF273}"/>
              </a:ext>
            </a:extLst>
          </p:cNvPr>
          <p:cNvCxnSpPr>
            <a:cxnSpLocks/>
          </p:cNvCxnSpPr>
          <p:nvPr/>
        </p:nvCxnSpPr>
        <p:spPr>
          <a:xfrm>
            <a:off x="6841027" y="321034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3D14ECE-D21B-8080-EDB6-D6BA96CBFAA0}"/>
              </a:ext>
            </a:extLst>
          </p:cNvPr>
          <p:cNvGrpSpPr/>
          <p:nvPr/>
        </p:nvGrpSpPr>
        <p:grpSpPr>
          <a:xfrm>
            <a:off x="838257" y="2531295"/>
            <a:ext cx="4324071" cy="1691712"/>
            <a:chOff x="838257" y="2531295"/>
            <a:chExt cx="4324071" cy="1691712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AF701A1-A20B-B5EF-8D39-AB231BE88A9F}"/>
                </a:ext>
              </a:extLst>
            </p:cNvPr>
            <p:cNvSpPr/>
            <p:nvPr/>
          </p:nvSpPr>
          <p:spPr>
            <a:xfrm>
              <a:off x="838257" y="3244075"/>
              <a:ext cx="4324071" cy="978932"/>
            </a:xfrm>
            <a:custGeom>
              <a:avLst/>
              <a:gdLst>
                <a:gd name="connsiteX0" fmla="*/ 0 w 4324071"/>
                <a:gd name="connsiteY0" fmla="*/ 0 h 952317"/>
                <a:gd name="connsiteX1" fmla="*/ 1940990 w 4324071"/>
                <a:gd name="connsiteY1" fmla="*/ 735576 h 952317"/>
                <a:gd name="connsiteX2" fmla="*/ 1968035 w 4324071"/>
                <a:gd name="connsiteY2" fmla="*/ 736044 h 952317"/>
                <a:gd name="connsiteX3" fmla="*/ 1968035 w 4324071"/>
                <a:gd name="connsiteY3" fmla="*/ 0 h 952317"/>
                <a:gd name="connsiteX4" fmla="*/ 2415311 w 4324071"/>
                <a:gd name="connsiteY4" fmla="*/ 0 h 952317"/>
                <a:gd name="connsiteX5" fmla="*/ 2415311 w 4324071"/>
                <a:gd name="connsiteY5" fmla="*/ 733896 h 952317"/>
                <a:gd name="connsiteX6" fmla="*/ 2597751 w 4324071"/>
                <a:gd name="connsiteY6" fmla="*/ 724374 h 952317"/>
                <a:gd name="connsiteX7" fmla="*/ 4324071 w 4324071"/>
                <a:gd name="connsiteY7" fmla="*/ 0 h 952317"/>
                <a:gd name="connsiteX8" fmla="*/ 4324071 w 4324071"/>
                <a:gd name="connsiteY8" fmla="*/ 212923 h 952317"/>
                <a:gd name="connsiteX9" fmla="*/ 2162039 w 4324071"/>
                <a:gd name="connsiteY9" fmla="*/ 952317 h 952317"/>
                <a:gd name="connsiteX10" fmla="*/ 0 w 4324071"/>
                <a:gd name="connsiteY10" fmla="*/ 212923 h 952317"/>
                <a:gd name="connsiteX0" fmla="*/ 0 w 4324071"/>
                <a:gd name="connsiteY0" fmla="*/ 0 h 952317"/>
                <a:gd name="connsiteX1" fmla="*/ 1940990 w 4324071"/>
                <a:gd name="connsiteY1" fmla="*/ 735576 h 952317"/>
                <a:gd name="connsiteX2" fmla="*/ 1968035 w 4324071"/>
                <a:gd name="connsiteY2" fmla="*/ 0 h 952317"/>
                <a:gd name="connsiteX3" fmla="*/ 2415311 w 4324071"/>
                <a:gd name="connsiteY3" fmla="*/ 0 h 952317"/>
                <a:gd name="connsiteX4" fmla="*/ 2415311 w 4324071"/>
                <a:gd name="connsiteY4" fmla="*/ 733896 h 952317"/>
                <a:gd name="connsiteX5" fmla="*/ 2597751 w 4324071"/>
                <a:gd name="connsiteY5" fmla="*/ 724374 h 952317"/>
                <a:gd name="connsiteX6" fmla="*/ 4324071 w 4324071"/>
                <a:gd name="connsiteY6" fmla="*/ 0 h 952317"/>
                <a:gd name="connsiteX7" fmla="*/ 4324071 w 4324071"/>
                <a:gd name="connsiteY7" fmla="*/ 212923 h 952317"/>
                <a:gd name="connsiteX8" fmla="*/ 2162039 w 4324071"/>
                <a:gd name="connsiteY8" fmla="*/ 952317 h 952317"/>
                <a:gd name="connsiteX9" fmla="*/ 0 w 4324071"/>
                <a:gd name="connsiteY9" fmla="*/ 212923 h 952317"/>
                <a:gd name="connsiteX10" fmla="*/ 0 w 4324071"/>
                <a:gd name="connsiteY10" fmla="*/ 0 h 952317"/>
                <a:gd name="connsiteX0" fmla="*/ 0 w 4324071"/>
                <a:gd name="connsiteY0" fmla="*/ 15772 h 968089"/>
                <a:gd name="connsiteX1" fmla="*/ 1968035 w 4324071"/>
                <a:gd name="connsiteY1" fmla="*/ 15772 h 968089"/>
                <a:gd name="connsiteX2" fmla="*/ 2415311 w 4324071"/>
                <a:gd name="connsiteY2" fmla="*/ 15772 h 968089"/>
                <a:gd name="connsiteX3" fmla="*/ 2415311 w 4324071"/>
                <a:gd name="connsiteY3" fmla="*/ 749668 h 968089"/>
                <a:gd name="connsiteX4" fmla="*/ 2597751 w 4324071"/>
                <a:gd name="connsiteY4" fmla="*/ 740146 h 968089"/>
                <a:gd name="connsiteX5" fmla="*/ 4324071 w 4324071"/>
                <a:gd name="connsiteY5" fmla="*/ 15772 h 968089"/>
                <a:gd name="connsiteX6" fmla="*/ 4324071 w 4324071"/>
                <a:gd name="connsiteY6" fmla="*/ 228695 h 968089"/>
                <a:gd name="connsiteX7" fmla="*/ 2162039 w 4324071"/>
                <a:gd name="connsiteY7" fmla="*/ 968089 h 968089"/>
                <a:gd name="connsiteX8" fmla="*/ 0 w 4324071"/>
                <a:gd name="connsiteY8" fmla="*/ 228695 h 968089"/>
                <a:gd name="connsiteX9" fmla="*/ 0 w 4324071"/>
                <a:gd name="connsiteY9" fmla="*/ 15772 h 968089"/>
                <a:gd name="connsiteX0" fmla="*/ 0 w 4324071"/>
                <a:gd name="connsiteY0" fmla="*/ 15772 h 968089"/>
                <a:gd name="connsiteX1" fmla="*/ 1968035 w 4324071"/>
                <a:gd name="connsiteY1" fmla="*/ 15772 h 968089"/>
                <a:gd name="connsiteX2" fmla="*/ 2415311 w 4324071"/>
                <a:gd name="connsiteY2" fmla="*/ 15772 h 968089"/>
                <a:gd name="connsiteX3" fmla="*/ 2597751 w 4324071"/>
                <a:gd name="connsiteY3" fmla="*/ 740146 h 968089"/>
                <a:gd name="connsiteX4" fmla="*/ 4324071 w 4324071"/>
                <a:gd name="connsiteY4" fmla="*/ 15772 h 968089"/>
                <a:gd name="connsiteX5" fmla="*/ 4324071 w 4324071"/>
                <a:gd name="connsiteY5" fmla="*/ 228695 h 968089"/>
                <a:gd name="connsiteX6" fmla="*/ 2162039 w 4324071"/>
                <a:gd name="connsiteY6" fmla="*/ 968089 h 968089"/>
                <a:gd name="connsiteX7" fmla="*/ 0 w 4324071"/>
                <a:gd name="connsiteY7" fmla="*/ 228695 h 968089"/>
                <a:gd name="connsiteX8" fmla="*/ 0 w 4324071"/>
                <a:gd name="connsiteY8" fmla="*/ 15772 h 968089"/>
                <a:gd name="connsiteX0" fmla="*/ 0 w 4324071"/>
                <a:gd name="connsiteY0" fmla="*/ 15772 h 968089"/>
                <a:gd name="connsiteX1" fmla="*/ 1968035 w 4324071"/>
                <a:gd name="connsiteY1" fmla="*/ 15772 h 968089"/>
                <a:gd name="connsiteX2" fmla="*/ 2415311 w 4324071"/>
                <a:gd name="connsiteY2" fmla="*/ 15772 h 968089"/>
                <a:gd name="connsiteX3" fmla="*/ 4324071 w 4324071"/>
                <a:gd name="connsiteY3" fmla="*/ 15772 h 968089"/>
                <a:gd name="connsiteX4" fmla="*/ 4324071 w 4324071"/>
                <a:gd name="connsiteY4" fmla="*/ 228695 h 968089"/>
                <a:gd name="connsiteX5" fmla="*/ 2162039 w 4324071"/>
                <a:gd name="connsiteY5" fmla="*/ 968089 h 968089"/>
                <a:gd name="connsiteX6" fmla="*/ 0 w 4324071"/>
                <a:gd name="connsiteY6" fmla="*/ 228695 h 968089"/>
                <a:gd name="connsiteX7" fmla="*/ 0 w 4324071"/>
                <a:gd name="connsiteY7" fmla="*/ 15772 h 968089"/>
                <a:gd name="connsiteX0" fmla="*/ 0 w 4324071"/>
                <a:gd name="connsiteY0" fmla="*/ 15772 h 968089"/>
                <a:gd name="connsiteX1" fmla="*/ 2415311 w 4324071"/>
                <a:gd name="connsiteY1" fmla="*/ 15772 h 968089"/>
                <a:gd name="connsiteX2" fmla="*/ 4324071 w 4324071"/>
                <a:gd name="connsiteY2" fmla="*/ 15772 h 968089"/>
                <a:gd name="connsiteX3" fmla="*/ 4324071 w 4324071"/>
                <a:gd name="connsiteY3" fmla="*/ 228695 h 968089"/>
                <a:gd name="connsiteX4" fmla="*/ 2162039 w 4324071"/>
                <a:gd name="connsiteY4" fmla="*/ 968089 h 968089"/>
                <a:gd name="connsiteX5" fmla="*/ 0 w 4324071"/>
                <a:gd name="connsiteY5" fmla="*/ 228695 h 968089"/>
                <a:gd name="connsiteX6" fmla="*/ 0 w 4324071"/>
                <a:gd name="connsiteY6" fmla="*/ 15772 h 968089"/>
                <a:gd name="connsiteX0" fmla="*/ 0 w 4324071"/>
                <a:gd name="connsiteY0" fmla="*/ 26615 h 978932"/>
                <a:gd name="connsiteX1" fmla="*/ 4324071 w 4324071"/>
                <a:gd name="connsiteY1" fmla="*/ 26615 h 978932"/>
                <a:gd name="connsiteX2" fmla="*/ 4324071 w 4324071"/>
                <a:gd name="connsiteY2" fmla="*/ 239538 h 978932"/>
                <a:gd name="connsiteX3" fmla="*/ 2162039 w 4324071"/>
                <a:gd name="connsiteY3" fmla="*/ 978932 h 978932"/>
                <a:gd name="connsiteX4" fmla="*/ 0 w 4324071"/>
                <a:gd name="connsiteY4" fmla="*/ 239538 h 978932"/>
                <a:gd name="connsiteX5" fmla="*/ 0 w 4324071"/>
                <a:gd name="connsiteY5" fmla="*/ 26615 h 97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24071" h="978932">
                  <a:moveTo>
                    <a:pt x="0" y="26615"/>
                  </a:moveTo>
                  <a:cubicBezTo>
                    <a:pt x="720679" y="-8872"/>
                    <a:pt x="3603393" y="-8872"/>
                    <a:pt x="4324071" y="26615"/>
                  </a:cubicBezTo>
                  <a:lnTo>
                    <a:pt x="4324071" y="239538"/>
                  </a:lnTo>
                  <a:cubicBezTo>
                    <a:pt x="4324071" y="647819"/>
                    <a:pt x="3356050" y="978932"/>
                    <a:pt x="2162039" y="978932"/>
                  </a:cubicBezTo>
                  <a:cubicBezTo>
                    <a:pt x="968022" y="978932"/>
                    <a:pt x="0" y="647932"/>
                    <a:pt x="0" y="239538"/>
                  </a:cubicBezTo>
                  <a:lnTo>
                    <a:pt x="0" y="2661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BFD9C3EB-89B8-114B-FC2E-8BDE26F3EF2D}"/>
                </a:ext>
              </a:extLst>
            </p:cNvPr>
            <p:cNvSpPr/>
            <p:nvPr/>
          </p:nvSpPr>
          <p:spPr>
            <a:xfrm>
              <a:off x="838257" y="2531295"/>
              <a:ext cx="4324071" cy="1478788"/>
            </a:xfrm>
            <a:custGeom>
              <a:avLst/>
              <a:gdLst>
                <a:gd name="connsiteX0" fmla="*/ 2596118 w 2596116"/>
                <a:gd name="connsiteY0" fmla="*/ 443923 h 887845"/>
                <a:gd name="connsiteX1" fmla="*/ 1298061 w 2596116"/>
                <a:gd name="connsiteY1" fmla="*/ 887846 h 887845"/>
                <a:gd name="connsiteX2" fmla="*/ 5 w 2596116"/>
                <a:gd name="connsiteY2" fmla="*/ 443923 h 887845"/>
                <a:gd name="connsiteX3" fmla="*/ 1298061 w 2596116"/>
                <a:gd name="connsiteY3" fmla="*/ 0 h 887845"/>
                <a:gd name="connsiteX4" fmla="*/ 2596118 w 2596116"/>
                <a:gd name="connsiteY4" fmla="*/ 443923 h 887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6116" h="887845">
                  <a:moveTo>
                    <a:pt x="2596118" y="443923"/>
                  </a:moveTo>
                  <a:cubicBezTo>
                    <a:pt x="2596118" y="689095"/>
                    <a:pt x="2014957" y="887846"/>
                    <a:pt x="1298061" y="887846"/>
                  </a:cubicBezTo>
                  <a:cubicBezTo>
                    <a:pt x="581163" y="887846"/>
                    <a:pt x="5" y="689095"/>
                    <a:pt x="5" y="443923"/>
                  </a:cubicBezTo>
                  <a:cubicBezTo>
                    <a:pt x="5" y="198751"/>
                    <a:pt x="581166" y="0"/>
                    <a:pt x="1298061" y="0"/>
                  </a:cubicBezTo>
                  <a:cubicBezTo>
                    <a:pt x="2014960" y="0"/>
                    <a:pt x="2596118" y="198751"/>
                    <a:pt x="2596118" y="443923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6" name="Graphic 18" descr="Research with solid fill">
            <a:extLst>
              <a:ext uri="{FF2B5EF4-FFF2-40B4-BE49-F238E27FC236}">
                <a16:creationId xmlns:a16="http://schemas.microsoft.com/office/drawing/2014/main" id="{AA5EACDE-651C-5F41-FE1A-F3B8FD6C63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8812" y="3057767"/>
            <a:ext cx="822960" cy="82296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B49FD8D-E975-0676-3508-4DE5823F172C}"/>
              </a:ext>
            </a:extLst>
          </p:cNvPr>
          <p:cNvGrpSpPr/>
          <p:nvPr/>
        </p:nvGrpSpPr>
        <p:grpSpPr>
          <a:xfrm>
            <a:off x="1408007" y="1542491"/>
            <a:ext cx="3184571" cy="1301900"/>
            <a:chOff x="1408007" y="1542491"/>
            <a:chExt cx="3184571" cy="13019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35316E-8747-9559-51F9-8FD6245FA052}"/>
                </a:ext>
              </a:extLst>
            </p:cNvPr>
            <p:cNvSpPr/>
            <p:nvPr/>
          </p:nvSpPr>
          <p:spPr>
            <a:xfrm>
              <a:off x="1408007" y="2060364"/>
              <a:ext cx="3184571" cy="784027"/>
            </a:xfrm>
            <a:custGeom>
              <a:avLst/>
              <a:gdLst>
                <a:gd name="connsiteX0" fmla="*/ 0 w 3184571"/>
                <a:gd name="connsiteY0" fmla="*/ 0 h 757412"/>
                <a:gd name="connsiteX1" fmla="*/ 1271384 w 3184571"/>
                <a:gd name="connsiteY1" fmla="*/ 533428 h 757412"/>
                <a:gd name="connsiteX2" fmla="*/ 1434396 w 3184571"/>
                <a:gd name="connsiteY2" fmla="*/ 539047 h 757412"/>
                <a:gd name="connsiteX3" fmla="*/ 1434396 w 3184571"/>
                <a:gd name="connsiteY3" fmla="*/ 0 h 757412"/>
                <a:gd name="connsiteX4" fmla="*/ 1881672 w 3184571"/>
                <a:gd name="connsiteY4" fmla="*/ 0 h 757412"/>
                <a:gd name="connsiteX5" fmla="*/ 1881672 w 3184571"/>
                <a:gd name="connsiteY5" fmla="*/ 534514 h 757412"/>
                <a:gd name="connsiteX6" fmla="*/ 1913182 w 3184571"/>
                <a:gd name="connsiteY6" fmla="*/ 533428 h 757412"/>
                <a:gd name="connsiteX7" fmla="*/ 3184571 w 3184571"/>
                <a:gd name="connsiteY7" fmla="*/ 0 h 757412"/>
                <a:gd name="connsiteX8" fmla="*/ 3184571 w 3184571"/>
                <a:gd name="connsiteY8" fmla="*/ 212923 h 757412"/>
                <a:gd name="connsiteX9" fmla="*/ 1592283 w 3184571"/>
                <a:gd name="connsiteY9" fmla="*/ 757412 h 757412"/>
                <a:gd name="connsiteX10" fmla="*/ 0 w 3184571"/>
                <a:gd name="connsiteY10" fmla="*/ 212923 h 757412"/>
                <a:gd name="connsiteX0" fmla="*/ 0 w 3184571"/>
                <a:gd name="connsiteY0" fmla="*/ 0 h 757412"/>
                <a:gd name="connsiteX1" fmla="*/ 1271384 w 3184571"/>
                <a:gd name="connsiteY1" fmla="*/ 533428 h 757412"/>
                <a:gd name="connsiteX2" fmla="*/ 1434396 w 3184571"/>
                <a:gd name="connsiteY2" fmla="*/ 0 h 757412"/>
                <a:gd name="connsiteX3" fmla="*/ 1881672 w 3184571"/>
                <a:gd name="connsiteY3" fmla="*/ 0 h 757412"/>
                <a:gd name="connsiteX4" fmla="*/ 1881672 w 3184571"/>
                <a:gd name="connsiteY4" fmla="*/ 534514 h 757412"/>
                <a:gd name="connsiteX5" fmla="*/ 1913182 w 3184571"/>
                <a:gd name="connsiteY5" fmla="*/ 533428 h 757412"/>
                <a:gd name="connsiteX6" fmla="*/ 3184571 w 3184571"/>
                <a:gd name="connsiteY6" fmla="*/ 0 h 757412"/>
                <a:gd name="connsiteX7" fmla="*/ 3184571 w 3184571"/>
                <a:gd name="connsiteY7" fmla="*/ 212923 h 757412"/>
                <a:gd name="connsiteX8" fmla="*/ 1592283 w 3184571"/>
                <a:gd name="connsiteY8" fmla="*/ 757412 h 757412"/>
                <a:gd name="connsiteX9" fmla="*/ 0 w 3184571"/>
                <a:gd name="connsiteY9" fmla="*/ 212923 h 757412"/>
                <a:gd name="connsiteX10" fmla="*/ 0 w 3184571"/>
                <a:gd name="connsiteY10" fmla="*/ 0 h 757412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1881672 w 3184571"/>
                <a:gd name="connsiteY2" fmla="*/ 15772 h 773184"/>
                <a:gd name="connsiteX3" fmla="*/ 1881672 w 3184571"/>
                <a:gd name="connsiteY3" fmla="*/ 550286 h 773184"/>
                <a:gd name="connsiteX4" fmla="*/ 1913182 w 3184571"/>
                <a:gd name="connsiteY4" fmla="*/ 549200 h 773184"/>
                <a:gd name="connsiteX5" fmla="*/ 3184571 w 3184571"/>
                <a:gd name="connsiteY5" fmla="*/ 15772 h 773184"/>
                <a:gd name="connsiteX6" fmla="*/ 3184571 w 3184571"/>
                <a:gd name="connsiteY6" fmla="*/ 228695 h 773184"/>
                <a:gd name="connsiteX7" fmla="*/ 1592283 w 3184571"/>
                <a:gd name="connsiteY7" fmla="*/ 773184 h 773184"/>
                <a:gd name="connsiteX8" fmla="*/ 0 w 3184571"/>
                <a:gd name="connsiteY8" fmla="*/ 228695 h 773184"/>
                <a:gd name="connsiteX9" fmla="*/ 0 w 3184571"/>
                <a:gd name="connsiteY9" fmla="*/ 15772 h 773184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1881672 w 3184571"/>
                <a:gd name="connsiteY2" fmla="*/ 15772 h 773184"/>
                <a:gd name="connsiteX3" fmla="*/ 1881672 w 3184571"/>
                <a:gd name="connsiteY3" fmla="*/ 550286 h 773184"/>
                <a:gd name="connsiteX4" fmla="*/ 3184571 w 3184571"/>
                <a:gd name="connsiteY4" fmla="*/ 15772 h 773184"/>
                <a:gd name="connsiteX5" fmla="*/ 3184571 w 3184571"/>
                <a:gd name="connsiteY5" fmla="*/ 228695 h 773184"/>
                <a:gd name="connsiteX6" fmla="*/ 1592283 w 3184571"/>
                <a:gd name="connsiteY6" fmla="*/ 773184 h 773184"/>
                <a:gd name="connsiteX7" fmla="*/ 0 w 3184571"/>
                <a:gd name="connsiteY7" fmla="*/ 228695 h 773184"/>
                <a:gd name="connsiteX8" fmla="*/ 0 w 3184571"/>
                <a:gd name="connsiteY8" fmla="*/ 15772 h 773184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1881672 w 3184571"/>
                <a:gd name="connsiteY2" fmla="*/ 15772 h 773184"/>
                <a:gd name="connsiteX3" fmla="*/ 3184571 w 3184571"/>
                <a:gd name="connsiteY3" fmla="*/ 15772 h 773184"/>
                <a:gd name="connsiteX4" fmla="*/ 3184571 w 3184571"/>
                <a:gd name="connsiteY4" fmla="*/ 228695 h 773184"/>
                <a:gd name="connsiteX5" fmla="*/ 1592283 w 3184571"/>
                <a:gd name="connsiteY5" fmla="*/ 773184 h 773184"/>
                <a:gd name="connsiteX6" fmla="*/ 0 w 3184571"/>
                <a:gd name="connsiteY6" fmla="*/ 228695 h 773184"/>
                <a:gd name="connsiteX7" fmla="*/ 0 w 3184571"/>
                <a:gd name="connsiteY7" fmla="*/ 15772 h 773184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3184571 w 3184571"/>
                <a:gd name="connsiteY2" fmla="*/ 15772 h 773184"/>
                <a:gd name="connsiteX3" fmla="*/ 3184571 w 3184571"/>
                <a:gd name="connsiteY3" fmla="*/ 228695 h 773184"/>
                <a:gd name="connsiteX4" fmla="*/ 1592283 w 3184571"/>
                <a:gd name="connsiteY4" fmla="*/ 773184 h 773184"/>
                <a:gd name="connsiteX5" fmla="*/ 0 w 3184571"/>
                <a:gd name="connsiteY5" fmla="*/ 228695 h 773184"/>
                <a:gd name="connsiteX6" fmla="*/ 0 w 3184571"/>
                <a:gd name="connsiteY6" fmla="*/ 15772 h 773184"/>
                <a:gd name="connsiteX0" fmla="*/ 0 w 3184571"/>
                <a:gd name="connsiteY0" fmla="*/ 26615 h 784027"/>
                <a:gd name="connsiteX1" fmla="*/ 3184571 w 3184571"/>
                <a:gd name="connsiteY1" fmla="*/ 26615 h 784027"/>
                <a:gd name="connsiteX2" fmla="*/ 3184571 w 3184571"/>
                <a:gd name="connsiteY2" fmla="*/ 239538 h 784027"/>
                <a:gd name="connsiteX3" fmla="*/ 1592283 w 3184571"/>
                <a:gd name="connsiteY3" fmla="*/ 784027 h 784027"/>
                <a:gd name="connsiteX4" fmla="*/ 0 w 3184571"/>
                <a:gd name="connsiteY4" fmla="*/ 239538 h 784027"/>
                <a:gd name="connsiteX5" fmla="*/ 0 w 3184571"/>
                <a:gd name="connsiteY5" fmla="*/ 26615 h 78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4571" h="784027">
                  <a:moveTo>
                    <a:pt x="0" y="26615"/>
                  </a:moveTo>
                  <a:cubicBezTo>
                    <a:pt x="530762" y="-8872"/>
                    <a:pt x="2653809" y="-8872"/>
                    <a:pt x="3184571" y="26615"/>
                  </a:cubicBezTo>
                  <a:lnTo>
                    <a:pt x="3184571" y="239538"/>
                  </a:lnTo>
                  <a:cubicBezTo>
                    <a:pt x="3184571" y="540281"/>
                    <a:pt x="2471671" y="784027"/>
                    <a:pt x="1592283" y="784027"/>
                  </a:cubicBezTo>
                  <a:cubicBezTo>
                    <a:pt x="712895" y="784027"/>
                    <a:pt x="0" y="540281"/>
                    <a:pt x="0" y="239538"/>
                  </a:cubicBezTo>
                  <a:lnTo>
                    <a:pt x="0" y="2661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9936D444-F6AB-A6AA-675D-8E242D9E991A}"/>
                </a:ext>
              </a:extLst>
            </p:cNvPr>
            <p:cNvSpPr/>
            <p:nvPr/>
          </p:nvSpPr>
          <p:spPr>
            <a:xfrm>
              <a:off x="1408007" y="1542491"/>
              <a:ext cx="3184571" cy="1088976"/>
            </a:xfrm>
            <a:custGeom>
              <a:avLst/>
              <a:gdLst>
                <a:gd name="connsiteX0" fmla="*/ 1911977 w 1911975"/>
                <a:gd name="connsiteY0" fmla="*/ 326904 h 653807"/>
                <a:gd name="connsiteX1" fmla="*/ 955987 w 1911975"/>
                <a:gd name="connsiteY1" fmla="*/ 653809 h 653807"/>
                <a:gd name="connsiteX2" fmla="*/ -2 w 1911975"/>
                <a:gd name="connsiteY2" fmla="*/ 326904 h 653807"/>
                <a:gd name="connsiteX3" fmla="*/ 955987 w 1911975"/>
                <a:gd name="connsiteY3" fmla="*/ 0 h 653807"/>
                <a:gd name="connsiteX4" fmla="*/ 1911977 w 1911975"/>
                <a:gd name="connsiteY4" fmla="*/ 326904 h 65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1975" h="653807">
                  <a:moveTo>
                    <a:pt x="1911977" y="326904"/>
                  </a:moveTo>
                  <a:cubicBezTo>
                    <a:pt x="1911977" y="507448"/>
                    <a:pt x="1483967" y="653809"/>
                    <a:pt x="955987" y="653809"/>
                  </a:cubicBezTo>
                  <a:cubicBezTo>
                    <a:pt x="428011" y="653809"/>
                    <a:pt x="-2" y="507449"/>
                    <a:pt x="-2" y="326904"/>
                  </a:cubicBezTo>
                  <a:cubicBezTo>
                    <a:pt x="-2" y="146361"/>
                    <a:pt x="428008" y="0"/>
                    <a:pt x="955987" y="0"/>
                  </a:cubicBezTo>
                  <a:cubicBezTo>
                    <a:pt x="1483964" y="0"/>
                    <a:pt x="1911977" y="146360"/>
                    <a:pt x="1911977" y="326904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5" name="Graphic 15" descr="Gears with solid fill">
            <a:extLst>
              <a:ext uri="{FF2B5EF4-FFF2-40B4-BE49-F238E27FC236}">
                <a16:creationId xmlns:a16="http://schemas.microsoft.com/office/drawing/2014/main" id="{B16B8A89-65B2-F52E-8DF7-7EF70552D7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0252" y="1787983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82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FE560-81E9-F34D-43D6-6A4CD57D9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F10B9-E23E-ECB7-2181-6B279B67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</a:t>
            </a:r>
            <a:r>
              <a:rPr lang="en-US"/>
              <a:t>Layered Globe </a:t>
            </a:r>
            <a:r>
              <a:rPr lang="en-US" dirty="0"/>
              <a:t>Diagram – Slide Template</a:t>
            </a:r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A3600801-3C0A-6DCF-8C89-5FBAD51B1CEA}"/>
              </a:ext>
            </a:extLst>
          </p:cNvPr>
          <p:cNvSpPr/>
          <p:nvPr/>
        </p:nvSpPr>
        <p:spPr>
          <a:xfrm>
            <a:off x="4628690" y="1027930"/>
            <a:ext cx="1291244" cy="4802139"/>
          </a:xfrm>
          <a:custGeom>
            <a:avLst/>
            <a:gdLst>
              <a:gd name="connsiteX0" fmla="*/ 13669 w 775246"/>
              <a:gd name="connsiteY0" fmla="*/ 2883006 h 2883142"/>
              <a:gd name="connsiteX1" fmla="*/ 2442 w 775246"/>
              <a:gd name="connsiteY1" fmla="*/ 2877156 h 2883142"/>
              <a:gd name="connsiteX2" fmla="*/ 5844 w 775246"/>
              <a:gd name="connsiteY2" fmla="*/ 2858242 h 2883142"/>
              <a:gd name="connsiteX3" fmla="*/ 748097 w 775246"/>
              <a:gd name="connsiteY3" fmla="*/ 1441499 h 2883142"/>
              <a:gd name="connsiteX4" fmla="*/ 5844 w 775246"/>
              <a:gd name="connsiteY4" fmla="*/ 24756 h 2883142"/>
              <a:gd name="connsiteX5" fmla="*/ 2442 w 775246"/>
              <a:gd name="connsiteY5" fmla="*/ 5843 h 2883142"/>
              <a:gd name="connsiteX6" fmla="*/ 21357 w 775246"/>
              <a:gd name="connsiteY6" fmla="*/ 2441 h 2883142"/>
              <a:gd name="connsiteX7" fmla="*/ 775246 w 775246"/>
              <a:gd name="connsiteY7" fmla="*/ 1441567 h 2883142"/>
              <a:gd name="connsiteX8" fmla="*/ 21357 w 775246"/>
              <a:gd name="connsiteY8" fmla="*/ 2880693 h 2883142"/>
              <a:gd name="connsiteX9" fmla="*/ 13602 w 775246"/>
              <a:gd name="connsiteY9" fmla="*/ 2883143 h 288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5246" h="2883142">
                <a:moveTo>
                  <a:pt x="13669" y="2883006"/>
                </a:moveTo>
                <a:cubicBezTo>
                  <a:pt x="9382" y="2883006"/>
                  <a:pt x="5096" y="2880966"/>
                  <a:pt x="2442" y="2877156"/>
                </a:cubicBezTo>
                <a:cubicBezTo>
                  <a:pt x="-1845" y="2870964"/>
                  <a:pt x="-280" y="2862528"/>
                  <a:pt x="5844" y="2858242"/>
                </a:cubicBezTo>
                <a:cubicBezTo>
                  <a:pt x="470601" y="2535761"/>
                  <a:pt x="748097" y="2006182"/>
                  <a:pt x="748097" y="1441499"/>
                </a:cubicBezTo>
                <a:cubicBezTo>
                  <a:pt x="748097" y="876816"/>
                  <a:pt x="470601" y="347238"/>
                  <a:pt x="5844" y="24756"/>
                </a:cubicBezTo>
                <a:cubicBezTo>
                  <a:pt x="-349" y="20470"/>
                  <a:pt x="-1845" y="11966"/>
                  <a:pt x="2442" y="5843"/>
                </a:cubicBezTo>
                <a:cubicBezTo>
                  <a:pt x="6728" y="-348"/>
                  <a:pt x="15233" y="-1845"/>
                  <a:pt x="21357" y="2441"/>
                </a:cubicBezTo>
                <a:cubicBezTo>
                  <a:pt x="493467" y="329957"/>
                  <a:pt x="775246" y="867972"/>
                  <a:pt x="775246" y="1441567"/>
                </a:cubicBezTo>
                <a:cubicBezTo>
                  <a:pt x="775246" y="2015163"/>
                  <a:pt x="493398" y="2553109"/>
                  <a:pt x="21357" y="2880693"/>
                </a:cubicBezTo>
                <a:cubicBezTo>
                  <a:pt x="18978" y="2882326"/>
                  <a:pt x="16254" y="2883143"/>
                  <a:pt x="13602" y="288314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D63F825-DFCB-175E-AC89-AF1A15958728}"/>
              </a:ext>
            </a:extLst>
          </p:cNvPr>
          <p:cNvGrpSpPr/>
          <p:nvPr/>
        </p:nvGrpSpPr>
        <p:grpSpPr>
          <a:xfrm>
            <a:off x="1408007" y="4061303"/>
            <a:ext cx="3184571" cy="1301902"/>
            <a:chOff x="1408007" y="4061303"/>
            <a:chExt cx="3184571" cy="1301902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3F09F2-574E-6569-A637-86DC616A940A}"/>
                </a:ext>
              </a:extLst>
            </p:cNvPr>
            <p:cNvSpPr/>
            <p:nvPr/>
          </p:nvSpPr>
          <p:spPr>
            <a:xfrm>
              <a:off x="1408007" y="4579177"/>
              <a:ext cx="3184571" cy="784028"/>
            </a:xfrm>
            <a:custGeom>
              <a:avLst/>
              <a:gdLst>
                <a:gd name="connsiteX0" fmla="*/ 0 w 3184571"/>
                <a:gd name="connsiteY0" fmla="*/ 0 h 757413"/>
                <a:gd name="connsiteX1" fmla="*/ 1271384 w 3184571"/>
                <a:gd name="connsiteY1" fmla="*/ 533428 h 757413"/>
                <a:gd name="connsiteX2" fmla="*/ 1416340 w 3184571"/>
                <a:gd name="connsiteY2" fmla="*/ 538424 h 757413"/>
                <a:gd name="connsiteX3" fmla="*/ 1416340 w 3184571"/>
                <a:gd name="connsiteY3" fmla="*/ 0 h 757413"/>
                <a:gd name="connsiteX4" fmla="*/ 1863616 w 3184571"/>
                <a:gd name="connsiteY4" fmla="*/ 0 h 757413"/>
                <a:gd name="connsiteX5" fmla="*/ 1863616 w 3184571"/>
                <a:gd name="connsiteY5" fmla="*/ 535136 h 757413"/>
                <a:gd name="connsiteX6" fmla="*/ 1913182 w 3184571"/>
                <a:gd name="connsiteY6" fmla="*/ 533428 h 757413"/>
                <a:gd name="connsiteX7" fmla="*/ 3184571 w 3184571"/>
                <a:gd name="connsiteY7" fmla="*/ 0 h 757413"/>
                <a:gd name="connsiteX8" fmla="*/ 3184571 w 3184571"/>
                <a:gd name="connsiteY8" fmla="*/ 212923 h 757413"/>
                <a:gd name="connsiteX9" fmla="*/ 1592283 w 3184571"/>
                <a:gd name="connsiteY9" fmla="*/ 757413 h 757413"/>
                <a:gd name="connsiteX10" fmla="*/ 0 w 3184571"/>
                <a:gd name="connsiteY10" fmla="*/ 212923 h 757413"/>
                <a:gd name="connsiteX0" fmla="*/ 0 w 3184571"/>
                <a:gd name="connsiteY0" fmla="*/ 0 h 757413"/>
                <a:gd name="connsiteX1" fmla="*/ 1271384 w 3184571"/>
                <a:gd name="connsiteY1" fmla="*/ 533428 h 757413"/>
                <a:gd name="connsiteX2" fmla="*/ 1416340 w 3184571"/>
                <a:gd name="connsiteY2" fmla="*/ 0 h 757413"/>
                <a:gd name="connsiteX3" fmla="*/ 1863616 w 3184571"/>
                <a:gd name="connsiteY3" fmla="*/ 0 h 757413"/>
                <a:gd name="connsiteX4" fmla="*/ 1863616 w 3184571"/>
                <a:gd name="connsiteY4" fmla="*/ 535136 h 757413"/>
                <a:gd name="connsiteX5" fmla="*/ 1913182 w 3184571"/>
                <a:gd name="connsiteY5" fmla="*/ 533428 h 757413"/>
                <a:gd name="connsiteX6" fmla="*/ 3184571 w 3184571"/>
                <a:gd name="connsiteY6" fmla="*/ 0 h 757413"/>
                <a:gd name="connsiteX7" fmla="*/ 3184571 w 3184571"/>
                <a:gd name="connsiteY7" fmla="*/ 212923 h 757413"/>
                <a:gd name="connsiteX8" fmla="*/ 1592283 w 3184571"/>
                <a:gd name="connsiteY8" fmla="*/ 757413 h 757413"/>
                <a:gd name="connsiteX9" fmla="*/ 0 w 3184571"/>
                <a:gd name="connsiteY9" fmla="*/ 212923 h 757413"/>
                <a:gd name="connsiteX10" fmla="*/ 0 w 3184571"/>
                <a:gd name="connsiteY10" fmla="*/ 0 h 757413"/>
                <a:gd name="connsiteX0" fmla="*/ 0 w 3184571"/>
                <a:gd name="connsiteY0" fmla="*/ 15772 h 773185"/>
                <a:gd name="connsiteX1" fmla="*/ 1416340 w 3184571"/>
                <a:gd name="connsiteY1" fmla="*/ 15772 h 773185"/>
                <a:gd name="connsiteX2" fmla="*/ 1863616 w 3184571"/>
                <a:gd name="connsiteY2" fmla="*/ 15772 h 773185"/>
                <a:gd name="connsiteX3" fmla="*/ 1863616 w 3184571"/>
                <a:gd name="connsiteY3" fmla="*/ 550908 h 773185"/>
                <a:gd name="connsiteX4" fmla="*/ 1913182 w 3184571"/>
                <a:gd name="connsiteY4" fmla="*/ 549200 h 773185"/>
                <a:gd name="connsiteX5" fmla="*/ 3184571 w 3184571"/>
                <a:gd name="connsiteY5" fmla="*/ 15772 h 773185"/>
                <a:gd name="connsiteX6" fmla="*/ 3184571 w 3184571"/>
                <a:gd name="connsiteY6" fmla="*/ 228695 h 773185"/>
                <a:gd name="connsiteX7" fmla="*/ 1592283 w 3184571"/>
                <a:gd name="connsiteY7" fmla="*/ 773185 h 773185"/>
                <a:gd name="connsiteX8" fmla="*/ 0 w 3184571"/>
                <a:gd name="connsiteY8" fmla="*/ 228695 h 773185"/>
                <a:gd name="connsiteX9" fmla="*/ 0 w 3184571"/>
                <a:gd name="connsiteY9" fmla="*/ 15772 h 773185"/>
                <a:gd name="connsiteX0" fmla="*/ 0 w 3184571"/>
                <a:gd name="connsiteY0" fmla="*/ 15772 h 773185"/>
                <a:gd name="connsiteX1" fmla="*/ 1416340 w 3184571"/>
                <a:gd name="connsiteY1" fmla="*/ 15772 h 773185"/>
                <a:gd name="connsiteX2" fmla="*/ 1863616 w 3184571"/>
                <a:gd name="connsiteY2" fmla="*/ 15772 h 773185"/>
                <a:gd name="connsiteX3" fmla="*/ 1913182 w 3184571"/>
                <a:gd name="connsiteY3" fmla="*/ 549200 h 773185"/>
                <a:gd name="connsiteX4" fmla="*/ 3184571 w 3184571"/>
                <a:gd name="connsiteY4" fmla="*/ 15772 h 773185"/>
                <a:gd name="connsiteX5" fmla="*/ 3184571 w 3184571"/>
                <a:gd name="connsiteY5" fmla="*/ 228695 h 773185"/>
                <a:gd name="connsiteX6" fmla="*/ 1592283 w 3184571"/>
                <a:gd name="connsiteY6" fmla="*/ 773185 h 773185"/>
                <a:gd name="connsiteX7" fmla="*/ 0 w 3184571"/>
                <a:gd name="connsiteY7" fmla="*/ 228695 h 773185"/>
                <a:gd name="connsiteX8" fmla="*/ 0 w 3184571"/>
                <a:gd name="connsiteY8" fmla="*/ 15772 h 773185"/>
                <a:gd name="connsiteX0" fmla="*/ 0 w 3184571"/>
                <a:gd name="connsiteY0" fmla="*/ 15772 h 773185"/>
                <a:gd name="connsiteX1" fmla="*/ 1416340 w 3184571"/>
                <a:gd name="connsiteY1" fmla="*/ 15772 h 773185"/>
                <a:gd name="connsiteX2" fmla="*/ 1863616 w 3184571"/>
                <a:gd name="connsiteY2" fmla="*/ 15772 h 773185"/>
                <a:gd name="connsiteX3" fmla="*/ 3184571 w 3184571"/>
                <a:gd name="connsiteY3" fmla="*/ 15772 h 773185"/>
                <a:gd name="connsiteX4" fmla="*/ 3184571 w 3184571"/>
                <a:gd name="connsiteY4" fmla="*/ 228695 h 773185"/>
                <a:gd name="connsiteX5" fmla="*/ 1592283 w 3184571"/>
                <a:gd name="connsiteY5" fmla="*/ 773185 h 773185"/>
                <a:gd name="connsiteX6" fmla="*/ 0 w 3184571"/>
                <a:gd name="connsiteY6" fmla="*/ 228695 h 773185"/>
                <a:gd name="connsiteX7" fmla="*/ 0 w 3184571"/>
                <a:gd name="connsiteY7" fmla="*/ 15772 h 773185"/>
                <a:gd name="connsiteX0" fmla="*/ 0 w 3184571"/>
                <a:gd name="connsiteY0" fmla="*/ 15772 h 773185"/>
                <a:gd name="connsiteX1" fmla="*/ 1863616 w 3184571"/>
                <a:gd name="connsiteY1" fmla="*/ 15772 h 773185"/>
                <a:gd name="connsiteX2" fmla="*/ 3184571 w 3184571"/>
                <a:gd name="connsiteY2" fmla="*/ 15772 h 773185"/>
                <a:gd name="connsiteX3" fmla="*/ 3184571 w 3184571"/>
                <a:gd name="connsiteY3" fmla="*/ 228695 h 773185"/>
                <a:gd name="connsiteX4" fmla="*/ 1592283 w 3184571"/>
                <a:gd name="connsiteY4" fmla="*/ 773185 h 773185"/>
                <a:gd name="connsiteX5" fmla="*/ 0 w 3184571"/>
                <a:gd name="connsiteY5" fmla="*/ 228695 h 773185"/>
                <a:gd name="connsiteX6" fmla="*/ 0 w 3184571"/>
                <a:gd name="connsiteY6" fmla="*/ 15772 h 773185"/>
                <a:gd name="connsiteX0" fmla="*/ 0 w 3184571"/>
                <a:gd name="connsiteY0" fmla="*/ 26615 h 784028"/>
                <a:gd name="connsiteX1" fmla="*/ 3184571 w 3184571"/>
                <a:gd name="connsiteY1" fmla="*/ 26615 h 784028"/>
                <a:gd name="connsiteX2" fmla="*/ 3184571 w 3184571"/>
                <a:gd name="connsiteY2" fmla="*/ 239538 h 784028"/>
                <a:gd name="connsiteX3" fmla="*/ 1592283 w 3184571"/>
                <a:gd name="connsiteY3" fmla="*/ 784028 h 784028"/>
                <a:gd name="connsiteX4" fmla="*/ 0 w 3184571"/>
                <a:gd name="connsiteY4" fmla="*/ 239538 h 784028"/>
                <a:gd name="connsiteX5" fmla="*/ 0 w 3184571"/>
                <a:gd name="connsiteY5" fmla="*/ 26615 h 78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4571" h="784028">
                  <a:moveTo>
                    <a:pt x="0" y="26615"/>
                  </a:moveTo>
                  <a:cubicBezTo>
                    <a:pt x="530762" y="-8872"/>
                    <a:pt x="2653809" y="-8872"/>
                    <a:pt x="3184571" y="26615"/>
                  </a:cubicBezTo>
                  <a:lnTo>
                    <a:pt x="3184571" y="239538"/>
                  </a:lnTo>
                  <a:cubicBezTo>
                    <a:pt x="3184571" y="540282"/>
                    <a:pt x="2471671" y="784028"/>
                    <a:pt x="1592283" y="784028"/>
                  </a:cubicBezTo>
                  <a:cubicBezTo>
                    <a:pt x="712895" y="784028"/>
                    <a:pt x="0" y="540282"/>
                    <a:pt x="0" y="239538"/>
                  </a:cubicBezTo>
                  <a:lnTo>
                    <a:pt x="0" y="2661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6301E60D-CCDF-B760-23AA-E0E101CD1DF1}"/>
                </a:ext>
              </a:extLst>
            </p:cNvPr>
            <p:cNvSpPr/>
            <p:nvPr/>
          </p:nvSpPr>
          <p:spPr>
            <a:xfrm>
              <a:off x="1408007" y="4061303"/>
              <a:ext cx="3184571" cy="1088976"/>
            </a:xfrm>
            <a:custGeom>
              <a:avLst/>
              <a:gdLst>
                <a:gd name="connsiteX0" fmla="*/ 1911977 w 1911975"/>
                <a:gd name="connsiteY0" fmla="*/ 326904 h 653807"/>
                <a:gd name="connsiteX1" fmla="*/ 955987 w 1911975"/>
                <a:gd name="connsiteY1" fmla="*/ 653808 h 653807"/>
                <a:gd name="connsiteX2" fmla="*/ -2 w 1911975"/>
                <a:gd name="connsiteY2" fmla="*/ 326904 h 653807"/>
                <a:gd name="connsiteX3" fmla="*/ 955987 w 1911975"/>
                <a:gd name="connsiteY3" fmla="*/ -1 h 653807"/>
                <a:gd name="connsiteX4" fmla="*/ 1911977 w 1911975"/>
                <a:gd name="connsiteY4" fmla="*/ 326904 h 65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1975" h="653807">
                  <a:moveTo>
                    <a:pt x="1911977" y="326904"/>
                  </a:moveTo>
                  <a:cubicBezTo>
                    <a:pt x="1911977" y="507447"/>
                    <a:pt x="1483967" y="653808"/>
                    <a:pt x="955987" y="653808"/>
                  </a:cubicBezTo>
                  <a:cubicBezTo>
                    <a:pt x="428011" y="653808"/>
                    <a:pt x="-2" y="507448"/>
                    <a:pt x="-2" y="326904"/>
                  </a:cubicBezTo>
                  <a:cubicBezTo>
                    <a:pt x="-2" y="146360"/>
                    <a:pt x="428008" y="-1"/>
                    <a:pt x="955987" y="-1"/>
                  </a:cubicBezTo>
                  <a:cubicBezTo>
                    <a:pt x="1483964" y="-1"/>
                    <a:pt x="1911977" y="146359"/>
                    <a:pt x="1911977" y="326904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4" name="Graphic 13" descr="Bullseye with solid fill">
            <a:extLst>
              <a:ext uri="{FF2B5EF4-FFF2-40B4-BE49-F238E27FC236}">
                <a16:creationId xmlns:a16="http://schemas.microsoft.com/office/drawing/2014/main" id="{E8E4D290-065A-5819-730B-7D95804DD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0252" y="4340135"/>
            <a:ext cx="640080" cy="640080"/>
          </a:xfrm>
          <a:prstGeom prst="rect">
            <a:avLst/>
          </a:prstGeom>
        </p:spPr>
      </p:pic>
      <p:sp>
        <p:nvSpPr>
          <p:cNvPr id="56" name="Forme libre 55">
            <a:extLst>
              <a:ext uri="{FF2B5EF4-FFF2-40B4-BE49-F238E27FC236}">
                <a16:creationId xmlns:a16="http://schemas.microsoft.com/office/drawing/2014/main" id="{28EAA453-2838-E5E3-6B47-49BA02CDD302}"/>
              </a:ext>
            </a:extLst>
          </p:cNvPr>
          <p:cNvSpPr/>
          <p:nvPr/>
        </p:nvSpPr>
        <p:spPr>
          <a:xfrm>
            <a:off x="5326952" y="1908223"/>
            <a:ext cx="570542" cy="570437"/>
          </a:xfrm>
          <a:custGeom>
            <a:avLst/>
            <a:gdLst>
              <a:gd name="connsiteX0" fmla="*/ 342546 w 342546"/>
              <a:gd name="connsiteY0" fmla="*/ 171242 h 342483"/>
              <a:gd name="connsiteX1" fmla="*/ 171273 w 342546"/>
              <a:gd name="connsiteY1" fmla="*/ 342484 h 342483"/>
              <a:gd name="connsiteX2" fmla="*/ 0 w 342546"/>
              <a:gd name="connsiteY2" fmla="*/ 171242 h 342483"/>
              <a:gd name="connsiteX3" fmla="*/ 171273 w 342546"/>
              <a:gd name="connsiteY3" fmla="*/ 0 h 342483"/>
              <a:gd name="connsiteX4" fmla="*/ 342546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6" y="171242"/>
                </a:moveTo>
                <a:cubicBezTo>
                  <a:pt x="342546" y="265816"/>
                  <a:pt x="265864" y="342484"/>
                  <a:pt x="171273" y="342484"/>
                </a:cubicBezTo>
                <a:cubicBezTo>
                  <a:pt x="76682" y="342484"/>
                  <a:pt x="0" y="265816"/>
                  <a:pt x="0" y="171242"/>
                </a:cubicBezTo>
                <a:cubicBezTo>
                  <a:pt x="0" y="76667"/>
                  <a:pt x="76682" y="0"/>
                  <a:pt x="171273" y="0"/>
                </a:cubicBezTo>
                <a:cubicBezTo>
                  <a:pt x="265864" y="0"/>
                  <a:pt x="342546" y="76667"/>
                  <a:pt x="342546" y="171242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FC9A3B15-E345-5030-8A4E-349EF1438298}"/>
              </a:ext>
            </a:extLst>
          </p:cNvPr>
          <p:cNvSpPr txBox="1"/>
          <p:nvPr/>
        </p:nvSpPr>
        <p:spPr>
          <a:xfrm>
            <a:off x="5987098" y="1931831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4BE1D830-2505-D4DE-C51F-2FD6159C2B77}"/>
              </a:ext>
            </a:extLst>
          </p:cNvPr>
          <p:cNvSpPr txBox="1"/>
          <p:nvPr/>
        </p:nvSpPr>
        <p:spPr>
          <a:xfrm>
            <a:off x="6639824" y="1962608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E1ACCD0-DF8A-6E23-2252-9E1581C6CD5A}"/>
              </a:ext>
            </a:extLst>
          </p:cNvPr>
          <p:cNvCxnSpPr>
            <a:cxnSpLocks/>
          </p:cNvCxnSpPr>
          <p:nvPr/>
        </p:nvCxnSpPr>
        <p:spPr>
          <a:xfrm>
            <a:off x="6538810" y="195093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orme libre 53">
            <a:extLst>
              <a:ext uri="{FF2B5EF4-FFF2-40B4-BE49-F238E27FC236}">
                <a16:creationId xmlns:a16="http://schemas.microsoft.com/office/drawing/2014/main" id="{9AD1FC8F-A6B5-91E5-7D46-B485446C567A}"/>
              </a:ext>
            </a:extLst>
          </p:cNvPr>
          <p:cNvSpPr/>
          <p:nvPr/>
        </p:nvSpPr>
        <p:spPr>
          <a:xfrm>
            <a:off x="5303378" y="4427036"/>
            <a:ext cx="570542" cy="570437"/>
          </a:xfrm>
          <a:custGeom>
            <a:avLst/>
            <a:gdLst>
              <a:gd name="connsiteX0" fmla="*/ 342545 w 342546"/>
              <a:gd name="connsiteY0" fmla="*/ 171242 h 342483"/>
              <a:gd name="connsiteX1" fmla="*/ 171273 w 342546"/>
              <a:gd name="connsiteY1" fmla="*/ 342484 h 342483"/>
              <a:gd name="connsiteX2" fmla="*/ 0 w 342546"/>
              <a:gd name="connsiteY2" fmla="*/ 171242 h 342483"/>
              <a:gd name="connsiteX3" fmla="*/ 171273 w 342546"/>
              <a:gd name="connsiteY3" fmla="*/ -1 h 342483"/>
              <a:gd name="connsiteX4" fmla="*/ 342545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5" y="171242"/>
                </a:moveTo>
                <a:cubicBezTo>
                  <a:pt x="342545" y="265816"/>
                  <a:pt x="265863" y="342484"/>
                  <a:pt x="171273" y="342484"/>
                </a:cubicBezTo>
                <a:cubicBezTo>
                  <a:pt x="76682" y="342484"/>
                  <a:pt x="0" y="265816"/>
                  <a:pt x="0" y="171242"/>
                </a:cubicBezTo>
                <a:cubicBezTo>
                  <a:pt x="0" y="76667"/>
                  <a:pt x="76682" y="-1"/>
                  <a:pt x="171273" y="-1"/>
                </a:cubicBezTo>
                <a:cubicBezTo>
                  <a:pt x="265863" y="-1"/>
                  <a:pt x="342545" y="76667"/>
                  <a:pt x="342545" y="171242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9581DE92-A4EE-6A42-C3E6-5B5CE8521D58}"/>
              </a:ext>
            </a:extLst>
          </p:cNvPr>
          <p:cNvSpPr txBox="1"/>
          <p:nvPr/>
        </p:nvSpPr>
        <p:spPr>
          <a:xfrm>
            <a:off x="5987098" y="4451502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152C5EE6-6C71-98A7-1C58-D8C82A9D0C08}"/>
              </a:ext>
            </a:extLst>
          </p:cNvPr>
          <p:cNvSpPr txBox="1"/>
          <p:nvPr/>
        </p:nvSpPr>
        <p:spPr>
          <a:xfrm>
            <a:off x="6639824" y="4482279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CE936B9-8DEA-C5C8-BB9B-53EC6A3B703A}"/>
              </a:ext>
            </a:extLst>
          </p:cNvPr>
          <p:cNvCxnSpPr/>
          <p:nvPr/>
        </p:nvCxnSpPr>
        <p:spPr>
          <a:xfrm>
            <a:off x="6538810" y="4466672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orme libre 54">
            <a:extLst>
              <a:ext uri="{FF2B5EF4-FFF2-40B4-BE49-F238E27FC236}">
                <a16:creationId xmlns:a16="http://schemas.microsoft.com/office/drawing/2014/main" id="{BDBD526E-5F95-55DC-0ADF-3156344EAE72}"/>
              </a:ext>
            </a:extLst>
          </p:cNvPr>
          <p:cNvSpPr/>
          <p:nvPr/>
        </p:nvSpPr>
        <p:spPr>
          <a:xfrm>
            <a:off x="5612111" y="3167630"/>
            <a:ext cx="570542" cy="570437"/>
          </a:xfrm>
          <a:custGeom>
            <a:avLst/>
            <a:gdLst>
              <a:gd name="connsiteX0" fmla="*/ 342547 w 342546"/>
              <a:gd name="connsiteY0" fmla="*/ 171242 h 342483"/>
              <a:gd name="connsiteX1" fmla="*/ 171274 w 342546"/>
              <a:gd name="connsiteY1" fmla="*/ 342484 h 342483"/>
              <a:gd name="connsiteX2" fmla="*/ 1 w 342546"/>
              <a:gd name="connsiteY2" fmla="*/ 171242 h 342483"/>
              <a:gd name="connsiteX3" fmla="*/ 171274 w 342546"/>
              <a:gd name="connsiteY3" fmla="*/ 0 h 342483"/>
              <a:gd name="connsiteX4" fmla="*/ 342547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7" y="171242"/>
                </a:moveTo>
                <a:cubicBezTo>
                  <a:pt x="342547" y="265816"/>
                  <a:pt x="265865" y="342484"/>
                  <a:pt x="171274" y="342484"/>
                </a:cubicBezTo>
                <a:cubicBezTo>
                  <a:pt x="76683" y="342484"/>
                  <a:pt x="1" y="265816"/>
                  <a:pt x="1" y="171242"/>
                </a:cubicBezTo>
                <a:cubicBezTo>
                  <a:pt x="1" y="76668"/>
                  <a:pt x="76683" y="0"/>
                  <a:pt x="171274" y="0"/>
                </a:cubicBezTo>
                <a:cubicBezTo>
                  <a:pt x="265865" y="0"/>
                  <a:pt x="342547" y="76668"/>
                  <a:pt x="342547" y="17124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963965BB-ACCD-0681-1C6D-7B7C1F4E1AED}"/>
              </a:ext>
            </a:extLst>
          </p:cNvPr>
          <p:cNvSpPr txBox="1"/>
          <p:nvPr/>
        </p:nvSpPr>
        <p:spPr>
          <a:xfrm>
            <a:off x="6289315" y="3191238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024155AD-34C6-3B85-9931-AF414FA3E5FE}"/>
              </a:ext>
            </a:extLst>
          </p:cNvPr>
          <p:cNvSpPr txBox="1"/>
          <p:nvPr/>
        </p:nvSpPr>
        <p:spPr>
          <a:xfrm>
            <a:off x="6942041" y="3222015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F39E4E2-B888-EFF3-C08E-4C9CE36F23A8}"/>
              </a:ext>
            </a:extLst>
          </p:cNvPr>
          <p:cNvCxnSpPr>
            <a:cxnSpLocks/>
          </p:cNvCxnSpPr>
          <p:nvPr/>
        </p:nvCxnSpPr>
        <p:spPr>
          <a:xfrm>
            <a:off x="6841027" y="321034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C87E34-800C-C690-4602-4305ABEF009D}"/>
              </a:ext>
            </a:extLst>
          </p:cNvPr>
          <p:cNvGrpSpPr/>
          <p:nvPr/>
        </p:nvGrpSpPr>
        <p:grpSpPr>
          <a:xfrm>
            <a:off x="838257" y="2531295"/>
            <a:ext cx="4324071" cy="1691712"/>
            <a:chOff x="838257" y="2531295"/>
            <a:chExt cx="4324071" cy="1691712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B0BB015-5EC3-AA14-74B7-6D2E74035AE2}"/>
                </a:ext>
              </a:extLst>
            </p:cNvPr>
            <p:cNvSpPr/>
            <p:nvPr/>
          </p:nvSpPr>
          <p:spPr>
            <a:xfrm>
              <a:off x="838257" y="3244075"/>
              <a:ext cx="4324071" cy="978932"/>
            </a:xfrm>
            <a:custGeom>
              <a:avLst/>
              <a:gdLst>
                <a:gd name="connsiteX0" fmla="*/ 0 w 4324071"/>
                <a:gd name="connsiteY0" fmla="*/ 0 h 952317"/>
                <a:gd name="connsiteX1" fmla="*/ 1940990 w 4324071"/>
                <a:gd name="connsiteY1" fmla="*/ 735576 h 952317"/>
                <a:gd name="connsiteX2" fmla="*/ 1968035 w 4324071"/>
                <a:gd name="connsiteY2" fmla="*/ 736044 h 952317"/>
                <a:gd name="connsiteX3" fmla="*/ 1968035 w 4324071"/>
                <a:gd name="connsiteY3" fmla="*/ 0 h 952317"/>
                <a:gd name="connsiteX4" fmla="*/ 2415311 w 4324071"/>
                <a:gd name="connsiteY4" fmla="*/ 0 h 952317"/>
                <a:gd name="connsiteX5" fmla="*/ 2415311 w 4324071"/>
                <a:gd name="connsiteY5" fmla="*/ 733896 h 952317"/>
                <a:gd name="connsiteX6" fmla="*/ 2597751 w 4324071"/>
                <a:gd name="connsiteY6" fmla="*/ 724374 h 952317"/>
                <a:gd name="connsiteX7" fmla="*/ 4324071 w 4324071"/>
                <a:gd name="connsiteY7" fmla="*/ 0 h 952317"/>
                <a:gd name="connsiteX8" fmla="*/ 4324071 w 4324071"/>
                <a:gd name="connsiteY8" fmla="*/ 212923 h 952317"/>
                <a:gd name="connsiteX9" fmla="*/ 2162039 w 4324071"/>
                <a:gd name="connsiteY9" fmla="*/ 952317 h 952317"/>
                <a:gd name="connsiteX10" fmla="*/ 0 w 4324071"/>
                <a:gd name="connsiteY10" fmla="*/ 212923 h 952317"/>
                <a:gd name="connsiteX0" fmla="*/ 0 w 4324071"/>
                <a:gd name="connsiteY0" fmla="*/ 0 h 952317"/>
                <a:gd name="connsiteX1" fmla="*/ 1940990 w 4324071"/>
                <a:gd name="connsiteY1" fmla="*/ 735576 h 952317"/>
                <a:gd name="connsiteX2" fmla="*/ 1968035 w 4324071"/>
                <a:gd name="connsiteY2" fmla="*/ 0 h 952317"/>
                <a:gd name="connsiteX3" fmla="*/ 2415311 w 4324071"/>
                <a:gd name="connsiteY3" fmla="*/ 0 h 952317"/>
                <a:gd name="connsiteX4" fmla="*/ 2415311 w 4324071"/>
                <a:gd name="connsiteY4" fmla="*/ 733896 h 952317"/>
                <a:gd name="connsiteX5" fmla="*/ 2597751 w 4324071"/>
                <a:gd name="connsiteY5" fmla="*/ 724374 h 952317"/>
                <a:gd name="connsiteX6" fmla="*/ 4324071 w 4324071"/>
                <a:gd name="connsiteY6" fmla="*/ 0 h 952317"/>
                <a:gd name="connsiteX7" fmla="*/ 4324071 w 4324071"/>
                <a:gd name="connsiteY7" fmla="*/ 212923 h 952317"/>
                <a:gd name="connsiteX8" fmla="*/ 2162039 w 4324071"/>
                <a:gd name="connsiteY8" fmla="*/ 952317 h 952317"/>
                <a:gd name="connsiteX9" fmla="*/ 0 w 4324071"/>
                <a:gd name="connsiteY9" fmla="*/ 212923 h 952317"/>
                <a:gd name="connsiteX10" fmla="*/ 0 w 4324071"/>
                <a:gd name="connsiteY10" fmla="*/ 0 h 952317"/>
                <a:gd name="connsiteX0" fmla="*/ 0 w 4324071"/>
                <a:gd name="connsiteY0" fmla="*/ 15772 h 968089"/>
                <a:gd name="connsiteX1" fmla="*/ 1968035 w 4324071"/>
                <a:gd name="connsiteY1" fmla="*/ 15772 h 968089"/>
                <a:gd name="connsiteX2" fmla="*/ 2415311 w 4324071"/>
                <a:gd name="connsiteY2" fmla="*/ 15772 h 968089"/>
                <a:gd name="connsiteX3" fmla="*/ 2415311 w 4324071"/>
                <a:gd name="connsiteY3" fmla="*/ 749668 h 968089"/>
                <a:gd name="connsiteX4" fmla="*/ 2597751 w 4324071"/>
                <a:gd name="connsiteY4" fmla="*/ 740146 h 968089"/>
                <a:gd name="connsiteX5" fmla="*/ 4324071 w 4324071"/>
                <a:gd name="connsiteY5" fmla="*/ 15772 h 968089"/>
                <a:gd name="connsiteX6" fmla="*/ 4324071 w 4324071"/>
                <a:gd name="connsiteY6" fmla="*/ 228695 h 968089"/>
                <a:gd name="connsiteX7" fmla="*/ 2162039 w 4324071"/>
                <a:gd name="connsiteY7" fmla="*/ 968089 h 968089"/>
                <a:gd name="connsiteX8" fmla="*/ 0 w 4324071"/>
                <a:gd name="connsiteY8" fmla="*/ 228695 h 968089"/>
                <a:gd name="connsiteX9" fmla="*/ 0 w 4324071"/>
                <a:gd name="connsiteY9" fmla="*/ 15772 h 968089"/>
                <a:gd name="connsiteX0" fmla="*/ 0 w 4324071"/>
                <a:gd name="connsiteY0" fmla="*/ 15772 h 968089"/>
                <a:gd name="connsiteX1" fmla="*/ 1968035 w 4324071"/>
                <a:gd name="connsiteY1" fmla="*/ 15772 h 968089"/>
                <a:gd name="connsiteX2" fmla="*/ 2415311 w 4324071"/>
                <a:gd name="connsiteY2" fmla="*/ 15772 h 968089"/>
                <a:gd name="connsiteX3" fmla="*/ 2597751 w 4324071"/>
                <a:gd name="connsiteY3" fmla="*/ 740146 h 968089"/>
                <a:gd name="connsiteX4" fmla="*/ 4324071 w 4324071"/>
                <a:gd name="connsiteY4" fmla="*/ 15772 h 968089"/>
                <a:gd name="connsiteX5" fmla="*/ 4324071 w 4324071"/>
                <a:gd name="connsiteY5" fmla="*/ 228695 h 968089"/>
                <a:gd name="connsiteX6" fmla="*/ 2162039 w 4324071"/>
                <a:gd name="connsiteY6" fmla="*/ 968089 h 968089"/>
                <a:gd name="connsiteX7" fmla="*/ 0 w 4324071"/>
                <a:gd name="connsiteY7" fmla="*/ 228695 h 968089"/>
                <a:gd name="connsiteX8" fmla="*/ 0 w 4324071"/>
                <a:gd name="connsiteY8" fmla="*/ 15772 h 968089"/>
                <a:gd name="connsiteX0" fmla="*/ 0 w 4324071"/>
                <a:gd name="connsiteY0" fmla="*/ 15772 h 968089"/>
                <a:gd name="connsiteX1" fmla="*/ 1968035 w 4324071"/>
                <a:gd name="connsiteY1" fmla="*/ 15772 h 968089"/>
                <a:gd name="connsiteX2" fmla="*/ 2415311 w 4324071"/>
                <a:gd name="connsiteY2" fmla="*/ 15772 h 968089"/>
                <a:gd name="connsiteX3" fmla="*/ 4324071 w 4324071"/>
                <a:gd name="connsiteY3" fmla="*/ 15772 h 968089"/>
                <a:gd name="connsiteX4" fmla="*/ 4324071 w 4324071"/>
                <a:gd name="connsiteY4" fmla="*/ 228695 h 968089"/>
                <a:gd name="connsiteX5" fmla="*/ 2162039 w 4324071"/>
                <a:gd name="connsiteY5" fmla="*/ 968089 h 968089"/>
                <a:gd name="connsiteX6" fmla="*/ 0 w 4324071"/>
                <a:gd name="connsiteY6" fmla="*/ 228695 h 968089"/>
                <a:gd name="connsiteX7" fmla="*/ 0 w 4324071"/>
                <a:gd name="connsiteY7" fmla="*/ 15772 h 968089"/>
                <a:gd name="connsiteX0" fmla="*/ 0 w 4324071"/>
                <a:gd name="connsiteY0" fmla="*/ 15772 h 968089"/>
                <a:gd name="connsiteX1" fmla="*/ 2415311 w 4324071"/>
                <a:gd name="connsiteY1" fmla="*/ 15772 h 968089"/>
                <a:gd name="connsiteX2" fmla="*/ 4324071 w 4324071"/>
                <a:gd name="connsiteY2" fmla="*/ 15772 h 968089"/>
                <a:gd name="connsiteX3" fmla="*/ 4324071 w 4324071"/>
                <a:gd name="connsiteY3" fmla="*/ 228695 h 968089"/>
                <a:gd name="connsiteX4" fmla="*/ 2162039 w 4324071"/>
                <a:gd name="connsiteY4" fmla="*/ 968089 h 968089"/>
                <a:gd name="connsiteX5" fmla="*/ 0 w 4324071"/>
                <a:gd name="connsiteY5" fmla="*/ 228695 h 968089"/>
                <a:gd name="connsiteX6" fmla="*/ 0 w 4324071"/>
                <a:gd name="connsiteY6" fmla="*/ 15772 h 968089"/>
                <a:gd name="connsiteX0" fmla="*/ 0 w 4324071"/>
                <a:gd name="connsiteY0" fmla="*/ 26615 h 978932"/>
                <a:gd name="connsiteX1" fmla="*/ 4324071 w 4324071"/>
                <a:gd name="connsiteY1" fmla="*/ 26615 h 978932"/>
                <a:gd name="connsiteX2" fmla="*/ 4324071 w 4324071"/>
                <a:gd name="connsiteY2" fmla="*/ 239538 h 978932"/>
                <a:gd name="connsiteX3" fmla="*/ 2162039 w 4324071"/>
                <a:gd name="connsiteY3" fmla="*/ 978932 h 978932"/>
                <a:gd name="connsiteX4" fmla="*/ 0 w 4324071"/>
                <a:gd name="connsiteY4" fmla="*/ 239538 h 978932"/>
                <a:gd name="connsiteX5" fmla="*/ 0 w 4324071"/>
                <a:gd name="connsiteY5" fmla="*/ 26615 h 97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24071" h="978932">
                  <a:moveTo>
                    <a:pt x="0" y="26615"/>
                  </a:moveTo>
                  <a:cubicBezTo>
                    <a:pt x="720679" y="-8872"/>
                    <a:pt x="3603393" y="-8872"/>
                    <a:pt x="4324071" y="26615"/>
                  </a:cubicBezTo>
                  <a:lnTo>
                    <a:pt x="4324071" y="239538"/>
                  </a:lnTo>
                  <a:cubicBezTo>
                    <a:pt x="4324071" y="647819"/>
                    <a:pt x="3356050" y="978932"/>
                    <a:pt x="2162039" y="978932"/>
                  </a:cubicBezTo>
                  <a:cubicBezTo>
                    <a:pt x="968022" y="978932"/>
                    <a:pt x="0" y="647932"/>
                    <a:pt x="0" y="239538"/>
                  </a:cubicBezTo>
                  <a:lnTo>
                    <a:pt x="0" y="2661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320D38C9-CF6A-3E9A-8C53-3A74C5EC0A2D}"/>
                </a:ext>
              </a:extLst>
            </p:cNvPr>
            <p:cNvSpPr/>
            <p:nvPr/>
          </p:nvSpPr>
          <p:spPr>
            <a:xfrm>
              <a:off x="838257" y="2531295"/>
              <a:ext cx="4324071" cy="1478788"/>
            </a:xfrm>
            <a:custGeom>
              <a:avLst/>
              <a:gdLst>
                <a:gd name="connsiteX0" fmla="*/ 2596118 w 2596116"/>
                <a:gd name="connsiteY0" fmla="*/ 443923 h 887845"/>
                <a:gd name="connsiteX1" fmla="*/ 1298061 w 2596116"/>
                <a:gd name="connsiteY1" fmla="*/ 887846 h 887845"/>
                <a:gd name="connsiteX2" fmla="*/ 5 w 2596116"/>
                <a:gd name="connsiteY2" fmla="*/ 443923 h 887845"/>
                <a:gd name="connsiteX3" fmla="*/ 1298061 w 2596116"/>
                <a:gd name="connsiteY3" fmla="*/ 0 h 887845"/>
                <a:gd name="connsiteX4" fmla="*/ 2596118 w 2596116"/>
                <a:gd name="connsiteY4" fmla="*/ 443923 h 887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6116" h="887845">
                  <a:moveTo>
                    <a:pt x="2596118" y="443923"/>
                  </a:moveTo>
                  <a:cubicBezTo>
                    <a:pt x="2596118" y="689095"/>
                    <a:pt x="2014957" y="887846"/>
                    <a:pt x="1298061" y="887846"/>
                  </a:cubicBezTo>
                  <a:cubicBezTo>
                    <a:pt x="581163" y="887846"/>
                    <a:pt x="5" y="689095"/>
                    <a:pt x="5" y="443923"/>
                  </a:cubicBezTo>
                  <a:cubicBezTo>
                    <a:pt x="5" y="198751"/>
                    <a:pt x="581166" y="0"/>
                    <a:pt x="1298061" y="0"/>
                  </a:cubicBezTo>
                  <a:cubicBezTo>
                    <a:pt x="2014960" y="0"/>
                    <a:pt x="2596118" y="198751"/>
                    <a:pt x="2596118" y="443923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6" name="Graphic 18" descr="Research with solid fill">
            <a:extLst>
              <a:ext uri="{FF2B5EF4-FFF2-40B4-BE49-F238E27FC236}">
                <a16:creationId xmlns:a16="http://schemas.microsoft.com/office/drawing/2014/main" id="{C61BBEDC-6449-981C-6241-DCB9FB09C5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8812" y="3057767"/>
            <a:ext cx="822960" cy="82296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BA422C0-75AB-95E8-5435-2E7AE5E882AB}"/>
              </a:ext>
            </a:extLst>
          </p:cNvPr>
          <p:cNvGrpSpPr/>
          <p:nvPr/>
        </p:nvGrpSpPr>
        <p:grpSpPr>
          <a:xfrm>
            <a:off x="1408007" y="1542491"/>
            <a:ext cx="3184571" cy="1301900"/>
            <a:chOff x="1408007" y="1542491"/>
            <a:chExt cx="3184571" cy="13019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B563303-DFCE-8B26-1314-DCBED003373B}"/>
                </a:ext>
              </a:extLst>
            </p:cNvPr>
            <p:cNvSpPr/>
            <p:nvPr/>
          </p:nvSpPr>
          <p:spPr>
            <a:xfrm>
              <a:off x="1408007" y="2060364"/>
              <a:ext cx="3184571" cy="784027"/>
            </a:xfrm>
            <a:custGeom>
              <a:avLst/>
              <a:gdLst>
                <a:gd name="connsiteX0" fmla="*/ 0 w 3184571"/>
                <a:gd name="connsiteY0" fmla="*/ 0 h 757412"/>
                <a:gd name="connsiteX1" fmla="*/ 1271384 w 3184571"/>
                <a:gd name="connsiteY1" fmla="*/ 533428 h 757412"/>
                <a:gd name="connsiteX2" fmla="*/ 1434396 w 3184571"/>
                <a:gd name="connsiteY2" fmla="*/ 539047 h 757412"/>
                <a:gd name="connsiteX3" fmla="*/ 1434396 w 3184571"/>
                <a:gd name="connsiteY3" fmla="*/ 0 h 757412"/>
                <a:gd name="connsiteX4" fmla="*/ 1881672 w 3184571"/>
                <a:gd name="connsiteY4" fmla="*/ 0 h 757412"/>
                <a:gd name="connsiteX5" fmla="*/ 1881672 w 3184571"/>
                <a:gd name="connsiteY5" fmla="*/ 534514 h 757412"/>
                <a:gd name="connsiteX6" fmla="*/ 1913182 w 3184571"/>
                <a:gd name="connsiteY6" fmla="*/ 533428 h 757412"/>
                <a:gd name="connsiteX7" fmla="*/ 3184571 w 3184571"/>
                <a:gd name="connsiteY7" fmla="*/ 0 h 757412"/>
                <a:gd name="connsiteX8" fmla="*/ 3184571 w 3184571"/>
                <a:gd name="connsiteY8" fmla="*/ 212923 h 757412"/>
                <a:gd name="connsiteX9" fmla="*/ 1592283 w 3184571"/>
                <a:gd name="connsiteY9" fmla="*/ 757412 h 757412"/>
                <a:gd name="connsiteX10" fmla="*/ 0 w 3184571"/>
                <a:gd name="connsiteY10" fmla="*/ 212923 h 757412"/>
                <a:gd name="connsiteX0" fmla="*/ 0 w 3184571"/>
                <a:gd name="connsiteY0" fmla="*/ 0 h 757412"/>
                <a:gd name="connsiteX1" fmla="*/ 1271384 w 3184571"/>
                <a:gd name="connsiteY1" fmla="*/ 533428 h 757412"/>
                <a:gd name="connsiteX2" fmla="*/ 1434396 w 3184571"/>
                <a:gd name="connsiteY2" fmla="*/ 0 h 757412"/>
                <a:gd name="connsiteX3" fmla="*/ 1881672 w 3184571"/>
                <a:gd name="connsiteY3" fmla="*/ 0 h 757412"/>
                <a:gd name="connsiteX4" fmla="*/ 1881672 w 3184571"/>
                <a:gd name="connsiteY4" fmla="*/ 534514 h 757412"/>
                <a:gd name="connsiteX5" fmla="*/ 1913182 w 3184571"/>
                <a:gd name="connsiteY5" fmla="*/ 533428 h 757412"/>
                <a:gd name="connsiteX6" fmla="*/ 3184571 w 3184571"/>
                <a:gd name="connsiteY6" fmla="*/ 0 h 757412"/>
                <a:gd name="connsiteX7" fmla="*/ 3184571 w 3184571"/>
                <a:gd name="connsiteY7" fmla="*/ 212923 h 757412"/>
                <a:gd name="connsiteX8" fmla="*/ 1592283 w 3184571"/>
                <a:gd name="connsiteY8" fmla="*/ 757412 h 757412"/>
                <a:gd name="connsiteX9" fmla="*/ 0 w 3184571"/>
                <a:gd name="connsiteY9" fmla="*/ 212923 h 757412"/>
                <a:gd name="connsiteX10" fmla="*/ 0 w 3184571"/>
                <a:gd name="connsiteY10" fmla="*/ 0 h 757412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1881672 w 3184571"/>
                <a:gd name="connsiteY2" fmla="*/ 15772 h 773184"/>
                <a:gd name="connsiteX3" fmla="*/ 1881672 w 3184571"/>
                <a:gd name="connsiteY3" fmla="*/ 550286 h 773184"/>
                <a:gd name="connsiteX4" fmla="*/ 1913182 w 3184571"/>
                <a:gd name="connsiteY4" fmla="*/ 549200 h 773184"/>
                <a:gd name="connsiteX5" fmla="*/ 3184571 w 3184571"/>
                <a:gd name="connsiteY5" fmla="*/ 15772 h 773184"/>
                <a:gd name="connsiteX6" fmla="*/ 3184571 w 3184571"/>
                <a:gd name="connsiteY6" fmla="*/ 228695 h 773184"/>
                <a:gd name="connsiteX7" fmla="*/ 1592283 w 3184571"/>
                <a:gd name="connsiteY7" fmla="*/ 773184 h 773184"/>
                <a:gd name="connsiteX8" fmla="*/ 0 w 3184571"/>
                <a:gd name="connsiteY8" fmla="*/ 228695 h 773184"/>
                <a:gd name="connsiteX9" fmla="*/ 0 w 3184571"/>
                <a:gd name="connsiteY9" fmla="*/ 15772 h 773184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1881672 w 3184571"/>
                <a:gd name="connsiteY2" fmla="*/ 15772 h 773184"/>
                <a:gd name="connsiteX3" fmla="*/ 1881672 w 3184571"/>
                <a:gd name="connsiteY3" fmla="*/ 550286 h 773184"/>
                <a:gd name="connsiteX4" fmla="*/ 3184571 w 3184571"/>
                <a:gd name="connsiteY4" fmla="*/ 15772 h 773184"/>
                <a:gd name="connsiteX5" fmla="*/ 3184571 w 3184571"/>
                <a:gd name="connsiteY5" fmla="*/ 228695 h 773184"/>
                <a:gd name="connsiteX6" fmla="*/ 1592283 w 3184571"/>
                <a:gd name="connsiteY6" fmla="*/ 773184 h 773184"/>
                <a:gd name="connsiteX7" fmla="*/ 0 w 3184571"/>
                <a:gd name="connsiteY7" fmla="*/ 228695 h 773184"/>
                <a:gd name="connsiteX8" fmla="*/ 0 w 3184571"/>
                <a:gd name="connsiteY8" fmla="*/ 15772 h 773184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1881672 w 3184571"/>
                <a:gd name="connsiteY2" fmla="*/ 15772 h 773184"/>
                <a:gd name="connsiteX3" fmla="*/ 3184571 w 3184571"/>
                <a:gd name="connsiteY3" fmla="*/ 15772 h 773184"/>
                <a:gd name="connsiteX4" fmla="*/ 3184571 w 3184571"/>
                <a:gd name="connsiteY4" fmla="*/ 228695 h 773184"/>
                <a:gd name="connsiteX5" fmla="*/ 1592283 w 3184571"/>
                <a:gd name="connsiteY5" fmla="*/ 773184 h 773184"/>
                <a:gd name="connsiteX6" fmla="*/ 0 w 3184571"/>
                <a:gd name="connsiteY6" fmla="*/ 228695 h 773184"/>
                <a:gd name="connsiteX7" fmla="*/ 0 w 3184571"/>
                <a:gd name="connsiteY7" fmla="*/ 15772 h 773184"/>
                <a:gd name="connsiteX0" fmla="*/ 0 w 3184571"/>
                <a:gd name="connsiteY0" fmla="*/ 15772 h 773184"/>
                <a:gd name="connsiteX1" fmla="*/ 1434396 w 3184571"/>
                <a:gd name="connsiteY1" fmla="*/ 15772 h 773184"/>
                <a:gd name="connsiteX2" fmla="*/ 3184571 w 3184571"/>
                <a:gd name="connsiteY2" fmla="*/ 15772 h 773184"/>
                <a:gd name="connsiteX3" fmla="*/ 3184571 w 3184571"/>
                <a:gd name="connsiteY3" fmla="*/ 228695 h 773184"/>
                <a:gd name="connsiteX4" fmla="*/ 1592283 w 3184571"/>
                <a:gd name="connsiteY4" fmla="*/ 773184 h 773184"/>
                <a:gd name="connsiteX5" fmla="*/ 0 w 3184571"/>
                <a:gd name="connsiteY5" fmla="*/ 228695 h 773184"/>
                <a:gd name="connsiteX6" fmla="*/ 0 w 3184571"/>
                <a:gd name="connsiteY6" fmla="*/ 15772 h 773184"/>
                <a:gd name="connsiteX0" fmla="*/ 0 w 3184571"/>
                <a:gd name="connsiteY0" fmla="*/ 26615 h 784027"/>
                <a:gd name="connsiteX1" fmla="*/ 3184571 w 3184571"/>
                <a:gd name="connsiteY1" fmla="*/ 26615 h 784027"/>
                <a:gd name="connsiteX2" fmla="*/ 3184571 w 3184571"/>
                <a:gd name="connsiteY2" fmla="*/ 239538 h 784027"/>
                <a:gd name="connsiteX3" fmla="*/ 1592283 w 3184571"/>
                <a:gd name="connsiteY3" fmla="*/ 784027 h 784027"/>
                <a:gd name="connsiteX4" fmla="*/ 0 w 3184571"/>
                <a:gd name="connsiteY4" fmla="*/ 239538 h 784027"/>
                <a:gd name="connsiteX5" fmla="*/ 0 w 3184571"/>
                <a:gd name="connsiteY5" fmla="*/ 26615 h 78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84571" h="784027">
                  <a:moveTo>
                    <a:pt x="0" y="26615"/>
                  </a:moveTo>
                  <a:cubicBezTo>
                    <a:pt x="530762" y="-8872"/>
                    <a:pt x="2653809" y="-8872"/>
                    <a:pt x="3184571" y="26615"/>
                  </a:cubicBezTo>
                  <a:lnTo>
                    <a:pt x="3184571" y="239538"/>
                  </a:lnTo>
                  <a:cubicBezTo>
                    <a:pt x="3184571" y="540281"/>
                    <a:pt x="2471671" y="784027"/>
                    <a:pt x="1592283" y="784027"/>
                  </a:cubicBezTo>
                  <a:cubicBezTo>
                    <a:pt x="712895" y="784027"/>
                    <a:pt x="0" y="540281"/>
                    <a:pt x="0" y="239538"/>
                  </a:cubicBezTo>
                  <a:lnTo>
                    <a:pt x="0" y="2661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7B6EE425-417E-67CC-EF4C-E76CA3287AEF}"/>
                </a:ext>
              </a:extLst>
            </p:cNvPr>
            <p:cNvSpPr/>
            <p:nvPr/>
          </p:nvSpPr>
          <p:spPr>
            <a:xfrm>
              <a:off x="1408007" y="1542491"/>
              <a:ext cx="3184571" cy="1088976"/>
            </a:xfrm>
            <a:custGeom>
              <a:avLst/>
              <a:gdLst>
                <a:gd name="connsiteX0" fmla="*/ 1911977 w 1911975"/>
                <a:gd name="connsiteY0" fmla="*/ 326904 h 653807"/>
                <a:gd name="connsiteX1" fmla="*/ 955987 w 1911975"/>
                <a:gd name="connsiteY1" fmla="*/ 653809 h 653807"/>
                <a:gd name="connsiteX2" fmla="*/ -2 w 1911975"/>
                <a:gd name="connsiteY2" fmla="*/ 326904 h 653807"/>
                <a:gd name="connsiteX3" fmla="*/ 955987 w 1911975"/>
                <a:gd name="connsiteY3" fmla="*/ 0 h 653807"/>
                <a:gd name="connsiteX4" fmla="*/ 1911977 w 1911975"/>
                <a:gd name="connsiteY4" fmla="*/ 326904 h 653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1975" h="653807">
                  <a:moveTo>
                    <a:pt x="1911977" y="326904"/>
                  </a:moveTo>
                  <a:cubicBezTo>
                    <a:pt x="1911977" y="507448"/>
                    <a:pt x="1483967" y="653809"/>
                    <a:pt x="955987" y="653809"/>
                  </a:cubicBezTo>
                  <a:cubicBezTo>
                    <a:pt x="428011" y="653809"/>
                    <a:pt x="-2" y="507449"/>
                    <a:pt x="-2" y="326904"/>
                  </a:cubicBezTo>
                  <a:cubicBezTo>
                    <a:pt x="-2" y="146361"/>
                    <a:pt x="428008" y="0"/>
                    <a:pt x="955987" y="0"/>
                  </a:cubicBezTo>
                  <a:cubicBezTo>
                    <a:pt x="1483964" y="0"/>
                    <a:pt x="1911977" y="146360"/>
                    <a:pt x="1911977" y="326904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5" name="Graphic 15" descr="Gears with solid fill">
            <a:extLst>
              <a:ext uri="{FF2B5EF4-FFF2-40B4-BE49-F238E27FC236}">
                <a16:creationId xmlns:a16="http://schemas.microsoft.com/office/drawing/2014/main" id="{631C4A6C-0435-93C5-6EB5-685F51AFFE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0252" y="1787983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01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9517</TotalTime>
  <Words>254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Layered Globe Diagram – Slide Template</vt:lpstr>
      <vt:lpstr>3-Step Layered Globe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Layered Cylinder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2025-10-27T17:20:08Z</dcterms:modified>
  <cp:category>Charts &amp; Diagrams</cp:category>
</cp:coreProperties>
</file>