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3" d="100"/>
          <a:sy n="103" d="100"/>
        </p:scale>
        <p:origin x="33" y="4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A1318-8733-1EB4-636B-E4E77512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CDD22-BA54-E2B6-9C68-CE23BD971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84CFD3-DADC-F088-CA00-E889C42E8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4BB3B-8305-A759-F4BD-D7B0EDE1F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1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3C9F7-660B-148E-63E2-9081683A5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7DE894-D0DC-DC11-6669-EE8EC8A74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97951-B895-F516-E1E7-23980720B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34EBC-E60D-0007-D74E-0DE9FE90B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8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C6462-13A3-0BF1-6B8E-DABF14C1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D669-AE2C-6A2D-7820-E8F2BCD68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Three Info Blocks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8E538A5-A360-8223-3716-BC186564ACC6}"/>
              </a:ext>
            </a:extLst>
          </p:cNvPr>
          <p:cNvGrpSpPr/>
          <p:nvPr/>
        </p:nvGrpSpPr>
        <p:grpSpPr>
          <a:xfrm>
            <a:off x="975360" y="1492192"/>
            <a:ext cx="2969524" cy="4008120"/>
            <a:chOff x="975360" y="1492192"/>
            <a:chExt cx="2969524" cy="400812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05FEE86-E543-5AAE-0BB1-4EC8C633EA79}"/>
                </a:ext>
              </a:extLst>
            </p:cNvPr>
            <p:cNvSpPr/>
            <p:nvPr/>
          </p:nvSpPr>
          <p:spPr>
            <a:xfrm>
              <a:off x="975360" y="1492192"/>
              <a:ext cx="2969524" cy="4008120"/>
            </a:xfrm>
            <a:custGeom>
              <a:avLst/>
              <a:gdLst>
                <a:gd name="connsiteX0" fmla="*/ 186875 w 2969524"/>
                <a:gd name="connsiteY0" fmla="*/ 0 h 4008120"/>
                <a:gd name="connsiteX1" fmla="*/ 2782649 w 2969524"/>
                <a:gd name="connsiteY1" fmla="*/ 0 h 4008120"/>
                <a:gd name="connsiteX2" fmla="*/ 2969524 w 2969524"/>
                <a:gd name="connsiteY2" fmla="*/ 186875 h 4008120"/>
                <a:gd name="connsiteX3" fmla="*/ 2969524 w 2969524"/>
                <a:gd name="connsiteY3" fmla="*/ 1984825 h 4008120"/>
                <a:gd name="connsiteX4" fmla="*/ 2967585 w 2969524"/>
                <a:gd name="connsiteY4" fmla="*/ 2004060 h 4008120"/>
                <a:gd name="connsiteX5" fmla="*/ 2969524 w 2969524"/>
                <a:gd name="connsiteY5" fmla="*/ 2023295 h 4008120"/>
                <a:gd name="connsiteX6" fmla="*/ 2969524 w 2969524"/>
                <a:gd name="connsiteY6" fmla="*/ 3821245 h 4008120"/>
                <a:gd name="connsiteX7" fmla="*/ 2782649 w 2969524"/>
                <a:gd name="connsiteY7" fmla="*/ 4008120 h 4008120"/>
                <a:gd name="connsiteX8" fmla="*/ 186875 w 2969524"/>
                <a:gd name="connsiteY8" fmla="*/ 4008120 h 4008120"/>
                <a:gd name="connsiteX9" fmla="*/ 0 w 2969524"/>
                <a:gd name="connsiteY9" fmla="*/ 3821245 h 4008120"/>
                <a:gd name="connsiteX10" fmla="*/ 0 w 2969524"/>
                <a:gd name="connsiteY10" fmla="*/ 2023295 h 4008120"/>
                <a:gd name="connsiteX11" fmla="*/ 1939 w 2969524"/>
                <a:gd name="connsiteY11" fmla="*/ 2004060 h 4008120"/>
                <a:gd name="connsiteX12" fmla="*/ 0 w 2969524"/>
                <a:gd name="connsiteY12" fmla="*/ 1984825 h 4008120"/>
                <a:gd name="connsiteX13" fmla="*/ 0 w 2969524"/>
                <a:gd name="connsiteY13" fmla="*/ 186875 h 4008120"/>
                <a:gd name="connsiteX14" fmla="*/ 186875 w 2969524"/>
                <a:gd name="connsiteY14" fmla="*/ 0 h 40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9524" h="4008120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984825"/>
                  </a:lnTo>
                  <a:lnTo>
                    <a:pt x="2967585" y="2004060"/>
                  </a:lnTo>
                  <a:lnTo>
                    <a:pt x="2969524" y="2023295"/>
                  </a:lnTo>
                  <a:lnTo>
                    <a:pt x="2969524" y="3821245"/>
                  </a:lnTo>
                  <a:cubicBezTo>
                    <a:pt x="2969524" y="3924453"/>
                    <a:pt x="2885857" y="4008120"/>
                    <a:pt x="2782649" y="4008120"/>
                  </a:cubicBezTo>
                  <a:lnTo>
                    <a:pt x="186875" y="4008120"/>
                  </a:lnTo>
                  <a:cubicBezTo>
                    <a:pt x="83667" y="4008120"/>
                    <a:pt x="0" y="3924453"/>
                    <a:pt x="0" y="3821245"/>
                  </a:cubicBezTo>
                  <a:lnTo>
                    <a:pt x="0" y="2023295"/>
                  </a:lnTo>
                  <a:lnTo>
                    <a:pt x="1939" y="2004060"/>
                  </a:lnTo>
                  <a:lnTo>
                    <a:pt x="0" y="1984825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5F2C42-A13A-538A-B2FB-F1C4657D5EDA}"/>
                </a:ext>
              </a:extLst>
            </p:cNvPr>
            <p:cNvSpPr/>
            <p:nvPr/>
          </p:nvSpPr>
          <p:spPr>
            <a:xfrm>
              <a:off x="975360" y="1492192"/>
              <a:ext cx="2969524" cy="1083228"/>
            </a:xfrm>
            <a:custGeom>
              <a:avLst/>
              <a:gdLst>
                <a:gd name="connsiteX0" fmla="*/ 186875 w 2969524"/>
                <a:gd name="connsiteY0" fmla="*/ 0 h 1083228"/>
                <a:gd name="connsiteX1" fmla="*/ 2782649 w 2969524"/>
                <a:gd name="connsiteY1" fmla="*/ 0 h 1083228"/>
                <a:gd name="connsiteX2" fmla="*/ 2969524 w 2969524"/>
                <a:gd name="connsiteY2" fmla="*/ 186875 h 1083228"/>
                <a:gd name="connsiteX3" fmla="*/ 2969524 w 2969524"/>
                <a:gd name="connsiteY3" fmla="*/ 1083228 h 1083228"/>
                <a:gd name="connsiteX4" fmla="*/ 0 w 2969524"/>
                <a:gd name="connsiteY4" fmla="*/ 1083228 h 1083228"/>
                <a:gd name="connsiteX5" fmla="*/ 0 w 2969524"/>
                <a:gd name="connsiteY5" fmla="*/ 186875 h 1083228"/>
                <a:gd name="connsiteX6" fmla="*/ 186875 w 2969524"/>
                <a:gd name="connsiteY6" fmla="*/ 0 h 108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1083228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083228"/>
                  </a:lnTo>
                  <a:lnTo>
                    <a:pt x="0" y="1083228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9514F3-6798-2316-A954-FE9B2BEEF7C1}"/>
                </a:ext>
              </a:extLst>
            </p:cNvPr>
            <p:cNvSpPr/>
            <p:nvPr/>
          </p:nvSpPr>
          <p:spPr>
            <a:xfrm>
              <a:off x="1129863" y="1646695"/>
              <a:ext cx="2660518" cy="3699112"/>
            </a:xfrm>
            <a:custGeom>
              <a:avLst/>
              <a:gdLst>
                <a:gd name="connsiteX0" fmla="*/ 122900 w 2660518"/>
                <a:gd name="connsiteY0" fmla="*/ 0 h 3699112"/>
                <a:gd name="connsiteX1" fmla="*/ 2537618 w 2660518"/>
                <a:gd name="connsiteY1" fmla="*/ 0 h 3699112"/>
                <a:gd name="connsiteX2" fmla="*/ 2660518 w 2660518"/>
                <a:gd name="connsiteY2" fmla="*/ 122900 h 3699112"/>
                <a:gd name="connsiteX3" fmla="*/ 2660518 w 2660518"/>
                <a:gd name="connsiteY3" fmla="*/ 1376389 h 3699112"/>
                <a:gd name="connsiteX4" fmla="*/ 2660518 w 2660518"/>
                <a:gd name="connsiteY4" fmla="*/ 1739793 h 3699112"/>
                <a:gd name="connsiteX5" fmla="*/ 2660518 w 2660518"/>
                <a:gd name="connsiteY5" fmla="*/ 1959319 h 3699112"/>
                <a:gd name="connsiteX6" fmla="*/ 2660518 w 2660518"/>
                <a:gd name="connsiteY6" fmla="*/ 2993282 h 3699112"/>
                <a:gd name="connsiteX7" fmla="*/ 2660518 w 2660518"/>
                <a:gd name="connsiteY7" fmla="*/ 3576212 h 3699112"/>
                <a:gd name="connsiteX8" fmla="*/ 2537618 w 2660518"/>
                <a:gd name="connsiteY8" fmla="*/ 3699112 h 3699112"/>
                <a:gd name="connsiteX9" fmla="*/ 122900 w 2660518"/>
                <a:gd name="connsiteY9" fmla="*/ 3699112 h 3699112"/>
                <a:gd name="connsiteX10" fmla="*/ 0 w 2660518"/>
                <a:gd name="connsiteY10" fmla="*/ 3576212 h 3699112"/>
                <a:gd name="connsiteX11" fmla="*/ 0 w 2660518"/>
                <a:gd name="connsiteY11" fmla="*/ 2993282 h 3699112"/>
                <a:gd name="connsiteX12" fmla="*/ 0 w 2660518"/>
                <a:gd name="connsiteY12" fmla="*/ 1959319 h 3699112"/>
                <a:gd name="connsiteX13" fmla="*/ 0 w 2660518"/>
                <a:gd name="connsiteY13" fmla="*/ 1739793 h 3699112"/>
                <a:gd name="connsiteX14" fmla="*/ 0 w 2660518"/>
                <a:gd name="connsiteY14" fmla="*/ 1376389 h 3699112"/>
                <a:gd name="connsiteX15" fmla="*/ 0 w 2660518"/>
                <a:gd name="connsiteY15" fmla="*/ 122900 h 3699112"/>
                <a:gd name="connsiteX16" fmla="*/ 122900 w 2660518"/>
                <a:gd name="connsiteY16" fmla="*/ 0 h 369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0518" h="3699112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1376389"/>
                  </a:lnTo>
                  <a:lnTo>
                    <a:pt x="2660518" y="1739793"/>
                  </a:lnTo>
                  <a:lnTo>
                    <a:pt x="2660518" y="1959319"/>
                  </a:lnTo>
                  <a:lnTo>
                    <a:pt x="2660518" y="2993282"/>
                  </a:lnTo>
                  <a:lnTo>
                    <a:pt x="2660518" y="3576212"/>
                  </a:lnTo>
                  <a:cubicBezTo>
                    <a:pt x="2660518" y="3644088"/>
                    <a:pt x="2605494" y="3699112"/>
                    <a:pt x="2537618" y="3699112"/>
                  </a:cubicBezTo>
                  <a:lnTo>
                    <a:pt x="122900" y="3699112"/>
                  </a:lnTo>
                  <a:cubicBezTo>
                    <a:pt x="55024" y="3699112"/>
                    <a:pt x="0" y="3644088"/>
                    <a:pt x="0" y="3576212"/>
                  </a:cubicBezTo>
                  <a:lnTo>
                    <a:pt x="0" y="2993282"/>
                  </a:lnTo>
                  <a:lnTo>
                    <a:pt x="0" y="1959319"/>
                  </a:lnTo>
                  <a:lnTo>
                    <a:pt x="0" y="1739793"/>
                  </a:lnTo>
                  <a:lnTo>
                    <a:pt x="0" y="1376389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0" tIns="822960" rIns="182880" rtlCol="0" anchor="t"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7D155E5-7C49-9997-6149-CF9BC565D1B8}"/>
                </a:ext>
              </a:extLst>
            </p:cNvPr>
            <p:cNvSpPr/>
            <p:nvPr/>
          </p:nvSpPr>
          <p:spPr>
            <a:xfrm>
              <a:off x="1129863" y="1646695"/>
              <a:ext cx="2660518" cy="670561"/>
            </a:xfrm>
            <a:custGeom>
              <a:avLst/>
              <a:gdLst>
                <a:gd name="connsiteX0" fmla="*/ 122900 w 2660518"/>
                <a:gd name="connsiteY0" fmla="*/ 0 h 670561"/>
                <a:gd name="connsiteX1" fmla="*/ 2537618 w 2660518"/>
                <a:gd name="connsiteY1" fmla="*/ 0 h 670561"/>
                <a:gd name="connsiteX2" fmla="*/ 2660518 w 2660518"/>
                <a:gd name="connsiteY2" fmla="*/ 122900 h 670561"/>
                <a:gd name="connsiteX3" fmla="*/ 2660518 w 2660518"/>
                <a:gd name="connsiteY3" fmla="*/ 670561 h 670561"/>
                <a:gd name="connsiteX4" fmla="*/ 0 w 2660518"/>
                <a:gd name="connsiteY4" fmla="*/ 670561 h 670561"/>
                <a:gd name="connsiteX5" fmla="*/ 0 w 2660518"/>
                <a:gd name="connsiteY5" fmla="*/ 122900 h 670561"/>
                <a:gd name="connsiteX6" fmla="*/ 122900 w 2660518"/>
                <a:gd name="connsiteY6" fmla="*/ 0 h 6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670561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670561"/>
                  </a:lnTo>
                  <a:lnTo>
                    <a:pt x="0" y="670561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Dolor sit</a:t>
              </a:r>
            </a:p>
          </p:txBody>
        </p:sp>
        <p:pic>
          <p:nvPicPr>
            <p:cNvPr id="31" name="Graphic 30" descr="Badge 1 with solid fill">
              <a:extLst>
                <a:ext uri="{FF2B5EF4-FFF2-40B4-BE49-F238E27FC236}">
                  <a16:creationId xmlns:a16="http://schemas.microsoft.com/office/drawing/2014/main" id="{8F137899-2693-82AF-B8A8-E5DBF5626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22434" y="4614993"/>
              <a:ext cx="487210" cy="48721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4600F3-F437-229A-9FFB-C80D7916052C}"/>
              </a:ext>
            </a:extLst>
          </p:cNvPr>
          <p:cNvGrpSpPr/>
          <p:nvPr/>
        </p:nvGrpSpPr>
        <p:grpSpPr>
          <a:xfrm>
            <a:off x="4611238" y="1492192"/>
            <a:ext cx="2969524" cy="4008120"/>
            <a:chOff x="975360" y="1492192"/>
            <a:chExt cx="2969524" cy="400812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08D8190-EAF7-B177-DACF-D970EBC6598D}"/>
                </a:ext>
              </a:extLst>
            </p:cNvPr>
            <p:cNvSpPr/>
            <p:nvPr/>
          </p:nvSpPr>
          <p:spPr>
            <a:xfrm>
              <a:off x="975360" y="1492192"/>
              <a:ext cx="2969524" cy="4008120"/>
            </a:xfrm>
            <a:custGeom>
              <a:avLst/>
              <a:gdLst>
                <a:gd name="connsiteX0" fmla="*/ 186875 w 2969524"/>
                <a:gd name="connsiteY0" fmla="*/ 0 h 4008120"/>
                <a:gd name="connsiteX1" fmla="*/ 2782649 w 2969524"/>
                <a:gd name="connsiteY1" fmla="*/ 0 h 4008120"/>
                <a:gd name="connsiteX2" fmla="*/ 2969524 w 2969524"/>
                <a:gd name="connsiteY2" fmla="*/ 186875 h 4008120"/>
                <a:gd name="connsiteX3" fmla="*/ 2969524 w 2969524"/>
                <a:gd name="connsiteY3" fmla="*/ 1984825 h 4008120"/>
                <a:gd name="connsiteX4" fmla="*/ 2967585 w 2969524"/>
                <a:gd name="connsiteY4" fmla="*/ 2004060 h 4008120"/>
                <a:gd name="connsiteX5" fmla="*/ 2969524 w 2969524"/>
                <a:gd name="connsiteY5" fmla="*/ 2023295 h 4008120"/>
                <a:gd name="connsiteX6" fmla="*/ 2969524 w 2969524"/>
                <a:gd name="connsiteY6" fmla="*/ 3821245 h 4008120"/>
                <a:gd name="connsiteX7" fmla="*/ 2782649 w 2969524"/>
                <a:gd name="connsiteY7" fmla="*/ 4008120 h 4008120"/>
                <a:gd name="connsiteX8" fmla="*/ 186875 w 2969524"/>
                <a:gd name="connsiteY8" fmla="*/ 4008120 h 4008120"/>
                <a:gd name="connsiteX9" fmla="*/ 0 w 2969524"/>
                <a:gd name="connsiteY9" fmla="*/ 3821245 h 4008120"/>
                <a:gd name="connsiteX10" fmla="*/ 0 w 2969524"/>
                <a:gd name="connsiteY10" fmla="*/ 2023295 h 4008120"/>
                <a:gd name="connsiteX11" fmla="*/ 1939 w 2969524"/>
                <a:gd name="connsiteY11" fmla="*/ 2004060 h 4008120"/>
                <a:gd name="connsiteX12" fmla="*/ 0 w 2969524"/>
                <a:gd name="connsiteY12" fmla="*/ 1984825 h 4008120"/>
                <a:gd name="connsiteX13" fmla="*/ 0 w 2969524"/>
                <a:gd name="connsiteY13" fmla="*/ 186875 h 4008120"/>
                <a:gd name="connsiteX14" fmla="*/ 186875 w 2969524"/>
                <a:gd name="connsiteY14" fmla="*/ 0 h 40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9524" h="4008120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984825"/>
                  </a:lnTo>
                  <a:lnTo>
                    <a:pt x="2967585" y="2004060"/>
                  </a:lnTo>
                  <a:lnTo>
                    <a:pt x="2969524" y="2023295"/>
                  </a:lnTo>
                  <a:lnTo>
                    <a:pt x="2969524" y="3821245"/>
                  </a:lnTo>
                  <a:cubicBezTo>
                    <a:pt x="2969524" y="3924453"/>
                    <a:pt x="2885857" y="4008120"/>
                    <a:pt x="2782649" y="4008120"/>
                  </a:cubicBezTo>
                  <a:lnTo>
                    <a:pt x="186875" y="4008120"/>
                  </a:lnTo>
                  <a:cubicBezTo>
                    <a:pt x="83667" y="4008120"/>
                    <a:pt x="0" y="3924453"/>
                    <a:pt x="0" y="3821245"/>
                  </a:cubicBezTo>
                  <a:lnTo>
                    <a:pt x="0" y="2023295"/>
                  </a:lnTo>
                  <a:lnTo>
                    <a:pt x="1939" y="2004060"/>
                  </a:lnTo>
                  <a:lnTo>
                    <a:pt x="0" y="1984825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B4F9B2-5C4E-CAC3-28B9-8863D419B6E5}"/>
                </a:ext>
              </a:extLst>
            </p:cNvPr>
            <p:cNvSpPr/>
            <p:nvPr/>
          </p:nvSpPr>
          <p:spPr>
            <a:xfrm>
              <a:off x="975360" y="1492192"/>
              <a:ext cx="2969524" cy="1083228"/>
            </a:xfrm>
            <a:custGeom>
              <a:avLst/>
              <a:gdLst>
                <a:gd name="connsiteX0" fmla="*/ 186875 w 2969524"/>
                <a:gd name="connsiteY0" fmla="*/ 0 h 1083228"/>
                <a:gd name="connsiteX1" fmla="*/ 2782649 w 2969524"/>
                <a:gd name="connsiteY1" fmla="*/ 0 h 1083228"/>
                <a:gd name="connsiteX2" fmla="*/ 2969524 w 2969524"/>
                <a:gd name="connsiteY2" fmla="*/ 186875 h 1083228"/>
                <a:gd name="connsiteX3" fmla="*/ 2969524 w 2969524"/>
                <a:gd name="connsiteY3" fmla="*/ 1083228 h 1083228"/>
                <a:gd name="connsiteX4" fmla="*/ 0 w 2969524"/>
                <a:gd name="connsiteY4" fmla="*/ 1083228 h 1083228"/>
                <a:gd name="connsiteX5" fmla="*/ 0 w 2969524"/>
                <a:gd name="connsiteY5" fmla="*/ 186875 h 1083228"/>
                <a:gd name="connsiteX6" fmla="*/ 186875 w 2969524"/>
                <a:gd name="connsiteY6" fmla="*/ 0 h 108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1083228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083228"/>
                  </a:lnTo>
                  <a:lnTo>
                    <a:pt x="0" y="1083228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7CC1896-A97D-D58E-1ACD-B3335A00B89E}"/>
                </a:ext>
              </a:extLst>
            </p:cNvPr>
            <p:cNvSpPr/>
            <p:nvPr/>
          </p:nvSpPr>
          <p:spPr>
            <a:xfrm>
              <a:off x="1129863" y="1646695"/>
              <a:ext cx="2660518" cy="3699112"/>
            </a:xfrm>
            <a:custGeom>
              <a:avLst/>
              <a:gdLst>
                <a:gd name="connsiteX0" fmla="*/ 122900 w 2660518"/>
                <a:gd name="connsiteY0" fmla="*/ 0 h 3699112"/>
                <a:gd name="connsiteX1" fmla="*/ 2537618 w 2660518"/>
                <a:gd name="connsiteY1" fmla="*/ 0 h 3699112"/>
                <a:gd name="connsiteX2" fmla="*/ 2660518 w 2660518"/>
                <a:gd name="connsiteY2" fmla="*/ 122900 h 3699112"/>
                <a:gd name="connsiteX3" fmla="*/ 2660518 w 2660518"/>
                <a:gd name="connsiteY3" fmla="*/ 1376389 h 3699112"/>
                <a:gd name="connsiteX4" fmla="*/ 2660518 w 2660518"/>
                <a:gd name="connsiteY4" fmla="*/ 1739793 h 3699112"/>
                <a:gd name="connsiteX5" fmla="*/ 2660518 w 2660518"/>
                <a:gd name="connsiteY5" fmla="*/ 1959319 h 3699112"/>
                <a:gd name="connsiteX6" fmla="*/ 2660518 w 2660518"/>
                <a:gd name="connsiteY6" fmla="*/ 2993282 h 3699112"/>
                <a:gd name="connsiteX7" fmla="*/ 2660518 w 2660518"/>
                <a:gd name="connsiteY7" fmla="*/ 3576212 h 3699112"/>
                <a:gd name="connsiteX8" fmla="*/ 2537618 w 2660518"/>
                <a:gd name="connsiteY8" fmla="*/ 3699112 h 3699112"/>
                <a:gd name="connsiteX9" fmla="*/ 122900 w 2660518"/>
                <a:gd name="connsiteY9" fmla="*/ 3699112 h 3699112"/>
                <a:gd name="connsiteX10" fmla="*/ 0 w 2660518"/>
                <a:gd name="connsiteY10" fmla="*/ 3576212 h 3699112"/>
                <a:gd name="connsiteX11" fmla="*/ 0 w 2660518"/>
                <a:gd name="connsiteY11" fmla="*/ 2993282 h 3699112"/>
                <a:gd name="connsiteX12" fmla="*/ 0 w 2660518"/>
                <a:gd name="connsiteY12" fmla="*/ 1959319 h 3699112"/>
                <a:gd name="connsiteX13" fmla="*/ 0 w 2660518"/>
                <a:gd name="connsiteY13" fmla="*/ 1739793 h 3699112"/>
                <a:gd name="connsiteX14" fmla="*/ 0 w 2660518"/>
                <a:gd name="connsiteY14" fmla="*/ 1376389 h 3699112"/>
                <a:gd name="connsiteX15" fmla="*/ 0 w 2660518"/>
                <a:gd name="connsiteY15" fmla="*/ 122900 h 3699112"/>
                <a:gd name="connsiteX16" fmla="*/ 122900 w 2660518"/>
                <a:gd name="connsiteY16" fmla="*/ 0 h 369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0518" h="3699112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1376389"/>
                  </a:lnTo>
                  <a:lnTo>
                    <a:pt x="2660518" y="1739793"/>
                  </a:lnTo>
                  <a:lnTo>
                    <a:pt x="2660518" y="1959319"/>
                  </a:lnTo>
                  <a:lnTo>
                    <a:pt x="2660518" y="2993282"/>
                  </a:lnTo>
                  <a:lnTo>
                    <a:pt x="2660518" y="3576212"/>
                  </a:lnTo>
                  <a:cubicBezTo>
                    <a:pt x="2660518" y="3644088"/>
                    <a:pt x="2605494" y="3699112"/>
                    <a:pt x="2537618" y="3699112"/>
                  </a:cubicBezTo>
                  <a:lnTo>
                    <a:pt x="122900" y="3699112"/>
                  </a:lnTo>
                  <a:cubicBezTo>
                    <a:pt x="55024" y="3699112"/>
                    <a:pt x="0" y="3644088"/>
                    <a:pt x="0" y="3576212"/>
                  </a:cubicBezTo>
                  <a:lnTo>
                    <a:pt x="0" y="2993282"/>
                  </a:lnTo>
                  <a:lnTo>
                    <a:pt x="0" y="1959319"/>
                  </a:lnTo>
                  <a:lnTo>
                    <a:pt x="0" y="1739793"/>
                  </a:lnTo>
                  <a:lnTo>
                    <a:pt x="0" y="1376389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0" tIns="822960" rIns="182880" rtlCol="0" anchor="t"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5FD9CB-826F-3FDD-057E-C40883BFF8D6}"/>
                </a:ext>
              </a:extLst>
            </p:cNvPr>
            <p:cNvSpPr/>
            <p:nvPr/>
          </p:nvSpPr>
          <p:spPr>
            <a:xfrm>
              <a:off x="1129863" y="1646695"/>
              <a:ext cx="2660518" cy="670561"/>
            </a:xfrm>
            <a:custGeom>
              <a:avLst/>
              <a:gdLst>
                <a:gd name="connsiteX0" fmla="*/ 122900 w 2660518"/>
                <a:gd name="connsiteY0" fmla="*/ 0 h 670561"/>
                <a:gd name="connsiteX1" fmla="*/ 2537618 w 2660518"/>
                <a:gd name="connsiteY1" fmla="*/ 0 h 670561"/>
                <a:gd name="connsiteX2" fmla="*/ 2660518 w 2660518"/>
                <a:gd name="connsiteY2" fmla="*/ 122900 h 670561"/>
                <a:gd name="connsiteX3" fmla="*/ 2660518 w 2660518"/>
                <a:gd name="connsiteY3" fmla="*/ 670561 h 670561"/>
                <a:gd name="connsiteX4" fmla="*/ 0 w 2660518"/>
                <a:gd name="connsiteY4" fmla="*/ 670561 h 670561"/>
                <a:gd name="connsiteX5" fmla="*/ 0 w 2660518"/>
                <a:gd name="connsiteY5" fmla="*/ 122900 h 670561"/>
                <a:gd name="connsiteX6" fmla="*/ 122900 w 2660518"/>
                <a:gd name="connsiteY6" fmla="*/ 0 h 6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670561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670561"/>
                  </a:lnTo>
                  <a:lnTo>
                    <a:pt x="0" y="670561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Dolor sit</a:t>
              </a:r>
            </a:p>
          </p:txBody>
        </p:sp>
        <p:pic>
          <p:nvPicPr>
            <p:cNvPr id="38" name="Graphic 37" descr="Badge with solid fill">
              <a:extLst>
                <a:ext uri="{FF2B5EF4-FFF2-40B4-BE49-F238E27FC236}">
                  <a16:creationId xmlns:a16="http://schemas.microsoft.com/office/drawing/2014/main" id="{03BB7911-A7C4-84F1-73F9-C56FA20A5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22434" y="4614993"/>
              <a:ext cx="487210" cy="48721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3584236-556C-24C5-A5B7-56515B417789}"/>
              </a:ext>
            </a:extLst>
          </p:cNvPr>
          <p:cNvGrpSpPr/>
          <p:nvPr/>
        </p:nvGrpSpPr>
        <p:grpSpPr>
          <a:xfrm>
            <a:off x="8247116" y="1492192"/>
            <a:ext cx="2969524" cy="4008120"/>
            <a:chOff x="975360" y="1492192"/>
            <a:chExt cx="2969524" cy="400812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46D245-664D-FF31-E2DD-4B5625B4EA6A}"/>
                </a:ext>
              </a:extLst>
            </p:cNvPr>
            <p:cNvSpPr/>
            <p:nvPr/>
          </p:nvSpPr>
          <p:spPr>
            <a:xfrm>
              <a:off x="975360" y="1492192"/>
              <a:ext cx="2969524" cy="4008120"/>
            </a:xfrm>
            <a:custGeom>
              <a:avLst/>
              <a:gdLst>
                <a:gd name="connsiteX0" fmla="*/ 186875 w 2969524"/>
                <a:gd name="connsiteY0" fmla="*/ 0 h 4008120"/>
                <a:gd name="connsiteX1" fmla="*/ 2782649 w 2969524"/>
                <a:gd name="connsiteY1" fmla="*/ 0 h 4008120"/>
                <a:gd name="connsiteX2" fmla="*/ 2969524 w 2969524"/>
                <a:gd name="connsiteY2" fmla="*/ 186875 h 4008120"/>
                <a:gd name="connsiteX3" fmla="*/ 2969524 w 2969524"/>
                <a:gd name="connsiteY3" fmla="*/ 1984825 h 4008120"/>
                <a:gd name="connsiteX4" fmla="*/ 2967585 w 2969524"/>
                <a:gd name="connsiteY4" fmla="*/ 2004060 h 4008120"/>
                <a:gd name="connsiteX5" fmla="*/ 2969524 w 2969524"/>
                <a:gd name="connsiteY5" fmla="*/ 2023295 h 4008120"/>
                <a:gd name="connsiteX6" fmla="*/ 2969524 w 2969524"/>
                <a:gd name="connsiteY6" fmla="*/ 3821245 h 4008120"/>
                <a:gd name="connsiteX7" fmla="*/ 2782649 w 2969524"/>
                <a:gd name="connsiteY7" fmla="*/ 4008120 h 4008120"/>
                <a:gd name="connsiteX8" fmla="*/ 186875 w 2969524"/>
                <a:gd name="connsiteY8" fmla="*/ 4008120 h 4008120"/>
                <a:gd name="connsiteX9" fmla="*/ 0 w 2969524"/>
                <a:gd name="connsiteY9" fmla="*/ 3821245 h 4008120"/>
                <a:gd name="connsiteX10" fmla="*/ 0 w 2969524"/>
                <a:gd name="connsiteY10" fmla="*/ 2023295 h 4008120"/>
                <a:gd name="connsiteX11" fmla="*/ 1939 w 2969524"/>
                <a:gd name="connsiteY11" fmla="*/ 2004060 h 4008120"/>
                <a:gd name="connsiteX12" fmla="*/ 0 w 2969524"/>
                <a:gd name="connsiteY12" fmla="*/ 1984825 h 4008120"/>
                <a:gd name="connsiteX13" fmla="*/ 0 w 2969524"/>
                <a:gd name="connsiteY13" fmla="*/ 186875 h 4008120"/>
                <a:gd name="connsiteX14" fmla="*/ 186875 w 2969524"/>
                <a:gd name="connsiteY14" fmla="*/ 0 h 40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9524" h="4008120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984825"/>
                  </a:lnTo>
                  <a:lnTo>
                    <a:pt x="2967585" y="2004060"/>
                  </a:lnTo>
                  <a:lnTo>
                    <a:pt x="2969524" y="2023295"/>
                  </a:lnTo>
                  <a:lnTo>
                    <a:pt x="2969524" y="3821245"/>
                  </a:lnTo>
                  <a:cubicBezTo>
                    <a:pt x="2969524" y="3924453"/>
                    <a:pt x="2885857" y="4008120"/>
                    <a:pt x="2782649" y="4008120"/>
                  </a:cubicBezTo>
                  <a:lnTo>
                    <a:pt x="186875" y="4008120"/>
                  </a:lnTo>
                  <a:cubicBezTo>
                    <a:pt x="83667" y="4008120"/>
                    <a:pt x="0" y="3924453"/>
                    <a:pt x="0" y="3821245"/>
                  </a:cubicBezTo>
                  <a:lnTo>
                    <a:pt x="0" y="2023295"/>
                  </a:lnTo>
                  <a:lnTo>
                    <a:pt x="1939" y="2004060"/>
                  </a:lnTo>
                  <a:lnTo>
                    <a:pt x="0" y="1984825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5DE7741-1630-E543-0345-8B297C6573A8}"/>
                </a:ext>
              </a:extLst>
            </p:cNvPr>
            <p:cNvSpPr/>
            <p:nvPr/>
          </p:nvSpPr>
          <p:spPr>
            <a:xfrm>
              <a:off x="975360" y="1492192"/>
              <a:ext cx="2969524" cy="1083228"/>
            </a:xfrm>
            <a:custGeom>
              <a:avLst/>
              <a:gdLst>
                <a:gd name="connsiteX0" fmla="*/ 186875 w 2969524"/>
                <a:gd name="connsiteY0" fmla="*/ 0 h 1083228"/>
                <a:gd name="connsiteX1" fmla="*/ 2782649 w 2969524"/>
                <a:gd name="connsiteY1" fmla="*/ 0 h 1083228"/>
                <a:gd name="connsiteX2" fmla="*/ 2969524 w 2969524"/>
                <a:gd name="connsiteY2" fmla="*/ 186875 h 1083228"/>
                <a:gd name="connsiteX3" fmla="*/ 2969524 w 2969524"/>
                <a:gd name="connsiteY3" fmla="*/ 1083228 h 1083228"/>
                <a:gd name="connsiteX4" fmla="*/ 0 w 2969524"/>
                <a:gd name="connsiteY4" fmla="*/ 1083228 h 1083228"/>
                <a:gd name="connsiteX5" fmla="*/ 0 w 2969524"/>
                <a:gd name="connsiteY5" fmla="*/ 186875 h 1083228"/>
                <a:gd name="connsiteX6" fmla="*/ 186875 w 2969524"/>
                <a:gd name="connsiteY6" fmla="*/ 0 h 108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1083228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083228"/>
                  </a:lnTo>
                  <a:lnTo>
                    <a:pt x="0" y="1083228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4369E86-78C9-D6DD-1FC3-46C5C8B97A24}"/>
                </a:ext>
              </a:extLst>
            </p:cNvPr>
            <p:cNvSpPr/>
            <p:nvPr/>
          </p:nvSpPr>
          <p:spPr>
            <a:xfrm>
              <a:off x="1129863" y="1646695"/>
              <a:ext cx="2660518" cy="3699112"/>
            </a:xfrm>
            <a:custGeom>
              <a:avLst/>
              <a:gdLst>
                <a:gd name="connsiteX0" fmla="*/ 122900 w 2660518"/>
                <a:gd name="connsiteY0" fmla="*/ 0 h 3699112"/>
                <a:gd name="connsiteX1" fmla="*/ 2537618 w 2660518"/>
                <a:gd name="connsiteY1" fmla="*/ 0 h 3699112"/>
                <a:gd name="connsiteX2" fmla="*/ 2660518 w 2660518"/>
                <a:gd name="connsiteY2" fmla="*/ 122900 h 3699112"/>
                <a:gd name="connsiteX3" fmla="*/ 2660518 w 2660518"/>
                <a:gd name="connsiteY3" fmla="*/ 1376389 h 3699112"/>
                <a:gd name="connsiteX4" fmla="*/ 2660518 w 2660518"/>
                <a:gd name="connsiteY4" fmla="*/ 1739793 h 3699112"/>
                <a:gd name="connsiteX5" fmla="*/ 2660518 w 2660518"/>
                <a:gd name="connsiteY5" fmla="*/ 1959319 h 3699112"/>
                <a:gd name="connsiteX6" fmla="*/ 2660518 w 2660518"/>
                <a:gd name="connsiteY6" fmla="*/ 2993282 h 3699112"/>
                <a:gd name="connsiteX7" fmla="*/ 2660518 w 2660518"/>
                <a:gd name="connsiteY7" fmla="*/ 3576212 h 3699112"/>
                <a:gd name="connsiteX8" fmla="*/ 2537618 w 2660518"/>
                <a:gd name="connsiteY8" fmla="*/ 3699112 h 3699112"/>
                <a:gd name="connsiteX9" fmla="*/ 122900 w 2660518"/>
                <a:gd name="connsiteY9" fmla="*/ 3699112 h 3699112"/>
                <a:gd name="connsiteX10" fmla="*/ 0 w 2660518"/>
                <a:gd name="connsiteY10" fmla="*/ 3576212 h 3699112"/>
                <a:gd name="connsiteX11" fmla="*/ 0 w 2660518"/>
                <a:gd name="connsiteY11" fmla="*/ 2993282 h 3699112"/>
                <a:gd name="connsiteX12" fmla="*/ 0 w 2660518"/>
                <a:gd name="connsiteY12" fmla="*/ 1959319 h 3699112"/>
                <a:gd name="connsiteX13" fmla="*/ 0 w 2660518"/>
                <a:gd name="connsiteY13" fmla="*/ 1739793 h 3699112"/>
                <a:gd name="connsiteX14" fmla="*/ 0 w 2660518"/>
                <a:gd name="connsiteY14" fmla="*/ 1376389 h 3699112"/>
                <a:gd name="connsiteX15" fmla="*/ 0 w 2660518"/>
                <a:gd name="connsiteY15" fmla="*/ 122900 h 3699112"/>
                <a:gd name="connsiteX16" fmla="*/ 122900 w 2660518"/>
                <a:gd name="connsiteY16" fmla="*/ 0 h 369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0518" h="3699112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1376389"/>
                  </a:lnTo>
                  <a:lnTo>
                    <a:pt x="2660518" y="1739793"/>
                  </a:lnTo>
                  <a:lnTo>
                    <a:pt x="2660518" y="1959319"/>
                  </a:lnTo>
                  <a:lnTo>
                    <a:pt x="2660518" y="2993282"/>
                  </a:lnTo>
                  <a:lnTo>
                    <a:pt x="2660518" y="3576212"/>
                  </a:lnTo>
                  <a:cubicBezTo>
                    <a:pt x="2660518" y="3644088"/>
                    <a:pt x="2605494" y="3699112"/>
                    <a:pt x="2537618" y="3699112"/>
                  </a:cubicBezTo>
                  <a:lnTo>
                    <a:pt x="122900" y="3699112"/>
                  </a:lnTo>
                  <a:cubicBezTo>
                    <a:pt x="55024" y="3699112"/>
                    <a:pt x="0" y="3644088"/>
                    <a:pt x="0" y="3576212"/>
                  </a:cubicBezTo>
                  <a:lnTo>
                    <a:pt x="0" y="2993282"/>
                  </a:lnTo>
                  <a:lnTo>
                    <a:pt x="0" y="1959319"/>
                  </a:lnTo>
                  <a:lnTo>
                    <a:pt x="0" y="1739793"/>
                  </a:lnTo>
                  <a:lnTo>
                    <a:pt x="0" y="1376389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0" tIns="822960" rIns="182880" rtlCol="0" anchor="t"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BC523A5-5CF3-9E8C-16EE-E3F989F009F7}"/>
                </a:ext>
              </a:extLst>
            </p:cNvPr>
            <p:cNvSpPr/>
            <p:nvPr/>
          </p:nvSpPr>
          <p:spPr>
            <a:xfrm>
              <a:off x="1129863" y="1646695"/>
              <a:ext cx="2660518" cy="670561"/>
            </a:xfrm>
            <a:custGeom>
              <a:avLst/>
              <a:gdLst>
                <a:gd name="connsiteX0" fmla="*/ 122900 w 2660518"/>
                <a:gd name="connsiteY0" fmla="*/ 0 h 670561"/>
                <a:gd name="connsiteX1" fmla="*/ 2537618 w 2660518"/>
                <a:gd name="connsiteY1" fmla="*/ 0 h 670561"/>
                <a:gd name="connsiteX2" fmla="*/ 2660518 w 2660518"/>
                <a:gd name="connsiteY2" fmla="*/ 122900 h 670561"/>
                <a:gd name="connsiteX3" fmla="*/ 2660518 w 2660518"/>
                <a:gd name="connsiteY3" fmla="*/ 670561 h 670561"/>
                <a:gd name="connsiteX4" fmla="*/ 0 w 2660518"/>
                <a:gd name="connsiteY4" fmla="*/ 670561 h 670561"/>
                <a:gd name="connsiteX5" fmla="*/ 0 w 2660518"/>
                <a:gd name="connsiteY5" fmla="*/ 122900 h 670561"/>
                <a:gd name="connsiteX6" fmla="*/ 122900 w 2660518"/>
                <a:gd name="connsiteY6" fmla="*/ 0 h 6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670561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670561"/>
                  </a:lnTo>
                  <a:lnTo>
                    <a:pt x="0" y="670561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Dolor sit</a:t>
              </a:r>
            </a:p>
          </p:txBody>
        </p:sp>
        <p:pic>
          <p:nvPicPr>
            <p:cNvPr id="44" name="Graphic 43" descr="Badge 3 with solid fill">
              <a:extLst>
                <a:ext uri="{FF2B5EF4-FFF2-40B4-BE49-F238E27FC236}">
                  <a16:creationId xmlns:a16="http://schemas.microsoft.com/office/drawing/2014/main" id="{3790DC95-28CC-4600-5848-E0BA7F5C3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222434" y="4614993"/>
              <a:ext cx="487210" cy="487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0840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273A8-573E-D566-2C07-79F0B31B3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4579-7ED8-E383-B486-79535BA5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Info Blocks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D2A7A5A-0E38-9522-C5AB-2117F86307BE}"/>
              </a:ext>
            </a:extLst>
          </p:cNvPr>
          <p:cNvGrpSpPr/>
          <p:nvPr/>
        </p:nvGrpSpPr>
        <p:grpSpPr>
          <a:xfrm>
            <a:off x="975360" y="1492192"/>
            <a:ext cx="2969524" cy="4008120"/>
            <a:chOff x="975360" y="1492192"/>
            <a:chExt cx="2969524" cy="400812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B9DF0B-1AE3-1A3F-432E-ED9CAA57970E}"/>
                </a:ext>
              </a:extLst>
            </p:cNvPr>
            <p:cNvSpPr/>
            <p:nvPr/>
          </p:nvSpPr>
          <p:spPr>
            <a:xfrm>
              <a:off x="975360" y="1492192"/>
              <a:ext cx="2969524" cy="4008120"/>
            </a:xfrm>
            <a:custGeom>
              <a:avLst/>
              <a:gdLst>
                <a:gd name="connsiteX0" fmla="*/ 186875 w 2969524"/>
                <a:gd name="connsiteY0" fmla="*/ 0 h 4008120"/>
                <a:gd name="connsiteX1" fmla="*/ 2782649 w 2969524"/>
                <a:gd name="connsiteY1" fmla="*/ 0 h 4008120"/>
                <a:gd name="connsiteX2" fmla="*/ 2969524 w 2969524"/>
                <a:gd name="connsiteY2" fmla="*/ 186875 h 4008120"/>
                <a:gd name="connsiteX3" fmla="*/ 2969524 w 2969524"/>
                <a:gd name="connsiteY3" fmla="*/ 1984825 h 4008120"/>
                <a:gd name="connsiteX4" fmla="*/ 2967585 w 2969524"/>
                <a:gd name="connsiteY4" fmla="*/ 2004060 h 4008120"/>
                <a:gd name="connsiteX5" fmla="*/ 2969524 w 2969524"/>
                <a:gd name="connsiteY5" fmla="*/ 2023295 h 4008120"/>
                <a:gd name="connsiteX6" fmla="*/ 2969524 w 2969524"/>
                <a:gd name="connsiteY6" fmla="*/ 3821245 h 4008120"/>
                <a:gd name="connsiteX7" fmla="*/ 2782649 w 2969524"/>
                <a:gd name="connsiteY7" fmla="*/ 4008120 h 4008120"/>
                <a:gd name="connsiteX8" fmla="*/ 186875 w 2969524"/>
                <a:gd name="connsiteY8" fmla="*/ 4008120 h 4008120"/>
                <a:gd name="connsiteX9" fmla="*/ 0 w 2969524"/>
                <a:gd name="connsiteY9" fmla="*/ 3821245 h 4008120"/>
                <a:gd name="connsiteX10" fmla="*/ 0 w 2969524"/>
                <a:gd name="connsiteY10" fmla="*/ 2023295 h 4008120"/>
                <a:gd name="connsiteX11" fmla="*/ 1939 w 2969524"/>
                <a:gd name="connsiteY11" fmla="*/ 2004060 h 4008120"/>
                <a:gd name="connsiteX12" fmla="*/ 0 w 2969524"/>
                <a:gd name="connsiteY12" fmla="*/ 1984825 h 4008120"/>
                <a:gd name="connsiteX13" fmla="*/ 0 w 2969524"/>
                <a:gd name="connsiteY13" fmla="*/ 186875 h 4008120"/>
                <a:gd name="connsiteX14" fmla="*/ 186875 w 2969524"/>
                <a:gd name="connsiteY14" fmla="*/ 0 h 40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9524" h="4008120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984825"/>
                  </a:lnTo>
                  <a:lnTo>
                    <a:pt x="2967585" y="2004060"/>
                  </a:lnTo>
                  <a:lnTo>
                    <a:pt x="2969524" y="2023295"/>
                  </a:lnTo>
                  <a:lnTo>
                    <a:pt x="2969524" y="3821245"/>
                  </a:lnTo>
                  <a:cubicBezTo>
                    <a:pt x="2969524" y="3924453"/>
                    <a:pt x="2885857" y="4008120"/>
                    <a:pt x="2782649" y="4008120"/>
                  </a:cubicBezTo>
                  <a:lnTo>
                    <a:pt x="186875" y="4008120"/>
                  </a:lnTo>
                  <a:cubicBezTo>
                    <a:pt x="83667" y="4008120"/>
                    <a:pt x="0" y="3924453"/>
                    <a:pt x="0" y="3821245"/>
                  </a:cubicBezTo>
                  <a:lnTo>
                    <a:pt x="0" y="2023295"/>
                  </a:lnTo>
                  <a:lnTo>
                    <a:pt x="1939" y="2004060"/>
                  </a:lnTo>
                  <a:lnTo>
                    <a:pt x="0" y="1984825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84A5CCB-1EC1-629B-8B75-3A9900758D07}"/>
                </a:ext>
              </a:extLst>
            </p:cNvPr>
            <p:cNvSpPr/>
            <p:nvPr/>
          </p:nvSpPr>
          <p:spPr>
            <a:xfrm>
              <a:off x="975360" y="1492192"/>
              <a:ext cx="2969524" cy="1083228"/>
            </a:xfrm>
            <a:custGeom>
              <a:avLst/>
              <a:gdLst>
                <a:gd name="connsiteX0" fmla="*/ 186875 w 2969524"/>
                <a:gd name="connsiteY0" fmla="*/ 0 h 1083228"/>
                <a:gd name="connsiteX1" fmla="*/ 2782649 w 2969524"/>
                <a:gd name="connsiteY1" fmla="*/ 0 h 1083228"/>
                <a:gd name="connsiteX2" fmla="*/ 2969524 w 2969524"/>
                <a:gd name="connsiteY2" fmla="*/ 186875 h 1083228"/>
                <a:gd name="connsiteX3" fmla="*/ 2969524 w 2969524"/>
                <a:gd name="connsiteY3" fmla="*/ 1083228 h 1083228"/>
                <a:gd name="connsiteX4" fmla="*/ 0 w 2969524"/>
                <a:gd name="connsiteY4" fmla="*/ 1083228 h 1083228"/>
                <a:gd name="connsiteX5" fmla="*/ 0 w 2969524"/>
                <a:gd name="connsiteY5" fmla="*/ 186875 h 1083228"/>
                <a:gd name="connsiteX6" fmla="*/ 186875 w 2969524"/>
                <a:gd name="connsiteY6" fmla="*/ 0 h 108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1083228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083228"/>
                  </a:lnTo>
                  <a:lnTo>
                    <a:pt x="0" y="1083228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033E0F3-02AE-FB47-7D4D-C8CF1DC041B4}"/>
                </a:ext>
              </a:extLst>
            </p:cNvPr>
            <p:cNvSpPr/>
            <p:nvPr/>
          </p:nvSpPr>
          <p:spPr>
            <a:xfrm>
              <a:off x="1129863" y="1646695"/>
              <a:ext cx="2660518" cy="3699112"/>
            </a:xfrm>
            <a:custGeom>
              <a:avLst/>
              <a:gdLst>
                <a:gd name="connsiteX0" fmla="*/ 122900 w 2660518"/>
                <a:gd name="connsiteY0" fmla="*/ 0 h 3699112"/>
                <a:gd name="connsiteX1" fmla="*/ 2537618 w 2660518"/>
                <a:gd name="connsiteY1" fmla="*/ 0 h 3699112"/>
                <a:gd name="connsiteX2" fmla="*/ 2660518 w 2660518"/>
                <a:gd name="connsiteY2" fmla="*/ 122900 h 3699112"/>
                <a:gd name="connsiteX3" fmla="*/ 2660518 w 2660518"/>
                <a:gd name="connsiteY3" fmla="*/ 1376389 h 3699112"/>
                <a:gd name="connsiteX4" fmla="*/ 2660518 w 2660518"/>
                <a:gd name="connsiteY4" fmla="*/ 1739793 h 3699112"/>
                <a:gd name="connsiteX5" fmla="*/ 2660518 w 2660518"/>
                <a:gd name="connsiteY5" fmla="*/ 1959319 h 3699112"/>
                <a:gd name="connsiteX6" fmla="*/ 2660518 w 2660518"/>
                <a:gd name="connsiteY6" fmla="*/ 2993282 h 3699112"/>
                <a:gd name="connsiteX7" fmla="*/ 2660518 w 2660518"/>
                <a:gd name="connsiteY7" fmla="*/ 3576212 h 3699112"/>
                <a:gd name="connsiteX8" fmla="*/ 2537618 w 2660518"/>
                <a:gd name="connsiteY8" fmla="*/ 3699112 h 3699112"/>
                <a:gd name="connsiteX9" fmla="*/ 122900 w 2660518"/>
                <a:gd name="connsiteY9" fmla="*/ 3699112 h 3699112"/>
                <a:gd name="connsiteX10" fmla="*/ 0 w 2660518"/>
                <a:gd name="connsiteY10" fmla="*/ 3576212 h 3699112"/>
                <a:gd name="connsiteX11" fmla="*/ 0 w 2660518"/>
                <a:gd name="connsiteY11" fmla="*/ 2993282 h 3699112"/>
                <a:gd name="connsiteX12" fmla="*/ 0 w 2660518"/>
                <a:gd name="connsiteY12" fmla="*/ 1959319 h 3699112"/>
                <a:gd name="connsiteX13" fmla="*/ 0 w 2660518"/>
                <a:gd name="connsiteY13" fmla="*/ 1739793 h 3699112"/>
                <a:gd name="connsiteX14" fmla="*/ 0 w 2660518"/>
                <a:gd name="connsiteY14" fmla="*/ 1376389 h 3699112"/>
                <a:gd name="connsiteX15" fmla="*/ 0 w 2660518"/>
                <a:gd name="connsiteY15" fmla="*/ 122900 h 3699112"/>
                <a:gd name="connsiteX16" fmla="*/ 122900 w 2660518"/>
                <a:gd name="connsiteY16" fmla="*/ 0 h 369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0518" h="3699112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1376389"/>
                  </a:lnTo>
                  <a:lnTo>
                    <a:pt x="2660518" y="1739793"/>
                  </a:lnTo>
                  <a:lnTo>
                    <a:pt x="2660518" y="1959319"/>
                  </a:lnTo>
                  <a:lnTo>
                    <a:pt x="2660518" y="2993282"/>
                  </a:lnTo>
                  <a:lnTo>
                    <a:pt x="2660518" y="3576212"/>
                  </a:lnTo>
                  <a:cubicBezTo>
                    <a:pt x="2660518" y="3644088"/>
                    <a:pt x="2605494" y="3699112"/>
                    <a:pt x="2537618" y="3699112"/>
                  </a:cubicBezTo>
                  <a:lnTo>
                    <a:pt x="122900" y="3699112"/>
                  </a:lnTo>
                  <a:cubicBezTo>
                    <a:pt x="55024" y="3699112"/>
                    <a:pt x="0" y="3644088"/>
                    <a:pt x="0" y="3576212"/>
                  </a:cubicBezTo>
                  <a:lnTo>
                    <a:pt x="0" y="2993282"/>
                  </a:lnTo>
                  <a:lnTo>
                    <a:pt x="0" y="1959319"/>
                  </a:lnTo>
                  <a:lnTo>
                    <a:pt x="0" y="1739793"/>
                  </a:lnTo>
                  <a:lnTo>
                    <a:pt x="0" y="1376389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0" tIns="822960" rIns="182880" rtlCol="0" anchor="t"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B99B828-7820-D7FD-91D8-4D6B5D8B2FBC}"/>
                </a:ext>
              </a:extLst>
            </p:cNvPr>
            <p:cNvSpPr/>
            <p:nvPr/>
          </p:nvSpPr>
          <p:spPr>
            <a:xfrm>
              <a:off x="1129863" y="1646695"/>
              <a:ext cx="2660518" cy="670561"/>
            </a:xfrm>
            <a:custGeom>
              <a:avLst/>
              <a:gdLst>
                <a:gd name="connsiteX0" fmla="*/ 122900 w 2660518"/>
                <a:gd name="connsiteY0" fmla="*/ 0 h 670561"/>
                <a:gd name="connsiteX1" fmla="*/ 2537618 w 2660518"/>
                <a:gd name="connsiteY1" fmla="*/ 0 h 670561"/>
                <a:gd name="connsiteX2" fmla="*/ 2660518 w 2660518"/>
                <a:gd name="connsiteY2" fmla="*/ 122900 h 670561"/>
                <a:gd name="connsiteX3" fmla="*/ 2660518 w 2660518"/>
                <a:gd name="connsiteY3" fmla="*/ 670561 h 670561"/>
                <a:gd name="connsiteX4" fmla="*/ 0 w 2660518"/>
                <a:gd name="connsiteY4" fmla="*/ 670561 h 670561"/>
                <a:gd name="connsiteX5" fmla="*/ 0 w 2660518"/>
                <a:gd name="connsiteY5" fmla="*/ 122900 h 670561"/>
                <a:gd name="connsiteX6" fmla="*/ 122900 w 2660518"/>
                <a:gd name="connsiteY6" fmla="*/ 0 h 6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670561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670561"/>
                  </a:lnTo>
                  <a:lnTo>
                    <a:pt x="0" y="670561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Dolor sit</a:t>
              </a:r>
            </a:p>
          </p:txBody>
        </p:sp>
        <p:pic>
          <p:nvPicPr>
            <p:cNvPr id="57" name="Graphic 56" descr="Badge 1 with solid fill">
              <a:extLst>
                <a:ext uri="{FF2B5EF4-FFF2-40B4-BE49-F238E27FC236}">
                  <a16:creationId xmlns:a16="http://schemas.microsoft.com/office/drawing/2014/main" id="{74E26C4B-9EA3-7FF9-4BE4-D2E128F32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222434" y="4614993"/>
              <a:ext cx="487210" cy="48721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3639A5-8EEF-58B7-5ABB-9A0CDE65CC98}"/>
              </a:ext>
            </a:extLst>
          </p:cNvPr>
          <p:cNvGrpSpPr/>
          <p:nvPr/>
        </p:nvGrpSpPr>
        <p:grpSpPr>
          <a:xfrm>
            <a:off x="4611238" y="1492192"/>
            <a:ext cx="2969524" cy="4008120"/>
            <a:chOff x="975360" y="1492192"/>
            <a:chExt cx="2969524" cy="400812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D2030E9-9C6C-96C0-62BF-D83FDF276325}"/>
                </a:ext>
              </a:extLst>
            </p:cNvPr>
            <p:cNvSpPr/>
            <p:nvPr/>
          </p:nvSpPr>
          <p:spPr>
            <a:xfrm>
              <a:off x="975360" y="1492192"/>
              <a:ext cx="2969524" cy="4008120"/>
            </a:xfrm>
            <a:custGeom>
              <a:avLst/>
              <a:gdLst>
                <a:gd name="connsiteX0" fmla="*/ 186875 w 2969524"/>
                <a:gd name="connsiteY0" fmla="*/ 0 h 4008120"/>
                <a:gd name="connsiteX1" fmla="*/ 2782649 w 2969524"/>
                <a:gd name="connsiteY1" fmla="*/ 0 h 4008120"/>
                <a:gd name="connsiteX2" fmla="*/ 2969524 w 2969524"/>
                <a:gd name="connsiteY2" fmla="*/ 186875 h 4008120"/>
                <a:gd name="connsiteX3" fmla="*/ 2969524 w 2969524"/>
                <a:gd name="connsiteY3" fmla="*/ 1984825 h 4008120"/>
                <a:gd name="connsiteX4" fmla="*/ 2967585 w 2969524"/>
                <a:gd name="connsiteY4" fmla="*/ 2004060 h 4008120"/>
                <a:gd name="connsiteX5" fmla="*/ 2969524 w 2969524"/>
                <a:gd name="connsiteY5" fmla="*/ 2023295 h 4008120"/>
                <a:gd name="connsiteX6" fmla="*/ 2969524 w 2969524"/>
                <a:gd name="connsiteY6" fmla="*/ 3821245 h 4008120"/>
                <a:gd name="connsiteX7" fmla="*/ 2782649 w 2969524"/>
                <a:gd name="connsiteY7" fmla="*/ 4008120 h 4008120"/>
                <a:gd name="connsiteX8" fmla="*/ 186875 w 2969524"/>
                <a:gd name="connsiteY8" fmla="*/ 4008120 h 4008120"/>
                <a:gd name="connsiteX9" fmla="*/ 0 w 2969524"/>
                <a:gd name="connsiteY9" fmla="*/ 3821245 h 4008120"/>
                <a:gd name="connsiteX10" fmla="*/ 0 w 2969524"/>
                <a:gd name="connsiteY10" fmla="*/ 2023295 h 4008120"/>
                <a:gd name="connsiteX11" fmla="*/ 1939 w 2969524"/>
                <a:gd name="connsiteY11" fmla="*/ 2004060 h 4008120"/>
                <a:gd name="connsiteX12" fmla="*/ 0 w 2969524"/>
                <a:gd name="connsiteY12" fmla="*/ 1984825 h 4008120"/>
                <a:gd name="connsiteX13" fmla="*/ 0 w 2969524"/>
                <a:gd name="connsiteY13" fmla="*/ 186875 h 4008120"/>
                <a:gd name="connsiteX14" fmla="*/ 186875 w 2969524"/>
                <a:gd name="connsiteY14" fmla="*/ 0 h 40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9524" h="4008120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984825"/>
                  </a:lnTo>
                  <a:lnTo>
                    <a:pt x="2967585" y="2004060"/>
                  </a:lnTo>
                  <a:lnTo>
                    <a:pt x="2969524" y="2023295"/>
                  </a:lnTo>
                  <a:lnTo>
                    <a:pt x="2969524" y="3821245"/>
                  </a:lnTo>
                  <a:cubicBezTo>
                    <a:pt x="2969524" y="3924453"/>
                    <a:pt x="2885857" y="4008120"/>
                    <a:pt x="2782649" y="4008120"/>
                  </a:cubicBezTo>
                  <a:lnTo>
                    <a:pt x="186875" y="4008120"/>
                  </a:lnTo>
                  <a:cubicBezTo>
                    <a:pt x="83667" y="4008120"/>
                    <a:pt x="0" y="3924453"/>
                    <a:pt x="0" y="3821245"/>
                  </a:cubicBezTo>
                  <a:lnTo>
                    <a:pt x="0" y="2023295"/>
                  </a:lnTo>
                  <a:lnTo>
                    <a:pt x="1939" y="2004060"/>
                  </a:lnTo>
                  <a:lnTo>
                    <a:pt x="0" y="1984825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806266-B88A-351F-4B1F-9BEA2EDC7727}"/>
                </a:ext>
              </a:extLst>
            </p:cNvPr>
            <p:cNvSpPr/>
            <p:nvPr/>
          </p:nvSpPr>
          <p:spPr>
            <a:xfrm>
              <a:off x="975360" y="1492192"/>
              <a:ext cx="2969524" cy="1083228"/>
            </a:xfrm>
            <a:custGeom>
              <a:avLst/>
              <a:gdLst>
                <a:gd name="connsiteX0" fmla="*/ 186875 w 2969524"/>
                <a:gd name="connsiteY0" fmla="*/ 0 h 1083228"/>
                <a:gd name="connsiteX1" fmla="*/ 2782649 w 2969524"/>
                <a:gd name="connsiteY1" fmla="*/ 0 h 1083228"/>
                <a:gd name="connsiteX2" fmla="*/ 2969524 w 2969524"/>
                <a:gd name="connsiteY2" fmla="*/ 186875 h 1083228"/>
                <a:gd name="connsiteX3" fmla="*/ 2969524 w 2969524"/>
                <a:gd name="connsiteY3" fmla="*/ 1083228 h 1083228"/>
                <a:gd name="connsiteX4" fmla="*/ 0 w 2969524"/>
                <a:gd name="connsiteY4" fmla="*/ 1083228 h 1083228"/>
                <a:gd name="connsiteX5" fmla="*/ 0 w 2969524"/>
                <a:gd name="connsiteY5" fmla="*/ 186875 h 1083228"/>
                <a:gd name="connsiteX6" fmla="*/ 186875 w 2969524"/>
                <a:gd name="connsiteY6" fmla="*/ 0 h 108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1083228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083228"/>
                  </a:lnTo>
                  <a:lnTo>
                    <a:pt x="0" y="1083228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60ECD9-CA4F-5261-53C8-B00128F7E3A5}"/>
                </a:ext>
              </a:extLst>
            </p:cNvPr>
            <p:cNvSpPr/>
            <p:nvPr/>
          </p:nvSpPr>
          <p:spPr>
            <a:xfrm>
              <a:off x="1129863" y="1646695"/>
              <a:ext cx="2660518" cy="3699112"/>
            </a:xfrm>
            <a:custGeom>
              <a:avLst/>
              <a:gdLst>
                <a:gd name="connsiteX0" fmla="*/ 122900 w 2660518"/>
                <a:gd name="connsiteY0" fmla="*/ 0 h 3699112"/>
                <a:gd name="connsiteX1" fmla="*/ 2537618 w 2660518"/>
                <a:gd name="connsiteY1" fmla="*/ 0 h 3699112"/>
                <a:gd name="connsiteX2" fmla="*/ 2660518 w 2660518"/>
                <a:gd name="connsiteY2" fmla="*/ 122900 h 3699112"/>
                <a:gd name="connsiteX3" fmla="*/ 2660518 w 2660518"/>
                <a:gd name="connsiteY3" fmla="*/ 1376389 h 3699112"/>
                <a:gd name="connsiteX4" fmla="*/ 2660518 w 2660518"/>
                <a:gd name="connsiteY4" fmla="*/ 1739793 h 3699112"/>
                <a:gd name="connsiteX5" fmla="*/ 2660518 w 2660518"/>
                <a:gd name="connsiteY5" fmla="*/ 1959319 h 3699112"/>
                <a:gd name="connsiteX6" fmla="*/ 2660518 w 2660518"/>
                <a:gd name="connsiteY6" fmla="*/ 2993282 h 3699112"/>
                <a:gd name="connsiteX7" fmla="*/ 2660518 w 2660518"/>
                <a:gd name="connsiteY7" fmla="*/ 3576212 h 3699112"/>
                <a:gd name="connsiteX8" fmla="*/ 2537618 w 2660518"/>
                <a:gd name="connsiteY8" fmla="*/ 3699112 h 3699112"/>
                <a:gd name="connsiteX9" fmla="*/ 122900 w 2660518"/>
                <a:gd name="connsiteY9" fmla="*/ 3699112 h 3699112"/>
                <a:gd name="connsiteX10" fmla="*/ 0 w 2660518"/>
                <a:gd name="connsiteY10" fmla="*/ 3576212 h 3699112"/>
                <a:gd name="connsiteX11" fmla="*/ 0 w 2660518"/>
                <a:gd name="connsiteY11" fmla="*/ 2993282 h 3699112"/>
                <a:gd name="connsiteX12" fmla="*/ 0 w 2660518"/>
                <a:gd name="connsiteY12" fmla="*/ 1959319 h 3699112"/>
                <a:gd name="connsiteX13" fmla="*/ 0 w 2660518"/>
                <a:gd name="connsiteY13" fmla="*/ 1739793 h 3699112"/>
                <a:gd name="connsiteX14" fmla="*/ 0 w 2660518"/>
                <a:gd name="connsiteY14" fmla="*/ 1376389 h 3699112"/>
                <a:gd name="connsiteX15" fmla="*/ 0 w 2660518"/>
                <a:gd name="connsiteY15" fmla="*/ 122900 h 3699112"/>
                <a:gd name="connsiteX16" fmla="*/ 122900 w 2660518"/>
                <a:gd name="connsiteY16" fmla="*/ 0 h 369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0518" h="3699112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1376389"/>
                  </a:lnTo>
                  <a:lnTo>
                    <a:pt x="2660518" y="1739793"/>
                  </a:lnTo>
                  <a:lnTo>
                    <a:pt x="2660518" y="1959319"/>
                  </a:lnTo>
                  <a:lnTo>
                    <a:pt x="2660518" y="2993282"/>
                  </a:lnTo>
                  <a:lnTo>
                    <a:pt x="2660518" y="3576212"/>
                  </a:lnTo>
                  <a:cubicBezTo>
                    <a:pt x="2660518" y="3644088"/>
                    <a:pt x="2605494" y="3699112"/>
                    <a:pt x="2537618" y="3699112"/>
                  </a:cubicBezTo>
                  <a:lnTo>
                    <a:pt x="122900" y="3699112"/>
                  </a:lnTo>
                  <a:cubicBezTo>
                    <a:pt x="55024" y="3699112"/>
                    <a:pt x="0" y="3644088"/>
                    <a:pt x="0" y="3576212"/>
                  </a:cubicBezTo>
                  <a:lnTo>
                    <a:pt x="0" y="2993282"/>
                  </a:lnTo>
                  <a:lnTo>
                    <a:pt x="0" y="1959319"/>
                  </a:lnTo>
                  <a:lnTo>
                    <a:pt x="0" y="1739793"/>
                  </a:lnTo>
                  <a:lnTo>
                    <a:pt x="0" y="1376389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0" tIns="822960" rIns="182880" rtlCol="0" anchor="t"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B69C6EC-D38C-C8C2-717A-AF8D403DB47D}"/>
                </a:ext>
              </a:extLst>
            </p:cNvPr>
            <p:cNvSpPr/>
            <p:nvPr/>
          </p:nvSpPr>
          <p:spPr>
            <a:xfrm>
              <a:off x="1129863" y="1646695"/>
              <a:ext cx="2660518" cy="670561"/>
            </a:xfrm>
            <a:custGeom>
              <a:avLst/>
              <a:gdLst>
                <a:gd name="connsiteX0" fmla="*/ 122900 w 2660518"/>
                <a:gd name="connsiteY0" fmla="*/ 0 h 670561"/>
                <a:gd name="connsiteX1" fmla="*/ 2537618 w 2660518"/>
                <a:gd name="connsiteY1" fmla="*/ 0 h 670561"/>
                <a:gd name="connsiteX2" fmla="*/ 2660518 w 2660518"/>
                <a:gd name="connsiteY2" fmla="*/ 122900 h 670561"/>
                <a:gd name="connsiteX3" fmla="*/ 2660518 w 2660518"/>
                <a:gd name="connsiteY3" fmla="*/ 670561 h 670561"/>
                <a:gd name="connsiteX4" fmla="*/ 0 w 2660518"/>
                <a:gd name="connsiteY4" fmla="*/ 670561 h 670561"/>
                <a:gd name="connsiteX5" fmla="*/ 0 w 2660518"/>
                <a:gd name="connsiteY5" fmla="*/ 122900 h 670561"/>
                <a:gd name="connsiteX6" fmla="*/ 122900 w 2660518"/>
                <a:gd name="connsiteY6" fmla="*/ 0 h 6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670561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670561"/>
                  </a:lnTo>
                  <a:lnTo>
                    <a:pt x="0" y="670561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Dolor sit</a:t>
              </a:r>
            </a:p>
          </p:txBody>
        </p:sp>
        <p:pic>
          <p:nvPicPr>
            <p:cNvPr id="19" name="Graphic 18" descr="Badge with solid fill">
              <a:extLst>
                <a:ext uri="{FF2B5EF4-FFF2-40B4-BE49-F238E27FC236}">
                  <a16:creationId xmlns:a16="http://schemas.microsoft.com/office/drawing/2014/main" id="{A237CDD1-8D56-662E-2985-342BB75B6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22434" y="4614993"/>
              <a:ext cx="487210" cy="48721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C5E3DA-B4ED-C0B4-7965-485BF2DCF97A}"/>
              </a:ext>
            </a:extLst>
          </p:cNvPr>
          <p:cNvGrpSpPr/>
          <p:nvPr/>
        </p:nvGrpSpPr>
        <p:grpSpPr>
          <a:xfrm>
            <a:off x="8247116" y="1492192"/>
            <a:ext cx="2969524" cy="4008120"/>
            <a:chOff x="975360" y="1492192"/>
            <a:chExt cx="2969524" cy="400812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DABE620-5DC6-5B2D-7FE0-75A856EBB5D4}"/>
                </a:ext>
              </a:extLst>
            </p:cNvPr>
            <p:cNvSpPr/>
            <p:nvPr/>
          </p:nvSpPr>
          <p:spPr>
            <a:xfrm>
              <a:off x="975360" y="1492192"/>
              <a:ext cx="2969524" cy="4008120"/>
            </a:xfrm>
            <a:custGeom>
              <a:avLst/>
              <a:gdLst>
                <a:gd name="connsiteX0" fmla="*/ 186875 w 2969524"/>
                <a:gd name="connsiteY0" fmla="*/ 0 h 4008120"/>
                <a:gd name="connsiteX1" fmla="*/ 2782649 w 2969524"/>
                <a:gd name="connsiteY1" fmla="*/ 0 h 4008120"/>
                <a:gd name="connsiteX2" fmla="*/ 2969524 w 2969524"/>
                <a:gd name="connsiteY2" fmla="*/ 186875 h 4008120"/>
                <a:gd name="connsiteX3" fmla="*/ 2969524 w 2969524"/>
                <a:gd name="connsiteY3" fmla="*/ 1984825 h 4008120"/>
                <a:gd name="connsiteX4" fmla="*/ 2967585 w 2969524"/>
                <a:gd name="connsiteY4" fmla="*/ 2004060 h 4008120"/>
                <a:gd name="connsiteX5" fmla="*/ 2969524 w 2969524"/>
                <a:gd name="connsiteY5" fmla="*/ 2023295 h 4008120"/>
                <a:gd name="connsiteX6" fmla="*/ 2969524 w 2969524"/>
                <a:gd name="connsiteY6" fmla="*/ 3821245 h 4008120"/>
                <a:gd name="connsiteX7" fmla="*/ 2782649 w 2969524"/>
                <a:gd name="connsiteY7" fmla="*/ 4008120 h 4008120"/>
                <a:gd name="connsiteX8" fmla="*/ 186875 w 2969524"/>
                <a:gd name="connsiteY8" fmla="*/ 4008120 h 4008120"/>
                <a:gd name="connsiteX9" fmla="*/ 0 w 2969524"/>
                <a:gd name="connsiteY9" fmla="*/ 3821245 h 4008120"/>
                <a:gd name="connsiteX10" fmla="*/ 0 w 2969524"/>
                <a:gd name="connsiteY10" fmla="*/ 2023295 h 4008120"/>
                <a:gd name="connsiteX11" fmla="*/ 1939 w 2969524"/>
                <a:gd name="connsiteY11" fmla="*/ 2004060 h 4008120"/>
                <a:gd name="connsiteX12" fmla="*/ 0 w 2969524"/>
                <a:gd name="connsiteY12" fmla="*/ 1984825 h 4008120"/>
                <a:gd name="connsiteX13" fmla="*/ 0 w 2969524"/>
                <a:gd name="connsiteY13" fmla="*/ 186875 h 4008120"/>
                <a:gd name="connsiteX14" fmla="*/ 186875 w 2969524"/>
                <a:gd name="connsiteY14" fmla="*/ 0 h 400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9524" h="4008120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984825"/>
                  </a:lnTo>
                  <a:lnTo>
                    <a:pt x="2967585" y="2004060"/>
                  </a:lnTo>
                  <a:lnTo>
                    <a:pt x="2969524" y="2023295"/>
                  </a:lnTo>
                  <a:lnTo>
                    <a:pt x="2969524" y="3821245"/>
                  </a:lnTo>
                  <a:cubicBezTo>
                    <a:pt x="2969524" y="3924453"/>
                    <a:pt x="2885857" y="4008120"/>
                    <a:pt x="2782649" y="4008120"/>
                  </a:cubicBezTo>
                  <a:lnTo>
                    <a:pt x="186875" y="4008120"/>
                  </a:lnTo>
                  <a:cubicBezTo>
                    <a:pt x="83667" y="4008120"/>
                    <a:pt x="0" y="3924453"/>
                    <a:pt x="0" y="3821245"/>
                  </a:cubicBezTo>
                  <a:lnTo>
                    <a:pt x="0" y="2023295"/>
                  </a:lnTo>
                  <a:lnTo>
                    <a:pt x="1939" y="2004060"/>
                  </a:lnTo>
                  <a:lnTo>
                    <a:pt x="0" y="1984825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89FEB1E-CFC2-8F8D-582A-69039368F422}"/>
                </a:ext>
              </a:extLst>
            </p:cNvPr>
            <p:cNvSpPr/>
            <p:nvPr/>
          </p:nvSpPr>
          <p:spPr>
            <a:xfrm>
              <a:off x="975360" y="1492192"/>
              <a:ext cx="2969524" cy="1083228"/>
            </a:xfrm>
            <a:custGeom>
              <a:avLst/>
              <a:gdLst>
                <a:gd name="connsiteX0" fmla="*/ 186875 w 2969524"/>
                <a:gd name="connsiteY0" fmla="*/ 0 h 1083228"/>
                <a:gd name="connsiteX1" fmla="*/ 2782649 w 2969524"/>
                <a:gd name="connsiteY1" fmla="*/ 0 h 1083228"/>
                <a:gd name="connsiteX2" fmla="*/ 2969524 w 2969524"/>
                <a:gd name="connsiteY2" fmla="*/ 186875 h 1083228"/>
                <a:gd name="connsiteX3" fmla="*/ 2969524 w 2969524"/>
                <a:gd name="connsiteY3" fmla="*/ 1083228 h 1083228"/>
                <a:gd name="connsiteX4" fmla="*/ 0 w 2969524"/>
                <a:gd name="connsiteY4" fmla="*/ 1083228 h 1083228"/>
                <a:gd name="connsiteX5" fmla="*/ 0 w 2969524"/>
                <a:gd name="connsiteY5" fmla="*/ 186875 h 1083228"/>
                <a:gd name="connsiteX6" fmla="*/ 186875 w 2969524"/>
                <a:gd name="connsiteY6" fmla="*/ 0 h 108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69524" h="1083228">
                  <a:moveTo>
                    <a:pt x="186875" y="0"/>
                  </a:moveTo>
                  <a:lnTo>
                    <a:pt x="2782649" y="0"/>
                  </a:lnTo>
                  <a:cubicBezTo>
                    <a:pt x="2885857" y="0"/>
                    <a:pt x="2969524" y="83667"/>
                    <a:pt x="2969524" y="186875"/>
                  </a:cubicBezTo>
                  <a:lnTo>
                    <a:pt x="2969524" y="1083228"/>
                  </a:lnTo>
                  <a:lnTo>
                    <a:pt x="0" y="1083228"/>
                  </a:lnTo>
                  <a:lnTo>
                    <a:pt x="0" y="186875"/>
                  </a:lnTo>
                  <a:cubicBezTo>
                    <a:pt x="0" y="83667"/>
                    <a:pt x="83667" y="0"/>
                    <a:pt x="1868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FB76AFD-7D19-D587-29E1-ED08EB8D6B53}"/>
                </a:ext>
              </a:extLst>
            </p:cNvPr>
            <p:cNvSpPr/>
            <p:nvPr/>
          </p:nvSpPr>
          <p:spPr>
            <a:xfrm>
              <a:off x="1129863" y="1646695"/>
              <a:ext cx="2660518" cy="3699112"/>
            </a:xfrm>
            <a:custGeom>
              <a:avLst/>
              <a:gdLst>
                <a:gd name="connsiteX0" fmla="*/ 122900 w 2660518"/>
                <a:gd name="connsiteY0" fmla="*/ 0 h 3699112"/>
                <a:gd name="connsiteX1" fmla="*/ 2537618 w 2660518"/>
                <a:gd name="connsiteY1" fmla="*/ 0 h 3699112"/>
                <a:gd name="connsiteX2" fmla="*/ 2660518 w 2660518"/>
                <a:gd name="connsiteY2" fmla="*/ 122900 h 3699112"/>
                <a:gd name="connsiteX3" fmla="*/ 2660518 w 2660518"/>
                <a:gd name="connsiteY3" fmla="*/ 1376389 h 3699112"/>
                <a:gd name="connsiteX4" fmla="*/ 2660518 w 2660518"/>
                <a:gd name="connsiteY4" fmla="*/ 1739793 h 3699112"/>
                <a:gd name="connsiteX5" fmla="*/ 2660518 w 2660518"/>
                <a:gd name="connsiteY5" fmla="*/ 1959319 h 3699112"/>
                <a:gd name="connsiteX6" fmla="*/ 2660518 w 2660518"/>
                <a:gd name="connsiteY6" fmla="*/ 2993282 h 3699112"/>
                <a:gd name="connsiteX7" fmla="*/ 2660518 w 2660518"/>
                <a:gd name="connsiteY7" fmla="*/ 3576212 h 3699112"/>
                <a:gd name="connsiteX8" fmla="*/ 2537618 w 2660518"/>
                <a:gd name="connsiteY8" fmla="*/ 3699112 h 3699112"/>
                <a:gd name="connsiteX9" fmla="*/ 122900 w 2660518"/>
                <a:gd name="connsiteY9" fmla="*/ 3699112 h 3699112"/>
                <a:gd name="connsiteX10" fmla="*/ 0 w 2660518"/>
                <a:gd name="connsiteY10" fmla="*/ 3576212 h 3699112"/>
                <a:gd name="connsiteX11" fmla="*/ 0 w 2660518"/>
                <a:gd name="connsiteY11" fmla="*/ 2993282 h 3699112"/>
                <a:gd name="connsiteX12" fmla="*/ 0 w 2660518"/>
                <a:gd name="connsiteY12" fmla="*/ 1959319 h 3699112"/>
                <a:gd name="connsiteX13" fmla="*/ 0 w 2660518"/>
                <a:gd name="connsiteY13" fmla="*/ 1739793 h 3699112"/>
                <a:gd name="connsiteX14" fmla="*/ 0 w 2660518"/>
                <a:gd name="connsiteY14" fmla="*/ 1376389 h 3699112"/>
                <a:gd name="connsiteX15" fmla="*/ 0 w 2660518"/>
                <a:gd name="connsiteY15" fmla="*/ 122900 h 3699112"/>
                <a:gd name="connsiteX16" fmla="*/ 122900 w 2660518"/>
                <a:gd name="connsiteY16" fmla="*/ 0 h 369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60518" h="3699112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1376389"/>
                  </a:lnTo>
                  <a:lnTo>
                    <a:pt x="2660518" y="1739793"/>
                  </a:lnTo>
                  <a:lnTo>
                    <a:pt x="2660518" y="1959319"/>
                  </a:lnTo>
                  <a:lnTo>
                    <a:pt x="2660518" y="2993282"/>
                  </a:lnTo>
                  <a:lnTo>
                    <a:pt x="2660518" y="3576212"/>
                  </a:lnTo>
                  <a:cubicBezTo>
                    <a:pt x="2660518" y="3644088"/>
                    <a:pt x="2605494" y="3699112"/>
                    <a:pt x="2537618" y="3699112"/>
                  </a:cubicBezTo>
                  <a:lnTo>
                    <a:pt x="122900" y="3699112"/>
                  </a:lnTo>
                  <a:cubicBezTo>
                    <a:pt x="55024" y="3699112"/>
                    <a:pt x="0" y="3644088"/>
                    <a:pt x="0" y="3576212"/>
                  </a:cubicBezTo>
                  <a:lnTo>
                    <a:pt x="0" y="2993282"/>
                  </a:lnTo>
                  <a:lnTo>
                    <a:pt x="0" y="1959319"/>
                  </a:lnTo>
                  <a:lnTo>
                    <a:pt x="0" y="1739793"/>
                  </a:lnTo>
                  <a:lnTo>
                    <a:pt x="0" y="1376389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0" tIns="822960" rIns="182880" rtlCol="0" anchor="t"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 algn="ctr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3F4970A-A6F1-D327-AE30-3FDA0020EE8C}"/>
                </a:ext>
              </a:extLst>
            </p:cNvPr>
            <p:cNvSpPr/>
            <p:nvPr/>
          </p:nvSpPr>
          <p:spPr>
            <a:xfrm>
              <a:off x="1129863" y="1646695"/>
              <a:ext cx="2660518" cy="670561"/>
            </a:xfrm>
            <a:custGeom>
              <a:avLst/>
              <a:gdLst>
                <a:gd name="connsiteX0" fmla="*/ 122900 w 2660518"/>
                <a:gd name="connsiteY0" fmla="*/ 0 h 670561"/>
                <a:gd name="connsiteX1" fmla="*/ 2537618 w 2660518"/>
                <a:gd name="connsiteY1" fmla="*/ 0 h 670561"/>
                <a:gd name="connsiteX2" fmla="*/ 2660518 w 2660518"/>
                <a:gd name="connsiteY2" fmla="*/ 122900 h 670561"/>
                <a:gd name="connsiteX3" fmla="*/ 2660518 w 2660518"/>
                <a:gd name="connsiteY3" fmla="*/ 670561 h 670561"/>
                <a:gd name="connsiteX4" fmla="*/ 0 w 2660518"/>
                <a:gd name="connsiteY4" fmla="*/ 670561 h 670561"/>
                <a:gd name="connsiteX5" fmla="*/ 0 w 2660518"/>
                <a:gd name="connsiteY5" fmla="*/ 122900 h 670561"/>
                <a:gd name="connsiteX6" fmla="*/ 122900 w 2660518"/>
                <a:gd name="connsiteY6" fmla="*/ 0 h 6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0518" h="670561">
                  <a:moveTo>
                    <a:pt x="122900" y="0"/>
                  </a:moveTo>
                  <a:lnTo>
                    <a:pt x="2537618" y="0"/>
                  </a:lnTo>
                  <a:cubicBezTo>
                    <a:pt x="2605494" y="0"/>
                    <a:pt x="2660518" y="55024"/>
                    <a:pt x="2660518" y="122900"/>
                  </a:cubicBezTo>
                  <a:lnTo>
                    <a:pt x="2660518" y="670561"/>
                  </a:lnTo>
                  <a:lnTo>
                    <a:pt x="0" y="670561"/>
                  </a:lnTo>
                  <a:lnTo>
                    <a:pt x="0" y="122900"/>
                  </a:lnTo>
                  <a:cubicBezTo>
                    <a:pt x="0" y="55024"/>
                    <a:pt x="55024" y="0"/>
                    <a:pt x="122900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Lorem Ipsum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Dolor sit</a:t>
              </a:r>
            </a:p>
          </p:txBody>
        </p:sp>
        <p:pic>
          <p:nvPicPr>
            <p:cNvPr id="25" name="Graphic 24" descr="Badge 3 with solid fill">
              <a:extLst>
                <a:ext uri="{FF2B5EF4-FFF2-40B4-BE49-F238E27FC236}">
                  <a16:creationId xmlns:a16="http://schemas.microsoft.com/office/drawing/2014/main" id="{7BFA5A68-CDBF-DBBF-DE4B-18B17A793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222434" y="4614993"/>
              <a:ext cx="487210" cy="487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197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9746</TotalTime>
  <Words>474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Info Blocks – Slide Template</vt:lpstr>
      <vt:lpstr>Three Info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Card Grid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2025-10-24T21:25:16Z</dcterms:modified>
  <cp:category>Text &amp; Tables</cp:category>
</cp:coreProperties>
</file>