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4" d="100"/>
          <a:sy n="114" d="100"/>
        </p:scale>
        <p:origin x="87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57F34-7324-C23C-B009-FC94508D0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14D17D-0E99-8E35-E277-172DF0CAC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0D0292-011C-2BFF-128F-AEC3BCEB0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D78CE-BB8A-AE99-B0BC-37E615F88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41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Card Grid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1CB531-9E44-9F7C-55FB-19322B3F0CBE}"/>
              </a:ext>
            </a:extLst>
          </p:cNvPr>
          <p:cNvGrpSpPr/>
          <p:nvPr/>
        </p:nvGrpSpPr>
        <p:grpSpPr>
          <a:xfrm>
            <a:off x="975360" y="1257300"/>
            <a:ext cx="2969524" cy="2171700"/>
            <a:chOff x="975360" y="1394461"/>
            <a:chExt cx="2969524" cy="21717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BB6A9AA-3C08-BE8E-28D0-E94B8035D5ED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D93A9CE-0D40-9777-2C19-74514B09AEAD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86FBD2E-6E9B-D69A-8E7F-615CDA9AC8EA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8467272-5067-CE17-35BF-E4F6BD0F1675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314EAA0-621F-5DF6-E809-E2C2B42D6BEA}"/>
              </a:ext>
            </a:extLst>
          </p:cNvPr>
          <p:cNvGrpSpPr/>
          <p:nvPr/>
        </p:nvGrpSpPr>
        <p:grpSpPr>
          <a:xfrm>
            <a:off x="4611238" y="1257300"/>
            <a:ext cx="2969524" cy="2171700"/>
            <a:chOff x="975360" y="1394461"/>
            <a:chExt cx="2969524" cy="21717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F13A117-30B1-6AED-08B7-86808D4A7AB8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C70A7B9-D85E-355E-FDDC-5BC818652402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E7C1C1F-E779-650F-08E5-89912B7E3962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24D1732-4C74-4E4E-91A4-E9575FC7C3C2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CE4EBF-70FE-9C3B-D193-7B069F8FE672}"/>
              </a:ext>
            </a:extLst>
          </p:cNvPr>
          <p:cNvGrpSpPr/>
          <p:nvPr/>
        </p:nvGrpSpPr>
        <p:grpSpPr>
          <a:xfrm>
            <a:off x="8247116" y="1257300"/>
            <a:ext cx="2969524" cy="2171700"/>
            <a:chOff x="975360" y="1394461"/>
            <a:chExt cx="2969524" cy="217170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6D8D668-1FF7-DAE4-1AFC-4F333A6D1B8E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6A27CC6-E9AF-586C-E961-93F5D57E13FE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B19325A-FD49-6F88-4BF4-3E87B57EDD7D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B85421A-DE49-1B27-6AE9-926A00DAFE60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75E9598-AE3C-BCB7-59B9-9AA8DAD513F6}"/>
              </a:ext>
            </a:extLst>
          </p:cNvPr>
          <p:cNvGrpSpPr/>
          <p:nvPr/>
        </p:nvGrpSpPr>
        <p:grpSpPr>
          <a:xfrm>
            <a:off x="975360" y="3748830"/>
            <a:ext cx="2969524" cy="2171700"/>
            <a:chOff x="975360" y="1394461"/>
            <a:chExt cx="2969524" cy="21717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109500E-5919-661A-0A6A-8B0DB0C6EAAD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B00C002-E6B7-BA57-F4BC-714A346044DA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5B9CC9A-886B-B012-6E0F-A45A127C70D3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61FBF22-9AC1-2F26-A698-49213E008131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A7CF26-3AAE-3A46-4061-24329B3C6AA7}"/>
              </a:ext>
            </a:extLst>
          </p:cNvPr>
          <p:cNvGrpSpPr/>
          <p:nvPr/>
        </p:nvGrpSpPr>
        <p:grpSpPr>
          <a:xfrm>
            <a:off x="4611238" y="3748830"/>
            <a:ext cx="2969524" cy="2171700"/>
            <a:chOff x="975360" y="1394461"/>
            <a:chExt cx="2969524" cy="21717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0281EE0-6E7A-2CF1-9C4E-93BF04EA24A8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C3E7E7-1AAF-8285-8AB8-A7EE8326FE16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BFD381E-3D22-99E2-2ACF-36A5AD8E70D3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3CD7C8F-5700-9212-FE34-422EDEB4B0C1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0B27C8-43C8-7AEE-2344-91993220EBFD}"/>
              </a:ext>
            </a:extLst>
          </p:cNvPr>
          <p:cNvGrpSpPr/>
          <p:nvPr/>
        </p:nvGrpSpPr>
        <p:grpSpPr>
          <a:xfrm>
            <a:off x="8247116" y="3748830"/>
            <a:ext cx="2969524" cy="2171700"/>
            <a:chOff x="975360" y="1394461"/>
            <a:chExt cx="2969524" cy="217170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9CAA4E1-3AF3-1A89-0C28-0F14184D8603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15AE5C-8AAC-47E6-75B6-22A08CF3270D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5069122-A1E3-8D68-792E-633F528AF5DA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1DA7DC-5181-E788-F92C-D0B5E659B076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31B71-1A2A-2CC4-A0AE-C1790886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0694B-5BA6-993B-E3F2-DD0F99AFE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Card Grid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5DFFC3-66CB-7E23-F031-FF353A164134}"/>
              </a:ext>
            </a:extLst>
          </p:cNvPr>
          <p:cNvGrpSpPr/>
          <p:nvPr/>
        </p:nvGrpSpPr>
        <p:grpSpPr>
          <a:xfrm>
            <a:off x="975360" y="1257300"/>
            <a:ext cx="2969524" cy="2171700"/>
            <a:chOff x="975360" y="1394461"/>
            <a:chExt cx="2969524" cy="21717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4B40EC1-4E5A-3055-23D0-5B7F482FACD1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4C3F931-9E2E-7D32-EA02-C3FFE175186B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FA1B455-2920-DC37-2AF7-81F17D547EC3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A7FFC03-3462-8E42-87AF-E6282714BB93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123625-1377-DE0B-20C0-47ACD8C19168}"/>
              </a:ext>
            </a:extLst>
          </p:cNvPr>
          <p:cNvGrpSpPr/>
          <p:nvPr/>
        </p:nvGrpSpPr>
        <p:grpSpPr>
          <a:xfrm>
            <a:off x="4611238" y="1257300"/>
            <a:ext cx="2969524" cy="2171700"/>
            <a:chOff x="975360" y="1394461"/>
            <a:chExt cx="2969524" cy="21717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C611D98-6E84-FA70-7391-82F6D4522527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C0B0DE9-3F13-0E46-94F0-09569D056596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343B8A9-1A40-4495-9ECB-4D9F0B41DFBA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037A3AF-5C1C-F801-5E3A-1F76D0D2C58B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46650E-641E-C7FB-DD8E-8CE003EB978B}"/>
              </a:ext>
            </a:extLst>
          </p:cNvPr>
          <p:cNvGrpSpPr/>
          <p:nvPr/>
        </p:nvGrpSpPr>
        <p:grpSpPr>
          <a:xfrm>
            <a:off x="8247116" y="1257300"/>
            <a:ext cx="2969524" cy="2171700"/>
            <a:chOff x="975360" y="1394461"/>
            <a:chExt cx="2969524" cy="217170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C6FCD65-B1FD-B534-936E-9915F92A710A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437E8F2-D7F6-28FC-47E1-BF88E3536D6D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353A7E3-0E3E-2E73-E477-F31E090B1541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DDB678E-11E1-61A7-B74E-FC83E4FB7492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6FD5D54-CAE5-18E6-2441-07649B2D2142}"/>
              </a:ext>
            </a:extLst>
          </p:cNvPr>
          <p:cNvGrpSpPr/>
          <p:nvPr/>
        </p:nvGrpSpPr>
        <p:grpSpPr>
          <a:xfrm>
            <a:off x="975360" y="3748830"/>
            <a:ext cx="2969524" cy="2171700"/>
            <a:chOff x="975360" y="1394461"/>
            <a:chExt cx="2969524" cy="217170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34B501F-1C77-8680-E944-5524F92D4007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BF05A1-85D0-5647-9B9F-E0A567C0023C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A9148DE-B398-A4E6-C70B-D25D6B80DD09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9FBF34-6956-E941-66C4-C835030827C2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5D5F1F-4F17-1B4F-3B1B-51271CC10BD2}"/>
              </a:ext>
            </a:extLst>
          </p:cNvPr>
          <p:cNvGrpSpPr/>
          <p:nvPr/>
        </p:nvGrpSpPr>
        <p:grpSpPr>
          <a:xfrm>
            <a:off x="4611238" y="3748830"/>
            <a:ext cx="2969524" cy="2171700"/>
            <a:chOff x="975360" y="1394461"/>
            <a:chExt cx="2969524" cy="21717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5140B3E-81C5-9186-B5B6-26853CA96BD7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38167A-1A2B-56BD-57FA-A3B14E0BD856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8FF6C54-F991-E4F2-2565-FB99DF934C07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CE95281-D4EF-CF03-3018-CF6A7B13CB32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F9EF31-8760-E3B9-307E-7C5517866B0F}"/>
              </a:ext>
            </a:extLst>
          </p:cNvPr>
          <p:cNvGrpSpPr/>
          <p:nvPr/>
        </p:nvGrpSpPr>
        <p:grpSpPr>
          <a:xfrm>
            <a:off x="8247116" y="3748830"/>
            <a:ext cx="2969524" cy="2171700"/>
            <a:chOff x="975360" y="1394461"/>
            <a:chExt cx="2969524" cy="217170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3B8C27C-F72F-0165-2BF3-DA114BF7700E}"/>
                </a:ext>
              </a:extLst>
            </p:cNvPr>
            <p:cNvSpPr/>
            <p:nvPr/>
          </p:nvSpPr>
          <p:spPr>
            <a:xfrm>
              <a:off x="975360" y="1394461"/>
              <a:ext cx="2969524" cy="2171700"/>
            </a:xfrm>
            <a:prstGeom prst="roundRect">
              <a:avLst>
                <a:gd name="adj" fmla="val 860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1DB3491-F888-E479-9154-2682E3DDDF6A}"/>
                </a:ext>
              </a:extLst>
            </p:cNvPr>
            <p:cNvSpPr/>
            <p:nvPr/>
          </p:nvSpPr>
          <p:spPr>
            <a:xfrm>
              <a:off x="975360" y="1394462"/>
              <a:ext cx="2969524" cy="670559"/>
            </a:xfrm>
            <a:custGeom>
              <a:avLst/>
              <a:gdLst>
                <a:gd name="connsiteX0" fmla="*/ 186875 w 2969524"/>
                <a:gd name="connsiteY0" fmla="*/ 0 h 670559"/>
                <a:gd name="connsiteX1" fmla="*/ 2782649 w 2969524"/>
                <a:gd name="connsiteY1" fmla="*/ 0 h 670559"/>
                <a:gd name="connsiteX2" fmla="*/ 2969524 w 2969524"/>
                <a:gd name="connsiteY2" fmla="*/ 186875 h 670559"/>
                <a:gd name="connsiteX3" fmla="*/ 2969524 w 2969524"/>
                <a:gd name="connsiteY3" fmla="*/ 670559 h 670559"/>
                <a:gd name="connsiteX4" fmla="*/ 0 w 2969524"/>
                <a:gd name="connsiteY4" fmla="*/ 670559 h 670559"/>
                <a:gd name="connsiteX5" fmla="*/ 0 w 2969524"/>
                <a:gd name="connsiteY5" fmla="*/ 186875 h 670559"/>
                <a:gd name="connsiteX6" fmla="*/ 186875 w 2969524"/>
                <a:gd name="connsiteY6" fmla="*/ 0 h 6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670559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670559"/>
                  </a:lnTo>
                  <a:lnTo>
                    <a:pt x="0" y="670559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DEEB432-9730-D00F-16AA-AC1891D176B9}"/>
                </a:ext>
              </a:extLst>
            </p:cNvPr>
            <p:cNvSpPr/>
            <p:nvPr/>
          </p:nvSpPr>
          <p:spPr>
            <a:xfrm>
              <a:off x="1129863" y="1548965"/>
              <a:ext cx="2660518" cy="1862693"/>
            </a:xfrm>
            <a:prstGeom prst="roundRect">
              <a:avLst>
                <a:gd name="adj" fmla="val 659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8640" rtlCol="0" anchor="t"/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34B4914-B02B-78F6-0CED-BD62059662F1}"/>
                </a:ext>
              </a:extLst>
            </p:cNvPr>
            <p:cNvSpPr/>
            <p:nvPr/>
          </p:nvSpPr>
          <p:spPr>
            <a:xfrm>
              <a:off x="1129863" y="1548966"/>
              <a:ext cx="2660518" cy="403427"/>
            </a:xfrm>
            <a:custGeom>
              <a:avLst/>
              <a:gdLst>
                <a:gd name="connsiteX0" fmla="*/ 122900 w 2660518"/>
                <a:gd name="connsiteY0" fmla="*/ 0 h 403427"/>
                <a:gd name="connsiteX1" fmla="*/ 2537618 w 2660518"/>
                <a:gd name="connsiteY1" fmla="*/ 0 h 403427"/>
                <a:gd name="connsiteX2" fmla="*/ 2660518 w 2660518"/>
                <a:gd name="connsiteY2" fmla="*/ 122900 h 403427"/>
                <a:gd name="connsiteX3" fmla="*/ 2660518 w 2660518"/>
                <a:gd name="connsiteY3" fmla="*/ 403427 h 403427"/>
                <a:gd name="connsiteX4" fmla="*/ 0 w 2660518"/>
                <a:gd name="connsiteY4" fmla="*/ 403427 h 403427"/>
                <a:gd name="connsiteX5" fmla="*/ 0 w 2660518"/>
                <a:gd name="connsiteY5" fmla="*/ 122900 h 403427"/>
                <a:gd name="connsiteX6" fmla="*/ 122900 w 2660518"/>
                <a:gd name="connsiteY6" fmla="*/ 0 h 40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403427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403427"/>
                  </a:lnTo>
                  <a:lnTo>
                    <a:pt x="0" y="403427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14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9689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Rounded Card Grid – Slide Template</vt:lpstr>
      <vt:lpstr>Rounded Card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Card Grid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2025-10-24T20:24:37Z</dcterms:modified>
  <cp:category>Text &amp; Tables</cp:category>
</cp:coreProperties>
</file>