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866"/>
    <a:srgbClr val="002033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31B97-ADC1-6910-9193-9008A3910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E1F30-DEC6-2ECA-289D-256A4E2D6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FDE15-CF91-0D79-A3E4-0E0EA448E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79FE2-9545-DA78-6525-9E08952DBA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1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8DFF6-870C-4CCC-55CC-2A0C82633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5B881D-6E08-D657-0BB6-A4F807E18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AAC0C-20DE-B09B-13A6-269BC7488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669E7-86CF-1BF6-2831-D04F4F486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98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76813-3E34-9545-0C8B-7C1B056B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68D37-F001-2D5E-220B-5492ED9B5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Color Wheel Diagram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020F77-6AAF-F887-02D5-808BE1D2E44A}"/>
              </a:ext>
            </a:extLst>
          </p:cNvPr>
          <p:cNvGrpSpPr/>
          <p:nvPr/>
        </p:nvGrpSpPr>
        <p:grpSpPr>
          <a:xfrm>
            <a:off x="8665712" y="2947244"/>
            <a:ext cx="2926080" cy="1290153"/>
            <a:chOff x="8921977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FF7D724-3229-29AF-02F7-89F52EBC0E2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8E94FA-F3CE-39BA-B3D3-1E728987248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6D2A05-7605-6E1C-C6B4-3ED30F00E23E}"/>
              </a:ext>
            </a:extLst>
          </p:cNvPr>
          <p:cNvGrpSpPr/>
          <p:nvPr/>
        </p:nvGrpSpPr>
        <p:grpSpPr>
          <a:xfrm>
            <a:off x="7961090" y="4652338"/>
            <a:ext cx="2926080" cy="1290153"/>
            <a:chOff x="8921977" y="4652338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10EFC30-EBB9-B1D5-57A4-FD16DB2A423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D29346-0AEF-6922-08AB-CBA4E14325C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3E11888-351C-15EE-E2D8-EC448B67A652}"/>
              </a:ext>
            </a:extLst>
          </p:cNvPr>
          <p:cNvGrpSpPr/>
          <p:nvPr/>
        </p:nvGrpSpPr>
        <p:grpSpPr>
          <a:xfrm>
            <a:off x="600208" y="2947244"/>
            <a:ext cx="2926080" cy="1290153"/>
            <a:chOff x="332936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08AF48F-1B8B-7D1D-8F96-41BE6814BE3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7758817-BD08-AB7A-7217-941FA362035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C24123E-B130-CC33-4947-C2C9124998FF}"/>
              </a:ext>
            </a:extLst>
          </p:cNvPr>
          <p:cNvGrpSpPr/>
          <p:nvPr/>
        </p:nvGrpSpPr>
        <p:grpSpPr>
          <a:xfrm>
            <a:off x="1304830" y="465233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3D9914C-839B-7612-C5DA-FE7830F4490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6B00C5-E401-4CA7-4483-B9A454FE08A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B1A27C5-1989-DF64-79F0-DDCE1CF04823}"/>
              </a:ext>
            </a:extLst>
          </p:cNvPr>
          <p:cNvGrpSpPr/>
          <p:nvPr/>
        </p:nvGrpSpPr>
        <p:grpSpPr>
          <a:xfrm>
            <a:off x="7961090" y="1242150"/>
            <a:ext cx="2926080" cy="1290153"/>
            <a:chOff x="8921977" y="1242150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653DF3C-5791-4F05-CE9E-20710B7282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4A26D6-BC28-943D-8034-7D9DFFD6468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65595D-0EA3-9AF2-6280-5FC24FB16A18}"/>
              </a:ext>
            </a:extLst>
          </p:cNvPr>
          <p:cNvGrpSpPr/>
          <p:nvPr/>
        </p:nvGrpSpPr>
        <p:grpSpPr>
          <a:xfrm>
            <a:off x="1304830" y="124215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3BBE3FA-411D-60FB-5906-B803268A9B1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48CD5E4-B94D-9054-619C-890283F8FD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32FB10E-4362-1955-DC08-8D0AC5FB068F}"/>
              </a:ext>
            </a:extLst>
          </p:cNvPr>
          <p:cNvGrpSpPr/>
          <p:nvPr/>
        </p:nvGrpSpPr>
        <p:grpSpPr>
          <a:xfrm>
            <a:off x="4124366" y="1525549"/>
            <a:ext cx="3944739" cy="3818817"/>
            <a:chOff x="4124366" y="1525549"/>
            <a:chExt cx="3944739" cy="3818817"/>
          </a:xfrm>
        </p:grpSpPr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70721FD9-FE1F-D150-D2F1-13506D4959DD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396638" y="1525549"/>
              <a:ext cx="1470433" cy="990240"/>
            </a:xfrm>
            <a:custGeom>
              <a:avLst/>
              <a:gdLst>
                <a:gd name="T0" fmla="*/ 0 w 9842"/>
                <a:gd name="T1" fmla="*/ 0 h 6629"/>
                <a:gd name="T2" fmla="*/ 9842 w 9842"/>
                <a:gd name="T3" fmla="*/ 5682 h 6629"/>
                <a:gd name="T4" fmla="*/ 8202 w 9842"/>
                <a:gd name="T5" fmla="*/ 6629 h 6629"/>
                <a:gd name="T6" fmla="*/ 0 w 9842"/>
                <a:gd name="T7" fmla="*/ 1894 h 6629"/>
                <a:gd name="T8" fmla="*/ 0 w 9842"/>
                <a:gd name="T9" fmla="*/ 0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2" h="6629">
                  <a:moveTo>
                    <a:pt x="0" y="0"/>
                  </a:moveTo>
                  <a:cubicBezTo>
                    <a:pt x="4061" y="0"/>
                    <a:pt x="7812" y="2166"/>
                    <a:pt x="9842" y="5682"/>
                  </a:cubicBezTo>
                  <a:lnTo>
                    <a:pt x="8202" y="6629"/>
                  </a:lnTo>
                  <a:cubicBezTo>
                    <a:pt x="6510" y="3699"/>
                    <a:pt x="3384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DAE07AB2-7137-4CA6-0471-5E422BF54FCB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641577" y="2169589"/>
              <a:ext cx="980289" cy="706604"/>
            </a:xfrm>
            <a:custGeom>
              <a:avLst/>
              <a:gdLst>
                <a:gd name="T0" fmla="*/ 0 w 6562"/>
                <a:gd name="T1" fmla="*/ 0 h 4735"/>
                <a:gd name="T2" fmla="*/ 6562 w 6562"/>
                <a:gd name="T3" fmla="*/ 3788 h 4735"/>
                <a:gd name="T4" fmla="*/ 4921 w 6562"/>
                <a:gd name="T5" fmla="*/ 4735 h 4735"/>
                <a:gd name="T6" fmla="*/ 0 w 6562"/>
                <a:gd name="T7" fmla="*/ 1894 h 4735"/>
                <a:gd name="T8" fmla="*/ 0 w 6562"/>
                <a:gd name="T9" fmla="*/ 0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2" h="4735">
                  <a:moveTo>
                    <a:pt x="0" y="0"/>
                  </a:moveTo>
                  <a:cubicBezTo>
                    <a:pt x="2707" y="0"/>
                    <a:pt x="5208" y="1444"/>
                    <a:pt x="6562" y="3788"/>
                  </a:cubicBezTo>
                  <a:lnTo>
                    <a:pt x="4921" y="4735"/>
                  </a:lnTo>
                  <a:cubicBezTo>
                    <a:pt x="3906" y="2977"/>
                    <a:pt x="2031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767B8745-440F-57A6-3436-3451B35F067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702800" y="2396020"/>
              <a:ext cx="446604" cy="1132058"/>
            </a:xfrm>
            <a:custGeom>
              <a:avLst/>
              <a:gdLst>
                <a:gd name="T0" fmla="*/ 1641 w 2994"/>
                <a:gd name="T1" fmla="*/ 0 h 7577"/>
                <a:gd name="T2" fmla="*/ 1641 w 2994"/>
                <a:gd name="T3" fmla="*/ 7577 h 7577"/>
                <a:gd name="T4" fmla="*/ 0 w 2994"/>
                <a:gd name="T5" fmla="*/ 6630 h 7577"/>
                <a:gd name="T6" fmla="*/ 0 w 2994"/>
                <a:gd name="T7" fmla="*/ 947 h 7577"/>
                <a:gd name="T8" fmla="*/ 1641 w 2994"/>
                <a:gd name="T9" fmla="*/ 0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4" h="7577">
                  <a:moveTo>
                    <a:pt x="1641" y="0"/>
                  </a:moveTo>
                  <a:cubicBezTo>
                    <a:pt x="2994" y="2344"/>
                    <a:pt x="2994" y="5233"/>
                    <a:pt x="1641" y="7577"/>
                  </a:cubicBezTo>
                  <a:lnTo>
                    <a:pt x="0" y="6630"/>
                  </a:lnTo>
                  <a:cubicBezTo>
                    <a:pt x="1015" y="4871"/>
                    <a:pt x="1015" y="2705"/>
                    <a:pt x="0" y="947"/>
                  </a:cubicBezTo>
                  <a:lnTo>
                    <a:pt x="1641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091C6098-8340-3217-8247-890FFB979381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419400" y="3516197"/>
              <a:ext cx="980289" cy="707848"/>
            </a:xfrm>
            <a:custGeom>
              <a:avLst/>
              <a:gdLst>
                <a:gd name="T0" fmla="*/ 6562 w 6562"/>
                <a:gd name="T1" fmla="*/ 947 h 4735"/>
                <a:gd name="T2" fmla="*/ 0 w 6562"/>
                <a:gd name="T3" fmla="*/ 4735 h 4735"/>
                <a:gd name="T4" fmla="*/ 0 w 6562"/>
                <a:gd name="T5" fmla="*/ 2841 h 4735"/>
                <a:gd name="T6" fmla="*/ 4921 w 6562"/>
                <a:gd name="T7" fmla="*/ 0 h 4735"/>
                <a:gd name="T8" fmla="*/ 6562 w 6562"/>
                <a:gd name="T9" fmla="*/ 947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2" h="4735">
                  <a:moveTo>
                    <a:pt x="6562" y="947"/>
                  </a:moveTo>
                  <a:cubicBezTo>
                    <a:pt x="5208" y="3291"/>
                    <a:pt x="2707" y="4735"/>
                    <a:pt x="0" y="4735"/>
                  </a:cubicBezTo>
                  <a:lnTo>
                    <a:pt x="0" y="2841"/>
                  </a:lnTo>
                  <a:cubicBezTo>
                    <a:pt x="2031" y="2841"/>
                    <a:pt x="3906" y="1758"/>
                    <a:pt x="4921" y="0"/>
                  </a:cubicBezTo>
                  <a:lnTo>
                    <a:pt x="6562" y="94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0BCE0E21-7C7F-2E5A-D0B1-786CF9B657BA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571607" y="4006030"/>
              <a:ext cx="979045" cy="707848"/>
            </a:xfrm>
            <a:custGeom>
              <a:avLst/>
              <a:gdLst>
                <a:gd name="T0" fmla="*/ 6561 w 6561"/>
                <a:gd name="T1" fmla="*/ 4735 h 4735"/>
                <a:gd name="T2" fmla="*/ 0 w 6561"/>
                <a:gd name="T3" fmla="*/ 947 h 4735"/>
                <a:gd name="T4" fmla="*/ 1641 w 6561"/>
                <a:gd name="T5" fmla="*/ 0 h 4735"/>
                <a:gd name="T6" fmla="*/ 6561 w 6561"/>
                <a:gd name="T7" fmla="*/ 2841 h 4735"/>
                <a:gd name="T8" fmla="*/ 6561 w 6561"/>
                <a:gd name="T9" fmla="*/ 4735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1" h="4735">
                  <a:moveTo>
                    <a:pt x="6561" y="4735"/>
                  </a:moveTo>
                  <a:cubicBezTo>
                    <a:pt x="3855" y="4735"/>
                    <a:pt x="1354" y="3291"/>
                    <a:pt x="0" y="947"/>
                  </a:cubicBezTo>
                  <a:lnTo>
                    <a:pt x="1641" y="0"/>
                  </a:lnTo>
                  <a:cubicBezTo>
                    <a:pt x="2656" y="1758"/>
                    <a:pt x="4531" y="2841"/>
                    <a:pt x="6561" y="2841"/>
                  </a:cubicBezTo>
                  <a:lnTo>
                    <a:pt x="6561" y="473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FE3BF833-88C6-A43F-8F54-86B5E69F1F40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042514" y="3354227"/>
              <a:ext cx="447848" cy="1132058"/>
            </a:xfrm>
            <a:custGeom>
              <a:avLst/>
              <a:gdLst>
                <a:gd name="T0" fmla="*/ 2707 w 5988"/>
                <a:gd name="T1" fmla="*/ 15153 h 15153"/>
                <a:gd name="T2" fmla="*/ 2707 w 5988"/>
                <a:gd name="T3" fmla="*/ 0 h 15153"/>
                <a:gd name="T4" fmla="*/ 5988 w 5988"/>
                <a:gd name="T5" fmla="*/ 1894 h 15153"/>
                <a:gd name="T6" fmla="*/ 5988 w 5988"/>
                <a:gd name="T7" fmla="*/ 13259 h 15153"/>
                <a:gd name="T8" fmla="*/ 2707 w 5988"/>
                <a:gd name="T9" fmla="*/ 15153 h 15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88" h="15153">
                  <a:moveTo>
                    <a:pt x="2707" y="15153"/>
                  </a:moveTo>
                  <a:cubicBezTo>
                    <a:pt x="0" y="10465"/>
                    <a:pt x="0" y="4688"/>
                    <a:pt x="2707" y="0"/>
                  </a:cubicBezTo>
                  <a:lnTo>
                    <a:pt x="5988" y="1894"/>
                  </a:lnTo>
                  <a:cubicBezTo>
                    <a:pt x="3958" y="5410"/>
                    <a:pt x="3958" y="9743"/>
                    <a:pt x="5988" y="13259"/>
                  </a:cubicBezTo>
                  <a:lnTo>
                    <a:pt x="2707" y="1515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A5DAB1A8-F7EF-4EF8-08AB-EC71B6C63317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793783" y="2659422"/>
              <a:ext cx="979045" cy="706604"/>
            </a:xfrm>
            <a:custGeom>
              <a:avLst/>
              <a:gdLst>
                <a:gd name="T0" fmla="*/ 0 w 6561"/>
                <a:gd name="T1" fmla="*/ 3788 h 4735"/>
                <a:gd name="T2" fmla="*/ 6561 w 6561"/>
                <a:gd name="T3" fmla="*/ 0 h 4735"/>
                <a:gd name="T4" fmla="*/ 6561 w 6561"/>
                <a:gd name="T5" fmla="*/ 1894 h 4735"/>
                <a:gd name="T6" fmla="*/ 1641 w 6561"/>
                <a:gd name="T7" fmla="*/ 4735 h 4735"/>
                <a:gd name="T8" fmla="*/ 0 w 6561"/>
                <a:gd name="T9" fmla="*/ 3788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1" h="4735">
                  <a:moveTo>
                    <a:pt x="0" y="3788"/>
                  </a:moveTo>
                  <a:cubicBezTo>
                    <a:pt x="1354" y="1444"/>
                    <a:pt x="3855" y="0"/>
                    <a:pt x="6561" y="0"/>
                  </a:cubicBezTo>
                  <a:lnTo>
                    <a:pt x="6561" y="1894"/>
                  </a:lnTo>
                  <a:cubicBezTo>
                    <a:pt x="4531" y="1894"/>
                    <a:pt x="2656" y="2977"/>
                    <a:pt x="1641" y="4735"/>
                  </a:cubicBezTo>
                  <a:lnTo>
                    <a:pt x="0" y="378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BD15E955-A5C0-8C39-29F6-D5B88D8545C7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518796" y="1853184"/>
              <a:ext cx="1225361" cy="848422"/>
            </a:xfrm>
            <a:custGeom>
              <a:avLst/>
              <a:gdLst>
                <a:gd name="T0" fmla="*/ 0 w 8202"/>
                <a:gd name="T1" fmla="*/ 0 h 5682"/>
                <a:gd name="T2" fmla="*/ 8202 w 8202"/>
                <a:gd name="T3" fmla="*/ 4735 h 5682"/>
                <a:gd name="T4" fmla="*/ 6562 w 8202"/>
                <a:gd name="T5" fmla="*/ 5682 h 5682"/>
                <a:gd name="T6" fmla="*/ 0 w 8202"/>
                <a:gd name="T7" fmla="*/ 1894 h 5682"/>
                <a:gd name="T8" fmla="*/ 0 w 8202"/>
                <a:gd name="T9" fmla="*/ 0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2" h="5682">
                  <a:moveTo>
                    <a:pt x="0" y="0"/>
                  </a:moveTo>
                  <a:cubicBezTo>
                    <a:pt x="3384" y="0"/>
                    <a:pt x="6510" y="1805"/>
                    <a:pt x="8202" y="4735"/>
                  </a:cubicBezTo>
                  <a:lnTo>
                    <a:pt x="6562" y="5682"/>
                  </a:lnTo>
                  <a:cubicBezTo>
                    <a:pt x="5208" y="3338"/>
                    <a:pt x="2707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B1413D8D-9EB7-8FD8-738F-7D5EBA6179C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911932" y="2120075"/>
              <a:ext cx="497608" cy="1414452"/>
            </a:xfrm>
            <a:custGeom>
              <a:avLst/>
              <a:gdLst>
                <a:gd name="T0" fmla="*/ 1640 w 3332"/>
                <a:gd name="T1" fmla="*/ 0 h 9471"/>
                <a:gd name="T2" fmla="*/ 1640 w 3332"/>
                <a:gd name="T3" fmla="*/ 9471 h 9471"/>
                <a:gd name="T4" fmla="*/ 0 w 3332"/>
                <a:gd name="T5" fmla="*/ 8524 h 9471"/>
                <a:gd name="T6" fmla="*/ 0 w 3332"/>
                <a:gd name="T7" fmla="*/ 947 h 9471"/>
                <a:gd name="T8" fmla="*/ 1640 w 3332"/>
                <a:gd name="T9" fmla="*/ 0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2" h="9471">
                  <a:moveTo>
                    <a:pt x="1640" y="0"/>
                  </a:moveTo>
                  <a:cubicBezTo>
                    <a:pt x="3332" y="2930"/>
                    <a:pt x="3332" y="6541"/>
                    <a:pt x="1640" y="9471"/>
                  </a:cubicBezTo>
                  <a:lnTo>
                    <a:pt x="0" y="8524"/>
                  </a:lnTo>
                  <a:cubicBezTo>
                    <a:pt x="1353" y="6180"/>
                    <a:pt x="1353" y="3291"/>
                    <a:pt x="0" y="947"/>
                  </a:cubicBezTo>
                  <a:lnTo>
                    <a:pt x="164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50B2F228-0254-DC0D-027D-36C2A5345C34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509036" y="3568330"/>
              <a:ext cx="1225361" cy="848422"/>
            </a:xfrm>
            <a:custGeom>
              <a:avLst/>
              <a:gdLst>
                <a:gd name="T0" fmla="*/ 8202 w 8202"/>
                <a:gd name="T1" fmla="*/ 947 h 5682"/>
                <a:gd name="T2" fmla="*/ 0 w 8202"/>
                <a:gd name="T3" fmla="*/ 5682 h 5682"/>
                <a:gd name="T4" fmla="*/ 0 w 8202"/>
                <a:gd name="T5" fmla="*/ 3788 h 5682"/>
                <a:gd name="T6" fmla="*/ 6562 w 8202"/>
                <a:gd name="T7" fmla="*/ 0 h 5682"/>
                <a:gd name="T8" fmla="*/ 8202 w 8202"/>
                <a:gd name="T9" fmla="*/ 947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2" h="5682">
                  <a:moveTo>
                    <a:pt x="8202" y="947"/>
                  </a:moveTo>
                  <a:cubicBezTo>
                    <a:pt x="6510" y="3877"/>
                    <a:pt x="3384" y="5682"/>
                    <a:pt x="0" y="5682"/>
                  </a:cubicBezTo>
                  <a:lnTo>
                    <a:pt x="0" y="3788"/>
                  </a:lnTo>
                  <a:cubicBezTo>
                    <a:pt x="2707" y="3788"/>
                    <a:pt x="5208" y="2344"/>
                    <a:pt x="6562" y="0"/>
                  </a:cubicBezTo>
                  <a:lnTo>
                    <a:pt x="8202" y="9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D1636CE7-AB0C-AFFC-F637-3B16C8DE176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449004" y="4180700"/>
              <a:ext cx="1224117" cy="848422"/>
            </a:xfrm>
            <a:custGeom>
              <a:avLst/>
              <a:gdLst>
                <a:gd name="T0" fmla="*/ 8201 w 8201"/>
                <a:gd name="T1" fmla="*/ 5682 h 5682"/>
                <a:gd name="T2" fmla="*/ 0 w 8201"/>
                <a:gd name="T3" fmla="*/ 947 h 5682"/>
                <a:gd name="T4" fmla="*/ 1640 w 8201"/>
                <a:gd name="T5" fmla="*/ 0 h 5682"/>
                <a:gd name="T6" fmla="*/ 8201 w 8201"/>
                <a:gd name="T7" fmla="*/ 3788 h 5682"/>
                <a:gd name="T8" fmla="*/ 8201 w 8201"/>
                <a:gd name="T9" fmla="*/ 5682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1" h="5682">
                  <a:moveTo>
                    <a:pt x="8201" y="5682"/>
                  </a:moveTo>
                  <a:cubicBezTo>
                    <a:pt x="4818" y="5682"/>
                    <a:pt x="1692" y="3877"/>
                    <a:pt x="0" y="947"/>
                  </a:cubicBezTo>
                  <a:lnTo>
                    <a:pt x="1640" y="0"/>
                  </a:lnTo>
                  <a:cubicBezTo>
                    <a:pt x="2994" y="2344"/>
                    <a:pt x="5495" y="3788"/>
                    <a:pt x="8201" y="3788"/>
                  </a:cubicBezTo>
                  <a:lnTo>
                    <a:pt x="8201" y="568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9ECFF84F-E8CF-787D-76F2-639A568A088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784159" y="3348545"/>
              <a:ext cx="497608" cy="1414452"/>
            </a:xfrm>
            <a:custGeom>
              <a:avLst/>
              <a:gdLst>
                <a:gd name="T0" fmla="*/ 1692 w 3332"/>
                <a:gd name="T1" fmla="*/ 9471 h 9471"/>
                <a:gd name="T2" fmla="*/ 1692 w 3332"/>
                <a:gd name="T3" fmla="*/ 0 h 9471"/>
                <a:gd name="T4" fmla="*/ 3332 w 3332"/>
                <a:gd name="T5" fmla="*/ 947 h 9471"/>
                <a:gd name="T6" fmla="*/ 3332 w 3332"/>
                <a:gd name="T7" fmla="*/ 8524 h 9471"/>
                <a:gd name="T8" fmla="*/ 1692 w 3332"/>
                <a:gd name="T9" fmla="*/ 9471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2" h="9471">
                  <a:moveTo>
                    <a:pt x="1692" y="9471"/>
                  </a:moveTo>
                  <a:cubicBezTo>
                    <a:pt x="0" y="6541"/>
                    <a:pt x="0" y="2930"/>
                    <a:pt x="1692" y="0"/>
                  </a:cubicBezTo>
                  <a:lnTo>
                    <a:pt x="3332" y="947"/>
                  </a:lnTo>
                  <a:cubicBezTo>
                    <a:pt x="1979" y="3291"/>
                    <a:pt x="1979" y="6180"/>
                    <a:pt x="3332" y="8524"/>
                  </a:cubicBezTo>
                  <a:lnTo>
                    <a:pt x="1692" y="947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95DF8DFE-5052-E40B-29F5-AC29D166941E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458763" y="2465554"/>
              <a:ext cx="1224117" cy="848422"/>
            </a:xfrm>
            <a:custGeom>
              <a:avLst/>
              <a:gdLst>
                <a:gd name="T0" fmla="*/ 0 w 8201"/>
                <a:gd name="T1" fmla="*/ 4735 h 5682"/>
                <a:gd name="T2" fmla="*/ 8201 w 8201"/>
                <a:gd name="T3" fmla="*/ 0 h 5682"/>
                <a:gd name="T4" fmla="*/ 8201 w 8201"/>
                <a:gd name="T5" fmla="*/ 1894 h 5682"/>
                <a:gd name="T6" fmla="*/ 1640 w 8201"/>
                <a:gd name="T7" fmla="*/ 5682 h 5682"/>
                <a:gd name="T8" fmla="*/ 0 w 8201"/>
                <a:gd name="T9" fmla="*/ 4735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1" h="5682">
                  <a:moveTo>
                    <a:pt x="0" y="4735"/>
                  </a:moveTo>
                  <a:cubicBezTo>
                    <a:pt x="1692" y="1805"/>
                    <a:pt x="4818" y="0"/>
                    <a:pt x="8201" y="0"/>
                  </a:cubicBezTo>
                  <a:lnTo>
                    <a:pt x="8201" y="1894"/>
                  </a:lnTo>
                  <a:cubicBezTo>
                    <a:pt x="5495" y="1894"/>
                    <a:pt x="2994" y="3338"/>
                    <a:pt x="1640" y="5682"/>
                  </a:cubicBezTo>
                  <a:lnTo>
                    <a:pt x="0" y="473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58B8CED8-332C-183D-2643-8C4C8EDD178D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7120527" y="1843363"/>
              <a:ext cx="547369" cy="1696844"/>
            </a:xfrm>
            <a:custGeom>
              <a:avLst/>
              <a:gdLst>
                <a:gd name="T0" fmla="*/ 1640 w 3670"/>
                <a:gd name="T1" fmla="*/ 0 h 11365"/>
                <a:gd name="T2" fmla="*/ 1640 w 3670"/>
                <a:gd name="T3" fmla="*/ 11365 h 11365"/>
                <a:gd name="T4" fmla="*/ 0 w 3670"/>
                <a:gd name="T5" fmla="*/ 10418 h 11365"/>
                <a:gd name="T6" fmla="*/ 0 w 3670"/>
                <a:gd name="T7" fmla="*/ 947 h 11365"/>
                <a:gd name="T8" fmla="*/ 1640 w 3670"/>
                <a:gd name="T9" fmla="*/ 0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0" h="11365">
                  <a:moveTo>
                    <a:pt x="1640" y="0"/>
                  </a:moveTo>
                  <a:cubicBezTo>
                    <a:pt x="3670" y="3516"/>
                    <a:pt x="3670" y="7849"/>
                    <a:pt x="1640" y="11365"/>
                  </a:cubicBezTo>
                  <a:lnTo>
                    <a:pt x="0" y="10418"/>
                  </a:lnTo>
                  <a:cubicBezTo>
                    <a:pt x="1692" y="7488"/>
                    <a:pt x="1692" y="3877"/>
                    <a:pt x="0" y="947"/>
                  </a:cubicBezTo>
                  <a:lnTo>
                    <a:pt x="1640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5B7DEFB-6777-AAEF-FDFF-CCF7D5B1C4D0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598672" y="3620464"/>
              <a:ext cx="1470433" cy="988997"/>
            </a:xfrm>
            <a:custGeom>
              <a:avLst/>
              <a:gdLst>
                <a:gd name="T0" fmla="*/ 9842 w 9842"/>
                <a:gd name="T1" fmla="*/ 947 h 6629"/>
                <a:gd name="T2" fmla="*/ 0 w 9842"/>
                <a:gd name="T3" fmla="*/ 6629 h 6629"/>
                <a:gd name="T4" fmla="*/ 0 w 9842"/>
                <a:gd name="T5" fmla="*/ 4735 h 6629"/>
                <a:gd name="T6" fmla="*/ 8202 w 9842"/>
                <a:gd name="T7" fmla="*/ 0 h 6629"/>
                <a:gd name="T8" fmla="*/ 9842 w 9842"/>
                <a:gd name="T9" fmla="*/ 947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2" h="6629">
                  <a:moveTo>
                    <a:pt x="9842" y="947"/>
                  </a:moveTo>
                  <a:cubicBezTo>
                    <a:pt x="7812" y="4463"/>
                    <a:pt x="4061" y="6629"/>
                    <a:pt x="0" y="6629"/>
                  </a:cubicBezTo>
                  <a:lnTo>
                    <a:pt x="0" y="4735"/>
                  </a:lnTo>
                  <a:cubicBezTo>
                    <a:pt x="3384" y="4735"/>
                    <a:pt x="6510" y="2930"/>
                    <a:pt x="8202" y="0"/>
                  </a:cubicBezTo>
                  <a:lnTo>
                    <a:pt x="9842" y="947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6AAB4738-22A6-10C1-FFD9-D3F0A5451604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326401" y="4355369"/>
              <a:ext cx="1469189" cy="988997"/>
            </a:xfrm>
            <a:custGeom>
              <a:avLst/>
              <a:gdLst>
                <a:gd name="T0" fmla="*/ 9841 w 9841"/>
                <a:gd name="T1" fmla="*/ 6629 h 6629"/>
                <a:gd name="T2" fmla="*/ 0 w 9841"/>
                <a:gd name="T3" fmla="*/ 947 h 6629"/>
                <a:gd name="T4" fmla="*/ 1640 w 9841"/>
                <a:gd name="T5" fmla="*/ 0 h 6629"/>
                <a:gd name="T6" fmla="*/ 9841 w 9841"/>
                <a:gd name="T7" fmla="*/ 4735 h 6629"/>
                <a:gd name="T8" fmla="*/ 9841 w 9841"/>
                <a:gd name="T9" fmla="*/ 6629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1" h="6629">
                  <a:moveTo>
                    <a:pt x="9841" y="6629"/>
                  </a:moveTo>
                  <a:cubicBezTo>
                    <a:pt x="5781" y="6629"/>
                    <a:pt x="2030" y="4463"/>
                    <a:pt x="0" y="947"/>
                  </a:cubicBezTo>
                  <a:lnTo>
                    <a:pt x="1640" y="0"/>
                  </a:lnTo>
                  <a:cubicBezTo>
                    <a:pt x="3332" y="2930"/>
                    <a:pt x="6458" y="4735"/>
                    <a:pt x="9841" y="4735"/>
                  </a:cubicBezTo>
                  <a:lnTo>
                    <a:pt x="9841" y="6629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C7DFC521-4618-CFC0-2207-6B499998B3B9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524021" y="3342098"/>
              <a:ext cx="548614" cy="1696844"/>
            </a:xfrm>
            <a:custGeom>
              <a:avLst/>
              <a:gdLst>
                <a:gd name="T0" fmla="*/ 2030 w 3670"/>
                <a:gd name="T1" fmla="*/ 11365 h 11365"/>
                <a:gd name="T2" fmla="*/ 2030 w 3670"/>
                <a:gd name="T3" fmla="*/ 0 h 11365"/>
                <a:gd name="T4" fmla="*/ 3670 w 3670"/>
                <a:gd name="T5" fmla="*/ 947 h 11365"/>
                <a:gd name="T6" fmla="*/ 3670 w 3670"/>
                <a:gd name="T7" fmla="*/ 10418 h 11365"/>
                <a:gd name="T8" fmla="*/ 2030 w 3670"/>
                <a:gd name="T9" fmla="*/ 11365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0" h="11365">
                  <a:moveTo>
                    <a:pt x="2030" y="11365"/>
                  </a:moveTo>
                  <a:cubicBezTo>
                    <a:pt x="0" y="7849"/>
                    <a:pt x="0" y="3516"/>
                    <a:pt x="2030" y="0"/>
                  </a:cubicBezTo>
                  <a:lnTo>
                    <a:pt x="3670" y="947"/>
                  </a:lnTo>
                  <a:cubicBezTo>
                    <a:pt x="1978" y="3877"/>
                    <a:pt x="1978" y="7488"/>
                    <a:pt x="3670" y="10418"/>
                  </a:cubicBezTo>
                  <a:lnTo>
                    <a:pt x="2030" y="11365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57D295A6-8776-F17B-68F2-267C0669F9C2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124366" y="2272762"/>
              <a:ext cx="1469189" cy="990240"/>
            </a:xfrm>
            <a:custGeom>
              <a:avLst/>
              <a:gdLst>
                <a:gd name="T0" fmla="*/ 0 w 9841"/>
                <a:gd name="T1" fmla="*/ 5682 h 6629"/>
                <a:gd name="T2" fmla="*/ 9841 w 9841"/>
                <a:gd name="T3" fmla="*/ 0 h 6629"/>
                <a:gd name="T4" fmla="*/ 9841 w 9841"/>
                <a:gd name="T5" fmla="*/ 1894 h 6629"/>
                <a:gd name="T6" fmla="*/ 1640 w 9841"/>
                <a:gd name="T7" fmla="*/ 6629 h 6629"/>
                <a:gd name="T8" fmla="*/ 0 w 9841"/>
                <a:gd name="T9" fmla="*/ 5682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1" h="6629">
                  <a:moveTo>
                    <a:pt x="0" y="5682"/>
                  </a:moveTo>
                  <a:cubicBezTo>
                    <a:pt x="2030" y="2166"/>
                    <a:pt x="5781" y="0"/>
                    <a:pt x="9841" y="0"/>
                  </a:cubicBezTo>
                  <a:lnTo>
                    <a:pt x="9841" y="1894"/>
                  </a:lnTo>
                  <a:cubicBezTo>
                    <a:pt x="6458" y="1894"/>
                    <a:pt x="3332" y="3699"/>
                    <a:pt x="1640" y="6629"/>
                  </a:cubicBezTo>
                  <a:lnTo>
                    <a:pt x="0" y="5682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D1F72F3-E429-B27F-F3B8-EF2CC6ABCE8E}"/>
                </a:ext>
              </a:extLst>
            </p:cNvPr>
            <p:cNvCxnSpPr>
              <a:cxnSpLocks/>
              <a:stCxn id="103" idx="1"/>
            </p:cNvCxnSpPr>
            <p:nvPr/>
          </p:nvCxnSpPr>
          <p:spPr>
            <a:xfrm rot="19800000">
              <a:off x="4504287" y="3059828"/>
              <a:ext cx="1318336" cy="772953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5837E1C-613B-5E56-7E03-77AB5BE60ACB}"/>
                </a:ext>
              </a:extLst>
            </p:cNvPr>
            <p:cNvCxnSpPr>
              <a:cxnSpLocks/>
              <a:stCxn id="104" idx="1"/>
            </p:cNvCxnSpPr>
            <p:nvPr/>
          </p:nvCxnSpPr>
          <p:spPr>
            <a:xfrm rot="19800000" flipH="1">
              <a:off x="5634054" y="1868242"/>
              <a:ext cx="1" cy="1545906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81F6FE0-88D4-B52F-FA5E-80BEAE359AD2}"/>
                </a:ext>
              </a:extLst>
            </p:cNvPr>
            <p:cNvCxnSpPr>
              <a:cxnSpLocks/>
              <a:stCxn id="87" idx="1"/>
            </p:cNvCxnSpPr>
            <p:nvPr/>
          </p:nvCxnSpPr>
          <p:spPr>
            <a:xfrm rot="19800000" flipH="1">
              <a:off x="5907442" y="2249765"/>
              <a:ext cx="1319495" cy="772597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77FCB8B-AB0C-7553-EB3B-0D7DF6C418D8}"/>
                </a:ext>
              </a:extLst>
            </p:cNvPr>
            <p:cNvCxnSpPr>
              <a:cxnSpLocks/>
              <a:stCxn id="101" idx="0"/>
            </p:cNvCxnSpPr>
            <p:nvPr/>
          </p:nvCxnSpPr>
          <p:spPr>
            <a:xfrm rot="19800000" flipH="1" flipV="1">
              <a:off x="6369477" y="3049498"/>
              <a:ext cx="1319495" cy="77366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00D0E26-0BD6-613F-387E-4521FFECFDA1}"/>
                </a:ext>
              </a:extLst>
            </p:cNvPr>
            <p:cNvCxnSpPr>
              <a:cxnSpLocks/>
              <a:stCxn id="102" idx="0"/>
            </p:cNvCxnSpPr>
            <p:nvPr/>
          </p:nvCxnSpPr>
          <p:spPr>
            <a:xfrm rot="19800000" flipH="1" flipV="1">
              <a:off x="6557945" y="3468468"/>
              <a:ext cx="1" cy="1545907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9FDC972-3F11-501C-F8EA-E2FF1D31533D}"/>
                </a:ext>
              </a:extLst>
            </p:cNvPr>
            <p:cNvCxnSpPr>
              <a:cxnSpLocks/>
              <a:stCxn id="102" idx="1"/>
            </p:cNvCxnSpPr>
            <p:nvPr/>
          </p:nvCxnSpPr>
          <p:spPr>
            <a:xfrm rot="19800000" flipV="1">
              <a:off x="4966490" y="3859872"/>
              <a:ext cx="1318251" cy="77366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C9E542C4-D3AD-0DA7-18CB-BD03CE854B0B}"/>
                </a:ext>
              </a:extLst>
            </p:cNvPr>
            <p:cNvSpPr/>
            <p:nvPr/>
          </p:nvSpPr>
          <p:spPr>
            <a:xfrm rot="19800000">
              <a:off x="6815330" y="1841120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F5252361-7F9E-6920-5C30-BAF52400FD75}"/>
                </a:ext>
              </a:extLst>
            </p:cNvPr>
            <p:cNvSpPr/>
            <p:nvPr/>
          </p:nvSpPr>
          <p:spPr>
            <a:xfrm rot="19800000">
              <a:off x="4268323" y="3311635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7FFC7F5B-A041-FA4A-0CB0-FE91BAC26E33}"/>
                </a:ext>
              </a:extLst>
            </p:cNvPr>
            <p:cNvSpPr/>
            <p:nvPr/>
          </p:nvSpPr>
          <p:spPr>
            <a:xfrm rot="19800000">
              <a:off x="5115305" y="1840274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6966B292-9AB6-F1FF-F41B-9C75B9065169}"/>
                </a:ext>
              </a:extLst>
            </p:cNvPr>
            <p:cNvSpPr/>
            <p:nvPr/>
          </p:nvSpPr>
          <p:spPr>
            <a:xfrm rot="19800000">
              <a:off x="6812736" y="4780311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C1A5ACDD-1E4C-6E1E-C8E2-566996A81C2D}"/>
                </a:ext>
              </a:extLst>
            </p:cNvPr>
            <p:cNvSpPr/>
            <p:nvPr/>
          </p:nvSpPr>
          <p:spPr>
            <a:xfrm rot="19800000">
              <a:off x="7663014" y="3309353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35DCDAE-A924-4CAB-4856-56197A99CC3F}"/>
                </a:ext>
              </a:extLst>
            </p:cNvPr>
            <p:cNvSpPr/>
            <p:nvPr/>
          </p:nvSpPr>
          <p:spPr>
            <a:xfrm rot="19800000">
              <a:off x="5116008" y="4779868"/>
              <a:ext cx="262737" cy="2627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258158D-C407-B525-B319-DF0925B1C51C}"/>
                </a:ext>
              </a:extLst>
            </p:cNvPr>
            <p:cNvSpPr/>
            <p:nvPr/>
          </p:nvSpPr>
          <p:spPr>
            <a:xfrm rot="19800000">
              <a:off x="5529971" y="2875279"/>
              <a:ext cx="1132059" cy="1132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8" name="Graphic 117" descr="Lights On with solid fill">
            <a:extLst>
              <a:ext uri="{FF2B5EF4-FFF2-40B4-BE49-F238E27FC236}">
                <a16:creationId xmlns:a16="http://schemas.microsoft.com/office/drawing/2014/main" id="{EA35AD6F-C834-9A6B-F045-E2095C3D3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569" y="3062800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4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DBD41-DC1F-6AB7-0875-36AE3477E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6A25-82F8-D268-8932-CA8C634B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Color Wheel Diagram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EA3186D-40AE-AD28-C158-8E641B4CFE09}"/>
              </a:ext>
            </a:extLst>
          </p:cNvPr>
          <p:cNvGrpSpPr/>
          <p:nvPr/>
        </p:nvGrpSpPr>
        <p:grpSpPr>
          <a:xfrm>
            <a:off x="4124366" y="1525549"/>
            <a:ext cx="3944739" cy="3818817"/>
            <a:chOff x="4124366" y="1525549"/>
            <a:chExt cx="3944739" cy="3818817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495A774-3655-9998-607A-5A36961691AA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396638" y="1525549"/>
              <a:ext cx="1470433" cy="990240"/>
            </a:xfrm>
            <a:custGeom>
              <a:avLst/>
              <a:gdLst>
                <a:gd name="T0" fmla="*/ 0 w 9842"/>
                <a:gd name="T1" fmla="*/ 0 h 6629"/>
                <a:gd name="T2" fmla="*/ 9842 w 9842"/>
                <a:gd name="T3" fmla="*/ 5682 h 6629"/>
                <a:gd name="T4" fmla="*/ 8202 w 9842"/>
                <a:gd name="T5" fmla="*/ 6629 h 6629"/>
                <a:gd name="T6" fmla="*/ 0 w 9842"/>
                <a:gd name="T7" fmla="*/ 1894 h 6629"/>
                <a:gd name="T8" fmla="*/ 0 w 9842"/>
                <a:gd name="T9" fmla="*/ 0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2" h="6629">
                  <a:moveTo>
                    <a:pt x="0" y="0"/>
                  </a:moveTo>
                  <a:cubicBezTo>
                    <a:pt x="4061" y="0"/>
                    <a:pt x="7812" y="2166"/>
                    <a:pt x="9842" y="5682"/>
                  </a:cubicBezTo>
                  <a:lnTo>
                    <a:pt x="8202" y="6629"/>
                  </a:lnTo>
                  <a:cubicBezTo>
                    <a:pt x="6510" y="3699"/>
                    <a:pt x="3384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55B0921-444E-D29B-7751-BE5D606B791C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641577" y="2169589"/>
              <a:ext cx="980289" cy="706604"/>
            </a:xfrm>
            <a:custGeom>
              <a:avLst/>
              <a:gdLst>
                <a:gd name="T0" fmla="*/ 0 w 6562"/>
                <a:gd name="T1" fmla="*/ 0 h 4735"/>
                <a:gd name="T2" fmla="*/ 6562 w 6562"/>
                <a:gd name="T3" fmla="*/ 3788 h 4735"/>
                <a:gd name="T4" fmla="*/ 4921 w 6562"/>
                <a:gd name="T5" fmla="*/ 4735 h 4735"/>
                <a:gd name="T6" fmla="*/ 0 w 6562"/>
                <a:gd name="T7" fmla="*/ 1894 h 4735"/>
                <a:gd name="T8" fmla="*/ 0 w 6562"/>
                <a:gd name="T9" fmla="*/ 0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2" h="4735">
                  <a:moveTo>
                    <a:pt x="0" y="0"/>
                  </a:moveTo>
                  <a:cubicBezTo>
                    <a:pt x="2707" y="0"/>
                    <a:pt x="5208" y="1444"/>
                    <a:pt x="6562" y="3788"/>
                  </a:cubicBezTo>
                  <a:lnTo>
                    <a:pt x="4921" y="4735"/>
                  </a:lnTo>
                  <a:cubicBezTo>
                    <a:pt x="3906" y="2977"/>
                    <a:pt x="2031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9B08A79-33AB-A5E8-86CE-AB98B3E37B91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702800" y="2396020"/>
              <a:ext cx="446604" cy="1132058"/>
            </a:xfrm>
            <a:custGeom>
              <a:avLst/>
              <a:gdLst>
                <a:gd name="T0" fmla="*/ 1641 w 2994"/>
                <a:gd name="T1" fmla="*/ 0 h 7577"/>
                <a:gd name="T2" fmla="*/ 1641 w 2994"/>
                <a:gd name="T3" fmla="*/ 7577 h 7577"/>
                <a:gd name="T4" fmla="*/ 0 w 2994"/>
                <a:gd name="T5" fmla="*/ 6630 h 7577"/>
                <a:gd name="T6" fmla="*/ 0 w 2994"/>
                <a:gd name="T7" fmla="*/ 947 h 7577"/>
                <a:gd name="T8" fmla="*/ 1641 w 2994"/>
                <a:gd name="T9" fmla="*/ 0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4" h="7577">
                  <a:moveTo>
                    <a:pt x="1641" y="0"/>
                  </a:moveTo>
                  <a:cubicBezTo>
                    <a:pt x="2994" y="2344"/>
                    <a:pt x="2994" y="5233"/>
                    <a:pt x="1641" y="7577"/>
                  </a:cubicBezTo>
                  <a:lnTo>
                    <a:pt x="0" y="6630"/>
                  </a:lnTo>
                  <a:cubicBezTo>
                    <a:pt x="1015" y="4871"/>
                    <a:pt x="1015" y="2705"/>
                    <a:pt x="0" y="947"/>
                  </a:cubicBezTo>
                  <a:lnTo>
                    <a:pt x="1641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03193CE-A7B7-0FAA-37DD-F5648B4620FF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419400" y="3516197"/>
              <a:ext cx="980289" cy="707848"/>
            </a:xfrm>
            <a:custGeom>
              <a:avLst/>
              <a:gdLst>
                <a:gd name="T0" fmla="*/ 6562 w 6562"/>
                <a:gd name="T1" fmla="*/ 947 h 4735"/>
                <a:gd name="T2" fmla="*/ 0 w 6562"/>
                <a:gd name="T3" fmla="*/ 4735 h 4735"/>
                <a:gd name="T4" fmla="*/ 0 w 6562"/>
                <a:gd name="T5" fmla="*/ 2841 h 4735"/>
                <a:gd name="T6" fmla="*/ 4921 w 6562"/>
                <a:gd name="T7" fmla="*/ 0 h 4735"/>
                <a:gd name="T8" fmla="*/ 6562 w 6562"/>
                <a:gd name="T9" fmla="*/ 947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2" h="4735">
                  <a:moveTo>
                    <a:pt x="6562" y="947"/>
                  </a:moveTo>
                  <a:cubicBezTo>
                    <a:pt x="5208" y="3291"/>
                    <a:pt x="2707" y="4735"/>
                    <a:pt x="0" y="4735"/>
                  </a:cubicBezTo>
                  <a:lnTo>
                    <a:pt x="0" y="2841"/>
                  </a:lnTo>
                  <a:cubicBezTo>
                    <a:pt x="2031" y="2841"/>
                    <a:pt x="3906" y="1758"/>
                    <a:pt x="4921" y="0"/>
                  </a:cubicBezTo>
                  <a:lnTo>
                    <a:pt x="6562" y="94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3E6BFCF-2370-87AA-08A3-A892A7EC5C5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571607" y="4006030"/>
              <a:ext cx="979045" cy="707848"/>
            </a:xfrm>
            <a:custGeom>
              <a:avLst/>
              <a:gdLst>
                <a:gd name="T0" fmla="*/ 6561 w 6561"/>
                <a:gd name="T1" fmla="*/ 4735 h 4735"/>
                <a:gd name="T2" fmla="*/ 0 w 6561"/>
                <a:gd name="T3" fmla="*/ 947 h 4735"/>
                <a:gd name="T4" fmla="*/ 1641 w 6561"/>
                <a:gd name="T5" fmla="*/ 0 h 4735"/>
                <a:gd name="T6" fmla="*/ 6561 w 6561"/>
                <a:gd name="T7" fmla="*/ 2841 h 4735"/>
                <a:gd name="T8" fmla="*/ 6561 w 6561"/>
                <a:gd name="T9" fmla="*/ 4735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1" h="4735">
                  <a:moveTo>
                    <a:pt x="6561" y="4735"/>
                  </a:moveTo>
                  <a:cubicBezTo>
                    <a:pt x="3855" y="4735"/>
                    <a:pt x="1354" y="3291"/>
                    <a:pt x="0" y="947"/>
                  </a:cubicBezTo>
                  <a:lnTo>
                    <a:pt x="1641" y="0"/>
                  </a:lnTo>
                  <a:cubicBezTo>
                    <a:pt x="2656" y="1758"/>
                    <a:pt x="4531" y="2841"/>
                    <a:pt x="6561" y="2841"/>
                  </a:cubicBezTo>
                  <a:lnTo>
                    <a:pt x="6561" y="473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F981A95-35F3-268D-8D90-7034F5B7EC2B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042514" y="3354227"/>
              <a:ext cx="447848" cy="1132058"/>
            </a:xfrm>
            <a:custGeom>
              <a:avLst/>
              <a:gdLst>
                <a:gd name="T0" fmla="*/ 2707 w 5988"/>
                <a:gd name="T1" fmla="*/ 15153 h 15153"/>
                <a:gd name="T2" fmla="*/ 2707 w 5988"/>
                <a:gd name="T3" fmla="*/ 0 h 15153"/>
                <a:gd name="T4" fmla="*/ 5988 w 5988"/>
                <a:gd name="T5" fmla="*/ 1894 h 15153"/>
                <a:gd name="T6" fmla="*/ 5988 w 5988"/>
                <a:gd name="T7" fmla="*/ 13259 h 15153"/>
                <a:gd name="T8" fmla="*/ 2707 w 5988"/>
                <a:gd name="T9" fmla="*/ 15153 h 15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88" h="15153">
                  <a:moveTo>
                    <a:pt x="2707" y="15153"/>
                  </a:moveTo>
                  <a:cubicBezTo>
                    <a:pt x="0" y="10465"/>
                    <a:pt x="0" y="4688"/>
                    <a:pt x="2707" y="0"/>
                  </a:cubicBezTo>
                  <a:lnTo>
                    <a:pt x="5988" y="1894"/>
                  </a:lnTo>
                  <a:cubicBezTo>
                    <a:pt x="3958" y="5410"/>
                    <a:pt x="3958" y="9743"/>
                    <a:pt x="5988" y="13259"/>
                  </a:cubicBezTo>
                  <a:lnTo>
                    <a:pt x="2707" y="1515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31CB3F9-7707-CA1C-0B20-FC92C540052D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793783" y="2659422"/>
              <a:ext cx="979045" cy="706604"/>
            </a:xfrm>
            <a:custGeom>
              <a:avLst/>
              <a:gdLst>
                <a:gd name="T0" fmla="*/ 0 w 6561"/>
                <a:gd name="T1" fmla="*/ 3788 h 4735"/>
                <a:gd name="T2" fmla="*/ 6561 w 6561"/>
                <a:gd name="T3" fmla="*/ 0 h 4735"/>
                <a:gd name="T4" fmla="*/ 6561 w 6561"/>
                <a:gd name="T5" fmla="*/ 1894 h 4735"/>
                <a:gd name="T6" fmla="*/ 1641 w 6561"/>
                <a:gd name="T7" fmla="*/ 4735 h 4735"/>
                <a:gd name="T8" fmla="*/ 0 w 6561"/>
                <a:gd name="T9" fmla="*/ 3788 h 4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1" h="4735">
                  <a:moveTo>
                    <a:pt x="0" y="3788"/>
                  </a:moveTo>
                  <a:cubicBezTo>
                    <a:pt x="1354" y="1444"/>
                    <a:pt x="3855" y="0"/>
                    <a:pt x="6561" y="0"/>
                  </a:cubicBezTo>
                  <a:lnTo>
                    <a:pt x="6561" y="1894"/>
                  </a:lnTo>
                  <a:cubicBezTo>
                    <a:pt x="4531" y="1894"/>
                    <a:pt x="2656" y="2977"/>
                    <a:pt x="1641" y="4735"/>
                  </a:cubicBezTo>
                  <a:lnTo>
                    <a:pt x="0" y="378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8E1E81D-1D62-B1E2-D670-780E75467219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518796" y="1853184"/>
              <a:ext cx="1225361" cy="848422"/>
            </a:xfrm>
            <a:custGeom>
              <a:avLst/>
              <a:gdLst>
                <a:gd name="T0" fmla="*/ 0 w 8202"/>
                <a:gd name="T1" fmla="*/ 0 h 5682"/>
                <a:gd name="T2" fmla="*/ 8202 w 8202"/>
                <a:gd name="T3" fmla="*/ 4735 h 5682"/>
                <a:gd name="T4" fmla="*/ 6562 w 8202"/>
                <a:gd name="T5" fmla="*/ 5682 h 5682"/>
                <a:gd name="T6" fmla="*/ 0 w 8202"/>
                <a:gd name="T7" fmla="*/ 1894 h 5682"/>
                <a:gd name="T8" fmla="*/ 0 w 8202"/>
                <a:gd name="T9" fmla="*/ 0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2" h="5682">
                  <a:moveTo>
                    <a:pt x="0" y="0"/>
                  </a:moveTo>
                  <a:cubicBezTo>
                    <a:pt x="3384" y="0"/>
                    <a:pt x="6510" y="1805"/>
                    <a:pt x="8202" y="4735"/>
                  </a:cubicBezTo>
                  <a:lnTo>
                    <a:pt x="6562" y="5682"/>
                  </a:lnTo>
                  <a:cubicBezTo>
                    <a:pt x="5208" y="3338"/>
                    <a:pt x="2707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D876C3C-A46B-11D0-0019-089B4BFE09EF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911932" y="2120075"/>
              <a:ext cx="497608" cy="1414452"/>
            </a:xfrm>
            <a:custGeom>
              <a:avLst/>
              <a:gdLst>
                <a:gd name="T0" fmla="*/ 1640 w 3332"/>
                <a:gd name="T1" fmla="*/ 0 h 9471"/>
                <a:gd name="T2" fmla="*/ 1640 w 3332"/>
                <a:gd name="T3" fmla="*/ 9471 h 9471"/>
                <a:gd name="T4" fmla="*/ 0 w 3332"/>
                <a:gd name="T5" fmla="*/ 8524 h 9471"/>
                <a:gd name="T6" fmla="*/ 0 w 3332"/>
                <a:gd name="T7" fmla="*/ 947 h 9471"/>
                <a:gd name="T8" fmla="*/ 1640 w 3332"/>
                <a:gd name="T9" fmla="*/ 0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2" h="9471">
                  <a:moveTo>
                    <a:pt x="1640" y="0"/>
                  </a:moveTo>
                  <a:cubicBezTo>
                    <a:pt x="3332" y="2930"/>
                    <a:pt x="3332" y="6541"/>
                    <a:pt x="1640" y="9471"/>
                  </a:cubicBezTo>
                  <a:lnTo>
                    <a:pt x="0" y="8524"/>
                  </a:lnTo>
                  <a:cubicBezTo>
                    <a:pt x="1353" y="6180"/>
                    <a:pt x="1353" y="3291"/>
                    <a:pt x="0" y="947"/>
                  </a:cubicBezTo>
                  <a:lnTo>
                    <a:pt x="164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50DB6B0-332D-2918-BD92-ADAD150C18EC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509036" y="3568330"/>
              <a:ext cx="1225361" cy="848422"/>
            </a:xfrm>
            <a:custGeom>
              <a:avLst/>
              <a:gdLst>
                <a:gd name="T0" fmla="*/ 8202 w 8202"/>
                <a:gd name="T1" fmla="*/ 947 h 5682"/>
                <a:gd name="T2" fmla="*/ 0 w 8202"/>
                <a:gd name="T3" fmla="*/ 5682 h 5682"/>
                <a:gd name="T4" fmla="*/ 0 w 8202"/>
                <a:gd name="T5" fmla="*/ 3788 h 5682"/>
                <a:gd name="T6" fmla="*/ 6562 w 8202"/>
                <a:gd name="T7" fmla="*/ 0 h 5682"/>
                <a:gd name="T8" fmla="*/ 8202 w 8202"/>
                <a:gd name="T9" fmla="*/ 947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2" h="5682">
                  <a:moveTo>
                    <a:pt x="8202" y="947"/>
                  </a:moveTo>
                  <a:cubicBezTo>
                    <a:pt x="6510" y="3877"/>
                    <a:pt x="3384" y="5682"/>
                    <a:pt x="0" y="5682"/>
                  </a:cubicBezTo>
                  <a:lnTo>
                    <a:pt x="0" y="3788"/>
                  </a:lnTo>
                  <a:cubicBezTo>
                    <a:pt x="2707" y="3788"/>
                    <a:pt x="5208" y="2344"/>
                    <a:pt x="6562" y="0"/>
                  </a:cubicBezTo>
                  <a:lnTo>
                    <a:pt x="8202" y="9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7CBF9EC-56D6-B649-1855-67CE3E1BAACC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449004" y="4180700"/>
              <a:ext cx="1224117" cy="848422"/>
            </a:xfrm>
            <a:custGeom>
              <a:avLst/>
              <a:gdLst>
                <a:gd name="T0" fmla="*/ 8201 w 8201"/>
                <a:gd name="T1" fmla="*/ 5682 h 5682"/>
                <a:gd name="T2" fmla="*/ 0 w 8201"/>
                <a:gd name="T3" fmla="*/ 947 h 5682"/>
                <a:gd name="T4" fmla="*/ 1640 w 8201"/>
                <a:gd name="T5" fmla="*/ 0 h 5682"/>
                <a:gd name="T6" fmla="*/ 8201 w 8201"/>
                <a:gd name="T7" fmla="*/ 3788 h 5682"/>
                <a:gd name="T8" fmla="*/ 8201 w 8201"/>
                <a:gd name="T9" fmla="*/ 5682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1" h="5682">
                  <a:moveTo>
                    <a:pt x="8201" y="5682"/>
                  </a:moveTo>
                  <a:cubicBezTo>
                    <a:pt x="4818" y="5682"/>
                    <a:pt x="1692" y="3877"/>
                    <a:pt x="0" y="947"/>
                  </a:cubicBezTo>
                  <a:lnTo>
                    <a:pt x="1640" y="0"/>
                  </a:lnTo>
                  <a:cubicBezTo>
                    <a:pt x="2994" y="2344"/>
                    <a:pt x="5495" y="3788"/>
                    <a:pt x="8201" y="3788"/>
                  </a:cubicBezTo>
                  <a:lnTo>
                    <a:pt x="8201" y="568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49195F5-02AB-E270-DE72-2F81DBEF1973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784159" y="3348545"/>
              <a:ext cx="497608" cy="1414452"/>
            </a:xfrm>
            <a:custGeom>
              <a:avLst/>
              <a:gdLst>
                <a:gd name="T0" fmla="*/ 1692 w 3332"/>
                <a:gd name="T1" fmla="*/ 9471 h 9471"/>
                <a:gd name="T2" fmla="*/ 1692 w 3332"/>
                <a:gd name="T3" fmla="*/ 0 h 9471"/>
                <a:gd name="T4" fmla="*/ 3332 w 3332"/>
                <a:gd name="T5" fmla="*/ 947 h 9471"/>
                <a:gd name="T6" fmla="*/ 3332 w 3332"/>
                <a:gd name="T7" fmla="*/ 8524 h 9471"/>
                <a:gd name="T8" fmla="*/ 1692 w 3332"/>
                <a:gd name="T9" fmla="*/ 9471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2" h="9471">
                  <a:moveTo>
                    <a:pt x="1692" y="9471"/>
                  </a:moveTo>
                  <a:cubicBezTo>
                    <a:pt x="0" y="6541"/>
                    <a:pt x="0" y="2930"/>
                    <a:pt x="1692" y="0"/>
                  </a:cubicBezTo>
                  <a:lnTo>
                    <a:pt x="3332" y="947"/>
                  </a:lnTo>
                  <a:cubicBezTo>
                    <a:pt x="1979" y="3291"/>
                    <a:pt x="1979" y="6180"/>
                    <a:pt x="3332" y="8524"/>
                  </a:cubicBezTo>
                  <a:lnTo>
                    <a:pt x="1692" y="947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1B28E3D-8BB3-C9B4-7B75-E16920F00C30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458763" y="2465554"/>
              <a:ext cx="1224117" cy="848422"/>
            </a:xfrm>
            <a:custGeom>
              <a:avLst/>
              <a:gdLst>
                <a:gd name="T0" fmla="*/ 0 w 8201"/>
                <a:gd name="T1" fmla="*/ 4735 h 5682"/>
                <a:gd name="T2" fmla="*/ 8201 w 8201"/>
                <a:gd name="T3" fmla="*/ 0 h 5682"/>
                <a:gd name="T4" fmla="*/ 8201 w 8201"/>
                <a:gd name="T5" fmla="*/ 1894 h 5682"/>
                <a:gd name="T6" fmla="*/ 1640 w 8201"/>
                <a:gd name="T7" fmla="*/ 5682 h 5682"/>
                <a:gd name="T8" fmla="*/ 0 w 8201"/>
                <a:gd name="T9" fmla="*/ 4735 h 5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01" h="5682">
                  <a:moveTo>
                    <a:pt x="0" y="4735"/>
                  </a:moveTo>
                  <a:cubicBezTo>
                    <a:pt x="1692" y="1805"/>
                    <a:pt x="4818" y="0"/>
                    <a:pt x="8201" y="0"/>
                  </a:cubicBezTo>
                  <a:lnTo>
                    <a:pt x="8201" y="1894"/>
                  </a:lnTo>
                  <a:cubicBezTo>
                    <a:pt x="5495" y="1894"/>
                    <a:pt x="2994" y="3338"/>
                    <a:pt x="1640" y="5682"/>
                  </a:cubicBezTo>
                  <a:lnTo>
                    <a:pt x="0" y="473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D0CC1FF-D7EF-9E12-B253-285EBA377E0D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7120527" y="1843363"/>
              <a:ext cx="547369" cy="1696844"/>
            </a:xfrm>
            <a:custGeom>
              <a:avLst/>
              <a:gdLst>
                <a:gd name="T0" fmla="*/ 1640 w 3670"/>
                <a:gd name="T1" fmla="*/ 0 h 11365"/>
                <a:gd name="T2" fmla="*/ 1640 w 3670"/>
                <a:gd name="T3" fmla="*/ 11365 h 11365"/>
                <a:gd name="T4" fmla="*/ 0 w 3670"/>
                <a:gd name="T5" fmla="*/ 10418 h 11365"/>
                <a:gd name="T6" fmla="*/ 0 w 3670"/>
                <a:gd name="T7" fmla="*/ 947 h 11365"/>
                <a:gd name="T8" fmla="*/ 1640 w 3670"/>
                <a:gd name="T9" fmla="*/ 0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0" h="11365">
                  <a:moveTo>
                    <a:pt x="1640" y="0"/>
                  </a:moveTo>
                  <a:cubicBezTo>
                    <a:pt x="3670" y="3516"/>
                    <a:pt x="3670" y="7849"/>
                    <a:pt x="1640" y="11365"/>
                  </a:cubicBezTo>
                  <a:lnTo>
                    <a:pt x="0" y="10418"/>
                  </a:lnTo>
                  <a:cubicBezTo>
                    <a:pt x="1692" y="7488"/>
                    <a:pt x="1692" y="3877"/>
                    <a:pt x="0" y="947"/>
                  </a:cubicBezTo>
                  <a:lnTo>
                    <a:pt x="1640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609867FC-6B4A-3D1E-4696-6E94F957AE57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6598672" y="3620464"/>
              <a:ext cx="1470433" cy="988997"/>
            </a:xfrm>
            <a:custGeom>
              <a:avLst/>
              <a:gdLst>
                <a:gd name="T0" fmla="*/ 9842 w 9842"/>
                <a:gd name="T1" fmla="*/ 947 h 6629"/>
                <a:gd name="T2" fmla="*/ 0 w 9842"/>
                <a:gd name="T3" fmla="*/ 6629 h 6629"/>
                <a:gd name="T4" fmla="*/ 0 w 9842"/>
                <a:gd name="T5" fmla="*/ 4735 h 6629"/>
                <a:gd name="T6" fmla="*/ 8202 w 9842"/>
                <a:gd name="T7" fmla="*/ 0 h 6629"/>
                <a:gd name="T8" fmla="*/ 9842 w 9842"/>
                <a:gd name="T9" fmla="*/ 947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2" h="6629">
                  <a:moveTo>
                    <a:pt x="9842" y="947"/>
                  </a:moveTo>
                  <a:cubicBezTo>
                    <a:pt x="7812" y="4463"/>
                    <a:pt x="4061" y="6629"/>
                    <a:pt x="0" y="6629"/>
                  </a:cubicBezTo>
                  <a:lnTo>
                    <a:pt x="0" y="4735"/>
                  </a:lnTo>
                  <a:cubicBezTo>
                    <a:pt x="3384" y="4735"/>
                    <a:pt x="6510" y="2930"/>
                    <a:pt x="8202" y="0"/>
                  </a:cubicBezTo>
                  <a:lnTo>
                    <a:pt x="9842" y="947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B2DF4F3-3EF4-5F33-58FB-86D4D11EF97E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5326401" y="4355369"/>
              <a:ext cx="1469189" cy="988997"/>
            </a:xfrm>
            <a:custGeom>
              <a:avLst/>
              <a:gdLst>
                <a:gd name="T0" fmla="*/ 9841 w 9841"/>
                <a:gd name="T1" fmla="*/ 6629 h 6629"/>
                <a:gd name="T2" fmla="*/ 0 w 9841"/>
                <a:gd name="T3" fmla="*/ 947 h 6629"/>
                <a:gd name="T4" fmla="*/ 1640 w 9841"/>
                <a:gd name="T5" fmla="*/ 0 h 6629"/>
                <a:gd name="T6" fmla="*/ 9841 w 9841"/>
                <a:gd name="T7" fmla="*/ 4735 h 6629"/>
                <a:gd name="T8" fmla="*/ 9841 w 9841"/>
                <a:gd name="T9" fmla="*/ 6629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1" h="6629">
                  <a:moveTo>
                    <a:pt x="9841" y="6629"/>
                  </a:moveTo>
                  <a:cubicBezTo>
                    <a:pt x="5781" y="6629"/>
                    <a:pt x="2030" y="4463"/>
                    <a:pt x="0" y="947"/>
                  </a:cubicBezTo>
                  <a:lnTo>
                    <a:pt x="1640" y="0"/>
                  </a:lnTo>
                  <a:cubicBezTo>
                    <a:pt x="3332" y="2930"/>
                    <a:pt x="6458" y="4735"/>
                    <a:pt x="9841" y="4735"/>
                  </a:cubicBezTo>
                  <a:lnTo>
                    <a:pt x="9841" y="6629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857AB7A-5B3E-8B5A-21DF-3AF51AC0BAEE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524021" y="3342098"/>
              <a:ext cx="548614" cy="1696844"/>
            </a:xfrm>
            <a:custGeom>
              <a:avLst/>
              <a:gdLst>
                <a:gd name="T0" fmla="*/ 2030 w 3670"/>
                <a:gd name="T1" fmla="*/ 11365 h 11365"/>
                <a:gd name="T2" fmla="*/ 2030 w 3670"/>
                <a:gd name="T3" fmla="*/ 0 h 11365"/>
                <a:gd name="T4" fmla="*/ 3670 w 3670"/>
                <a:gd name="T5" fmla="*/ 947 h 11365"/>
                <a:gd name="T6" fmla="*/ 3670 w 3670"/>
                <a:gd name="T7" fmla="*/ 10418 h 11365"/>
                <a:gd name="T8" fmla="*/ 2030 w 3670"/>
                <a:gd name="T9" fmla="*/ 11365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0" h="11365">
                  <a:moveTo>
                    <a:pt x="2030" y="11365"/>
                  </a:moveTo>
                  <a:cubicBezTo>
                    <a:pt x="0" y="7849"/>
                    <a:pt x="0" y="3516"/>
                    <a:pt x="2030" y="0"/>
                  </a:cubicBezTo>
                  <a:lnTo>
                    <a:pt x="3670" y="947"/>
                  </a:lnTo>
                  <a:cubicBezTo>
                    <a:pt x="1978" y="3877"/>
                    <a:pt x="1978" y="7488"/>
                    <a:pt x="3670" y="10418"/>
                  </a:cubicBezTo>
                  <a:lnTo>
                    <a:pt x="2030" y="11365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14F7009-1E93-E905-37F0-CB073E8F49ED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4124366" y="2272762"/>
              <a:ext cx="1469189" cy="990240"/>
            </a:xfrm>
            <a:custGeom>
              <a:avLst/>
              <a:gdLst>
                <a:gd name="T0" fmla="*/ 0 w 9841"/>
                <a:gd name="T1" fmla="*/ 5682 h 6629"/>
                <a:gd name="T2" fmla="*/ 9841 w 9841"/>
                <a:gd name="T3" fmla="*/ 0 h 6629"/>
                <a:gd name="T4" fmla="*/ 9841 w 9841"/>
                <a:gd name="T5" fmla="*/ 1894 h 6629"/>
                <a:gd name="T6" fmla="*/ 1640 w 9841"/>
                <a:gd name="T7" fmla="*/ 6629 h 6629"/>
                <a:gd name="T8" fmla="*/ 0 w 9841"/>
                <a:gd name="T9" fmla="*/ 5682 h 6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1" h="6629">
                  <a:moveTo>
                    <a:pt x="0" y="5682"/>
                  </a:moveTo>
                  <a:cubicBezTo>
                    <a:pt x="2030" y="2166"/>
                    <a:pt x="5781" y="0"/>
                    <a:pt x="9841" y="0"/>
                  </a:cubicBezTo>
                  <a:lnTo>
                    <a:pt x="9841" y="1894"/>
                  </a:lnTo>
                  <a:cubicBezTo>
                    <a:pt x="6458" y="1894"/>
                    <a:pt x="3332" y="3699"/>
                    <a:pt x="1640" y="6629"/>
                  </a:cubicBezTo>
                  <a:lnTo>
                    <a:pt x="0" y="5682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B8018A6-31C9-45B0-DD69-AA8A4787FF3F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rot="19800000">
              <a:off x="4504287" y="3059828"/>
              <a:ext cx="1318336" cy="772953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7FF0987-D836-B075-3638-8C2E3C9D2A74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rot="19800000" flipH="1">
              <a:off x="5634054" y="1868242"/>
              <a:ext cx="1" cy="1545906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E9890E1-31DD-B829-B37D-A12BA839596F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9800000" flipH="1">
              <a:off x="5907442" y="2249765"/>
              <a:ext cx="1319495" cy="772597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15DFA0A-226D-BD8C-3CC3-5532C70E7A7E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 rot="19800000" flipH="1" flipV="1">
              <a:off x="6369477" y="3049498"/>
              <a:ext cx="1319495" cy="773665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030AD72-136E-74CD-F23F-F5EC4CCAAB8F}"/>
                </a:ext>
              </a:extLst>
            </p:cNvPr>
            <p:cNvCxnSpPr>
              <a:cxnSpLocks/>
              <a:stCxn id="20" idx="0"/>
            </p:cNvCxnSpPr>
            <p:nvPr/>
          </p:nvCxnSpPr>
          <p:spPr>
            <a:xfrm rot="19800000" flipH="1" flipV="1">
              <a:off x="6557945" y="3468468"/>
              <a:ext cx="1" cy="1545907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B306AFC-682D-F291-F52B-4E8992E1F818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rot="19800000" flipV="1">
              <a:off x="4966490" y="3859872"/>
              <a:ext cx="1318251" cy="773665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6355C85-2D9B-5E81-D36D-C116EAF122B4}"/>
                </a:ext>
              </a:extLst>
            </p:cNvPr>
            <p:cNvSpPr/>
            <p:nvPr/>
          </p:nvSpPr>
          <p:spPr>
            <a:xfrm rot="19800000">
              <a:off x="6815330" y="1841120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1275293-4758-ED84-D999-D77239866515}"/>
                </a:ext>
              </a:extLst>
            </p:cNvPr>
            <p:cNvSpPr/>
            <p:nvPr/>
          </p:nvSpPr>
          <p:spPr>
            <a:xfrm rot="19800000">
              <a:off x="4268323" y="3311635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913DA5B-2ADC-FCEE-6525-AB833347EC3C}"/>
                </a:ext>
              </a:extLst>
            </p:cNvPr>
            <p:cNvSpPr/>
            <p:nvPr/>
          </p:nvSpPr>
          <p:spPr>
            <a:xfrm rot="19800000">
              <a:off x="5115305" y="1840274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A828CEF-6270-D023-F178-AEE5587B2C7A}"/>
                </a:ext>
              </a:extLst>
            </p:cNvPr>
            <p:cNvSpPr/>
            <p:nvPr/>
          </p:nvSpPr>
          <p:spPr>
            <a:xfrm rot="19800000">
              <a:off x="6812736" y="4780311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EE815A2-D4F8-5E60-863D-3CA5EE9C228E}"/>
                </a:ext>
              </a:extLst>
            </p:cNvPr>
            <p:cNvSpPr/>
            <p:nvPr/>
          </p:nvSpPr>
          <p:spPr>
            <a:xfrm rot="19800000">
              <a:off x="7663014" y="3309353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123F5EB-48EC-AAAA-A628-DA830B1BEE79}"/>
                </a:ext>
              </a:extLst>
            </p:cNvPr>
            <p:cNvSpPr/>
            <p:nvPr/>
          </p:nvSpPr>
          <p:spPr>
            <a:xfrm rot="19800000">
              <a:off x="5116008" y="4779868"/>
              <a:ext cx="262737" cy="262737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E31E6C9-198B-F6C8-F006-08A1FEB34869}"/>
                </a:ext>
              </a:extLst>
            </p:cNvPr>
            <p:cNvSpPr/>
            <p:nvPr/>
          </p:nvSpPr>
          <p:spPr>
            <a:xfrm rot="19800000">
              <a:off x="5529971" y="2875279"/>
              <a:ext cx="1132059" cy="1132058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2F84915-CEA0-B09F-7FBC-248F8EE03237}"/>
              </a:ext>
            </a:extLst>
          </p:cNvPr>
          <p:cNvGrpSpPr/>
          <p:nvPr/>
        </p:nvGrpSpPr>
        <p:grpSpPr>
          <a:xfrm>
            <a:off x="8665712" y="2947244"/>
            <a:ext cx="2926080" cy="1290153"/>
            <a:chOff x="8921977" y="2947244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FCC029-1299-80D5-EFF9-015550C1460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8F217CC-D031-FA04-4363-B6BFECB16BA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DFE489-1CB6-67F3-FC23-F044C9127DF0}"/>
              </a:ext>
            </a:extLst>
          </p:cNvPr>
          <p:cNvGrpSpPr/>
          <p:nvPr/>
        </p:nvGrpSpPr>
        <p:grpSpPr>
          <a:xfrm>
            <a:off x="7961090" y="4652338"/>
            <a:ext cx="2926080" cy="1290153"/>
            <a:chOff x="8921977" y="4652338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81BD5ED-B4A0-78FE-F847-44D38154F1F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7C85DD6-B2F5-6B3D-831C-1F45DFAA875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8C0BF86-C7F0-8068-75DD-1443FC38AEDB}"/>
              </a:ext>
            </a:extLst>
          </p:cNvPr>
          <p:cNvGrpSpPr/>
          <p:nvPr/>
        </p:nvGrpSpPr>
        <p:grpSpPr>
          <a:xfrm>
            <a:off x="600208" y="2947244"/>
            <a:ext cx="2926080" cy="1290153"/>
            <a:chOff x="332936" y="2947244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F5D103B-7AF9-6AE5-A4D2-B686D23CED0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C34E19F-16FE-F067-85F6-3B64A9702DE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FAD7789-86E8-AC0A-B983-73F31AEFBC88}"/>
              </a:ext>
            </a:extLst>
          </p:cNvPr>
          <p:cNvGrpSpPr/>
          <p:nvPr/>
        </p:nvGrpSpPr>
        <p:grpSpPr>
          <a:xfrm>
            <a:off x="1304830" y="465233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DADBBC3-29C2-1107-1D33-9DE3AD3DD68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D82D46A-EDD3-4512-78A5-A1E31BF51C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4CD59F3-1FE7-A340-0EA4-8EDDE43CB7A3}"/>
              </a:ext>
            </a:extLst>
          </p:cNvPr>
          <p:cNvGrpSpPr/>
          <p:nvPr/>
        </p:nvGrpSpPr>
        <p:grpSpPr>
          <a:xfrm>
            <a:off x="7961090" y="1242150"/>
            <a:ext cx="2926080" cy="1290153"/>
            <a:chOff x="8921977" y="1242150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91EA358-5D4B-474E-F5DC-F957B4E7C14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BAEDCF-5CFA-5EF6-7366-A323B5B4EC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BFCE446-E1BA-8620-DA7F-A862E5BE1B7B}"/>
              </a:ext>
            </a:extLst>
          </p:cNvPr>
          <p:cNvGrpSpPr/>
          <p:nvPr/>
        </p:nvGrpSpPr>
        <p:grpSpPr>
          <a:xfrm>
            <a:off x="1304830" y="124215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755CE2-7AA7-B5C6-C3C8-D2CC2596BB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0D7E9D5-F09E-DC08-B054-D2CEE057F5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" name="Graphic 3" descr="Lights On with solid fill">
            <a:extLst>
              <a:ext uri="{FF2B5EF4-FFF2-40B4-BE49-F238E27FC236}">
                <a16:creationId xmlns:a16="http://schemas.microsoft.com/office/drawing/2014/main" id="{09ED7015-283A-3C0E-55CC-7B29FEA65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569" y="3062800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6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9709</TotalTime>
  <Words>542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6-Option Color Wheel Diagram – Slide Template</vt:lpstr>
      <vt:lpstr>6-Option Color 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6-Option Color Wheel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2025-10-23T20:45:08Z</dcterms:modified>
  <cp:category>Charts &amp; Diagrams</cp:category>
</cp:coreProperties>
</file>