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866"/>
    <a:srgbClr val="002033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6" d="100"/>
          <a:sy n="116" d="100"/>
        </p:scale>
        <p:origin x="359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67980-62ED-EFD6-BE77-7904730BB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F850B-6D43-2FF5-45C0-A156B8D3B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435C0-001B-1B6A-08B6-C99C340C79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A391CB-A56B-A96E-70B4-FB126BBD8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748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A518D-96C3-5DC6-1BCE-C3DD7A58C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47066C-CBBF-E92B-41AA-99487CAF62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680EC-4255-47BA-924E-D19D544A0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679A7-3D00-7C5B-6F54-6DE1C912E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593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75DF5-649D-8993-4026-5F585DBD8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F6376-01F1-0203-AE0E-2906DFA6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Color Wheel Diagram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D685DE6-7432-B1CA-7246-A1B753D8B72B}"/>
              </a:ext>
            </a:extLst>
          </p:cNvPr>
          <p:cNvGrpSpPr/>
          <p:nvPr/>
        </p:nvGrpSpPr>
        <p:grpSpPr>
          <a:xfrm>
            <a:off x="8665712" y="2450170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B9DDFC9-0BA7-BE63-9E50-32C957DB77B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1259EC3-1133-2A1B-A018-5EFFC3A5B22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B5E337C-559C-9E33-8197-7C654709F55B}"/>
              </a:ext>
            </a:extLst>
          </p:cNvPr>
          <p:cNvGrpSpPr/>
          <p:nvPr/>
        </p:nvGrpSpPr>
        <p:grpSpPr>
          <a:xfrm>
            <a:off x="7961090" y="4524113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E8559B1-A5C2-ED9C-8271-68956F30D57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92286F6-E879-59B9-6846-DE33143D50D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5783AF9-94CF-FA0A-440E-F845C802116F}"/>
              </a:ext>
            </a:extLst>
          </p:cNvPr>
          <p:cNvGrpSpPr/>
          <p:nvPr/>
        </p:nvGrpSpPr>
        <p:grpSpPr>
          <a:xfrm>
            <a:off x="600208" y="2450170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34A2381-7A73-052A-A181-A328471F7EF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CB32F68-2E2A-890C-C231-E70B07AF291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0334887-3AF2-8685-39C2-AE29DC8D9A7C}"/>
              </a:ext>
            </a:extLst>
          </p:cNvPr>
          <p:cNvGrpSpPr/>
          <p:nvPr/>
        </p:nvGrpSpPr>
        <p:grpSpPr>
          <a:xfrm>
            <a:off x="1304830" y="4574378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480FD07-4C0A-26C0-6FEE-BB8497FDB09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A565C0D-DD1B-A769-E6F3-5724D73BD98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47EE8B6-B17F-31DA-671E-3F4970B0C853}"/>
              </a:ext>
            </a:extLst>
          </p:cNvPr>
          <p:cNvGrpSpPr/>
          <p:nvPr/>
        </p:nvGrpSpPr>
        <p:grpSpPr>
          <a:xfrm>
            <a:off x="4632960" y="876371"/>
            <a:ext cx="2926080" cy="920821"/>
            <a:chOff x="8921977" y="1242150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4EFC312-6AE3-3DF6-AE36-20CE715EF16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8841ADD-3216-89A9-290E-7D69CFEF3A9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D14A5BF-7304-6FF9-1CDE-D0FB142B6E4A}"/>
              </a:ext>
            </a:extLst>
          </p:cNvPr>
          <p:cNvGrpSpPr/>
          <p:nvPr/>
        </p:nvGrpSpPr>
        <p:grpSpPr>
          <a:xfrm>
            <a:off x="4242830" y="1864873"/>
            <a:ext cx="3706340" cy="3657600"/>
            <a:chOff x="4242830" y="1600200"/>
            <a:chExt cx="3706340" cy="3657600"/>
          </a:xfrm>
        </p:grpSpPr>
        <p:sp>
          <p:nvSpPr>
            <p:cNvPr id="76" name="Freeform 5">
              <a:extLst>
                <a:ext uri="{FF2B5EF4-FFF2-40B4-BE49-F238E27FC236}">
                  <a16:creationId xmlns:a16="http://schemas.microsoft.com/office/drawing/2014/main" id="{03BA5C93-175C-ADE2-855C-BBF5F14C4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2302743"/>
              <a:ext cx="1083103" cy="873996"/>
            </a:xfrm>
            <a:custGeom>
              <a:avLst/>
              <a:gdLst>
                <a:gd name="T0" fmla="*/ 0 w 7206"/>
                <a:gd name="T1" fmla="*/ 0 h 5821"/>
                <a:gd name="T2" fmla="*/ 7206 w 7206"/>
                <a:gd name="T3" fmla="*/ 5235 h 5821"/>
                <a:gd name="T4" fmla="*/ 5405 w 7206"/>
                <a:gd name="T5" fmla="*/ 5821 h 5821"/>
                <a:gd name="T6" fmla="*/ 0 w 7206"/>
                <a:gd name="T7" fmla="*/ 1894 h 5821"/>
                <a:gd name="T8" fmla="*/ 0 w 7206"/>
                <a:gd name="T9" fmla="*/ 0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6" h="5821">
                  <a:moveTo>
                    <a:pt x="0" y="0"/>
                  </a:moveTo>
                  <a:cubicBezTo>
                    <a:pt x="3283" y="0"/>
                    <a:pt x="6192" y="2114"/>
                    <a:pt x="7206" y="5235"/>
                  </a:cubicBezTo>
                  <a:lnTo>
                    <a:pt x="5405" y="5821"/>
                  </a:lnTo>
                  <a:cubicBezTo>
                    <a:pt x="4644" y="3479"/>
                    <a:pt x="2462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">
              <a:extLst>
                <a:ext uri="{FF2B5EF4-FFF2-40B4-BE49-F238E27FC236}">
                  <a16:creationId xmlns:a16="http://schemas.microsoft.com/office/drawing/2014/main" id="{57A04CE4-E7FE-D370-6A6E-36DB84D1F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8109" y="3089089"/>
              <a:ext cx="733755" cy="1273430"/>
            </a:xfrm>
            <a:custGeom>
              <a:avLst/>
              <a:gdLst>
                <a:gd name="T0" fmla="*/ 3866 w 4880"/>
                <a:gd name="T1" fmla="*/ 0 h 8471"/>
                <a:gd name="T2" fmla="*/ 1114 w 4880"/>
                <a:gd name="T3" fmla="*/ 8471 h 8471"/>
                <a:gd name="T4" fmla="*/ 0 w 4880"/>
                <a:gd name="T5" fmla="*/ 6938 h 8471"/>
                <a:gd name="T6" fmla="*/ 2065 w 4880"/>
                <a:gd name="T7" fmla="*/ 586 h 8471"/>
                <a:gd name="T8" fmla="*/ 3866 w 4880"/>
                <a:gd name="T9" fmla="*/ 0 h 8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0" h="8471">
                  <a:moveTo>
                    <a:pt x="3866" y="0"/>
                  </a:moveTo>
                  <a:cubicBezTo>
                    <a:pt x="4880" y="3122"/>
                    <a:pt x="3769" y="6542"/>
                    <a:pt x="1114" y="8471"/>
                  </a:cubicBezTo>
                  <a:lnTo>
                    <a:pt x="0" y="6938"/>
                  </a:lnTo>
                  <a:cubicBezTo>
                    <a:pt x="1992" y="5492"/>
                    <a:pt x="2825" y="2927"/>
                    <a:pt x="2065" y="586"/>
                  </a:cubicBezTo>
                  <a:lnTo>
                    <a:pt x="3866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">
              <a:extLst>
                <a:ext uri="{FF2B5EF4-FFF2-40B4-BE49-F238E27FC236}">
                  <a16:creationId xmlns:a16="http://schemas.microsoft.com/office/drawing/2014/main" id="{9096307A-6BC6-2C30-2ABD-9A9D9A3A4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356" y="4132123"/>
              <a:ext cx="1338540" cy="520891"/>
            </a:xfrm>
            <a:custGeom>
              <a:avLst/>
              <a:gdLst>
                <a:gd name="T0" fmla="*/ 8907 w 8907"/>
                <a:gd name="T1" fmla="*/ 1533 h 3462"/>
                <a:gd name="T2" fmla="*/ 0 w 8907"/>
                <a:gd name="T3" fmla="*/ 1533 h 3462"/>
                <a:gd name="T4" fmla="*/ 1114 w 8907"/>
                <a:gd name="T5" fmla="*/ 0 h 3462"/>
                <a:gd name="T6" fmla="*/ 7793 w 8907"/>
                <a:gd name="T7" fmla="*/ 0 h 3462"/>
                <a:gd name="T8" fmla="*/ 8907 w 8907"/>
                <a:gd name="T9" fmla="*/ 1533 h 3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07" h="3462">
                  <a:moveTo>
                    <a:pt x="8907" y="1533"/>
                  </a:moveTo>
                  <a:cubicBezTo>
                    <a:pt x="6251" y="3462"/>
                    <a:pt x="2656" y="3462"/>
                    <a:pt x="0" y="1533"/>
                  </a:cubicBezTo>
                  <a:lnTo>
                    <a:pt x="1114" y="0"/>
                  </a:lnTo>
                  <a:cubicBezTo>
                    <a:pt x="3105" y="1447"/>
                    <a:pt x="5802" y="1447"/>
                    <a:pt x="7793" y="0"/>
                  </a:cubicBezTo>
                  <a:lnTo>
                    <a:pt x="8907" y="153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">
              <a:extLst>
                <a:ext uri="{FF2B5EF4-FFF2-40B4-BE49-F238E27FC236}">
                  <a16:creationId xmlns:a16="http://schemas.microsoft.com/office/drawing/2014/main" id="{3E0CE725-34C8-F042-6183-4FEB442681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388" y="3089089"/>
              <a:ext cx="732503" cy="1273430"/>
            </a:xfrm>
            <a:custGeom>
              <a:avLst/>
              <a:gdLst>
                <a:gd name="T0" fmla="*/ 3766 w 4880"/>
                <a:gd name="T1" fmla="*/ 8471 h 8471"/>
                <a:gd name="T2" fmla="*/ 1014 w 4880"/>
                <a:gd name="T3" fmla="*/ 0 h 8471"/>
                <a:gd name="T4" fmla="*/ 2815 w 4880"/>
                <a:gd name="T5" fmla="*/ 586 h 8471"/>
                <a:gd name="T6" fmla="*/ 4880 w 4880"/>
                <a:gd name="T7" fmla="*/ 6938 h 8471"/>
                <a:gd name="T8" fmla="*/ 3766 w 4880"/>
                <a:gd name="T9" fmla="*/ 8471 h 8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0" h="8471">
                  <a:moveTo>
                    <a:pt x="3766" y="8471"/>
                  </a:moveTo>
                  <a:cubicBezTo>
                    <a:pt x="1111" y="6542"/>
                    <a:pt x="0" y="3122"/>
                    <a:pt x="1014" y="0"/>
                  </a:cubicBezTo>
                  <a:lnTo>
                    <a:pt x="2815" y="586"/>
                  </a:lnTo>
                  <a:cubicBezTo>
                    <a:pt x="2055" y="2927"/>
                    <a:pt x="2888" y="5492"/>
                    <a:pt x="4880" y="6938"/>
                  </a:cubicBezTo>
                  <a:lnTo>
                    <a:pt x="3766" y="8471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9">
              <a:extLst>
                <a:ext uri="{FF2B5EF4-FFF2-40B4-BE49-F238E27FC236}">
                  <a16:creationId xmlns:a16="http://schemas.microsoft.com/office/drawing/2014/main" id="{E95328B3-B6B0-116D-B7DD-B5F6FC1A7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898" y="2302743"/>
              <a:ext cx="1083103" cy="873996"/>
            </a:xfrm>
            <a:custGeom>
              <a:avLst/>
              <a:gdLst>
                <a:gd name="T0" fmla="*/ 0 w 7205"/>
                <a:gd name="T1" fmla="*/ 5235 h 5821"/>
                <a:gd name="T2" fmla="*/ 7205 w 7205"/>
                <a:gd name="T3" fmla="*/ 0 h 5821"/>
                <a:gd name="T4" fmla="*/ 7205 w 7205"/>
                <a:gd name="T5" fmla="*/ 1894 h 5821"/>
                <a:gd name="T6" fmla="*/ 1801 w 7205"/>
                <a:gd name="T7" fmla="*/ 5821 h 5821"/>
                <a:gd name="T8" fmla="*/ 0 w 7205"/>
                <a:gd name="T9" fmla="*/ 5235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5" h="5821">
                  <a:moveTo>
                    <a:pt x="0" y="5235"/>
                  </a:moveTo>
                  <a:cubicBezTo>
                    <a:pt x="1014" y="2114"/>
                    <a:pt x="3923" y="0"/>
                    <a:pt x="7205" y="0"/>
                  </a:cubicBezTo>
                  <a:lnTo>
                    <a:pt x="7205" y="1894"/>
                  </a:lnTo>
                  <a:cubicBezTo>
                    <a:pt x="4744" y="1894"/>
                    <a:pt x="2562" y="3479"/>
                    <a:pt x="1801" y="5821"/>
                  </a:cubicBezTo>
                  <a:lnTo>
                    <a:pt x="0" y="523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10">
              <a:extLst>
                <a:ext uri="{FF2B5EF4-FFF2-40B4-BE49-F238E27FC236}">
                  <a16:creationId xmlns:a16="http://schemas.microsoft.com/office/drawing/2014/main" id="{2BB343F7-0A26-20BE-D94A-CE1534694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2017255"/>
              <a:ext cx="1353566" cy="1071834"/>
            </a:xfrm>
            <a:custGeom>
              <a:avLst/>
              <a:gdLst>
                <a:gd name="T0" fmla="*/ 0 w 9007"/>
                <a:gd name="T1" fmla="*/ 0 h 7129"/>
                <a:gd name="T2" fmla="*/ 9007 w 9007"/>
                <a:gd name="T3" fmla="*/ 6544 h 7129"/>
                <a:gd name="T4" fmla="*/ 7206 w 9007"/>
                <a:gd name="T5" fmla="*/ 7129 h 7129"/>
                <a:gd name="T6" fmla="*/ 0 w 9007"/>
                <a:gd name="T7" fmla="*/ 1894 h 7129"/>
                <a:gd name="T8" fmla="*/ 0 w 9007"/>
                <a:gd name="T9" fmla="*/ 0 h 7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07" h="7129">
                  <a:moveTo>
                    <a:pt x="0" y="0"/>
                  </a:moveTo>
                  <a:cubicBezTo>
                    <a:pt x="4103" y="0"/>
                    <a:pt x="7739" y="2642"/>
                    <a:pt x="9007" y="6544"/>
                  </a:cubicBezTo>
                  <a:lnTo>
                    <a:pt x="7206" y="7129"/>
                  </a:lnTo>
                  <a:cubicBezTo>
                    <a:pt x="6192" y="4008"/>
                    <a:pt x="3283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1">
              <a:extLst>
                <a:ext uri="{FF2B5EF4-FFF2-40B4-BE49-F238E27FC236}">
                  <a16:creationId xmlns:a16="http://schemas.microsoft.com/office/drawing/2014/main" id="{30F0F644-2C43-077A-5788-671B2FF5D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896" y="3001439"/>
              <a:ext cx="875248" cy="1591474"/>
            </a:xfrm>
            <a:custGeom>
              <a:avLst/>
              <a:gdLst>
                <a:gd name="T0" fmla="*/ 4553 w 5821"/>
                <a:gd name="T1" fmla="*/ 0 h 10588"/>
                <a:gd name="T2" fmla="*/ 1113 w 5821"/>
                <a:gd name="T3" fmla="*/ 10588 h 10588"/>
                <a:gd name="T4" fmla="*/ 0 w 5821"/>
                <a:gd name="T5" fmla="*/ 9056 h 10588"/>
                <a:gd name="T6" fmla="*/ 2752 w 5821"/>
                <a:gd name="T7" fmla="*/ 585 h 10588"/>
                <a:gd name="T8" fmla="*/ 4553 w 5821"/>
                <a:gd name="T9" fmla="*/ 0 h 10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1" h="10588">
                  <a:moveTo>
                    <a:pt x="4553" y="0"/>
                  </a:moveTo>
                  <a:cubicBezTo>
                    <a:pt x="5821" y="3902"/>
                    <a:pt x="4432" y="8177"/>
                    <a:pt x="1113" y="10588"/>
                  </a:cubicBezTo>
                  <a:lnTo>
                    <a:pt x="0" y="9056"/>
                  </a:lnTo>
                  <a:cubicBezTo>
                    <a:pt x="2655" y="7127"/>
                    <a:pt x="3766" y="3707"/>
                    <a:pt x="2752" y="585"/>
                  </a:cubicBezTo>
                  <a:lnTo>
                    <a:pt x="455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2">
              <a:extLst>
                <a:ext uri="{FF2B5EF4-FFF2-40B4-BE49-F238E27FC236}">
                  <a16:creationId xmlns:a16="http://schemas.microsoft.com/office/drawing/2014/main" id="{F7B2380F-6BC3-9313-8993-D88A6C4FAB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569" y="4362518"/>
              <a:ext cx="1672862" cy="592264"/>
            </a:xfrm>
            <a:custGeom>
              <a:avLst/>
              <a:gdLst>
                <a:gd name="T0" fmla="*/ 11133 w 11133"/>
                <a:gd name="T1" fmla="*/ 1532 h 3944"/>
                <a:gd name="T2" fmla="*/ 0 w 11133"/>
                <a:gd name="T3" fmla="*/ 1532 h 3944"/>
                <a:gd name="T4" fmla="*/ 1113 w 11133"/>
                <a:gd name="T5" fmla="*/ 0 h 3944"/>
                <a:gd name="T6" fmla="*/ 10020 w 11133"/>
                <a:gd name="T7" fmla="*/ 0 h 3944"/>
                <a:gd name="T8" fmla="*/ 11133 w 11133"/>
                <a:gd name="T9" fmla="*/ 1532 h 3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3" h="3944">
                  <a:moveTo>
                    <a:pt x="11133" y="1532"/>
                  </a:moveTo>
                  <a:cubicBezTo>
                    <a:pt x="7814" y="3944"/>
                    <a:pt x="3319" y="3944"/>
                    <a:pt x="0" y="1532"/>
                  </a:cubicBezTo>
                  <a:lnTo>
                    <a:pt x="1113" y="0"/>
                  </a:lnTo>
                  <a:cubicBezTo>
                    <a:pt x="3769" y="1929"/>
                    <a:pt x="7364" y="1929"/>
                    <a:pt x="10020" y="0"/>
                  </a:cubicBezTo>
                  <a:lnTo>
                    <a:pt x="11133" y="153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3">
              <a:extLst>
                <a:ext uri="{FF2B5EF4-FFF2-40B4-BE49-F238E27FC236}">
                  <a16:creationId xmlns:a16="http://schemas.microsoft.com/office/drawing/2014/main" id="{C4C3F47A-69E1-2390-BDCF-A0649CB15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2109" y="3001439"/>
              <a:ext cx="875248" cy="1591474"/>
            </a:xfrm>
            <a:custGeom>
              <a:avLst/>
              <a:gdLst>
                <a:gd name="T0" fmla="*/ 4708 w 5821"/>
                <a:gd name="T1" fmla="*/ 10588 h 10588"/>
                <a:gd name="T2" fmla="*/ 1268 w 5821"/>
                <a:gd name="T3" fmla="*/ 0 h 10588"/>
                <a:gd name="T4" fmla="*/ 3069 w 5821"/>
                <a:gd name="T5" fmla="*/ 585 h 10588"/>
                <a:gd name="T6" fmla="*/ 5821 w 5821"/>
                <a:gd name="T7" fmla="*/ 9056 h 10588"/>
                <a:gd name="T8" fmla="*/ 4708 w 5821"/>
                <a:gd name="T9" fmla="*/ 10588 h 10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1" h="10588">
                  <a:moveTo>
                    <a:pt x="4708" y="10588"/>
                  </a:moveTo>
                  <a:cubicBezTo>
                    <a:pt x="1389" y="8177"/>
                    <a:pt x="0" y="3902"/>
                    <a:pt x="1268" y="0"/>
                  </a:cubicBezTo>
                  <a:lnTo>
                    <a:pt x="3069" y="585"/>
                  </a:lnTo>
                  <a:cubicBezTo>
                    <a:pt x="2055" y="3707"/>
                    <a:pt x="3166" y="7127"/>
                    <a:pt x="5821" y="9056"/>
                  </a:cubicBezTo>
                  <a:lnTo>
                    <a:pt x="4708" y="1058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14">
              <a:extLst>
                <a:ext uri="{FF2B5EF4-FFF2-40B4-BE49-F238E27FC236}">
                  <a16:creationId xmlns:a16="http://schemas.microsoft.com/office/drawing/2014/main" id="{FF7B0653-B481-5C4D-8B2E-8F445DE94D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435" y="2017255"/>
              <a:ext cx="1353566" cy="1071834"/>
            </a:xfrm>
            <a:custGeom>
              <a:avLst/>
              <a:gdLst>
                <a:gd name="T0" fmla="*/ 0 w 9006"/>
                <a:gd name="T1" fmla="*/ 6544 h 7129"/>
                <a:gd name="T2" fmla="*/ 9006 w 9006"/>
                <a:gd name="T3" fmla="*/ 0 h 7129"/>
                <a:gd name="T4" fmla="*/ 9006 w 9006"/>
                <a:gd name="T5" fmla="*/ 1894 h 7129"/>
                <a:gd name="T6" fmla="*/ 1801 w 9006"/>
                <a:gd name="T7" fmla="*/ 7129 h 7129"/>
                <a:gd name="T8" fmla="*/ 0 w 9006"/>
                <a:gd name="T9" fmla="*/ 6544 h 7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06" h="7129">
                  <a:moveTo>
                    <a:pt x="0" y="6544"/>
                  </a:moveTo>
                  <a:cubicBezTo>
                    <a:pt x="1267" y="2642"/>
                    <a:pt x="4904" y="0"/>
                    <a:pt x="9006" y="0"/>
                  </a:cubicBezTo>
                  <a:lnTo>
                    <a:pt x="9006" y="1894"/>
                  </a:lnTo>
                  <a:cubicBezTo>
                    <a:pt x="5724" y="1894"/>
                    <a:pt x="2815" y="4008"/>
                    <a:pt x="1801" y="7129"/>
                  </a:cubicBezTo>
                  <a:lnTo>
                    <a:pt x="0" y="654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27781F85-F323-F176-659E-02111D28E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733018"/>
              <a:ext cx="1625280" cy="1268421"/>
            </a:xfrm>
            <a:custGeom>
              <a:avLst/>
              <a:gdLst>
                <a:gd name="T0" fmla="*/ 0 w 10809"/>
                <a:gd name="T1" fmla="*/ 0 h 8438"/>
                <a:gd name="T2" fmla="*/ 10809 w 10809"/>
                <a:gd name="T3" fmla="*/ 7853 h 8438"/>
                <a:gd name="T4" fmla="*/ 9007 w 10809"/>
                <a:gd name="T5" fmla="*/ 8438 h 8438"/>
                <a:gd name="T6" fmla="*/ 0 w 10809"/>
                <a:gd name="T7" fmla="*/ 1894 h 8438"/>
                <a:gd name="T8" fmla="*/ 0 w 10809"/>
                <a:gd name="T9" fmla="*/ 0 h 8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9" h="8438">
                  <a:moveTo>
                    <a:pt x="0" y="0"/>
                  </a:moveTo>
                  <a:cubicBezTo>
                    <a:pt x="4924" y="0"/>
                    <a:pt x="9287" y="3170"/>
                    <a:pt x="10809" y="7853"/>
                  </a:cubicBezTo>
                  <a:lnTo>
                    <a:pt x="9007" y="8438"/>
                  </a:lnTo>
                  <a:cubicBezTo>
                    <a:pt x="7740" y="4536"/>
                    <a:pt x="4103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6">
              <a:extLst>
                <a:ext uri="{FF2B5EF4-FFF2-40B4-BE49-F238E27FC236}">
                  <a16:creationId xmlns:a16="http://schemas.microsoft.com/office/drawing/2014/main" id="{A527A423-6EF8-DB6C-5C4A-9251D08BDB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431" y="2913789"/>
              <a:ext cx="1016739" cy="1909518"/>
            </a:xfrm>
            <a:custGeom>
              <a:avLst/>
              <a:gdLst>
                <a:gd name="T0" fmla="*/ 5242 w 6763"/>
                <a:gd name="T1" fmla="*/ 0 h 12705"/>
                <a:gd name="T2" fmla="*/ 1113 w 6763"/>
                <a:gd name="T3" fmla="*/ 12705 h 12705"/>
                <a:gd name="T4" fmla="*/ 0 w 6763"/>
                <a:gd name="T5" fmla="*/ 11173 h 12705"/>
                <a:gd name="T6" fmla="*/ 3440 w 6763"/>
                <a:gd name="T7" fmla="*/ 585 h 12705"/>
                <a:gd name="T8" fmla="*/ 5242 w 6763"/>
                <a:gd name="T9" fmla="*/ 0 h 12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3" h="12705">
                  <a:moveTo>
                    <a:pt x="5242" y="0"/>
                  </a:moveTo>
                  <a:cubicBezTo>
                    <a:pt x="6763" y="4682"/>
                    <a:pt x="5096" y="9812"/>
                    <a:pt x="1113" y="12705"/>
                  </a:cubicBezTo>
                  <a:lnTo>
                    <a:pt x="0" y="11173"/>
                  </a:lnTo>
                  <a:cubicBezTo>
                    <a:pt x="3319" y="8762"/>
                    <a:pt x="4708" y="4487"/>
                    <a:pt x="3440" y="585"/>
                  </a:cubicBezTo>
                  <a:lnTo>
                    <a:pt x="5242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7">
              <a:extLst>
                <a:ext uri="{FF2B5EF4-FFF2-40B4-BE49-F238E27FC236}">
                  <a16:creationId xmlns:a16="http://schemas.microsoft.com/office/drawing/2014/main" id="{F13C31C9-A07C-3FD9-A4F0-84586DEE5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82" y="4592912"/>
              <a:ext cx="2008436" cy="664888"/>
            </a:xfrm>
            <a:custGeom>
              <a:avLst/>
              <a:gdLst>
                <a:gd name="T0" fmla="*/ 13359 w 13359"/>
                <a:gd name="T1" fmla="*/ 1533 h 4426"/>
                <a:gd name="T2" fmla="*/ 0 w 13359"/>
                <a:gd name="T3" fmla="*/ 1533 h 4426"/>
                <a:gd name="T4" fmla="*/ 1113 w 13359"/>
                <a:gd name="T5" fmla="*/ 0 h 4426"/>
                <a:gd name="T6" fmla="*/ 12246 w 13359"/>
                <a:gd name="T7" fmla="*/ 0 h 4426"/>
                <a:gd name="T8" fmla="*/ 13359 w 13359"/>
                <a:gd name="T9" fmla="*/ 1533 h 4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59" h="4426">
                  <a:moveTo>
                    <a:pt x="13359" y="1533"/>
                  </a:moveTo>
                  <a:cubicBezTo>
                    <a:pt x="9376" y="4426"/>
                    <a:pt x="3983" y="4426"/>
                    <a:pt x="0" y="1533"/>
                  </a:cubicBezTo>
                  <a:lnTo>
                    <a:pt x="1113" y="0"/>
                  </a:lnTo>
                  <a:cubicBezTo>
                    <a:pt x="4432" y="2412"/>
                    <a:pt x="8927" y="2412"/>
                    <a:pt x="12246" y="0"/>
                  </a:cubicBezTo>
                  <a:lnTo>
                    <a:pt x="13359" y="1533"/>
                  </a:lnTo>
                  <a:close/>
                </a:path>
              </a:pathLst>
            </a:custGeom>
            <a:solidFill>
              <a:srgbClr val="FEDA2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18">
              <a:extLst>
                <a:ext uri="{FF2B5EF4-FFF2-40B4-BE49-F238E27FC236}">
                  <a16:creationId xmlns:a16="http://schemas.microsoft.com/office/drawing/2014/main" id="{33EE7737-FFF6-612D-5AE3-3AE1A3CF5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830" y="2913789"/>
              <a:ext cx="1016739" cy="1909518"/>
            </a:xfrm>
            <a:custGeom>
              <a:avLst/>
              <a:gdLst>
                <a:gd name="T0" fmla="*/ 5650 w 6763"/>
                <a:gd name="T1" fmla="*/ 12706 h 12706"/>
                <a:gd name="T2" fmla="*/ 1521 w 6763"/>
                <a:gd name="T3" fmla="*/ 0 h 12706"/>
                <a:gd name="T4" fmla="*/ 3323 w 6763"/>
                <a:gd name="T5" fmla="*/ 585 h 12706"/>
                <a:gd name="T6" fmla="*/ 6763 w 6763"/>
                <a:gd name="T7" fmla="*/ 11173 h 12706"/>
                <a:gd name="T8" fmla="*/ 5650 w 6763"/>
                <a:gd name="T9" fmla="*/ 12706 h 12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3" h="12706">
                  <a:moveTo>
                    <a:pt x="5650" y="12706"/>
                  </a:moveTo>
                  <a:cubicBezTo>
                    <a:pt x="1667" y="9812"/>
                    <a:pt x="0" y="4682"/>
                    <a:pt x="1521" y="0"/>
                  </a:cubicBezTo>
                  <a:lnTo>
                    <a:pt x="3323" y="585"/>
                  </a:lnTo>
                  <a:cubicBezTo>
                    <a:pt x="2055" y="4487"/>
                    <a:pt x="3444" y="8762"/>
                    <a:pt x="6763" y="11173"/>
                  </a:cubicBezTo>
                  <a:lnTo>
                    <a:pt x="5650" y="12706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19">
              <a:extLst>
                <a:ext uri="{FF2B5EF4-FFF2-40B4-BE49-F238E27FC236}">
                  <a16:creationId xmlns:a16="http://schemas.microsoft.com/office/drawing/2014/main" id="{CA0E1108-108C-6AD4-2C1B-0B29B2460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72" y="1733018"/>
              <a:ext cx="1624028" cy="1268421"/>
            </a:xfrm>
            <a:custGeom>
              <a:avLst/>
              <a:gdLst>
                <a:gd name="T0" fmla="*/ 0 w 10808"/>
                <a:gd name="T1" fmla="*/ 7853 h 8438"/>
                <a:gd name="T2" fmla="*/ 10808 w 10808"/>
                <a:gd name="T3" fmla="*/ 0 h 8438"/>
                <a:gd name="T4" fmla="*/ 10808 w 10808"/>
                <a:gd name="T5" fmla="*/ 1894 h 8438"/>
                <a:gd name="T6" fmla="*/ 1802 w 10808"/>
                <a:gd name="T7" fmla="*/ 8438 h 8438"/>
                <a:gd name="T8" fmla="*/ 0 w 10808"/>
                <a:gd name="T9" fmla="*/ 7853 h 8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8" h="8438">
                  <a:moveTo>
                    <a:pt x="0" y="7853"/>
                  </a:moveTo>
                  <a:cubicBezTo>
                    <a:pt x="1522" y="3170"/>
                    <a:pt x="5885" y="0"/>
                    <a:pt x="10808" y="0"/>
                  </a:cubicBezTo>
                  <a:lnTo>
                    <a:pt x="10808" y="1894"/>
                  </a:lnTo>
                  <a:cubicBezTo>
                    <a:pt x="6706" y="1894"/>
                    <a:pt x="3069" y="4536"/>
                    <a:pt x="1802" y="8438"/>
                  </a:cubicBezTo>
                  <a:lnTo>
                    <a:pt x="0" y="7853"/>
                  </a:lnTo>
                  <a:close/>
                </a:path>
              </a:pathLst>
            </a:custGeom>
            <a:solidFill>
              <a:srgbClr val="3AC6E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644EADB-5443-D013-5C7B-031F469DB827}"/>
                </a:ext>
              </a:extLst>
            </p:cNvPr>
            <p:cNvCxnSpPr>
              <a:cxnSpLocks/>
              <a:endCxn id="86" idx="0"/>
            </p:cNvCxnSpPr>
            <p:nvPr/>
          </p:nvCxnSpPr>
          <p:spPr>
            <a:xfrm flipV="1">
              <a:off x="6096000" y="1733018"/>
              <a:ext cx="0" cy="1556000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38B978F1-1FC5-EDDB-70E9-40CF1D91BDE7}"/>
                </a:ext>
              </a:extLst>
            </p:cNvPr>
            <p:cNvCxnSpPr>
              <a:cxnSpLocks/>
              <a:endCxn id="86" idx="1"/>
            </p:cNvCxnSpPr>
            <p:nvPr/>
          </p:nvCxnSpPr>
          <p:spPr>
            <a:xfrm flipV="1">
              <a:off x="6247923" y="2913500"/>
              <a:ext cx="1473357" cy="491576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1FA2757-C7D4-27CA-9562-01A36FD57745}"/>
                </a:ext>
              </a:extLst>
            </p:cNvPr>
            <p:cNvCxnSpPr>
              <a:cxnSpLocks/>
              <a:stCxn id="90" idx="0"/>
            </p:cNvCxnSpPr>
            <p:nvPr/>
          </p:nvCxnSpPr>
          <p:spPr>
            <a:xfrm>
              <a:off x="4471972" y="2913500"/>
              <a:ext cx="1472105" cy="491576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A8A781-4A4A-0FB7-0392-1B5030ECDCF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1114" y="3593808"/>
              <a:ext cx="909863" cy="1230444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9FF60F59-95ED-5B3D-FA7D-DFF2BB53BC33}"/>
                </a:ext>
              </a:extLst>
            </p:cNvPr>
            <p:cNvCxnSpPr>
              <a:cxnSpLocks/>
              <a:endCxn id="87" idx="1"/>
            </p:cNvCxnSpPr>
            <p:nvPr/>
          </p:nvCxnSpPr>
          <p:spPr>
            <a:xfrm>
              <a:off x="6189894" y="3592863"/>
              <a:ext cx="909863" cy="1230444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4B140D1D-BA3D-2CCF-88A9-1DF86382B7A4}"/>
                </a:ext>
              </a:extLst>
            </p:cNvPr>
            <p:cNvSpPr/>
            <p:nvPr/>
          </p:nvSpPr>
          <p:spPr>
            <a:xfrm>
              <a:off x="5968958" y="1600200"/>
              <a:ext cx="264452" cy="2644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D2C98281-700D-9CEA-36CC-6FAF0B764FD3}"/>
                </a:ext>
              </a:extLst>
            </p:cNvPr>
            <p:cNvSpPr/>
            <p:nvPr/>
          </p:nvSpPr>
          <p:spPr>
            <a:xfrm>
              <a:off x="4338808" y="2781130"/>
              <a:ext cx="264452" cy="2644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23270B7A-7EEF-A5D1-AB74-3C501DD97CBF}"/>
                </a:ext>
              </a:extLst>
            </p:cNvPr>
            <p:cNvSpPr/>
            <p:nvPr/>
          </p:nvSpPr>
          <p:spPr>
            <a:xfrm>
              <a:off x="7588741" y="2781130"/>
              <a:ext cx="264452" cy="2644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>
              <a:extLst>
                <a:ext uri="{FF2B5EF4-FFF2-40B4-BE49-F238E27FC236}">
                  <a16:creationId xmlns:a16="http://schemas.microsoft.com/office/drawing/2014/main" id="{C9128A8B-521D-2CDF-3081-DC4EC6AB3547}"/>
                </a:ext>
              </a:extLst>
            </p:cNvPr>
            <p:cNvSpPr/>
            <p:nvPr/>
          </p:nvSpPr>
          <p:spPr>
            <a:xfrm>
              <a:off x="4959722" y="4690329"/>
              <a:ext cx="264452" cy="2644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63356DB7-65C2-A8EC-972F-79E8CEFFABF6}"/>
                </a:ext>
              </a:extLst>
            </p:cNvPr>
            <p:cNvSpPr/>
            <p:nvPr/>
          </p:nvSpPr>
          <p:spPr>
            <a:xfrm>
              <a:off x="6967827" y="4690329"/>
              <a:ext cx="264452" cy="2644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BF2B4FBD-D4FD-87DB-A87D-CD5B9C0D5F78}"/>
                </a:ext>
              </a:extLst>
            </p:cNvPr>
            <p:cNvSpPr/>
            <p:nvPr/>
          </p:nvSpPr>
          <p:spPr>
            <a:xfrm>
              <a:off x="5526276" y="2871216"/>
              <a:ext cx="1139449" cy="11394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" name="Graphic 101" descr="Lights On with solid fill">
            <a:extLst>
              <a:ext uri="{FF2B5EF4-FFF2-40B4-BE49-F238E27FC236}">
                <a16:creationId xmlns:a16="http://schemas.microsoft.com/office/drawing/2014/main" id="{16594618-D6E4-72F6-23D5-5E789C1D1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612" y="3337645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7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C431-154E-1DA4-F4F4-5C92A68C2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3A13C-5152-052A-EECF-605AB6739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Color Wheel Diagram – Slide Template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A5ADEB2-D7A8-EF49-6B89-A08780CFDBDE}"/>
              </a:ext>
            </a:extLst>
          </p:cNvPr>
          <p:cNvGrpSpPr/>
          <p:nvPr/>
        </p:nvGrpSpPr>
        <p:grpSpPr>
          <a:xfrm>
            <a:off x="4242830" y="1864873"/>
            <a:ext cx="3706340" cy="3657600"/>
            <a:chOff x="4242830" y="1600200"/>
            <a:chExt cx="3706340" cy="3657600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2BCDFD4D-7663-C792-63A7-47E542DDE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2302743"/>
              <a:ext cx="1083103" cy="873996"/>
            </a:xfrm>
            <a:custGeom>
              <a:avLst/>
              <a:gdLst>
                <a:gd name="T0" fmla="*/ 0 w 7206"/>
                <a:gd name="T1" fmla="*/ 0 h 5821"/>
                <a:gd name="T2" fmla="*/ 7206 w 7206"/>
                <a:gd name="T3" fmla="*/ 5235 h 5821"/>
                <a:gd name="T4" fmla="*/ 5405 w 7206"/>
                <a:gd name="T5" fmla="*/ 5821 h 5821"/>
                <a:gd name="T6" fmla="*/ 0 w 7206"/>
                <a:gd name="T7" fmla="*/ 1894 h 5821"/>
                <a:gd name="T8" fmla="*/ 0 w 7206"/>
                <a:gd name="T9" fmla="*/ 0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6" h="5821">
                  <a:moveTo>
                    <a:pt x="0" y="0"/>
                  </a:moveTo>
                  <a:cubicBezTo>
                    <a:pt x="3283" y="0"/>
                    <a:pt x="6192" y="2114"/>
                    <a:pt x="7206" y="5235"/>
                  </a:cubicBezTo>
                  <a:lnTo>
                    <a:pt x="5405" y="5821"/>
                  </a:lnTo>
                  <a:cubicBezTo>
                    <a:pt x="4644" y="3479"/>
                    <a:pt x="2462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37048EEE-12DF-C696-0032-ECB6C206C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8109" y="3089089"/>
              <a:ext cx="733755" cy="1273430"/>
            </a:xfrm>
            <a:custGeom>
              <a:avLst/>
              <a:gdLst>
                <a:gd name="T0" fmla="*/ 3866 w 4880"/>
                <a:gd name="T1" fmla="*/ 0 h 8471"/>
                <a:gd name="T2" fmla="*/ 1114 w 4880"/>
                <a:gd name="T3" fmla="*/ 8471 h 8471"/>
                <a:gd name="T4" fmla="*/ 0 w 4880"/>
                <a:gd name="T5" fmla="*/ 6938 h 8471"/>
                <a:gd name="T6" fmla="*/ 2065 w 4880"/>
                <a:gd name="T7" fmla="*/ 586 h 8471"/>
                <a:gd name="T8" fmla="*/ 3866 w 4880"/>
                <a:gd name="T9" fmla="*/ 0 h 8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0" h="8471">
                  <a:moveTo>
                    <a:pt x="3866" y="0"/>
                  </a:moveTo>
                  <a:cubicBezTo>
                    <a:pt x="4880" y="3122"/>
                    <a:pt x="3769" y="6542"/>
                    <a:pt x="1114" y="8471"/>
                  </a:cubicBezTo>
                  <a:lnTo>
                    <a:pt x="0" y="6938"/>
                  </a:lnTo>
                  <a:cubicBezTo>
                    <a:pt x="1992" y="5492"/>
                    <a:pt x="2825" y="2927"/>
                    <a:pt x="2065" y="586"/>
                  </a:cubicBezTo>
                  <a:lnTo>
                    <a:pt x="3866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1A6E12FF-B86E-2DAE-D5AE-32903EF05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356" y="4132123"/>
              <a:ext cx="1338540" cy="520891"/>
            </a:xfrm>
            <a:custGeom>
              <a:avLst/>
              <a:gdLst>
                <a:gd name="T0" fmla="*/ 8907 w 8907"/>
                <a:gd name="T1" fmla="*/ 1533 h 3462"/>
                <a:gd name="T2" fmla="*/ 0 w 8907"/>
                <a:gd name="T3" fmla="*/ 1533 h 3462"/>
                <a:gd name="T4" fmla="*/ 1114 w 8907"/>
                <a:gd name="T5" fmla="*/ 0 h 3462"/>
                <a:gd name="T6" fmla="*/ 7793 w 8907"/>
                <a:gd name="T7" fmla="*/ 0 h 3462"/>
                <a:gd name="T8" fmla="*/ 8907 w 8907"/>
                <a:gd name="T9" fmla="*/ 1533 h 3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07" h="3462">
                  <a:moveTo>
                    <a:pt x="8907" y="1533"/>
                  </a:moveTo>
                  <a:cubicBezTo>
                    <a:pt x="6251" y="3462"/>
                    <a:pt x="2656" y="3462"/>
                    <a:pt x="0" y="1533"/>
                  </a:cubicBezTo>
                  <a:lnTo>
                    <a:pt x="1114" y="0"/>
                  </a:lnTo>
                  <a:cubicBezTo>
                    <a:pt x="3105" y="1447"/>
                    <a:pt x="5802" y="1447"/>
                    <a:pt x="7793" y="0"/>
                  </a:cubicBezTo>
                  <a:lnTo>
                    <a:pt x="8907" y="1533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0">
              <a:solidFill>
                <a:schemeClr val="accent3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0097A10F-BB3A-E8EC-6003-EEE2651A9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388" y="3089089"/>
              <a:ext cx="732503" cy="1273430"/>
            </a:xfrm>
            <a:custGeom>
              <a:avLst/>
              <a:gdLst>
                <a:gd name="T0" fmla="*/ 3766 w 4880"/>
                <a:gd name="T1" fmla="*/ 8471 h 8471"/>
                <a:gd name="T2" fmla="*/ 1014 w 4880"/>
                <a:gd name="T3" fmla="*/ 0 h 8471"/>
                <a:gd name="T4" fmla="*/ 2815 w 4880"/>
                <a:gd name="T5" fmla="*/ 586 h 8471"/>
                <a:gd name="T6" fmla="*/ 4880 w 4880"/>
                <a:gd name="T7" fmla="*/ 6938 h 8471"/>
                <a:gd name="T8" fmla="*/ 3766 w 4880"/>
                <a:gd name="T9" fmla="*/ 8471 h 8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80" h="8471">
                  <a:moveTo>
                    <a:pt x="3766" y="8471"/>
                  </a:moveTo>
                  <a:cubicBezTo>
                    <a:pt x="1111" y="6542"/>
                    <a:pt x="0" y="3122"/>
                    <a:pt x="1014" y="0"/>
                  </a:cubicBezTo>
                  <a:lnTo>
                    <a:pt x="2815" y="586"/>
                  </a:lnTo>
                  <a:cubicBezTo>
                    <a:pt x="2055" y="2927"/>
                    <a:pt x="2888" y="5492"/>
                    <a:pt x="4880" y="6938"/>
                  </a:cubicBezTo>
                  <a:lnTo>
                    <a:pt x="3766" y="8471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9F6B1F6B-931E-4BAC-70B4-7364C95FB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2898" y="2302743"/>
              <a:ext cx="1083103" cy="873996"/>
            </a:xfrm>
            <a:custGeom>
              <a:avLst/>
              <a:gdLst>
                <a:gd name="T0" fmla="*/ 0 w 7205"/>
                <a:gd name="T1" fmla="*/ 5235 h 5821"/>
                <a:gd name="T2" fmla="*/ 7205 w 7205"/>
                <a:gd name="T3" fmla="*/ 0 h 5821"/>
                <a:gd name="T4" fmla="*/ 7205 w 7205"/>
                <a:gd name="T5" fmla="*/ 1894 h 5821"/>
                <a:gd name="T6" fmla="*/ 1801 w 7205"/>
                <a:gd name="T7" fmla="*/ 5821 h 5821"/>
                <a:gd name="T8" fmla="*/ 0 w 7205"/>
                <a:gd name="T9" fmla="*/ 5235 h 5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5" h="5821">
                  <a:moveTo>
                    <a:pt x="0" y="5235"/>
                  </a:moveTo>
                  <a:cubicBezTo>
                    <a:pt x="1014" y="2114"/>
                    <a:pt x="3923" y="0"/>
                    <a:pt x="7205" y="0"/>
                  </a:cubicBezTo>
                  <a:lnTo>
                    <a:pt x="7205" y="1894"/>
                  </a:lnTo>
                  <a:cubicBezTo>
                    <a:pt x="4744" y="1894"/>
                    <a:pt x="2562" y="3479"/>
                    <a:pt x="1801" y="5821"/>
                  </a:cubicBezTo>
                  <a:lnTo>
                    <a:pt x="0" y="5235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B3AAE29-F1CA-D455-B463-01CC8D326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2017255"/>
              <a:ext cx="1353566" cy="1071834"/>
            </a:xfrm>
            <a:custGeom>
              <a:avLst/>
              <a:gdLst>
                <a:gd name="T0" fmla="*/ 0 w 9007"/>
                <a:gd name="T1" fmla="*/ 0 h 7129"/>
                <a:gd name="T2" fmla="*/ 9007 w 9007"/>
                <a:gd name="T3" fmla="*/ 6544 h 7129"/>
                <a:gd name="T4" fmla="*/ 7206 w 9007"/>
                <a:gd name="T5" fmla="*/ 7129 h 7129"/>
                <a:gd name="T6" fmla="*/ 0 w 9007"/>
                <a:gd name="T7" fmla="*/ 1894 h 7129"/>
                <a:gd name="T8" fmla="*/ 0 w 9007"/>
                <a:gd name="T9" fmla="*/ 0 h 7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07" h="7129">
                  <a:moveTo>
                    <a:pt x="0" y="0"/>
                  </a:moveTo>
                  <a:cubicBezTo>
                    <a:pt x="4103" y="0"/>
                    <a:pt x="7739" y="2642"/>
                    <a:pt x="9007" y="6544"/>
                  </a:cubicBezTo>
                  <a:lnTo>
                    <a:pt x="7206" y="7129"/>
                  </a:lnTo>
                  <a:cubicBezTo>
                    <a:pt x="6192" y="4008"/>
                    <a:pt x="3283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9B042DF1-9C5A-D793-2CD2-FC64BBC06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896" y="3001439"/>
              <a:ext cx="875248" cy="1591474"/>
            </a:xfrm>
            <a:custGeom>
              <a:avLst/>
              <a:gdLst>
                <a:gd name="T0" fmla="*/ 4553 w 5821"/>
                <a:gd name="T1" fmla="*/ 0 h 10588"/>
                <a:gd name="T2" fmla="*/ 1113 w 5821"/>
                <a:gd name="T3" fmla="*/ 10588 h 10588"/>
                <a:gd name="T4" fmla="*/ 0 w 5821"/>
                <a:gd name="T5" fmla="*/ 9056 h 10588"/>
                <a:gd name="T6" fmla="*/ 2752 w 5821"/>
                <a:gd name="T7" fmla="*/ 585 h 10588"/>
                <a:gd name="T8" fmla="*/ 4553 w 5821"/>
                <a:gd name="T9" fmla="*/ 0 h 10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1" h="10588">
                  <a:moveTo>
                    <a:pt x="4553" y="0"/>
                  </a:moveTo>
                  <a:cubicBezTo>
                    <a:pt x="5821" y="3902"/>
                    <a:pt x="4432" y="8177"/>
                    <a:pt x="1113" y="10588"/>
                  </a:cubicBezTo>
                  <a:lnTo>
                    <a:pt x="0" y="9056"/>
                  </a:lnTo>
                  <a:cubicBezTo>
                    <a:pt x="2655" y="7127"/>
                    <a:pt x="3766" y="3707"/>
                    <a:pt x="2752" y="585"/>
                  </a:cubicBezTo>
                  <a:lnTo>
                    <a:pt x="455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4B5E86FE-DB10-37F6-49EF-B51769250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9569" y="4362518"/>
              <a:ext cx="1672862" cy="592264"/>
            </a:xfrm>
            <a:custGeom>
              <a:avLst/>
              <a:gdLst>
                <a:gd name="T0" fmla="*/ 11133 w 11133"/>
                <a:gd name="T1" fmla="*/ 1532 h 3944"/>
                <a:gd name="T2" fmla="*/ 0 w 11133"/>
                <a:gd name="T3" fmla="*/ 1532 h 3944"/>
                <a:gd name="T4" fmla="*/ 1113 w 11133"/>
                <a:gd name="T5" fmla="*/ 0 h 3944"/>
                <a:gd name="T6" fmla="*/ 10020 w 11133"/>
                <a:gd name="T7" fmla="*/ 0 h 3944"/>
                <a:gd name="T8" fmla="*/ 11133 w 11133"/>
                <a:gd name="T9" fmla="*/ 1532 h 3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33" h="3944">
                  <a:moveTo>
                    <a:pt x="11133" y="1532"/>
                  </a:moveTo>
                  <a:cubicBezTo>
                    <a:pt x="7814" y="3944"/>
                    <a:pt x="3319" y="3944"/>
                    <a:pt x="0" y="1532"/>
                  </a:cubicBezTo>
                  <a:lnTo>
                    <a:pt x="1113" y="0"/>
                  </a:lnTo>
                  <a:cubicBezTo>
                    <a:pt x="3769" y="1929"/>
                    <a:pt x="7364" y="1929"/>
                    <a:pt x="10020" y="0"/>
                  </a:cubicBezTo>
                  <a:lnTo>
                    <a:pt x="11133" y="153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BECB76DA-AFF0-1F24-DAD3-9B32E936D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2109" y="3001439"/>
              <a:ext cx="875248" cy="1591474"/>
            </a:xfrm>
            <a:custGeom>
              <a:avLst/>
              <a:gdLst>
                <a:gd name="T0" fmla="*/ 4708 w 5821"/>
                <a:gd name="T1" fmla="*/ 10588 h 10588"/>
                <a:gd name="T2" fmla="*/ 1268 w 5821"/>
                <a:gd name="T3" fmla="*/ 0 h 10588"/>
                <a:gd name="T4" fmla="*/ 3069 w 5821"/>
                <a:gd name="T5" fmla="*/ 585 h 10588"/>
                <a:gd name="T6" fmla="*/ 5821 w 5821"/>
                <a:gd name="T7" fmla="*/ 9056 h 10588"/>
                <a:gd name="T8" fmla="*/ 4708 w 5821"/>
                <a:gd name="T9" fmla="*/ 10588 h 10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21" h="10588">
                  <a:moveTo>
                    <a:pt x="4708" y="10588"/>
                  </a:moveTo>
                  <a:cubicBezTo>
                    <a:pt x="1389" y="8177"/>
                    <a:pt x="0" y="3902"/>
                    <a:pt x="1268" y="0"/>
                  </a:cubicBezTo>
                  <a:lnTo>
                    <a:pt x="3069" y="585"/>
                  </a:lnTo>
                  <a:cubicBezTo>
                    <a:pt x="2055" y="3707"/>
                    <a:pt x="3166" y="7127"/>
                    <a:pt x="5821" y="9056"/>
                  </a:cubicBezTo>
                  <a:lnTo>
                    <a:pt x="4708" y="1058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BA1FBEA1-0937-34D0-CCE7-A936D3A24B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435" y="2017255"/>
              <a:ext cx="1353566" cy="1071834"/>
            </a:xfrm>
            <a:custGeom>
              <a:avLst/>
              <a:gdLst>
                <a:gd name="T0" fmla="*/ 0 w 9006"/>
                <a:gd name="T1" fmla="*/ 6544 h 7129"/>
                <a:gd name="T2" fmla="*/ 9006 w 9006"/>
                <a:gd name="T3" fmla="*/ 0 h 7129"/>
                <a:gd name="T4" fmla="*/ 9006 w 9006"/>
                <a:gd name="T5" fmla="*/ 1894 h 7129"/>
                <a:gd name="T6" fmla="*/ 1801 w 9006"/>
                <a:gd name="T7" fmla="*/ 7129 h 7129"/>
                <a:gd name="T8" fmla="*/ 0 w 9006"/>
                <a:gd name="T9" fmla="*/ 6544 h 7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06" h="7129">
                  <a:moveTo>
                    <a:pt x="0" y="6544"/>
                  </a:moveTo>
                  <a:cubicBezTo>
                    <a:pt x="1267" y="2642"/>
                    <a:pt x="4904" y="0"/>
                    <a:pt x="9006" y="0"/>
                  </a:cubicBezTo>
                  <a:lnTo>
                    <a:pt x="9006" y="1894"/>
                  </a:lnTo>
                  <a:cubicBezTo>
                    <a:pt x="5724" y="1894"/>
                    <a:pt x="2815" y="4008"/>
                    <a:pt x="1801" y="7129"/>
                  </a:cubicBezTo>
                  <a:lnTo>
                    <a:pt x="0" y="654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A3FCBBB7-C93F-5681-61F8-0C3465558A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000" y="1733018"/>
              <a:ext cx="1625280" cy="1268421"/>
            </a:xfrm>
            <a:custGeom>
              <a:avLst/>
              <a:gdLst>
                <a:gd name="T0" fmla="*/ 0 w 10809"/>
                <a:gd name="T1" fmla="*/ 0 h 8438"/>
                <a:gd name="T2" fmla="*/ 10809 w 10809"/>
                <a:gd name="T3" fmla="*/ 7853 h 8438"/>
                <a:gd name="T4" fmla="*/ 9007 w 10809"/>
                <a:gd name="T5" fmla="*/ 8438 h 8438"/>
                <a:gd name="T6" fmla="*/ 0 w 10809"/>
                <a:gd name="T7" fmla="*/ 1894 h 8438"/>
                <a:gd name="T8" fmla="*/ 0 w 10809"/>
                <a:gd name="T9" fmla="*/ 0 h 8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9" h="8438">
                  <a:moveTo>
                    <a:pt x="0" y="0"/>
                  </a:moveTo>
                  <a:cubicBezTo>
                    <a:pt x="4924" y="0"/>
                    <a:pt x="9287" y="3170"/>
                    <a:pt x="10809" y="7853"/>
                  </a:cubicBezTo>
                  <a:lnTo>
                    <a:pt x="9007" y="8438"/>
                  </a:lnTo>
                  <a:cubicBezTo>
                    <a:pt x="7740" y="4536"/>
                    <a:pt x="4103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solidFill>
                <a:schemeClr val="accent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6">
              <a:extLst>
                <a:ext uri="{FF2B5EF4-FFF2-40B4-BE49-F238E27FC236}">
                  <a16:creationId xmlns:a16="http://schemas.microsoft.com/office/drawing/2014/main" id="{8B7FDF6D-8172-BF6D-D527-280DDFA52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2431" y="2913789"/>
              <a:ext cx="1016739" cy="1909518"/>
            </a:xfrm>
            <a:custGeom>
              <a:avLst/>
              <a:gdLst>
                <a:gd name="T0" fmla="*/ 5242 w 6763"/>
                <a:gd name="T1" fmla="*/ 0 h 12705"/>
                <a:gd name="T2" fmla="*/ 1113 w 6763"/>
                <a:gd name="T3" fmla="*/ 12705 h 12705"/>
                <a:gd name="T4" fmla="*/ 0 w 6763"/>
                <a:gd name="T5" fmla="*/ 11173 h 12705"/>
                <a:gd name="T6" fmla="*/ 3440 w 6763"/>
                <a:gd name="T7" fmla="*/ 585 h 12705"/>
                <a:gd name="T8" fmla="*/ 5242 w 6763"/>
                <a:gd name="T9" fmla="*/ 0 h 12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3" h="12705">
                  <a:moveTo>
                    <a:pt x="5242" y="0"/>
                  </a:moveTo>
                  <a:cubicBezTo>
                    <a:pt x="6763" y="4682"/>
                    <a:pt x="5096" y="9812"/>
                    <a:pt x="1113" y="12705"/>
                  </a:cubicBezTo>
                  <a:lnTo>
                    <a:pt x="0" y="11173"/>
                  </a:lnTo>
                  <a:cubicBezTo>
                    <a:pt x="3319" y="8762"/>
                    <a:pt x="4708" y="4487"/>
                    <a:pt x="3440" y="585"/>
                  </a:cubicBezTo>
                  <a:lnTo>
                    <a:pt x="5242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solidFill>
                <a:schemeClr val="accent2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7">
              <a:extLst>
                <a:ext uri="{FF2B5EF4-FFF2-40B4-BE49-F238E27FC236}">
                  <a16:creationId xmlns:a16="http://schemas.microsoft.com/office/drawing/2014/main" id="{86EE8D61-C2C2-0D47-6849-0598E4B679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1782" y="4592912"/>
              <a:ext cx="2008436" cy="664888"/>
            </a:xfrm>
            <a:custGeom>
              <a:avLst/>
              <a:gdLst>
                <a:gd name="T0" fmla="*/ 13359 w 13359"/>
                <a:gd name="T1" fmla="*/ 1533 h 4426"/>
                <a:gd name="T2" fmla="*/ 0 w 13359"/>
                <a:gd name="T3" fmla="*/ 1533 h 4426"/>
                <a:gd name="T4" fmla="*/ 1113 w 13359"/>
                <a:gd name="T5" fmla="*/ 0 h 4426"/>
                <a:gd name="T6" fmla="*/ 12246 w 13359"/>
                <a:gd name="T7" fmla="*/ 0 h 4426"/>
                <a:gd name="T8" fmla="*/ 13359 w 13359"/>
                <a:gd name="T9" fmla="*/ 1533 h 4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359" h="4426">
                  <a:moveTo>
                    <a:pt x="13359" y="1533"/>
                  </a:moveTo>
                  <a:cubicBezTo>
                    <a:pt x="9376" y="4426"/>
                    <a:pt x="3983" y="4426"/>
                    <a:pt x="0" y="1533"/>
                  </a:cubicBezTo>
                  <a:lnTo>
                    <a:pt x="1113" y="0"/>
                  </a:lnTo>
                  <a:cubicBezTo>
                    <a:pt x="4432" y="2412"/>
                    <a:pt x="8927" y="2412"/>
                    <a:pt x="12246" y="0"/>
                  </a:cubicBezTo>
                  <a:lnTo>
                    <a:pt x="13359" y="1533"/>
                  </a:lnTo>
                  <a:close/>
                </a:path>
              </a:pathLst>
            </a:custGeom>
            <a:solidFill>
              <a:srgbClr val="FEDA2F"/>
            </a:solidFill>
            <a:ln w="0">
              <a:solidFill>
                <a:schemeClr val="accent3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">
              <a:extLst>
                <a:ext uri="{FF2B5EF4-FFF2-40B4-BE49-F238E27FC236}">
                  <a16:creationId xmlns:a16="http://schemas.microsoft.com/office/drawing/2014/main" id="{85F7C945-4EC3-BC6F-3AD1-85A7845C6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2830" y="2913789"/>
              <a:ext cx="1016739" cy="1909518"/>
            </a:xfrm>
            <a:custGeom>
              <a:avLst/>
              <a:gdLst>
                <a:gd name="T0" fmla="*/ 5650 w 6763"/>
                <a:gd name="T1" fmla="*/ 12706 h 12706"/>
                <a:gd name="T2" fmla="*/ 1521 w 6763"/>
                <a:gd name="T3" fmla="*/ 0 h 12706"/>
                <a:gd name="T4" fmla="*/ 3323 w 6763"/>
                <a:gd name="T5" fmla="*/ 585 h 12706"/>
                <a:gd name="T6" fmla="*/ 6763 w 6763"/>
                <a:gd name="T7" fmla="*/ 11173 h 12706"/>
                <a:gd name="T8" fmla="*/ 5650 w 6763"/>
                <a:gd name="T9" fmla="*/ 12706 h 12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63" h="12706">
                  <a:moveTo>
                    <a:pt x="5650" y="12706"/>
                  </a:moveTo>
                  <a:cubicBezTo>
                    <a:pt x="1667" y="9812"/>
                    <a:pt x="0" y="4682"/>
                    <a:pt x="1521" y="0"/>
                  </a:cubicBezTo>
                  <a:lnTo>
                    <a:pt x="3323" y="585"/>
                  </a:lnTo>
                  <a:cubicBezTo>
                    <a:pt x="2055" y="4487"/>
                    <a:pt x="3444" y="8762"/>
                    <a:pt x="6763" y="11173"/>
                  </a:cubicBezTo>
                  <a:lnTo>
                    <a:pt x="5650" y="12706"/>
                  </a:lnTo>
                  <a:close/>
                </a:path>
              </a:pathLst>
            </a:custGeom>
            <a:solidFill>
              <a:srgbClr val="6EA56C"/>
            </a:solidFill>
            <a:ln w="0">
              <a:solidFill>
                <a:schemeClr val="accent4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">
              <a:extLst>
                <a:ext uri="{FF2B5EF4-FFF2-40B4-BE49-F238E27FC236}">
                  <a16:creationId xmlns:a16="http://schemas.microsoft.com/office/drawing/2014/main" id="{240E7B0A-889D-B576-45D1-46BFD09074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972" y="1733018"/>
              <a:ext cx="1624028" cy="1268421"/>
            </a:xfrm>
            <a:custGeom>
              <a:avLst/>
              <a:gdLst>
                <a:gd name="T0" fmla="*/ 0 w 10808"/>
                <a:gd name="T1" fmla="*/ 7853 h 8438"/>
                <a:gd name="T2" fmla="*/ 10808 w 10808"/>
                <a:gd name="T3" fmla="*/ 0 h 8438"/>
                <a:gd name="T4" fmla="*/ 10808 w 10808"/>
                <a:gd name="T5" fmla="*/ 1894 h 8438"/>
                <a:gd name="T6" fmla="*/ 1802 w 10808"/>
                <a:gd name="T7" fmla="*/ 8438 h 8438"/>
                <a:gd name="T8" fmla="*/ 0 w 10808"/>
                <a:gd name="T9" fmla="*/ 7853 h 8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08" h="8438">
                  <a:moveTo>
                    <a:pt x="0" y="7853"/>
                  </a:moveTo>
                  <a:cubicBezTo>
                    <a:pt x="1522" y="3170"/>
                    <a:pt x="5885" y="0"/>
                    <a:pt x="10808" y="0"/>
                  </a:cubicBezTo>
                  <a:lnTo>
                    <a:pt x="10808" y="1894"/>
                  </a:lnTo>
                  <a:cubicBezTo>
                    <a:pt x="6706" y="1894"/>
                    <a:pt x="3069" y="4536"/>
                    <a:pt x="1802" y="8438"/>
                  </a:cubicBezTo>
                  <a:lnTo>
                    <a:pt x="0" y="7853"/>
                  </a:lnTo>
                  <a:close/>
                </a:path>
              </a:pathLst>
            </a:custGeom>
            <a:solidFill>
              <a:srgbClr val="3AC6E1"/>
            </a:solidFill>
            <a:ln w="0">
              <a:solidFill>
                <a:schemeClr val="accent5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CB0B948-26EE-E650-36EC-70F9702B66A8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 flipV="1">
              <a:off x="6096000" y="1733018"/>
              <a:ext cx="0" cy="1556000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F7C7AC9-5F9D-4C27-21B6-0648FD76CA71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 flipV="1">
              <a:off x="6247923" y="2913500"/>
              <a:ext cx="1473357" cy="491576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218E0CA-078F-A342-617A-CE55847B72B9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>
              <a:off x="4471972" y="2913500"/>
              <a:ext cx="1472105" cy="491576"/>
            </a:xfrm>
            <a:prstGeom prst="line">
              <a:avLst/>
            </a:prstGeom>
            <a:ln w="38100" cap="rnd">
              <a:solidFill>
                <a:srgbClr val="0020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CB42B9F-7377-F3F0-2F42-137B132C4D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91114" y="3593808"/>
              <a:ext cx="909863" cy="1230444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54D918BA-4F1F-59A3-D6F4-79A59F4C6416}"/>
                </a:ext>
              </a:extLst>
            </p:cNvPr>
            <p:cNvCxnSpPr>
              <a:cxnSpLocks/>
              <a:endCxn id="39" idx="1"/>
            </p:cNvCxnSpPr>
            <p:nvPr/>
          </p:nvCxnSpPr>
          <p:spPr>
            <a:xfrm>
              <a:off x="6189894" y="3592863"/>
              <a:ext cx="909863" cy="1230444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9870F81-F81A-88DF-7ABF-CF64910D598D}"/>
                </a:ext>
              </a:extLst>
            </p:cNvPr>
            <p:cNvSpPr/>
            <p:nvPr/>
          </p:nvSpPr>
          <p:spPr>
            <a:xfrm>
              <a:off x="5968958" y="1600200"/>
              <a:ext cx="264452" cy="264453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D880E10-2073-EF36-8187-9EBD05ECEC4A}"/>
                </a:ext>
              </a:extLst>
            </p:cNvPr>
            <p:cNvSpPr/>
            <p:nvPr/>
          </p:nvSpPr>
          <p:spPr>
            <a:xfrm>
              <a:off x="4338808" y="2781130"/>
              <a:ext cx="264452" cy="264453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54AFE8BD-2F75-F64C-7582-4F52CBCDB010}"/>
                </a:ext>
              </a:extLst>
            </p:cNvPr>
            <p:cNvSpPr/>
            <p:nvPr/>
          </p:nvSpPr>
          <p:spPr>
            <a:xfrm>
              <a:off x="7588741" y="2781130"/>
              <a:ext cx="264452" cy="264453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AD97923-91BE-6927-A024-24B723CD2502}"/>
                </a:ext>
              </a:extLst>
            </p:cNvPr>
            <p:cNvSpPr/>
            <p:nvPr/>
          </p:nvSpPr>
          <p:spPr>
            <a:xfrm>
              <a:off x="4959722" y="4690329"/>
              <a:ext cx="264452" cy="264453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1A35064D-DF7E-DF43-922A-3EE6C090E89F}"/>
                </a:ext>
              </a:extLst>
            </p:cNvPr>
            <p:cNvSpPr/>
            <p:nvPr/>
          </p:nvSpPr>
          <p:spPr>
            <a:xfrm>
              <a:off x="6967827" y="4690329"/>
              <a:ext cx="264452" cy="264453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EBA449C-F457-AB56-1388-A8FEAF31ADA8}"/>
                </a:ext>
              </a:extLst>
            </p:cNvPr>
            <p:cNvSpPr/>
            <p:nvPr/>
          </p:nvSpPr>
          <p:spPr>
            <a:xfrm>
              <a:off x="5526276" y="2871216"/>
              <a:ext cx="1139449" cy="1139450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0D4DDC4-4CF0-F18D-7B6B-491D0339345E}"/>
              </a:ext>
            </a:extLst>
          </p:cNvPr>
          <p:cNvGrpSpPr/>
          <p:nvPr/>
        </p:nvGrpSpPr>
        <p:grpSpPr>
          <a:xfrm>
            <a:off x="8665712" y="2450170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540183A-801F-7FD7-B2CB-505A0784033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EAA7DC3-C7A5-5030-E011-BA08A662854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10968B3-075F-85FA-35C3-4DB624C59A9D}"/>
              </a:ext>
            </a:extLst>
          </p:cNvPr>
          <p:cNvGrpSpPr/>
          <p:nvPr/>
        </p:nvGrpSpPr>
        <p:grpSpPr>
          <a:xfrm>
            <a:off x="7961090" y="4524113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F5F316F-0A3A-96F5-B735-2475995AD98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1BEDBB-7CD8-05F5-EEDE-FB9353CEEB4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7FEA148-C840-7B81-DEE4-2241FF475DAE}"/>
              </a:ext>
            </a:extLst>
          </p:cNvPr>
          <p:cNvGrpSpPr/>
          <p:nvPr/>
        </p:nvGrpSpPr>
        <p:grpSpPr>
          <a:xfrm>
            <a:off x="600208" y="2450170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40EC73-F40E-F443-E361-98904BD0CCC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1A9C9E2-086C-0C2E-7EFB-893BEDAFE29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BE7420F-50AC-6E5D-9E5A-420856B1AE6E}"/>
              </a:ext>
            </a:extLst>
          </p:cNvPr>
          <p:cNvGrpSpPr/>
          <p:nvPr/>
        </p:nvGrpSpPr>
        <p:grpSpPr>
          <a:xfrm>
            <a:off x="1304830" y="4574378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B02876E-8487-9BD1-D7C6-FCD21CE7EF5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FDFBC7B-AA6A-188B-5102-1AD428F3A3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6B2B24B-6C68-C343-CADA-2FA5ADE15C36}"/>
              </a:ext>
            </a:extLst>
          </p:cNvPr>
          <p:cNvGrpSpPr/>
          <p:nvPr/>
        </p:nvGrpSpPr>
        <p:grpSpPr>
          <a:xfrm>
            <a:off x="4632960" y="876371"/>
            <a:ext cx="2926080" cy="920821"/>
            <a:chOff x="8921977" y="1242150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BC2FB59-2FF7-51D4-C777-23024CCDD9BC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49F987-B25A-9578-5DC3-AABD2C2587D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" name="Graphic 2" descr="Lights On with solid fill">
            <a:extLst>
              <a:ext uri="{FF2B5EF4-FFF2-40B4-BE49-F238E27FC236}">
                <a16:creationId xmlns:a16="http://schemas.microsoft.com/office/drawing/2014/main" id="{F6EDF651-27B7-2E6F-C4E7-BFA432334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1612" y="3337645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825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9710</TotalTime>
  <Words>432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5-Option Color Wheel Diagram – Slide Template</vt:lpstr>
      <vt:lpstr>5-Option Color 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Color Wheel Diagram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2025-10-23T20:45:38Z</dcterms:modified>
  <cp:category>Charts &amp; Diagrams</cp:category>
</cp:coreProperties>
</file>