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62" r:id="rId4"/>
    <p:sldId id="370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05866"/>
    <a:srgbClr val="002033"/>
    <a:srgbClr val="F595A6"/>
    <a:srgbClr val="CEBA8B"/>
    <a:srgbClr val="D0BA94"/>
    <a:srgbClr val="941651"/>
    <a:srgbClr val="A26700"/>
    <a:srgbClr val="FF9BA4"/>
    <a:srgbClr val="805AAB"/>
    <a:srgbClr val="25447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116" d="100"/>
          <a:sy n="116" d="100"/>
        </p:scale>
        <p:origin x="359" y="30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10/23/2025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A6C7F4-E715-F3F5-D18C-AB50A9D07B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855D497-31C2-ADBE-C773-77E703B5230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CA5F204-F5DD-1950-F63A-073AA4AAF66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C7F38D-164B-E4BD-DEA7-07480D5CB5A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65181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E0486B-7F3C-BD75-618A-98A13915E5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33B5D2A-F4D1-702C-63EB-D115E2204B8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B35136C-3D18-DF76-5484-B1CC5BF8218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BD098C6-5F72-BDEF-0DD3-CB958589D8C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2760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47BF30-1DC2-EDD9-33DE-2EF3CAED7C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120D89-3F40-FDBC-433F-4137231E13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4-Option Color Wheel Diagram – Slide Template</a:t>
            </a: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64DCE972-CFDA-7C14-F44E-18F26F013AE8}"/>
              </a:ext>
            </a:extLst>
          </p:cNvPr>
          <p:cNvGrpSpPr/>
          <p:nvPr/>
        </p:nvGrpSpPr>
        <p:grpSpPr>
          <a:xfrm>
            <a:off x="4050026" y="1381055"/>
            <a:ext cx="4097860" cy="4097860"/>
            <a:chOff x="4050026" y="1381055"/>
            <a:chExt cx="4097860" cy="4097860"/>
          </a:xfrm>
        </p:grpSpPr>
        <p:sp>
          <p:nvSpPr>
            <p:cNvPr id="14" name="Freeform 5">
              <a:extLst>
                <a:ext uri="{FF2B5EF4-FFF2-40B4-BE49-F238E27FC236}">
                  <a16:creationId xmlns:a16="http://schemas.microsoft.com/office/drawing/2014/main" id="{105F2605-262D-13A4-17B8-9FBDCB4A0BC5}"/>
                </a:ext>
              </a:extLst>
            </p:cNvPr>
            <p:cNvSpPr>
              <a:spLocks/>
            </p:cNvSpPr>
            <p:nvPr/>
          </p:nvSpPr>
          <p:spPr bwMode="auto">
            <a:xfrm rot="18900000">
              <a:off x="5533185" y="2064093"/>
              <a:ext cx="1132422" cy="1131178"/>
            </a:xfrm>
            <a:custGeom>
              <a:avLst/>
              <a:gdLst>
                <a:gd name="T0" fmla="*/ 0 w 7577"/>
                <a:gd name="T1" fmla="*/ 0 h 7576"/>
                <a:gd name="T2" fmla="*/ 7577 w 7577"/>
                <a:gd name="T3" fmla="*/ 7576 h 7576"/>
                <a:gd name="T4" fmla="*/ 5683 w 7577"/>
                <a:gd name="T5" fmla="*/ 7576 h 7576"/>
                <a:gd name="T6" fmla="*/ 0 w 7577"/>
                <a:gd name="T7" fmla="*/ 1894 h 7576"/>
                <a:gd name="T8" fmla="*/ 0 w 7577"/>
                <a:gd name="T9" fmla="*/ 0 h 75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77" h="7576">
                  <a:moveTo>
                    <a:pt x="0" y="0"/>
                  </a:moveTo>
                  <a:cubicBezTo>
                    <a:pt x="4185" y="0"/>
                    <a:pt x="7577" y="3392"/>
                    <a:pt x="7577" y="7576"/>
                  </a:cubicBezTo>
                  <a:lnTo>
                    <a:pt x="5683" y="7576"/>
                  </a:lnTo>
                  <a:cubicBezTo>
                    <a:pt x="5683" y="4438"/>
                    <a:pt x="3139" y="1894"/>
                    <a:pt x="0" y="1894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6">
              <a:extLst>
                <a:ext uri="{FF2B5EF4-FFF2-40B4-BE49-F238E27FC236}">
                  <a16:creationId xmlns:a16="http://schemas.microsoft.com/office/drawing/2014/main" id="{9FA72BDD-7B41-E758-B5B8-A5EFF3E6CA57}"/>
                </a:ext>
              </a:extLst>
            </p:cNvPr>
            <p:cNvSpPr>
              <a:spLocks/>
            </p:cNvSpPr>
            <p:nvPr/>
          </p:nvSpPr>
          <p:spPr bwMode="auto">
            <a:xfrm rot="18900000">
              <a:off x="6333488" y="2863774"/>
              <a:ext cx="1132422" cy="1132422"/>
            </a:xfrm>
            <a:custGeom>
              <a:avLst/>
              <a:gdLst>
                <a:gd name="T0" fmla="*/ 7577 w 7577"/>
                <a:gd name="T1" fmla="*/ 0 h 7577"/>
                <a:gd name="T2" fmla="*/ 0 w 7577"/>
                <a:gd name="T3" fmla="*/ 7577 h 7577"/>
                <a:gd name="T4" fmla="*/ 0 w 7577"/>
                <a:gd name="T5" fmla="*/ 5683 h 7577"/>
                <a:gd name="T6" fmla="*/ 5683 w 7577"/>
                <a:gd name="T7" fmla="*/ 0 h 7577"/>
                <a:gd name="T8" fmla="*/ 7577 w 7577"/>
                <a:gd name="T9" fmla="*/ 0 h 75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77" h="7577">
                  <a:moveTo>
                    <a:pt x="7577" y="0"/>
                  </a:moveTo>
                  <a:cubicBezTo>
                    <a:pt x="7577" y="4185"/>
                    <a:pt x="4185" y="7577"/>
                    <a:pt x="0" y="7577"/>
                  </a:cubicBezTo>
                  <a:lnTo>
                    <a:pt x="0" y="5683"/>
                  </a:lnTo>
                  <a:cubicBezTo>
                    <a:pt x="3139" y="5683"/>
                    <a:pt x="5683" y="3139"/>
                    <a:pt x="5683" y="0"/>
                  </a:cubicBezTo>
                  <a:lnTo>
                    <a:pt x="7577" y="0"/>
                  </a:ln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7">
              <a:extLst>
                <a:ext uri="{FF2B5EF4-FFF2-40B4-BE49-F238E27FC236}">
                  <a16:creationId xmlns:a16="http://schemas.microsoft.com/office/drawing/2014/main" id="{0446D2C7-B9FB-2320-9C7B-B778B52A05C2}"/>
                </a:ext>
              </a:extLst>
            </p:cNvPr>
            <p:cNvSpPr>
              <a:spLocks/>
            </p:cNvSpPr>
            <p:nvPr/>
          </p:nvSpPr>
          <p:spPr bwMode="auto">
            <a:xfrm rot="18900000">
              <a:off x="5533807" y="3664077"/>
              <a:ext cx="1131178" cy="1132422"/>
            </a:xfrm>
            <a:custGeom>
              <a:avLst/>
              <a:gdLst>
                <a:gd name="T0" fmla="*/ 7576 w 7576"/>
                <a:gd name="T1" fmla="*/ 7577 h 7577"/>
                <a:gd name="T2" fmla="*/ 0 w 7576"/>
                <a:gd name="T3" fmla="*/ 0 h 7577"/>
                <a:gd name="T4" fmla="*/ 1894 w 7576"/>
                <a:gd name="T5" fmla="*/ 0 h 7577"/>
                <a:gd name="T6" fmla="*/ 7576 w 7576"/>
                <a:gd name="T7" fmla="*/ 5683 h 7577"/>
                <a:gd name="T8" fmla="*/ 7576 w 7576"/>
                <a:gd name="T9" fmla="*/ 7577 h 75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76" h="7577">
                  <a:moveTo>
                    <a:pt x="7576" y="7577"/>
                  </a:moveTo>
                  <a:cubicBezTo>
                    <a:pt x="3392" y="7577"/>
                    <a:pt x="0" y="4185"/>
                    <a:pt x="0" y="0"/>
                  </a:cubicBezTo>
                  <a:lnTo>
                    <a:pt x="1894" y="0"/>
                  </a:lnTo>
                  <a:cubicBezTo>
                    <a:pt x="1894" y="3139"/>
                    <a:pt x="4438" y="5683"/>
                    <a:pt x="7576" y="5683"/>
                  </a:cubicBezTo>
                  <a:lnTo>
                    <a:pt x="7576" y="7577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8">
              <a:extLst>
                <a:ext uri="{FF2B5EF4-FFF2-40B4-BE49-F238E27FC236}">
                  <a16:creationId xmlns:a16="http://schemas.microsoft.com/office/drawing/2014/main" id="{211129A1-722B-297E-FD77-35D0C91ECFB4}"/>
                </a:ext>
              </a:extLst>
            </p:cNvPr>
            <p:cNvSpPr>
              <a:spLocks/>
            </p:cNvSpPr>
            <p:nvPr/>
          </p:nvSpPr>
          <p:spPr bwMode="auto">
            <a:xfrm rot="18900000">
              <a:off x="4733504" y="2864396"/>
              <a:ext cx="1131178" cy="1131178"/>
            </a:xfrm>
            <a:custGeom>
              <a:avLst/>
              <a:gdLst>
                <a:gd name="T0" fmla="*/ 0 w 7576"/>
                <a:gd name="T1" fmla="*/ 7576 h 7576"/>
                <a:gd name="T2" fmla="*/ 7576 w 7576"/>
                <a:gd name="T3" fmla="*/ 0 h 7576"/>
                <a:gd name="T4" fmla="*/ 7576 w 7576"/>
                <a:gd name="T5" fmla="*/ 1894 h 7576"/>
                <a:gd name="T6" fmla="*/ 1894 w 7576"/>
                <a:gd name="T7" fmla="*/ 7576 h 7576"/>
                <a:gd name="T8" fmla="*/ 0 w 7576"/>
                <a:gd name="T9" fmla="*/ 7576 h 75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76" h="7576">
                  <a:moveTo>
                    <a:pt x="0" y="7576"/>
                  </a:moveTo>
                  <a:cubicBezTo>
                    <a:pt x="0" y="3392"/>
                    <a:pt x="3392" y="0"/>
                    <a:pt x="7576" y="0"/>
                  </a:cubicBezTo>
                  <a:lnTo>
                    <a:pt x="7576" y="1894"/>
                  </a:lnTo>
                  <a:cubicBezTo>
                    <a:pt x="4438" y="1894"/>
                    <a:pt x="1894" y="4438"/>
                    <a:pt x="1894" y="7576"/>
                  </a:cubicBezTo>
                  <a:lnTo>
                    <a:pt x="0" y="7576"/>
                  </a:ln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9">
              <a:extLst>
                <a:ext uri="{FF2B5EF4-FFF2-40B4-BE49-F238E27FC236}">
                  <a16:creationId xmlns:a16="http://schemas.microsoft.com/office/drawing/2014/main" id="{8BD3D351-28A8-E364-23A5-F26624032D8D}"/>
                </a:ext>
              </a:extLst>
            </p:cNvPr>
            <p:cNvSpPr>
              <a:spLocks/>
            </p:cNvSpPr>
            <p:nvPr/>
          </p:nvSpPr>
          <p:spPr bwMode="auto">
            <a:xfrm rot="18900000">
              <a:off x="5391504" y="1722043"/>
              <a:ext cx="1414906" cy="1414906"/>
            </a:xfrm>
            <a:custGeom>
              <a:avLst/>
              <a:gdLst>
                <a:gd name="T0" fmla="*/ 0 w 9471"/>
                <a:gd name="T1" fmla="*/ 0 h 9470"/>
                <a:gd name="T2" fmla="*/ 9471 w 9471"/>
                <a:gd name="T3" fmla="*/ 9470 h 9470"/>
                <a:gd name="T4" fmla="*/ 7577 w 9471"/>
                <a:gd name="T5" fmla="*/ 9470 h 9470"/>
                <a:gd name="T6" fmla="*/ 0 w 9471"/>
                <a:gd name="T7" fmla="*/ 1894 h 9470"/>
                <a:gd name="T8" fmla="*/ 0 w 9471"/>
                <a:gd name="T9" fmla="*/ 0 h 94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471" h="9470">
                  <a:moveTo>
                    <a:pt x="0" y="0"/>
                  </a:moveTo>
                  <a:cubicBezTo>
                    <a:pt x="5231" y="0"/>
                    <a:pt x="9471" y="4240"/>
                    <a:pt x="9471" y="9470"/>
                  </a:cubicBezTo>
                  <a:lnTo>
                    <a:pt x="7577" y="9470"/>
                  </a:lnTo>
                  <a:cubicBezTo>
                    <a:pt x="7577" y="5286"/>
                    <a:pt x="4185" y="1894"/>
                    <a:pt x="0" y="1894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10">
              <a:extLst>
                <a:ext uri="{FF2B5EF4-FFF2-40B4-BE49-F238E27FC236}">
                  <a16:creationId xmlns:a16="http://schemas.microsoft.com/office/drawing/2014/main" id="{49DC4F10-27E5-534B-348C-20750D4E0634}"/>
                </a:ext>
              </a:extLst>
            </p:cNvPr>
            <p:cNvSpPr>
              <a:spLocks/>
            </p:cNvSpPr>
            <p:nvPr/>
          </p:nvSpPr>
          <p:spPr bwMode="auto">
            <a:xfrm rot="18900000">
              <a:off x="6391993" y="2722532"/>
              <a:ext cx="1414906" cy="1414906"/>
            </a:xfrm>
            <a:custGeom>
              <a:avLst/>
              <a:gdLst>
                <a:gd name="T0" fmla="*/ 9471 w 9471"/>
                <a:gd name="T1" fmla="*/ 0 h 9471"/>
                <a:gd name="T2" fmla="*/ 0 w 9471"/>
                <a:gd name="T3" fmla="*/ 9471 h 9471"/>
                <a:gd name="T4" fmla="*/ 0 w 9471"/>
                <a:gd name="T5" fmla="*/ 7577 h 9471"/>
                <a:gd name="T6" fmla="*/ 7577 w 9471"/>
                <a:gd name="T7" fmla="*/ 0 h 9471"/>
                <a:gd name="T8" fmla="*/ 9471 w 9471"/>
                <a:gd name="T9" fmla="*/ 0 h 94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471" h="9471">
                  <a:moveTo>
                    <a:pt x="9471" y="0"/>
                  </a:moveTo>
                  <a:cubicBezTo>
                    <a:pt x="9471" y="5231"/>
                    <a:pt x="5231" y="9471"/>
                    <a:pt x="0" y="9471"/>
                  </a:cubicBezTo>
                  <a:lnTo>
                    <a:pt x="0" y="7577"/>
                  </a:lnTo>
                  <a:cubicBezTo>
                    <a:pt x="4185" y="7577"/>
                    <a:pt x="7577" y="4185"/>
                    <a:pt x="7577" y="0"/>
                  </a:cubicBezTo>
                  <a:lnTo>
                    <a:pt x="9471" y="0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11">
              <a:extLst>
                <a:ext uri="{FF2B5EF4-FFF2-40B4-BE49-F238E27FC236}">
                  <a16:creationId xmlns:a16="http://schemas.microsoft.com/office/drawing/2014/main" id="{E4DA93BA-EC8F-55AD-AE5C-DBDB3519E861}"/>
                </a:ext>
              </a:extLst>
            </p:cNvPr>
            <p:cNvSpPr>
              <a:spLocks/>
            </p:cNvSpPr>
            <p:nvPr/>
          </p:nvSpPr>
          <p:spPr bwMode="auto">
            <a:xfrm rot="18900000">
              <a:off x="5391504" y="3723021"/>
              <a:ext cx="1414906" cy="1414906"/>
            </a:xfrm>
            <a:custGeom>
              <a:avLst/>
              <a:gdLst>
                <a:gd name="T0" fmla="*/ 9470 w 9470"/>
                <a:gd name="T1" fmla="*/ 9471 h 9471"/>
                <a:gd name="T2" fmla="*/ 0 w 9470"/>
                <a:gd name="T3" fmla="*/ 0 h 9471"/>
                <a:gd name="T4" fmla="*/ 1894 w 9470"/>
                <a:gd name="T5" fmla="*/ 0 h 9471"/>
                <a:gd name="T6" fmla="*/ 9470 w 9470"/>
                <a:gd name="T7" fmla="*/ 7577 h 9471"/>
                <a:gd name="T8" fmla="*/ 9470 w 9470"/>
                <a:gd name="T9" fmla="*/ 9471 h 94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470" h="9471">
                  <a:moveTo>
                    <a:pt x="9470" y="9471"/>
                  </a:moveTo>
                  <a:cubicBezTo>
                    <a:pt x="4240" y="9471"/>
                    <a:pt x="0" y="5231"/>
                    <a:pt x="0" y="0"/>
                  </a:cubicBezTo>
                  <a:lnTo>
                    <a:pt x="1894" y="0"/>
                  </a:lnTo>
                  <a:cubicBezTo>
                    <a:pt x="1894" y="4185"/>
                    <a:pt x="5286" y="7577"/>
                    <a:pt x="9470" y="7577"/>
                  </a:cubicBezTo>
                  <a:lnTo>
                    <a:pt x="9470" y="9471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12">
              <a:extLst>
                <a:ext uri="{FF2B5EF4-FFF2-40B4-BE49-F238E27FC236}">
                  <a16:creationId xmlns:a16="http://schemas.microsoft.com/office/drawing/2014/main" id="{BE2DEBED-5459-3650-29BE-A36D916FCFF7}"/>
                </a:ext>
              </a:extLst>
            </p:cNvPr>
            <p:cNvSpPr>
              <a:spLocks/>
            </p:cNvSpPr>
            <p:nvPr/>
          </p:nvSpPr>
          <p:spPr bwMode="auto">
            <a:xfrm rot="18900000">
              <a:off x="4391014" y="2722532"/>
              <a:ext cx="1414906" cy="1414906"/>
            </a:xfrm>
            <a:custGeom>
              <a:avLst/>
              <a:gdLst>
                <a:gd name="T0" fmla="*/ 0 w 9470"/>
                <a:gd name="T1" fmla="*/ 9470 h 9470"/>
                <a:gd name="T2" fmla="*/ 9470 w 9470"/>
                <a:gd name="T3" fmla="*/ 0 h 9470"/>
                <a:gd name="T4" fmla="*/ 9470 w 9470"/>
                <a:gd name="T5" fmla="*/ 1894 h 9470"/>
                <a:gd name="T6" fmla="*/ 1894 w 9470"/>
                <a:gd name="T7" fmla="*/ 9470 h 9470"/>
                <a:gd name="T8" fmla="*/ 0 w 9470"/>
                <a:gd name="T9" fmla="*/ 9470 h 94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470" h="9470">
                  <a:moveTo>
                    <a:pt x="0" y="9470"/>
                  </a:moveTo>
                  <a:cubicBezTo>
                    <a:pt x="0" y="4240"/>
                    <a:pt x="4240" y="0"/>
                    <a:pt x="9470" y="0"/>
                  </a:cubicBezTo>
                  <a:lnTo>
                    <a:pt x="9470" y="1894"/>
                  </a:lnTo>
                  <a:cubicBezTo>
                    <a:pt x="5286" y="1894"/>
                    <a:pt x="1894" y="5286"/>
                    <a:pt x="1894" y="9470"/>
                  </a:cubicBezTo>
                  <a:lnTo>
                    <a:pt x="0" y="9470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13">
              <a:extLst>
                <a:ext uri="{FF2B5EF4-FFF2-40B4-BE49-F238E27FC236}">
                  <a16:creationId xmlns:a16="http://schemas.microsoft.com/office/drawing/2014/main" id="{94ACE248-9020-CDB8-AC21-10650FAE5777}"/>
                </a:ext>
              </a:extLst>
            </p:cNvPr>
            <p:cNvSpPr>
              <a:spLocks/>
            </p:cNvSpPr>
            <p:nvPr/>
          </p:nvSpPr>
          <p:spPr bwMode="auto">
            <a:xfrm rot="18900000">
              <a:off x="5250261" y="1381055"/>
              <a:ext cx="1697389" cy="1697389"/>
            </a:xfrm>
            <a:custGeom>
              <a:avLst/>
              <a:gdLst>
                <a:gd name="T0" fmla="*/ 0 w 11365"/>
                <a:gd name="T1" fmla="*/ 0 h 11364"/>
                <a:gd name="T2" fmla="*/ 11365 w 11365"/>
                <a:gd name="T3" fmla="*/ 11364 h 11364"/>
                <a:gd name="T4" fmla="*/ 9471 w 11365"/>
                <a:gd name="T5" fmla="*/ 11364 h 11364"/>
                <a:gd name="T6" fmla="*/ 0 w 11365"/>
                <a:gd name="T7" fmla="*/ 1894 h 11364"/>
                <a:gd name="T8" fmla="*/ 0 w 11365"/>
                <a:gd name="T9" fmla="*/ 0 h 11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365" h="11364">
                  <a:moveTo>
                    <a:pt x="0" y="0"/>
                  </a:moveTo>
                  <a:cubicBezTo>
                    <a:pt x="6277" y="0"/>
                    <a:pt x="11365" y="5088"/>
                    <a:pt x="11365" y="11364"/>
                  </a:cubicBezTo>
                  <a:lnTo>
                    <a:pt x="9471" y="11364"/>
                  </a:lnTo>
                  <a:cubicBezTo>
                    <a:pt x="9471" y="6134"/>
                    <a:pt x="5231" y="1894"/>
                    <a:pt x="0" y="1894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15F47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14">
              <a:extLst>
                <a:ext uri="{FF2B5EF4-FFF2-40B4-BE49-F238E27FC236}">
                  <a16:creationId xmlns:a16="http://schemas.microsoft.com/office/drawing/2014/main" id="{A2EA86AF-8253-0D28-1714-0429B93AB7A8}"/>
                </a:ext>
              </a:extLst>
            </p:cNvPr>
            <p:cNvSpPr>
              <a:spLocks/>
            </p:cNvSpPr>
            <p:nvPr/>
          </p:nvSpPr>
          <p:spPr bwMode="auto">
            <a:xfrm rot="18900000">
              <a:off x="6450497" y="2581291"/>
              <a:ext cx="1697389" cy="1697389"/>
            </a:xfrm>
            <a:custGeom>
              <a:avLst/>
              <a:gdLst>
                <a:gd name="T0" fmla="*/ 11365 w 11365"/>
                <a:gd name="T1" fmla="*/ 0 h 11365"/>
                <a:gd name="T2" fmla="*/ 0 w 11365"/>
                <a:gd name="T3" fmla="*/ 11365 h 11365"/>
                <a:gd name="T4" fmla="*/ 0 w 11365"/>
                <a:gd name="T5" fmla="*/ 9471 h 11365"/>
                <a:gd name="T6" fmla="*/ 9471 w 11365"/>
                <a:gd name="T7" fmla="*/ 0 h 11365"/>
                <a:gd name="T8" fmla="*/ 11365 w 11365"/>
                <a:gd name="T9" fmla="*/ 0 h 113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365" h="11365">
                  <a:moveTo>
                    <a:pt x="11365" y="0"/>
                  </a:moveTo>
                  <a:cubicBezTo>
                    <a:pt x="11365" y="6277"/>
                    <a:pt x="6277" y="11365"/>
                    <a:pt x="0" y="11365"/>
                  </a:cubicBezTo>
                  <a:lnTo>
                    <a:pt x="0" y="9471"/>
                  </a:lnTo>
                  <a:cubicBezTo>
                    <a:pt x="5231" y="9471"/>
                    <a:pt x="9471" y="5231"/>
                    <a:pt x="9471" y="0"/>
                  </a:cubicBezTo>
                  <a:lnTo>
                    <a:pt x="11365" y="0"/>
                  </a:lnTo>
                  <a:close/>
                </a:path>
              </a:pathLst>
            </a:custGeom>
            <a:solidFill>
              <a:srgbClr val="FBA91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15">
              <a:extLst>
                <a:ext uri="{FF2B5EF4-FFF2-40B4-BE49-F238E27FC236}">
                  <a16:creationId xmlns:a16="http://schemas.microsoft.com/office/drawing/2014/main" id="{8DF90E70-3A5B-08DA-E492-6C00D254C9E1}"/>
                </a:ext>
              </a:extLst>
            </p:cNvPr>
            <p:cNvSpPr>
              <a:spLocks/>
            </p:cNvSpPr>
            <p:nvPr/>
          </p:nvSpPr>
          <p:spPr bwMode="auto">
            <a:xfrm rot="18900000">
              <a:off x="5250261" y="3781526"/>
              <a:ext cx="1697389" cy="1697389"/>
            </a:xfrm>
            <a:custGeom>
              <a:avLst/>
              <a:gdLst>
                <a:gd name="T0" fmla="*/ 11364 w 11364"/>
                <a:gd name="T1" fmla="*/ 11365 h 11365"/>
                <a:gd name="T2" fmla="*/ 0 w 11364"/>
                <a:gd name="T3" fmla="*/ 0 h 11365"/>
                <a:gd name="T4" fmla="*/ 1894 w 11364"/>
                <a:gd name="T5" fmla="*/ 0 h 11365"/>
                <a:gd name="T6" fmla="*/ 11364 w 11364"/>
                <a:gd name="T7" fmla="*/ 9471 h 11365"/>
                <a:gd name="T8" fmla="*/ 11364 w 11364"/>
                <a:gd name="T9" fmla="*/ 11365 h 113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364" h="11365">
                  <a:moveTo>
                    <a:pt x="11364" y="11365"/>
                  </a:moveTo>
                  <a:cubicBezTo>
                    <a:pt x="5088" y="11365"/>
                    <a:pt x="0" y="6277"/>
                    <a:pt x="0" y="0"/>
                  </a:cubicBezTo>
                  <a:lnTo>
                    <a:pt x="1894" y="0"/>
                  </a:lnTo>
                  <a:cubicBezTo>
                    <a:pt x="1894" y="5231"/>
                    <a:pt x="6134" y="9471"/>
                    <a:pt x="11364" y="9471"/>
                  </a:cubicBezTo>
                  <a:lnTo>
                    <a:pt x="11364" y="11365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16">
              <a:extLst>
                <a:ext uri="{FF2B5EF4-FFF2-40B4-BE49-F238E27FC236}">
                  <a16:creationId xmlns:a16="http://schemas.microsoft.com/office/drawing/2014/main" id="{9554A55E-A968-B84C-0A5C-FC7FB5F500F7}"/>
                </a:ext>
              </a:extLst>
            </p:cNvPr>
            <p:cNvSpPr>
              <a:spLocks/>
            </p:cNvSpPr>
            <p:nvPr/>
          </p:nvSpPr>
          <p:spPr bwMode="auto">
            <a:xfrm rot="18900000">
              <a:off x="4050026" y="2581291"/>
              <a:ext cx="1697389" cy="1697389"/>
            </a:xfrm>
            <a:custGeom>
              <a:avLst/>
              <a:gdLst>
                <a:gd name="T0" fmla="*/ 0 w 11364"/>
                <a:gd name="T1" fmla="*/ 11364 h 11364"/>
                <a:gd name="T2" fmla="*/ 11364 w 11364"/>
                <a:gd name="T3" fmla="*/ 0 h 11364"/>
                <a:gd name="T4" fmla="*/ 11364 w 11364"/>
                <a:gd name="T5" fmla="*/ 1894 h 11364"/>
                <a:gd name="T6" fmla="*/ 1894 w 11364"/>
                <a:gd name="T7" fmla="*/ 11364 h 11364"/>
                <a:gd name="T8" fmla="*/ 0 w 11364"/>
                <a:gd name="T9" fmla="*/ 11364 h 11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364" h="11364">
                  <a:moveTo>
                    <a:pt x="0" y="11364"/>
                  </a:moveTo>
                  <a:cubicBezTo>
                    <a:pt x="0" y="5088"/>
                    <a:pt x="5088" y="0"/>
                    <a:pt x="11364" y="0"/>
                  </a:cubicBezTo>
                  <a:lnTo>
                    <a:pt x="11364" y="1894"/>
                  </a:lnTo>
                  <a:cubicBezTo>
                    <a:pt x="6134" y="1894"/>
                    <a:pt x="1894" y="6134"/>
                    <a:pt x="1894" y="11364"/>
                  </a:cubicBezTo>
                  <a:lnTo>
                    <a:pt x="0" y="11364"/>
                  </a:lnTo>
                  <a:close/>
                </a:path>
              </a:pathLst>
            </a:custGeom>
            <a:solidFill>
              <a:srgbClr val="6EA56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78EF4CBF-4158-53D2-6C53-FC0C60FC7D7F}"/>
                </a:ext>
              </a:extLst>
            </p:cNvPr>
            <p:cNvSpPr/>
            <p:nvPr/>
          </p:nvSpPr>
          <p:spPr>
            <a:xfrm rot="18900000">
              <a:off x="4764354" y="2097354"/>
              <a:ext cx="262822" cy="26282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501FC794-993E-9547-D60C-73F01924358A}"/>
                </a:ext>
              </a:extLst>
            </p:cNvPr>
            <p:cNvSpPr/>
            <p:nvPr/>
          </p:nvSpPr>
          <p:spPr>
            <a:xfrm rot="18900000">
              <a:off x="4768296" y="4501767"/>
              <a:ext cx="262822" cy="26282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42CE0031-A4FB-F114-EE41-B62116C01D11}"/>
                </a:ext>
              </a:extLst>
            </p:cNvPr>
            <p:cNvSpPr/>
            <p:nvPr/>
          </p:nvSpPr>
          <p:spPr>
            <a:xfrm rot="18900000">
              <a:off x="7164825" y="4497825"/>
              <a:ext cx="262822" cy="26282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70752C15-A469-AFAC-D4B0-9B434D718293}"/>
                </a:ext>
              </a:extLst>
            </p:cNvPr>
            <p:cNvSpPr/>
            <p:nvPr/>
          </p:nvSpPr>
          <p:spPr>
            <a:xfrm rot="18900000">
              <a:off x="7170738" y="2103267"/>
              <a:ext cx="262822" cy="26282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561908DF-CD93-6B99-C687-9A15E483C8D4}"/>
                </a:ext>
              </a:extLst>
            </p:cNvPr>
            <p:cNvSpPr/>
            <p:nvPr/>
          </p:nvSpPr>
          <p:spPr>
            <a:xfrm rot="18900000">
              <a:off x="5532746" y="2863774"/>
              <a:ext cx="1132422" cy="113242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B0556880-E15D-3636-F3B3-3C8CD9F32ECA}"/>
                </a:ext>
              </a:extLst>
            </p:cNvPr>
            <p:cNvCxnSpPr>
              <a:cxnSpLocks/>
              <a:stCxn id="9" idx="0"/>
              <a:endCxn id="5" idx="4"/>
            </p:cNvCxnSpPr>
            <p:nvPr/>
          </p:nvCxnSpPr>
          <p:spPr>
            <a:xfrm rot="18900000" flipH="1" flipV="1">
              <a:off x="5342939" y="2174372"/>
              <a:ext cx="1395" cy="1002555"/>
            </a:xfrm>
            <a:prstGeom prst="line">
              <a:avLst/>
            </a:prstGeom>
            <a:ln w="38100" cap="rnd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1C5B52E7-EFA5-C197-82FF-464A39F1EFD3}"/>
                </a:ext>
              </a:extLst>
            </p:cNvPr>
            <p:cNvCxnSpPr>
              <a:cxnSpLocks/>
              <a:stCxn id="9" idx="6"/>
              <a:endCxn id="8" idx="2"/>
            </p:cNvCxnSpPr>
            <p:nvPr/>
          </p:nvCxnSpPr>
          <p:spPr>
            <a:xfrm rot="18900000">
              <a:off x="6355092" y="2675820"/>
              <a:ext cx="998373" cy="5574"/>
            </a:xfrm>
            <a:prstGeom prst="line">
              <a:avLst/>
            </a:prstGeom>
            <a:ln w="38100" cap="rnd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44807720-76D8-C9AC-CF39-90AC2D922797}"/>
                </a:ext>
              </a:extLst>
            </p:cNvPr>
            <p:cNvCxnSpPr>
              <a:cxnSpLocks/>
              <a:stCxn id="9" idx="2"/>
              <a:endCxn id="6" idx="6"/>
            </p:cNvCxnSpPr>
            <p:nvPr/>
          </p:nvCxnSpPr>
          <p:spPr>
            <a:xfrm rot="18900000" flipH="1">
              <a:off x="4845026" y="4183913"/>
              <a:ext cx="1001161" cy="2787"/>
            </a:xfrm>
            <a:prstGeom prst="line">
              <a:avLst/>
            </a:prstGeom>
            <a:ln w="38100" cap="rnd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1A9A8E65-2F7F-67A8-2552-998F71B74B0B}"/>
                </a:ext>
              </a:extLst>
            </p:cNvPr>
            <p:cNvCxnSpPr>
              <a:cxnSpLocks/>
              <a:stCxn id="7" idx="0"/>
              <a:endCxn id="9" idx="4"/>
            </p:cNvCxnSpPr>
            <p:nvPr/>
          </p:nvCxnSpPr>
          <p:spPr>
            <a:xfrm rot="18900000" flipV="1">
              <a:off x="6850624" y="3684846"/>
              <a:ext cx="1395" cy="996979"/>
            </a:xfrm>
            <a:prstGeom prst="line">
              <a:avLst/>
            </a:prstGeom>
            <a:ln w="38100" cap="rnd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990ECE31-1AE9-A779-F637-FB77B0AEEAD6}"/>
              </a:ext>
            </a:extLst>
          </p:cNvPr>
          <p:cNvGrpSpPr/>
          <p:nvPr/>
        </p:nvGrpSpPr>
        <p:grpSpPr>
          <a:xfrm>
            <a:off x="7961090" y="4510023"/>
            <a:ext cx="2926080" cy="1290153"/>
            <a:chOff x="8921977" y="4652338"/>
            <a:chExt cx="2926080" cy="1290153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F1F00507-C131-5124-DFCD-5590626D4980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DE1999FC-993D-7565-F7AC-FD2109693459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8B717637-49A1-3E5F-95B5-BE95DF5177F3}"/>
              </a:ext>
            </a:extLst>
          </p:cNvPr>
          <p:cNvGrpSpPr/>
          <p:nvPr/>
        </p:nvGrpSpPr>
        <p:grpSpPr>
          <a:xfrm>
            <a:off x="1304830" y="4510023"/>
            <a:ext cx="2926080" cy="1290153"/>
            <a:chOff x="332936" y="4652338"/>
            <a:chExt cx="2926080" cy="1290153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B1216490-28B1-503F-125F-217DB10A9BAD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95028B70-02E8-7BB8-6EFE-CC1041ED7C5C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4784CBD4-D841-AB66-4A98-91A541ABDC7E}"/>
              </a:ext>
            </a:extLst>
          </p:cNvPr>
          <p:cNvGrpSpPr/>
          <p:nvPr/>
        </p:nvGrpSpPr>
        <p:grpSpPr>
          <a:xfrm>
            <a:off x="7961090" y="1242150"/>
            <a:ext cx="2926080" cy="1290153"/>
            <a:chOff x="8921977" y="1242150"/>
            <a:chExt cx="2926080" cy="1290153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73C96203-203E-819F-A980-59B2D4A89D76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6587F2E0-44E9-E874-B8F4-A58FCF6ED9FB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3895F526-24E0-C4C8-167A-E0F7CED31209}"/>
              </a:ext>
            </a:extLst>
          </p:cNvPr>
          <p:cNvGrpSpPr/>
          <p:nvPr/>
        </p:nvGrpSpPr>
        <p:grpSpPr>
          <a:xfrm>
            <a:off x="1304830" y="1242150"/>
            <a:ext cx="2926080" cy="1290153"/>
            <a:chOff x="332936" y="2627766"/>
            <a:chExt cx="2926080" cy="1290153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61EE6D7A-13B7-C6B8-983E-ED8BF4D6F2AE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6E0246C6-F649-17A0-FED3-008614DDDFCA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40" name="Graphic 39" descr="Lights On with solid fill">
            <a:extLst>
              <a:ext uri="{FF2B5EF4-FFF2-40B4-BE49-F238E27FC236}">
                <a16:creationId xmlns:a16="http://schemas.microsoft.com/office/drawing/2014/main" id="{B8F12998-6AD7-F617-4921-1AC0983062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24569" y="3055597"/>
            <a:ext cx="748776" cy="748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34357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6D379D-D2BF-A1F6-3CE1-D9EB9C0F67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440AF6-9131-F272-0B60-5EB7E7E951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4-Option Color Wheel Diagram – Slide Template</a:t>
            </a: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568A1524-9AD2-B029-1A85-A1EEB8128620}"/>
              </a:ext>
            </a:extLst>
          </p:cNvPr>
          <p:cNvGrpSpPr/>
          <p:nvPr/>
        </p:nvGrpSpPr>
        <p:grpSpPr>
          <a:xfrm>
            <a:off x="4050026" y="1381055"/>
            <a:ext cx="4097860" cy="4097860"/>
            <a:chOff x="4050026" y="1381055"/>
            <a:chExt cx="4097860" cy="4097860"/>
          </a:xfrm>
        </p:grpSpPr>
        <p:sp>
          <p:nvSpPr>
            <p:cNvPr id="14" name="Freeform 5">
              <a:extLst>
                <a:ext uri="{FF2B5EF4-FFF2-40B4-BE49-F238E27FC236}">
                  <a16:creationId xmlns:a16="http://schemas.microsoft.com/office/drawing/2014/main" id="{B5A93888-3BC3-2066-8BD3-096B230154C7}"/>
                </a:ext>
              </a:extLst>
            </p:cNvPr>
            <p:cNvSpPr>
              <a:spLocks/>
            </p:cNvSpPr>
            <p:nvPr/>
          </p:nvSpPr>
          <p:spPr bwMode="auto">
            <a:xfrm rot="18900000">
              <a:off x="5533185" y="2064093"/>
              <a:ext cx="1132422" cy="1131178"/>
            </a:xfrm>
            <a:custGeom>
              <a:avLst/>
              <a:gdLst>
                <a:gd name="T0" fmla="*/ 0 w 7577"/>
                <a:gd name="T1" fmla="*/ 0 h 7576"/>
                <a:gd name="T2" fmla="*/ 7577 w 7577"/>
                <a:gd name="T3" fmla="*/ 7576 h 7576"/>
                <a:gd name="T4" fmla="*/ 5683 w 7577"/>
                <a:gd name="T5" fmla="*/ 7576 h 7576"/>
                <a:gd name="T6" fmla="*/ 0 w 7577"/>
                <a:gd name="T7" fmla="*/ 1894 h 7576"/>
                <a:gd name="T8" fmla="*/ 0 w 7577"/>
                <a:gd name="T9" fmla="*/ 0 h 75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77" h="7576">
                  <a:moveTo>
                    <a:pt x="0" y="0"/>
                  </a:moveTo>
                  <a:cubicBezTo>
                    <a:pt x="4185" y="0"/>
                    <a:pt x="7577" y="3392"/>
                    <a:pt x="7577" y="7576"/>
                  </a:cubicBezTo>
                  <a:lnTo>
                    <a:pt x="5683" y="7576"/>
                  </a:lnTo>
                  <a:cubicBezTo>
                    <a:pt x="5683" y="4438"/>
                    <a:pt x="3139" y="1894"/>
                    <a:pt x="0" y="1894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 w="0">
              <a:solidFill>
                <a:schemeClr val="accent1">
                  <a:lumMod val="40000"/>
                  <a:lumOff val="6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6">
              <a:extLst>
                <a:ext uri="{FF2B5EF4-FFF2-40B4-BE49-F238E27FC236}">
                  <a16:creationId xmlns:a16="http://schemas.microsoft.com/office/drawing/2014/main" id="{3BFE688C-F0B6-440D-75E0-1A840ACAB318}"/>
                </a:ext>
              </a:extLst>
            </p:cNvPr>
            <p:cNvSpPr>
              <a:spLocks/>
            </p:cNvSpPr>
            <p:nvPr/>
          </p:nvSpPr>
          <p:spPr bwMode="auto">
            <a:xfrm rot="18900000">
              <a:off x="6333488" y="2863774"/>
              <a:ext cx="1132422" cy="1132422"/>
            </a:xfrm>
            <a:custGeom>
              <a:avLst/>
              <a:gdLst>
                <a:gd name="T0" fmla="*/ 7577 w 7577"/>
                <a:gd name="T1" fmla="*/ 0 h 7577"/>
                <a:gd name="T2" fmla="*/ 0 w 7577"/>
                <a:gd name="T3" fmla="*/ 7577 h 7577"/>
                <a:gd name="T4" fmla="*/ 0 w 7577"/>
                <a:gd name="T5" fmla="*/ 5683 h 7577"/>
                <a:gd name="T6" fmla="*/ 5683 w 7577"/>
                <a:gd name="T7" fmla="*/ 0 h 7577"/>
                <a:gd name="T8" fmla="*/ 7577 w 7577"/>
                <a:gd name="T9" fmla="*/ 0 h 75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77" h="7577">
                  <a:moveTo>
                    <a:pt x="7577" y="0"/>
                  </a:moveTo>
                  <a:cubicBezTo>
                    <a:pt x="7577" y="4185"/>
                    <a:pt x="4185" y="7577"/>
                    <a:pt x="0" y="7577"/>
                  </a:cubicBezTo>
                  <a:lnTo>
                    <a:pt x="0" y="5683"/>
                  </a:lnTo>
                  <a:cubicBezTo>
                    <a:pt x="3139" y="5683"/>
                    <a:pt x="5683" y="3139"/>
                    <a:pt x="5683" y="0"/>
                  </a:cubicBezTo>
                  <a:lnTo>
                    <a:pt x="7577" y="0"/>
                  </a:ln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  <a:ln w="0">
              <a:solidFill>
                <a:schemeClr val="accent2">
                  <a:lumMod val="40000"/>
                  <a:lumOff val="6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7">
              <a:extLst>
                <a:ext uri="{FF2B5EF4-FFF2-40B4-BE49-F238E27FC236}">
                  <a16:creationId xmlns:a16="http://schemas.microsoft.com/office/drawing/2014/main" id="{14305E8B-DFF5-48A2-F363-42CD685EF656}"/>
                </a:ext>
              </a:extLst>
            </p:cNvPr>
            <p:cNvSpPr>
              <a:spLocks/>
            </p:cNvSpPr>
            <p:nvPr/>
          </p:nvSpPr>
          <p:spPr bwMode="auto">
            <a:xfrm rot="18900000">
              <a:off x="5533807" y="3664077"/>
              <a:ext cx="1131178" cy="1132422"/>
            </a:xfrm>
            <a:custGeom>
              <a:avLst/>
              <a:gdLst>
                <a:gd name="T0" fmla="*/ 7576 w 7576"/>
                <a:gd name="T1" fmla="*/ 7577 h 7577"/>
                <a:gd name="T2" fmla="*/ 0 w 7576"/>
                <a:gd name="T3" fmla="*/ 0 h 7577"/>
                <a:gd name="T4" fmla="*/ 1894 w 7576"/>
                <a:gd name="T5" fmla="*/ 0 h 7577"/>
                <a:gd name="T6" fmla="*/ 7576 w 7576"/>
                <a:gd name="T7" fmla="*/ 5683 h 7577"/>
                <a:gd name="T8" fmla="*/ 7576 w 7576"/>
                <a:gd name="T9" fmla="*/ 7577 h 75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76" h="7577">
                  <a:moveTo>
                    <a:pt x="7576" y="7577"/>
                  </a:moveTo>
                  <a:cubicBezTo>
                    <a:pt x="3392" y="7577"/>
                    <a:pt x="0" y="4185"/>
                    <a:pt x="0" y="0"/>
                  </a:cubicBezTo>
                  <a:lnTo>
                    <a:pt x="1894" y="0"/>
                  </a:lnTo>
                  <a:cubicBezTo>
                    <a:pt x="1894" y="3139"/>
                    <a:pt x="4438" y="5683"/>
                    <a:pt x="7576" y="5683"/>
                  </a:cubicBezTo>
                  <a:lnTo>
                    <a:pt x="7576" y="7577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 w="0">
              <a:solidFill>
                <a:schemeClr val="accent5">
                  <a:lumMod val="40000"/>
                  <a:lumOff val="6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8">
              <a:extLst>
                <a:ext uri="{FF2B5EF4-FFF2-40B4-BE49-F238E27FC236}">
                  <a16:creationId xmlns:a16="http://schemas.microsoft.com/office/drawing/2014/main" id="{3C7D3255-9C26-DFE9-27C0-BEE7D08F7921}"/>
                </a:ext>
              </a:extLst>
            </p:cNvPr>
            <p:cNvSpPr>
              <a:spLocks/>
            </p:cNvSpPr>
            <p:nvPr/>
          </p:nvSpPr>
          <p:spPr bwMode="auto">
            <a:xfrm rot="18900000">
              <a:off x="4733504" y="2864396"/>
              <a:ext cx="1131178" cy="1131178"/>
            </a:xfrm>
            <a:custGeom>
              <a:avLst/>
              <a:gdLst>
                <a:gd name="T0" fmla="*/ 0 w 7576"/>
                <a:gd name="T1" fmla="*/ 7576 h 7576"/>
                <a:gd name="T2" fmla="*/ 7576 w 7576"/>
                <a:gd name="T3" fmla="*/ 0 h 7576"/>
                <a:gd name="T4" fmla="*/ 7576 w 7576"/>
                <a:gd name="T5" fmla="*/ 1894 h 7576"/>
                <a:gd name="T6" fmla="*/ 1894 w 7576"/>
                <a:gd name="T7" fmla="*/ 7576 h 7576"/>
                <a:gd name="T8" fmla="*/ 0 w 7576"/>
                <a:gd name="T9" fmla="*/ 7576 h 75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76" h="7576">
                  <a:moveTo>
                    <a:pt x="0" y="7576"/>
                  </a:moveTo>
                  <a:cubicBezTo>
                    <a:pt x="0" y="3392"/>
                    <a:pt x="3392" y="0"/>
                    <a:pt x="7576" y="0"/>
                  </a:cubicBezTo>
                  <a:lnTo>
                    <a:pt x="7576" y="1894"/>
                  </a:lnTo>
                  <a:cubicBezTo>
                    <a:pt x="4438" y="1894"/>
                    <a:pt x="1894" y="4438"/>
                    <a:pt x="1894" y="7576"/>
                  </a:cubicBezTo>
                  <a:lnTo>
                    <a:pt x="0" y="7576"/>
                  </a:ln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 w="0">
              <a:solidFill>
                <a:schemeClr val="accent4">
                  <a:lumMod val="40000"/>
                  <a:lumOff val="6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9">
              <a:extLst>
                <a:ext uri="{FF2B5EF4-FFF2-40B4-BE49-F238E27FC236}">
                  <a16:creationId xmlns:a16="http://schemas.microsoft.com/office/drawing/2014/main" id="{30A9F288-5156-16D4-CE89-0AAD1DF30196}"/>
                </a:ext>
              </a:extLst>
            </p:cNvPr>
            <p:cNvSpPr>
              <a:spLocks/>
            </p:cNvSpPr>
            <p:nvPr/>
          </p:nvSpPr>
          <p:spPr bwMode="auto">
            <a:xfrm rot="18900000">
              <a:off x="5391504" y="1722043"/>
              <a:ext cx="1414906" cy="1414906"/>
            </a:xfrm>
            <a:custGeom>
              <a:avLst/>
              <a:gdLst>
                <a:gd name="T0" fmla="*/ 0 w 9471"/>
                <a:gd name="T1" fmla="*/ 0 h 9470"/>
                <a:gd name="T2" fmla="*/ 9471 w 9471"/>
                <a:gd name="T3" fmla="*/ 9470 h 9470"/>
                <a:gd name="T4" fmla="*/ 7577 w 9471"/>
                <a:gd name="T5" fmla="*/ 9470 h 9470"/>
                <a:gd name="T6" fmla="*/ 0 w 9471"/>
                <a:gd name="T7" fmla="*/ 1894 h 9470"/>
                <a:gd name="T8" fmla="*/ 0 w 9471"/>
                <a:gd name="T9" fmla="*/ 0 h 94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471" h="9470">
                  <a:moveTo>
                    <a:pt x="0" y="0"/>
                  </a:moveTo>
                  <a:cubicBezTo>
                    <a:pt x="5231" y="0"/>
                    <a:pt x="9471" y="4240"/>
                    <a:pt x="9471" y="9470"/>
                  </a:cubicBezTo>
                  <a:lnTo>
                    <a:pt x="7577" y="9470"/>
                  </a:lnTo>
                  <a:cubicBezTo>
                    <a:pt x="7577" y="5286"/>
                    <a:pt x="4185" y="1894"/>
                    <a:pt x="0" y="1894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0">
              <a:solidFill>
                <a:schemeClr val="accent1">
                  <a:lumMod val="40000"/>
                  <a:lumOff val="6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10">
              <a:extLst>
                <a:ext uri="{FF2B5EF4-FFF2-40B4-BE49-F238E27FC236}">
                  <a16:creationId xmlns:a16="http://schemas.microsoft.com/office/drawing/2014/main" id="{7561D620-7C53-6483-169D-D4710B8AD3F3}"/>
                </a:ext>
              </a:extLst>
            </p:cNvPr>
            <p:cNvSpPr>
              <a:spLocks/>
            </p:cNvSpPr>
            <p:nvPr/>
          </p:nvSpPr>
          <p:spPr bwMode="auto">
            <a:xfrm rot="18900000">
              <a:off x="6391993" y="2722532"/>
              <a:ext cx="1414906" cy="1414906"/>
            </a:xfrm>
            <a:custGeom>
              <a:avLst/>
              <a:gdLst>
                <a:gd name="T0" fmla="*/ 9471 w 9471"/>
                <a:gd name="T1" fmla="*/ 0 h 9471"/>
                <a:gd name="T2" fmla="*/ 0 w 9471"/>
                <a:gd name="T3" fmla="*/ 9471 h 9471"/>
                <a:gd name="T4" fmla="*/ 0 w 9471"/>
                <a:gd name="T5" fmla="*/ 7577 h 9471"/>
                <a:gd name="T6" fmla="*/ 7577 w 9471"/>
                <a:gd name="T7" fmla="*/ 0 h 9471"/>
                <a:gd name="T8" fmla="*/ 9471 w 9471"/>
                <a:gd name="T9" fmla="*/ 0 h 94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471" h="9471">
                  <a:moveTo>
                    <a:pt x="9471" y="0"/>
                  </a:moveTo>
                  <a:cubicBezTo>
                    <a:pt x="9471" y="5231"/>
                    <a:pt x="5231" y="9471"/>
                    <a:pt x="0" y="9471"/>
                  </a:cubicBezTo>
                  <a:lnTo>
                    <a:pt x="0" y="7577"/>
                  </a:lnTo>
                  <a:cubicBezTo>
                    <a:pt x="4185" y="7577"/>
                    <a:pt x="7577" y="4185"/>
                    <a:pt x="7577" y="0"/>
                  </a:cubicBezTo>
                  <a:lnTo>
                    <a:pt x="9471" y="0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0">
              <a:solidFill>
                <a:schemeClr val="accent2">
                  <a:lumMod val="60000"/>
                  <a:lumOff val="4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11">
              <a:extLst>
                <a:ext uri="{FF2B5EF4-FFF2-40B4-BE49-F238E27FC236}">
                  <a16:creationId xmlns:a16="http://schemas.microsoft.com/office/drawing/2014/main" id="{5ADE3E0E-B241-AD4E-A4BF-0F4FACAAD59B}"/>
                </a:ext>
              </a:extLst>
            </p:cNvPr>
            <p:cNvSpPr>
              <a:spLocks/>
            </p:cNvSpPr>
            <p:nvPr/>
          </p:nvSpPr>
          <p:spPr bwMode="auto">
            <a:xfrm rot="18900000">
              <a:off x="5391504" y="3723021"/>
              <a:ext cx="1414906" cy="1414906"/>
            </a:xfrm>
            <a:custGeom>
              <a:avLst/>
              <a:gdLst>
                <a:gd name="T0" fmla="*/ 9470 w 9470"/>
                <a:gd name="T1" fmla="*/ 9471 h 9471"/>
                <a:gd name="T2" fmla="*/ 0 w 9470"/>
                <a:gd name="T3" fmla="*/ 0 h 9471"/>
                <a:gd name="T4" fmla="*/ 1894 w 9470"/>
                <a:gd name="T5" fmla="*/ 0 h 9471"/>
                <a:gd name="T6" fmla="*/ 9470 w 9470"/>
                <a:gd name="T7" fmla="*/ 7577 h 9471"/>
                <a:gd name="T8" fmla="*/ 9470 w 9470"/>
                <a:gd name="T9" fmla="*/ 9471 h 94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470" h="9471">
                  <a:moveTo>
                    <a:pt x="9470" y="9471"/>
                  </a:moveTo>
                  <a:cubicBezTo>
                    <a:pt x="4240" y="9471"/>
                    <a:pt x="0" y="5231"/>
                    <a:pt x="0" y="0"/>
                  </a:cubicBezTo>
                  <a:lnTo>
                    <a:pt x="1894" y="0"/>
                  </a:lnTo>
                  <a:cubicBezTo>
                    <a:pt x="1894" y="4185"/>
                    <a:pt x="5286" y="7577"/>
                    <a:pt x="9470" y="7577"/>
                  </a:cubicBezTo>
                  <a:lnTo>
                    <a:pt x="9470" y="9471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0">
              <a:solidFill>
                <a:schemeClr val="accent5">
                  <a:lumMod val="60000"/>
                  <a:lumOff val="4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12">
              <a:extLst>
                <a:ext uri="{FF2B5EF4-FFF2-40B4-BE49-F238E27FC236}">
                  <a16:creationId xmlns:a16="http://schemas.microsoft.com/office/drawing/2014/main" id="{ED449998-E2E7-A1BF-E3D3-52EBA50E253C}"/>
                </a:ext>
              </a:extLst>
            </p:cNvPr>
            <p:cNvSpPr>
              <a:spLocks/>
            </p:cNvSpPr>
            <p:nvPr/>
          </p:nvSpPr>
          <p:spPr bwMode="auto">
            <a:xfrm rot="18900000">
              <a:off x="4391014" y="2722532"/>
              <a:ext cx="1414906" cy="1414906"/>
            </a:xfrm>
            <a:custGeom>
              <a:avLst/>
              <a:gdLst>
                <a:gd name="T0" fmla="*/ 0 w 9470"/>
                <a:gd name="T1" fmla="*/ 9470 h 9470"/>
                <a:gd name="T2" fmla="*/ 9470 w 9470"/>
                <a:gd name="T3" fmla="*/ 0 h 9470"/>
                <a:gd name="T4" fmla="*/ 9470 w 9470"/>
                <a:gd name="T5" fmla="*/ 1894 h 9470"/>
                <a:gd name="T6" fmla="*/ 1894 w 9470"/>
                <a:gd name="T7" fmla="*/ 9470 h 9470"/>
                <a:gd name="T8" fmla="*/ 0 w 9470"/>
                <a:gd name="T9" fmla="*/ 9470 h 94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470" h="9470">
                  <a:moveTo>
                    <a:pt x="0" y="9470"/>
                  </a:moveTo>
                  <a:cubicBezTo>
                    <a:pt x="0" y="4240"/>
                    <a:pt x="4240" y="0"/>
                    <a:pt x="9470" y="0"/>
                  </a:cubicBezTo>
                  <a:lnTo>
                    <a:pt x="9470" y="1894"/>
                  </a:lnTo>
                  <a:cubicBezTo>
                    <a:pt x="5286" y="1894"/>
                    <a:pt x="1894" y="5286"/>
                    <a:pt x="1894" y="9470"/>
                  </a:cubicBezTo>
                  <a:lnTo>
                    <a:pt x="0" y="9470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 w="0">
              <a:solidFill>
                <a:schemeClr val="accent4">
                  <a:lumMod val="60000"/>
                  <a:lumOff val="40000"/>
                </a:schemeClr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13">
              <a:extLst>
                <a:ext uri="{FF2B5EF4-FFF2-40B4-BE49-F238E27FC236}">
                  <a16:creationId xmlns:a16="http://schemas.microsoft.com/office/drawing/2014/main" id="{27164B2E-0CB1-786F-CB6F-F26FCB3CB00A}"/>
                </a:ext>
              </a:extLst>
            </p:cNvPr>
            <p:cNvSpPr>
              <a:spLocks/>
            </p:cNvSpPr>
            <p:nvPr/>
          </p:nvSpPr>
          <p:spPr bwMode="auto">
            <a:xfrm rot="18900000">
              <a:off x="5250261" y="1381055"/>
              <a:ext cx="1697389" cy="1697389"/>
            </a:xfrm>
            <a:custGeom>
              <a:avLst/>
              <a:gdLst>
                <a:gd name="T0" fmla="*/ 0 w 11365"/>
                <a:gd name="T1" fmla="*/ 0 h 11364"/>
                <a:gd name="T2" fmla="*/ 11365 w 11365"/>
                <a:gd name="T3" fmla="*/ 11364 h 11364"/>
                <a:gd name="T4" fmla="*/ 9471 w 11365"/>
                <a:gd name="T5" fmla="*/ 11364 h 11364"/>
                <a:gd name="T6" fmla="*/ 0 w 11365"/>
                <a:gd name="T7" fmla="*/ 1894 h 11364"/>
                <a:gd name="T8" fmla="*/ 0 w 11365"/>
                <a:gd name="T9" fmla="*/ 0 h 11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365" h="11364">
                  <a:moveTo>
                    <a:pt x="0" y="0"/>
                  </a:moveTo>
                  <a:cubicBezTo>
                    <a:pt x="6277" y="0"/>
                    <a:pt x="11365" y="5088"/>
                    <a:pt x="11365" y="11364"/>
                  </a:cubicBezTo>
                  <a:lnTo>
                    <a:pt x="9471" y="11364"/>
                  </a:lnTo>
                  <a:cubicBezTo>
                    <a:pt x="9471" y="6134"/>
                    <a:pt x="5231" y="1894"/>
                    <a:pt x="0" y="1894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15F47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14">
              <a:extLst>
                <a:ext uri="{FF2B5EF4-FFF2-40B4-BE49-F238E27FC236}">
                  <a16:creationId xmlns:a16="http://schemas.microsoft.com/office/drawing/2014/main" id="{E8EEF29E-56B2-24D2-09CA-AD1A281D349C}"/>
                </a:ext>
              </a:extLst>
            </p:cNvPr>
            <p:cNvSpPr>
              <a:spLocks/>
            </p:cNvSpPr>
            <p:nvPr/>
          </p:nvSpPr>
          <p:spPr bwMode="auto">
            <a:xfrm rot="18900000">
              <a:off x="6450497" y="2581291"/>
              <a:ext cx="1697389" cy="1697389"/>
            </a:xfrm>
            <a:custGeom>
              <a:avLst/>
              <a:gdLst>
                <a:gd name="T0" fmla="*/ 11365 w 11365"/>
                <a:gd name="T1" fmla="*/ 0 h 11365"/>
                <a:gd name="T2" fmla="*/ 0 w 11365"/>
                <a:gd name="T3" fmla="*/ 11365 h 11365"/>
                <a:gd name="T4" fmla="*/ 0 w 11365"/>
                <a:gd name="T5" fmla="*/ 9471 h 11365"/>
                <a:gd name="T6" fmla="*/ 9471 w 11365"/>
                <a:gd name="T7" fmla="*/ 0 h 11365"/>
                <a:gd name="T8" fmla="*/ 11365 w 11365"/>
                <a:gd name="T9" fmla="*/ 0 h 113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365" h="11365">
                  <a:moveTo>
                    <a:pt x="11365" y="0"/>
                  </a:moveTo>
                  <a:cubicBezTo>
                    <a:pt x="11365" y="6277"/>
                    <a:pt x="6277" y="11365"/>
                    <a:pt x="0" y="11365"/>
                  </a:cubicBezTo>
                  <a:lnTo>
                    <a:pt x="0" y="9471"/>
                  </a:lnTo>
                  <a:cubicBezTo>
                    <a:pt x="5231" y="9471"/>
                    <a:pt x="9471" y="5231"/>
                    <a:pt x="9471" y="0"/>
                  </a:cubicBezTo>
                  <a:lnTo>
                    <a:pt x="11365" y="0"/>
                  </a:lnTo>
                  <a:close/>
                </a:path>
              </a:pathLst>
            </a:custGeom>
            <a:solidFill>
              <a:srgbClr val="FBA91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15">
              <a:extLst>
                <a:ext uri="{FF2B5EF4-FFF2-40B4-BE49-F238E27FC236}">
                  <a16:creationId xmlns:a16="http://schemas.microsoft.com/office/drawing/2014/main" id="{CE035190-E62F-3CA1-763C-83D3B818875F}"/>
                </a:ext>
              </a:extLst>
            </p:cNvPr>
            <p:cNvSpPr>
              <a:spLocks/>
            </p:cNvSpPr>
            <p:nvPr/>
          </p:nvSpPr>
          <p:spPr bwMode="auto">
            <a:xfrm rot="18900000">
              <a:off x="5250261" y="3781526"/>
              <a:ext cx="1697389" cy="1697389"/>
            </a:xfrm>
            <a:custGeom>
              <a:avLst/>
              <a:gdLst>
                <a:gd name="T0" fmla="*/ 11364 w 11364"/>
                <a:gd name="T1" fmla="*/ 11365 h 11365"/>
                <a:gd name="T2" fmla="*/ 0 w 11364"/>
                <a:gd name="T3" fmla="*/ 0 h 11365"/>
                <a:gd name="T4" fmla="*/ 1894 w 11364"/>
                <a:gd name="T5" fmla="*/ 0 h 11365"/>
                <a:gd name="T6" fmla="*/ 11364 w 11364"/>
                <a:gd name="T7" fmla="*/ 9471 h 11365"/>
                <a:gd name="T8" fmla="*/ 11364 w 11364"/>
                <a:gd name="T9" fmla="*/ 11365 h 113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364" h="11365">
                  <a:moveTo>
                    <a:pt x="11364" y="11365"/>
                  </a:moveTo>
                  <a:cubicBezTo>
                    <a:pt x="5088" y="11365"/>
                    <a:pt x="0" y="6277"/>
                    <a:pt x="0" y="0"/>
                  </a:cubicBezTo>
                  <a:lnTo>
                    <a:pt x="1894" y="0"/>
                  </a:lnTo>
                  <a:cubicBezTo>
                    <a:pt x="1894" y="5231"/>
                    <a:pt x="6134" y="9471"/>
                    <a:pt x="11364" y="9471"/>
                  </a:cubicBezTo>
                  <a:lnTo>
                    <a:pt x="11364" y="11365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16">
              <a:extLst>
                <a:ext uri="{FF2B5EF4-FFF2-40B4-BE49-F238E27FC236}">
                  <a16:creationId xmlns:a16="http://schemas.microsoft.com/office/drawing/2014/main" id="{4161B687-50F1-6427-0DF4-C18E9CD23FC5}"/>
                </a:ext>
              </a:extLst>
            </p:cNvPr>
            <p:cNvSpPr>
              <a:spLocks/>
            </p:cNvSpPr>
            <p:nvPr/>
          </p:nvSpPr>
          <p:spPr bwMode="auto">
            <a:xfrm rot="18900000">
              <a:off x="4050026" y="2581291"/>
              <a:ext cx="1697389" cy="1697389"/>
            </a:xfrm>
            <a:custGeom>
              <a:avLst/>
              <a:gdLst>
                <a:gd name="T0" fmla="*/ 0 w 11364"/>
                <a:gd name="T1" fmla="*/ 11364 h 11364"/>
                <a:gd name="T2" fmla="*/ 11364 w 11364"/>
                <a:gd name="T3" fmla="*/ 0 h 11364"/>
                <a:gd name="T4" fmla="*/ 11364 w 11364"/>
                <a:gd name="T5" fmla="*/ 1894 h 11364"/>
                <a:gd name="T6" fmla="*/ 1894 w 11364"/>
                <a:gd name="T7" fmla="*/ 11364 h 11364"/>
                <a:gd name="T8" fmla="*/ 0 w 11364"/>
                <a:gd name="T9" fmla="*/ 11364 h 11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364" h="11364">
                  <a:moveTo>
                    <a:pt x="0" y="11364"/>
                  </a:moveTo>
                  <a:cubicBezTo>
                    <a:pt x="0" y="5088"/>
                    <a:pt x="5088" y="0"/>
                    <a:pt x="11364" y="0"/>
                  </a:cubicBezTo>
                  <a:lnTo>
                    <a:pt x="11364" y="1894"/>
                  </a:lnTo>
                  <a:cubicBezTo>
                    <a:pt x="6134" y="1894"/>
                    <a:pt x="1894" y="6134"/>
                    <a:pt x="1894" y="11364"/>
                  </a:cubicBezTo>
                  <a:lnTo>
                    <a:pt x="0" y="11364"/>
                  </a:lnTo>
                  <a:close/>
                </a:path>
              </a:pathLst>
            </a:custGeom>
            <a:solidFill>
              <a:srgbClr val="6EA56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672FAAF3-EA8E-073B-DA03-0802412FEAD9}"/>
                </a:ext>
              </a:extLst>
            </p:cNvPr>
            <p:cNvSpPr/>
            <p:nvPr/>
          </p:nvSpPr>
          <p:spPr>
            <a:xfrm rot="18900000">
              <a:off x="4764354" y="2097354"/>
              <a:ext cx="262822" cy="262822"/>
            </a:xfrm>
            <a:prstGeom prst="ellipse">
              <a:avLst/>
            </a:prstGeom>
            <a:solidFill>
              <a:srgbClr val="40586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3B6AB39F-3CD0-7B29-1849-41BC0D254610}"/>
                </a:ext>
              </a:extLst>
            </p:cNvPr>
            <p:cNvSpPr/>
            <p:nvPr/>
          </p:nvSpPr>
          <p:spPr>
            <a:xfrm rot="18900000">
              <a:off x="4768296" y="4501767"/>
              <a:ext cx="262822" cy="262822"/>
            </a:xfrm>
            <a:prstGeom prst="ellipse">
              <a:avLst/>
            </a:prstGeom>
            <a:solidFill>
              <a:srgbClr val="40586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4047D3DD-4124-94A8-F3D6-C496D64C1983}"/>
                </a:ext>
              </a:extLst>
            </p:cNvPr>
            <p:cNvSpPr/>
            <p:nvPr/>
          </p:nvSpPr>
          <p:spPr>
            <a:xfrm rot="18900000">
              <a:off x="7164825" y="4497825"/>
              <a:ext cx="262822" cy="262822"/>
            </a:xfrm>
            <a:prstGeom prst="ellipse">
              <a:avLst/>
            </a:prstGeom>
            <a:solidFill>
              <a:srgbClr val="40586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D1C054FD-9301-7DE8-772A-D53B7C5AC6E0}"/>
                </a:ext>
              </a:extLst>
            </p:cNvPr>
            <p:cNvSpPr/>
            <p:nvPr/>
          </p:nvSpPr>
          <p:spPr>
            <a:xfrm rot="18900000">
              <a:off x="7170738" y="2103267"/>
              <a:ext cx="262822" cy="262822"/>
            </a:xfrm>
            <a:prstGeom prst="ellipse">
              <a:avLst/>
            </a:prstGeom>
            <a:solidFill>
              <a:srgbClr val="40586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0E08BCF5-31F3-9BF3-3C0E-588F4121C9D3}"/>
                </a:ext>
              </a:extLst>
            </p:cNvPr>
            <p:cNvCxnSpPr>
              <a:cxnSpLocks/>
              <a:stCxn id="9" idx="0"/>
              <a:endCxn id="5" idx="4"/>
            </p:cNvCxnSpPr>
            <p:nvPr/>
          </p:nvCxnSpPr>
          <p:spPr>
            <a:xfrm rot="18900000" flipH="1" flipV="1">
              <a:off x="5342939" y="2174372"/>
              <a:ext cx="1395" cy="1002555"/>
            </a:xfrm>
            <a:prstGeom prst="line">
              <a:avLst/>
            </a:prstGeom>
            <a:ln w="38100" cap="rnd">
              <a:solidFill>
                <a:srgbClr val="40586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98450732-2102-DA21-A9A5-8764E5B6E1C9}"/>
                </a:ext>
              </a:extLst>
            </p:cNvPr>
            <p:cNvCxnSpPr>
              <a:cxnSpLocks/>
              <a:stCxn id="9" idx="6"/>
              <a:endCxn id="8" idx="2"/>
            </p:cNvCxnSpPr>
            <p:nvPr/>
          </p:nvCxnSpPr>
          <p:spPr>
            <a:xfrm rot="18900000">
              <a:off x="6355092" y="2675820"/>
              <a:ext cx="998373" cy="5574"/>
            </a:xfrm>
            <a:prstGeom prst="line">
              <a:avLst/>
            </a:prstGeom>
            <a:ln w="38100" cap="rnd">
              <a:solidFill>
                <a:srgbClr val="40586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0A06D809-7B30-2D66-86A5-5A410623AC27}"/>
                </a:ext>
              </a:extLst>
            </p:cNvPr>
            <p:cNvCxnSpPr>
              <a:cxnSpLocks/>
              <a:stCxn id="9" idx="2"/>
              <a:endCxn id="6" idx="6"/>
            </p:cNvCxnSpPr>
            <p:nvPr/>
          </p:nvCxnSpPr>
          <p:spPr>
            <a:xfrm rot="18900000" flipH="1">
              <a:off x="4845026" y="4183913"/>
              <a:ext cx="1001161" cy="2787"/>
            </a:xfrm>
            <a:prstGeom prst="line">
              <a:avLst/>
            </a:prstGeom>
            <a:ln w="38100" cap="rnd">
              <a:solidFill>
                <a:srgbClr val="40586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63A5D832-BB16-2490-9CAC-558AD63BF9FE}"/>
                </a:ext>
              </a:extLst>
            </p:cNvPr>
            <p:cNvCxnSpPr>
              <a:cxnSpLocks/>
              <a:stCxn id="7" idx="0"/>
              <a:endCxn id="9" idx="4"/>
            </p:cNvCxnSpPr>
            <p:nvPr/>
          </p:nvCxnSpPr>
          <p:spPr>
            <a:xfrm rot="18900000" flipV="1">
              <a:off x="6850624" y="3684846"/>
              <a:ext cx="1395" cy="996979"/>
            </a:xfrm>
            <a:prstGeom prst="line">
              <a:avLst/>
            </a:prstGeom>
            <a:ln w="38100" cap="rnd">
              <a:solidFill>
                <a:srgbClr val="40586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C7B0D8EF-41F6-BFA9-6CDA-46426E1C1C68}"/>
                </a:ext>
              </a:extLst>
            </p:cNvPr>
            <p:cNvSpPr/>
            <p:nvPr/>
          </p:nvSpPr>
          <p:spPr>
            <a:xfrm rot="18900000">
              <a:off x="5532746" y="2863774"/>
              <a:ext cx="1132422" cy="1132422"/>
            </a:xfrm>
            <a:prstGeom prst="ellipse">
              <a:avLst/>
            </a:prstGeom>
            <a:solidFill>
              <a:srgbClr val="40586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73B6CB30-8118-9873-2CA4-2F2995126A79}"/>
              </a:ext>
            </a:extLst>
          </p:cNvPr>
          <p:cNvGrpSpPr/>
          <p:nvPr/>
        </p:nvGrpSpPr>
        <p:grpSpPr>
          <a:xfrm>
            <a:off x="7961090" y="4510023"/>
            <a:ext cx="2926080" cy="1290153"/>
            <a:chOff x="8921977" y="4652338"/>
            <a:chExt cx="2926080" cy="1290153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74B1F206-956E-9B0B-7C9C-905B31EFCCCD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BF321B90-7554-BB37-8DC7-B8DD2A9B029B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BF1C86DC-C5FB-88FD-DA33-DB64090C7163}"/>
              </a:ext>
            </a:extLst>
          </p:cNvPr>
          <p:cNvGrpSpPr/>
          <p:nvPr/>
        </p:nvGrpSpPr>
        <p:grpSpPr>
          <a:xfrm>
            <a:off x="1304830" y="4510023"/>
            <a:ext cx="2926080" cy="1290153"/>
            <a:chOff x="332936" y="4652338"/>
            <a:chExt cx="2926080" cy="1290153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E1774A4F-19EC-240F-6CAB-0376242BD66D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B3313258-D2D4-6FD0-F6AA-F8AFF1CF363D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2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2"/>
                </a:solidFill>
              </a:endParaRP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2B602344-7DA3-8ADE-BDAE-22FDDB93E703}"/>
              </a:ext>
            </a:extLst>
          </p:cNvPr>
          <p:cNvGrpSpPr/>
          <p:nvPr/>
        </p:nvGrpSpPr>
        <p:grpSpPr>
          <a:xfrm>
            <a:off x="7961090" y="1242150"/>
            <a:ext cx="2926080" cy="1290153"/>
            <a:chOff x="8921977" y="1242150"/>
            <a:chExt cx="2926080" cy="1290153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4CF468DE-1FA6-916E-62DB-8D845EC13927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4FE7E34B-754C-6476-2BE1-4167DB5F117E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1100580F-AEBB-1D5E-510C-2D26ADBCAD3B}"/>
              </a:ext>
            </a:extLst>
          </p:cNvPr>
          <p:cNvGrpSpPr/>
          <p:nvPr/>
        </p:nvGrpSpPr>
        <p:grpSpPr>
          <a:xfrm>
            <a:off x="1304830" y="1242150"/>
            <a:ext cx="2926080" cy="1290153"/>
            <a:chOff x="332936" y="2627766"/>
            <a:chExt cx="2926080" cy="1290153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ADFD65B1-39C0-EE42-B8AA-EB9F7D0082F9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CC0A8FAD-444D-132C-6199-547738D3D621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39" name="Graphic 38" descr="Lights On with solid fill">
            <a:extLst>
              <a:ext uri="{FF2B5EF4-FFF2-40B4-BE49-F238E27FC236}">
                <a16:creationId xmlns:a16="http://schemas.microsoft.com/office/drawing/2014/main" id="{160A7965-B86A-01DB-AE0F-D3A95F1508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24569" y="3055597"/>
            <a:ext cx="748776" cy="748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02281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9710</TotalTime>
  <Words>386</Words>
  <Application>Microsoft Office PowerPoint</Application>
  <PresentationFormat>Widescreen</PresentationFormat>
  <Paragraphs>25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4-Option Color Wheel Diagram – Slide Template</vt:lpstr>
      <vt:lpstr>4-Option Color Wheel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4-Option Color Wheel Diagram</dc:title>
  <dc:creator>PresentationGO.com</dc:creator>
  <dc:description>© Copyright PresentationGO.com - Do not distribute or sale without written permission.</dc:description>
  <cp:lastModifiedBy>Christophe Barroche</cp:lastModifiedBy>
  <cp:revision>62</cp:revision>
  <dcterms:created xsi:type="dcterms:W3CDTF">2014-11-26T05:14:11Z</dcterms:created>
  <dcterms:modified xsi:type="dcterms:W3CDTF">2025-10-23T20:45:24Z</dcterms:modified>
  <cp:category>Charts &amp; Diagrams</cp:category>
</cp:coreProperties>
</file>