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82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A6DE8-FC46-1407-EB59-34F63583A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085ABE-8433-1E34-CF84-D0712D555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D6D36-6B08-792F-F6B5-245689434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608FF-D239-9807-6500-E9C3ED839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20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7B12E-724A-DCD4-4680-BCFB51071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F0B6AD-EF79-4CBA-0784-911C882D8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55F551-8318-328C-7812-D037846E1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CFB69-7C65-C6DB-274E-707FF25D4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64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C0323-9872-F468-1D63-8ED13C61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A63944B-50C4-495D-01BB-7A4F559AB92C}"/>
              </a:ext>
            </a:extLst>
          </p:cNvPr>
          <p:cNvSpPr/>
          <p:nvPr/>
        </p:nvSpPr>
        <p:spPr>
          <a:xfrm>
            <a:off x="8155999" y="1485900"/>
            <a:ext cx="3102369" cy="4099560"/>
          </a:xfrm>
          <a:custGeom>
            <a:avLst/>
            <a:gdLst>
              <a:gd name="connsiteX0" fmla="*/ 0 w 2747010"/>
              <a:gd name="connsiteY0" fmla="*/ 0 h 3629978"/>
              <a:gd name="connsiteX1" fmla="*/ 196215 w 2747010"/>
              <a:gd name="connsiteY1" fmla="*/ 0 h 3629978"/>
              <a:gd name="connsiteX2" fmla="*/ 579120 w 2747010"/>
              <a:gd name="connsiteY2" fmla="*/ 0 h 3629978"/>
              <a:gd name="connsiteX3" fmla="*/ 2550795 w 2747010"/>
              <a:gd name="connsiteY3" fmla="*/ 0 h 3629978"/>
              <a:gd name="connsiteX4" fmla="*/ 2747010 w 2747010"/>
              <a:gd name="connsiteY4" fmla="*/ 196215 h 3629978"/>
              <a:gd name="connsiteX5" fmla="*/ 2747010 w 2747010"/>
              <a:gd name="connsiteY5" fmla="*/ 1118426 h 3629978"/>
              <a:gd name="connsiteX6" fmla="*/ 2712672 w 2747010"/>
              <a:gd name="connsiteY6" fmla="*/ 1226344 h 3629978"/>
              <a:gd name="connsiteX7" fmla="*/ 2354580 w 2747010"/>
              <a:gd name="connsiteY7" fmla="*/ 1765935 h 3629978"/>
              <a:gd name="connsiteX8" fmla="*/ 2354580 w 2747010"/>
              <a:gd name="connsiteY8" fmla="*/ 3433763 h 3629978"/>
              <a:gd name="connsiteX9" fmla="*/ 2158365 w 2747010"/>
              <a:gd name="connsiteY9" fmla="*/ 3629978 h 3629978"/>
              <a:gd name="connsiteX10" fmla="*/ 579120 w 2747010"/>
              <a:gd name="connsiteY10" fmla="*/ 3629978 h 3629978"/>
              <a:gd name="connsiteX11" fmla="*/ 196215 w 2747010"/>
              <a:gd name="connsiteY11" fmla="*/ 3629978 h 3629978"/>
              <a:gd name="connsiteX12" fmla="*/ 0 w 2747010"/>
              <a:gd name="connsiteY12" fmla="*/ 3629978 h 3629978"/>
              <a:gd name="connsiteX13" fmla="*/ 0 w 2747010"/>
              <a:gd name="connsiteY13" fmla="*/ 3433763 h 3629978"/>
              <a:gd name="connsiteX14" fmla="*/ 0 w 2747010"/>
              <a:gd name="connsiteY14" fmla="*/ 3271838 h 3629978"/>
              <a:gd name="connsiteX15" fmla="*/ 0 w 2747010"/>
              <a:gd name="connsiteY15" fmla="*/ 358140 h 3629978"/>
              <a:gd name="connsiteX16" fmla="*/ 0 w 2747010"/>
              <a:gd name="connsiteY16" fmla="*/ 196215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47010" h="3629978">
                <a:moveTo>
                  <a:pt x="0" y="0"/>
                </a:moveTo>
                <a:lnTo>
                  <a:pt x="196215" y="0"/>
                </a:lnTo>
                <a:lnTo>
                  <a:pt x="579120" y="0"/>
                </a:ln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579120" y="3629978"/>
                </a:lnTo>
                <a:lnTo>
                  <a:pt x="196215" y="3629978"/>
                </a:lnTo>
                <a:lnTo>
                  <a:pt x="0" y="3629978"/>
                </a:lnTo>
                <a:lnTo>
                  <a:pt x="0" y="3433763"/>
                </a:lnTo>
                <a:lnTo>
                  <a:pt x="0" y="3271838"/>
                </a:lnTo>
                <a:lnTo>
                  <a:pt x="0" y="358140"/>
                </a:lnTo>
                <a:lnTo>
                  <a:pt x="0" y="19621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9B5D28F-7940-CB7F-22CF-AD42CB590996}"/>
              </a:ext>
            </a:extLst>
          </p:cNvPr>
          <p:cNvSpPr/>
          <p:nvPr/>
        </p:nvSpPr>
        <p:spPr>
          <a:xfrm>
            <a:off x="8020271" y="1485900"/>
            <a:ext cx="1003160" cy="4099560"/>
          </a:xfrm>
          <a:custGeom>
            <a:avLst/>
            <a:gdLst>
              <a:gd name="connsiteX0" fmla="*/ 0 w 1003160"/>
              <a:gd name="connsiteY0" fmla="*/ 0 h 4099560"/>
              <a:gd name="connsiteX1" fmla="*/ 913490 w 1003160"/>
              <a:gd name="connsiteY1" fmla="*/ 0 h 4099560"/>
              <a:gd name="connsiteX2" fmla="*/ 938066 w 1003160"/>
              <a:gd name="connsiteY2" fmla="*/ 16606 h 4099560"/>
              <a:gd name="connsiteX3" fmla="*/ 1003160 w 1003160"/>
              <a:gd name="connsiteY3" fmla="*/ 173109 h 4099560"/>
              <a:gd name="connsiteX4" fmla="*/ 1003160 w 1003160"/>
              <a:gd name="connsiteY4" fmla="*/ 221598 h 4099560"/>
              <a:gd name="connsiteX5" fmla="*/ 1003160 w 1003160"/>
              <a:gd name="connsiteY5" fmla="*/ 425252 h 4099560"/>
              <a:gd name="connsiteX6" fmla="*/ 1003160 w 1003160"/>
              <a:gd name="connsiteY6" fmla="*/ 878563 h 4099560"/>
              <a:gd name="connsiteX7" fmla="*/ 1003160 w 1003160"/>
              <a:gd name="connsiteY7" fmla="*/ 1263108 h 4099560"/>
              <a:gd name="connsiteX8" fmla="*/ 1003160 w 1003160"/>
              <a:gd name="connsiteY8" fmla="*/ 1341571 h 4099560"/>
              <a:gd name="connsiteX9" fmla="*/ 964380 w 1003160"/>
              <a:gd name="connsiteY9" fmla="*/ 1463450 h 4099560"/>
              <a:gd name="connsiteX10" fmla="*/ 559965 w 1003160"/>
              <a:gd name="connsiteY10" fmla="*/ 2072843 h 4099560"/>
              <a:gd name="connsiteX11" fmla="*/ 559965 w 1003160"/>
              <a:gd name="connsiteY11" fmla="*/ 2894399 h 4099560"/>
              <a:gd name="connsiteX12" fmla="*/ 559965 w 1003160"/>
              <a:gd name="connsiteY12" fmla="*/ 3530912 h 4099560"/>
              <a:gd name="connsiteX13" fmla="*/ 559966 w 1003160"/>
              <a:gd name="connsiteY13" fmla="*/ 3530912 h 4099560"/>
              <a:gd name="connsiteX14" fmla="*/ 559966 w 1003160"/>
              <a:gd name="connsiteY14" fmla="*/ 3926450 h 4099560"/>
              <a:gd name="connsiteX15" fmla="*/ 494871 w 1003160"/>
              <a:gd name="connsiteY15" fmla="*/ 4082954 h 4099560"/>
              <a:gd name="connsiteX16" fmla="*/ 470294 w 1003160"/>
              <a:gd name="connsiteY16" fmla="*/ 4099560 h 4099560"/>
              <a:gd name="connsiteX17" fmla="*/ 1 w 1003160"/>
              <a:gd name="connsiteY17" fmla="*/ 4099560 h 4099560"/>
              <a:gd name="connsiteX18" fmla="*/ 0 w 1003160"/>
              <a:gd name="connsiteY18" fmla="*/ 4099560 h 4099560"/>
              <a:gd name="connsiteX19" fmla="*/ 0 w 1003160"/>
              <a:gd name="connsiteY19" fmla="*/ 425252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03160" h="4099560">
                <a:moveTo>
                  <a:pt x="0" y="0"/>
                </a:moveTo>
                <a:lnTo>
                  <a:pt x="913490" y="0"/>
                </a:lnTo>
                <a:lnTo>
                  <a:pt x="938066" y="16606"/>
                </a:lnTo>
                <a:cubicBezTo>
                  <a:pt x="978230" y="56770"/>
                  <a:pt x="1003160" y="112170"/>
                  <a:pt x="1003160" y="173109"/>
                </a:cubicBezTo>
                <a:lnTo>
                  <a:pt x="1003160" y="221598"/>
                </a:lnTo>
                <a:lnTo>
                  <a:pt x="1003160" y="425252"/>
                </a:lnTo>
                <a:lnTo>
                  <a:pt x="1003160" y="878563"/>
                </a:lnTo>
                <a:lnTo>
                  <a:pt x="1003160" y="1263108"/>
                </a:lnTo>
                <a:lnTo>
                  <a:pt x="1003160" y="1341571"/>
                </a:lnTo>
                <a:cubicBezTo>
                  <a:pt x="1003160" y="1385890"/>
                  <a:pt x="992080" y="1430210"/>
                  <a:pt x="964380" y="1463450"/>
                </a:cubicBezTo>
                <a:lnTo>
                  <a:pt x="559965" y="2072843"/>
                </a:lnTo>
                <a:lnTo>
                  <a:pt x="559965" y="2894399"/>
                </a:lnTo>
                <a:lnTo>
                  <a:pt x="559965" y="3530912"/>
                </a:lnTo>
                <a:lnTo>
                  <a:pt x="559966" y="3530912"/>
                </a:lnTo>
                <a:lnTo>
                  <a:pt x="559966" y="3926450"/>
                </a:lnTo>
                <a:cubicBezTo>
                  <a:pt x="559966" y="3987390"/>
                  <a:pt x="535036" y="4042789"/>
                  <a:pt x="494871" y="4082954"/>
                </a:cubicBezTo>
                <a:lnTo>
                  <a:pt x="470294" y="4099560"/>
                </a:lnTo>
                <a:lnTo>
                  <a:pt x="1" y="4099560"/>
                </a:lnTo>
                <a:lnTo>
                  <a:pt x="0" y="4099560"/>
                </a:lnTo>
                <a:lnTo>
                  <a:pt x="0" y="425252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D27A7E-69E5-50D9-3B5F-19A93FB1B6EE}"/>
              </a:ext>
            </a:extLst>
          </p:cNvPr>
          <p:cNvSpPr/>
          <p:nvPr/>
        </p:nvSpPr>
        <p:spPr>
          <a:xfrm>
            <a:off x="5748543" y="1485900"/>
            <a:ext cx="3102369" cy="4099560"/>
          </a:xfrm>
          <a:custGeom>
            <a:avLst/>
            <a:gdLst>
              <a:gd name="connsiteX0" fmla="*/ 0 w 2747010"/>
              <a:gd name="connsiteY0" fmla="*/ 0 h 3629978"/>
              <a:gd name="connsiteX1" fmla="*/ 196215 w 2747010"/>
              <a:gd name="connsiteY1" fmla="*/ 0 h 3629978"/>
              <a:gd name="connsiteX2" fmla="*/ 579120 w 2747010"/>
              <a:gd name="connsiteY2" fmla="*/ 0 h 3629978"/>
              <a:gd name="connsiteX3" fmla="*/ 2550795 w 2747010"/>
              <a:gd name="connsiteY3" fmla="*/ 0 h 3629978"/>
              <a:gd name="connsiteX4" fmla="*/ 2747010 w 2747010"/>
              <a:gd name="connsiteY4" fmla="*/ 196215 h 3629978"/>
              <a:gd name="connsiteX5" fmla="*/ 2747010 w 2747010"/>
              <a:gd name="connsiteY5" fmla="*/ 1118426 h 3629978"/>
              <a:gd name="connsiteX6" fmla="*/ 2712672 w 2747010"/>
              <a:gd name="connsiteY6" fmla="*/ 1226344 h 3629978"/>
              <a:gd name="connsiteX7" fmla="*/ 2354580 w 2747010"/>
              <a:gd name="connsiteY7" fmla="*/ 1765935 h 3629978"/>
              <a:gd name="connsiteX8" fmla="*/ 2354580 w 2747010"/>
              <a:gd name="connsiteY8" fmla="*/ 3433763 h 3629978"/>
              <a:gd name="connsiteX9" fmla="*/ 2158365 w 2747010"/>
              <a:gd name="connsiteY9" fmla="*/ 3629978 h 3629978"/>
              <a:gd name="connsiteX10" fmla="*/ 579120 w 2747010"/>
              <a:gd name="connsiteY10" fmla="*/ 3629978 h 3629978"/>
              <a:gd name="connsiteX11" fmla="*/ 196215 w 2747010"/>
              <a:gd name="connsiteY11" fmla="*/ 3629978 h 3629978"/>
              <a:gd name="connsiteX12" fmla="*/ 0 w 2747010"/>
              <a:gd name="connsiteY12" fmla="*/ 3629978 h 3629978"/>
              <a:gd name="connsiteX13" fmla="*/ 0 w 2747010"/>
              <a:gd name="connsiteY13" fmla="*/ 3433763 h 3629978"/>
              <a:gd name="connsiteX14" fmla="*/ 0 w 2747010"/>
              <a:gd name="connsiteY14" fmla="*/ 3271838 h 3629978"/>
              <a:gd name="connsiteX15" fmla="*/ 0 w 2747010"/>
              <a:gd name="connsiteY15" fmla="*/ 358140 h 3629978"/>
              <a:gd name="connsiteX16" fmla="*/ 0 w 2747010"/>
              <a:gd name="connsiteY16" fmla="*/ 196215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47010" h="3629978">
                <a:moveTo>
                  <a:pt x="0" y="0"/>
                </a:moveTo>
                <a:lnTo>
                  <a:pt x="196215" y="0"/>
                </a:lnTo>
                <a:lnTo>
                  <a:pt x="579120" y="0"/>
                </a:ln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579120" y="3629978"/>
                </a:lnTo>
                <a:lnTo>
                  <a:pt x="196215" y="3629978"/>
                </a:lnTo>
                <a:lnTo>
                  <a:pt x="0" y="3629978"/>
                </a:lnTo>
                <a:lnTo>
                  <a:pt x="0" y="3433763"/>
                </a:lnTo>
                <a:lnTo>
                  <a:pt x="0" y="3271838"/>
                </a:lnTo>
                <a:lnTo>
                  <a:pt x="0" y="358140"/>
                </a:lnTo>
                <a:lnTo>
                  <a:pt x="0" y="1962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43F5021-7CA8-8024-4D90-FB9B7384ECD3}"/>
              </a:ext>
            </a:extLst>
          </p:cNvPr>
          <p:cNvSpPr/>
          <p:nvPr/>
        </p:nvSpPr>
        <p:spPr>
          <a:xfrm>
            <a:off x="5612815" y="1485900"/>
            <a:ext cx="1003160" cy="4099560"/>
          </a:xfrm>
          <a:custGeom>
            <a:avLst/>
            <a:gdLst>
              <a:gd name="connsiteX0" fmla="*/ 0 w 1003160"/>
              <a:gd name="connsiteY0" fmla="*/ 0 h 4099560"/>
              <a:gd name="connsiteX1" fmla="*/ 913490 w 1003160"/>
              <a:gd name="connsiteY1" fmla="*/ 0 h 4099560"/>
              <a:gd name="connsiteX2" fmla="*/ 938066 w 1003160"/>
              <a:gd name="connsiteY2" fmla="*/ 16606 h 4099560"/>
              <a:gd name="connsiteX3" fmla="*/ 1003160 w 1003160"/>
              <a:gd name="connsiteY3" fmla="*/ 173109 h 4099560"/>
              <a:gd name="connsiteX4" fmla="*/ 1003160 w 1003160"/>
              <a:gd name="connsiteY4" fmla="*/ 221598 h 4099560"/>
              <a:gd name="connsiteX5" fmla="*/ 1003160 w 1003160"/>
              <a:gd name="connsiteY5" fmla="*/ 425252 h 4099560"/>
              <a:gd name="connsiteX6" fmla="*/ 1003160 w 1003160"/>
              <a:gd name="connsiteY6" fmla="*/ 878563 h 4099560"/>
              <a:gd name="connsiteX7" fmla="*/ 1003160 w 1003160"/>
              <a:gd name="connsiteY7" fmla="*/ 1263108 h 4099560"/>
              <a:gd name="connsiteX8" fmla="*/ 1003160 w 1003160"/>
              <a:gd name="connsiteY8" fmla="*/ 1341571 h 4099560"/>
              <a:gd name="connsiteX9" fmla="*/ 964380 w 1003160"/>
              <a:gd name="connsiteY9" fmla="*/ 1463450 h 4099560"/>
              <a:gd name="connsiteX10" fmla="*/ 559965 w 1003160"/>
              <a:gd name="connsiteY10" fmla="*/ 2072843 h 4099560"/>
              <a:gd name="connsiteX11" fmla="*/ 559965 w 1003160"/>
              <a:gd name="connsiteY11" fmla="*/ 2894399 h 4099560"/>
              <a:gd name="connsiteX12" fmla="*/ 559965 w 1003160"/>
              <a:gd name="connsiteY12" fmla="*/ 3530912 h 4099560"/>
              <a:gd name="connsiteX13" fmla="*/ 559966 w 1003160"/>
              <a:gd name="connsiteY13" fmla="*/ 3530912 h 4099560"/>
              <a:gd name="connsiteX14" fmla="*/ 559966 w 1003160"/>
              <a:gd name="connsiteY14" fmla="*/ 3926450 h 4099560"/>
              <a:gd name="connsiteX15" fmla="*/ 494871 w 1003160"/>
              <a:gd name="connsiteY15" fmla="*/ 4082954 h 4099560"/>
              <a:gd name="connsiteX16" fmla="*/ 470294 w 1003160"/>
              <a:gd name="connsiteY16" fmla="*/ 4099560 h 4099560"/>
              <a:gd name="connsiteX17" fmla="*/ 1 w 1003160"/>
              <a:gd name="connsiteY17" fmla="*/ 4099560 h 4099560"/>
              <a:gd name="connsiteX18" fmla="*/ 0 w 1003160"/>
              <a:gd name="connsiteY18" fmla="*/ 4099560 h 4099560"/>
              <a:gd name="connsiteX19" fmla="*/ 0 w 1003160"/>
              <a:gd name="connsiteY19" fmla="*/ 425252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03160" h="4099560">
                <a:moveTo>
                  <a:pt x="0" y="0"/>
                </a:moveTo>
                <a:lnTo>
                  <a:pt x="913490" y="0"/>
                </a:lnTo>
                <a:lnTo>
                  <a:pt x="938066" y="16606"/>
                </a:lnTo>
                <a:cubicBezTo>
                  <a:pt x="978230" y="56770"/>
                  <a:pt x="1003160" y="112170"/>
                  <a:pt x="1003160" y="173109"/>
                </a:cubicBezTo>
                <a:lnTo>
                  <a:pt x="1003160" y="221598"/>
                </a:lnTo>
                <a:lnTo>
                  <a:pt x="1003160" y="425252"/>
                </a:lnTo>
                <a:lnTo>
                  <a:pt x="1003160" y="878563"/>
                </a:lnTo>
                <a:lnTo>
                  <a:pt x="1003160" y="1263108"/>
                </a:lnTo>
                <a:lnTo>
                  <a:pt x="1003160" y="1341571"/>
                </a:lnTo>
                <a:cubicBezTo>
                  <a:pt x="1003160" y="1385890"/>
                  <a:pt x="992080" y="1430210"/>
                  <a:pt x="964380" y="1463450"/>
                </a:cubicBezTo>
                <a:lnTo>
                  <a:pt x="559965" y="2072843"/>
                </a:lnTo>
                <a:lnTo>
                  <a:pt x="559965" y="2894399"/>
                </a:lnTo>
                <a:lnTo>
                  <a:pt x="559965" y="3530912"/>
                </a:lnTo>
                <a:lnTo>
                  <a:pt x="559966" y="3530912"/>
                </a:lnTo>
                <a:lnTo>
                  <a:pt x="559966" y="3926450"/>
                </a:lnTo>
                <a:cubicBezTo>
                  <a:pt x="559966" y="3987390"/>
                  <a:pt x="535036" y="4042789"/>
                  <a:pt x="494871" y="4082954"/>
                </a:cubicBezTo>
                <a:lnTo>
                  <a:pt x="470294" y="4099560"/>
                </a:lnTo>
                <a:lnTo>
                  <a:pt x="1" y="4099560"/>
                </a:lnTo>
                <a:lnTo>
                  <a:pt x="0" y="4099560"/>
                </a:lnTo>
                <a:lnTo>
                  <a:pt x="0" y="42525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F67B54-7BD7-4055-9767-25D897A4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Folded Process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45CA3B1-1533-2B46-7D6F-A834F611599C}"/>
              </a:ext>
            </a:extLst>
          </p:cNvPr>
          <p:cNvSpPr/>
          <p:nvPr/>
        </p:nvSpPr>
        <p:spPr>
          <a:xfrm>
            <a:off x="3359483" y="1485900"/>
            <a:ext cx="3102369" cy="4099560"/>
          </a:xfrm>
          <a:custGeom>
            <a:avLst/>
            <a:gdLst>
              <a:gd name="connsiteX0" fmla="*/ 0 w 2747010"/>
              <a:gd name="connsiteY0" fmla="*/ 0 h 3629978"/>
              <a:gd name="connsiteX1" fmla="*/ 196215 w 2747010"/>
              <a:gd name="connsiteY1" fmla="*/ 0 h 3629978"/>
              <a:gd name="connsiteX2" fmla="*/ 579120 w 2747010"/>
              <a:gd name="connsiteY2" fmla="*/ 0 h 3629978"/>
              <a:gd name="connsiteX3" fmla="*/ 2550795 w 2747010"/>
              <a:gd name="connsiteY3" fmla="*/ 0 h 3629978"/>
              <a:gd name="connsiteX4" fmla="*/ 2747010 w 2747010"/>
              <a:gd name="connsiteY4" fmla="*/ 196215 h 3629978"/>
              <a:gd name="connsiteX5" fmla="*/ 2747010 w 2747010"/>
              <a:gd name="connsiteY5" fmla="*/ 1118426 h 3629978"/>
              <a:gd name="connsiteX6" fmla="*/ 2712672 w 2747010"/>
              <a:gd name="connsiteY6" fmla="*/ 1226344 h 3629978"/>
              <a:gd name="connsiteX7" fmla="*/ 2354580 w 2747010"/>
              <a:gd name="connsiteY7" fmla="*/ 1765935 h 3629978"/>
              <a:gd name="connsiteX8" fmla="*/ 2354580 w 2747010"/>
              <a:gd name="connsiteY8" fmla="*/ 3433763 h 3629978"/>
              <a:gd name="connsiteX9" fmla="*/ 2158365 w 2747010"/>
              <a:gd name="connsiteY9" fmla="*/ 3629978 h 3629978"/>
              <a:gd name="connsiteX10" fmla="*/ 579120 w 2747010"/>
              <a:gd name="connsiteY10" fmla="*/ 3629978 h 3629978"/>
              <a:gd name="connsiteX11" fmla="*/ 196215 w 2747010"/>
              <a:gd name="connsiteY11" fmla="*/ 3629978 h 3629978"/>
              <a:gd name="connsiteX12" fmla="*/ 0 w 2747010"/>
              <a:gd name="connsiteY12" fmla="*/ 3629978 h 3629978"/>
              <a:gd name="connsiteX13" fmla="*/ 0 w 2747010"/>
              <a:gd name="connsiteY13" fmla="*/ 3433763 h 3629978"/>
              <a:gd name="connsiteX14" fmla="*/ 0 w 2747010"/>
              <a:gd name="connsiteY14" fmla="*/ 3271838 h 3629978"/>
              <a:gd name="connsiteX15" fmla="*/ 0 w 2747010"/>
              <a:gd name="connsiteY15" fmla="*/ 358140 h 3629978"/>
              <a:gd name="connsiteX16" fmla="*/ 0 w 2747010"/>
              <a:gd name="connsiteY16" fmla="*/ 196215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47010" h="3629978">
                <a:moveTo>
                  <a:pt x="0" y="0"/>
                </a:moveTo>
                <a:lnTo>
                  <a:pt x="196215" y="0"/>
                </a:lnTo>
                <a:lnTo>
                  <a:pt x="579120" y="0"/>
                </a:ln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579120" y="3629978"/>
                </a:lnTo>
                <a:lnTo>
                  <a:pt x="196215" y="3629978"/>
                </a:lnTo>
                <a:lnTo>
                  <a:pt x="0" y="3629978"/>
                </a:lnTo>
                <a:lnTo>
                  <a:pt x="0" y="3433763"/>
                </a:lnTo>
                <a:lnTo>
                  <a:pt x="0" y="3271838"/>
                </a:lnTo>
                <a:lnTo>
                  <a:pt x="0" y="358140"/>
                </a:lnTo>
                <a:lnTo>
                  <a:pt x="0" y="1962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708E2D37-61C9-5711-8384-CBDD4EC3C200}"/>
              </a:ext>
            </a:extLst>
          </p:cNvPr>
          <p:cNvSpPr/>
          <p:nvPr/>
        </p:nvSpPr>
        <p:spPr>
          <a:xfrm>
            <a:off x="3205359" y="1485900"/>
            <a:ext cx="1003160" cy="4099560"/>
          </a:xfrm>
          <a:custGeom>
            <a:avLst/>
            <a:gdLst>
              <a:gd name="connsiteX0" fmla="*/ 0 w 1003160"/>
              <a:gd name="connsiteY0" fmla="*/ 0 h 4099560"/>
              <a:gd name="connsiteX1" fmla="*/ 913490 w 1003160"/>
              <a:gd name="connsiteY1" fmla="*/ 0 h 4099560"/>
              <a:gd name="connsiteX2" fmla="*/ 938066 w 1003160"/>
              <a:gd name="connsiteY2" fmla="*/ 16606 h 4099560"/>
              <a:gd name="connsiteX3" fmla="*/ 1003160 w 1003160"/>
              <a:gd name="connsiteY3" fmla="*/ 173109 h 4099560"/>
              <a:gd name="connsiteX4" fmla="*/ 1003160 w 1003160"/>
              <a:gd name="connsiteY4" fmla="*/ 221598 h 4099560"/>
              <a:gd name="connsiteX5" fmla="*/ 1003160 w 1003160"/>
              <a:gd name="connsiteY5" fmla="*/ 425252 h 4099560"/>
              <a:gd name="connsiteX6" fmla="*/ 1003160 w 1003160"/>
              <a:gd name="connsiteY6" fmla="*/ 878563 h 4099560"/>
              <a:gd name="connsiteX7" fmla="*/ 1003160 w 1003160"/>
              <a:gd name="connsiteY7" fmla="*/ 1263108 h 4099560"/>
              <a:gd name="connsiteX8" fmla="*/ 1003160 w 1003160"/>
              <a:gd name="connsiteY8" fmla="*/ 1341571 h 4099560"/>
              <a:gd name="connsiteX9" fmla="*/ 964380 w 1003160"/>
              <a:gd name="connsiteY9" fmla="*/ 1463450 h 4099560"/>
              <a:gd name="connsiteX10" fmla="*/ 559965 w 1003160"/>
              <a:gd name="connsiteY10" fmla="*/ 2072843 h 4099560"/>
              <a:gd name="connsiteX11" fmla="*/ 559965 w 1003160"/>
              <a:gd name="connsiteY11" fmla="*/ 2894399 h 4099560"/>
              <a:gd name="connsiteX12" fmla="*/ 559965 w 1003160"/>
              <a:gd name="connsiteY12" fmla="*/ 3530912 h 4099560"/>
              <a:gd name="connsiteX13" fmla="*/ 559966 w 1003160"/>
              <a:gd name="connsiteY13" fmla="*/ 3530912 h 4099560"/>
              <a:gd name="connsiteX14" fmla="*/ 559966 w 1003160"/>
              <a:gd name="connsiteY14" fmla="*/ 3926450 h 4099560"/>
              <a:gd name="connsiteX15" fmla="*/ 494871 w 1003160"/>
              <a:gd name="connsiteY15" fmla="*/ 4082954 h 4099560"/>
              <a:gd name="connsiteX16" fmla="*/ 470294 w 1003160"/>
              <a:gd name="connsiteY16" fmla="*/ 4099560 h 4099560"/>
              <a:gd name="connsiteX17" fmla="*/ 1 w 1003160"/>
              <a:gd name="connsiteY17" fmla="*/ 4099560 h 4099560"/>
              <a:gd name="connsiteX18" fmla="*/ 0 w 1003160"/>
              <a:gd name="connsiteY18" fmla="*/ 4099560 h 4099560"/>
              <a:gd name="connsiteX19" fmla="*/ 0 w 1003160"/>
              <a:gd name="connsiteY19" fmla="*/ 425252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03160" h="4099560">
                <a:moveTo>
                  <a:pt x="0" y="0"/>
                </a:moveTo>
                <a:lnTo>
                  <a:pt x="913490" y="0"/>
                </a:lnTo>
                <a:lnTo>
                  <a:pt x="938066" y="16606"/>
                </a:lnTo>
                <a:cubicBezTo>
                  <a:pt x="978230" y="56770"/>
                  <a:pt x="1003160" y="112170"/>
                  <a:pt x="1003160" y="173109"/>
                </a:cubicBezTo>
                <a:lnTo>
                  <a:pt x="1003160" y="221598"/>
                </a:lnTo>
                <a:lnTo>
                  <a:pt x="1003160" y="425252"/>
                </a:lnTo>
                <a:lnTo>
                  <a:pt x="1003160" y="878563"/>
                </a:lnTo>
                <a:lnTo>
                  <a:pt x="1003160" y="1263108"/>
                </a:lnTo>
                <a:lnTo>
                  <a:pt x="1003160" y="1341571"/>
                </a:lnTo>
                <a:cubicBezTo>
                  <a:pt x="1003160" y="1385890"/>
                  <a:pt x="992080" y="1430210"/>
                  <a:pt x="964380" y="1463450"/>
                </a:cubicBezTo>
                <a:lnTo>
                  <a:pt x="559965" y="2072843"/>
                </a:lnTo>
                <a:lnTo>
                  <a:pt x="559965" y="2894399"/>
                </a:lnTo>
                <a:lnTo>
                  <a:pt x="559965" y="3530912"/>
                </a:lnTo>
                <a:lnTo>
                  <a:pt x="559966" y="3530912"/>
                </a:lnTo>
                <a:lnTo>
                  <a:pt x="559966" y="3926450"/>
                </a:lnTo>
                <a:cubicBezTo>
                  <a:pt x="559966" y="3987390"/>
                  <a:pt x="535036" y="4042789"/>
                  <a:pt x="494871" y="4082954"/>
                </a:cubicBezTo>
                <a:lnTo>
                  <a:pt x="470294" y="4099560"/>
                </a:lnTo>
                <a:lnTo>
                  <a:pt x="1" y="4099560"/>
                </a:lnTo>
                <a:lnTo>
                  <a:pt x="0" y="4099560"/>
                </a:lnTo>
                <a:lnTo>
                  <a:pt x="0" y="42525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27FCF8-8248-BBE4-CB46-337514863653}"/>
              </a:ext>
            </a:extLst>
          </p:cNvPr>
          <p:cNvSpPr/>
          <p:nvPr/>
        </p:nvSpPr>
        <p:spPr>
          <a:xfrm>
            <a:off x="933631" y="1485900"/>
            <a:ext cx="3102369" cy="4099560"/>
          </a:xfrm>
          <a:custGeom>
            <a:avLst/>
            <a:gdLst>
              <a:gd name="connsiteX0" fmla="*/ 196215 w 2747010"/>
              <a:gd name="connsiteY0" fmla="*/ 0 h 3629978"/>
              <a:gd name="connsiteX1" fmla="*/ 2550795 w 2747010"/>
              <a:gd name="connsiteY1" fmla="*/ 0 h 3629978"/>
              <a:gd name="connsiteX2" fmla="*/ 2747010 w 2747010"/>
              <a:gd name="connsiteY2" fmla="*/ 196215 h 3629978"/>
              <a:gd name="connsiteX3" fmla="*/ 2747010 w 2747010"/>
              <a:gd name="connsiteY3" fmla="*/ 1118426 h 3629978"/>
              <a:gd name="connsiteX4" fmla="*/ 2712672 w 2747010"/>
              <a:gd name="connsiteY4" fmla="*/ 1226344 h 3629978"/>
              <a:gd name="connsiteX5" fmla="*/ 2354580 w 2747010"/>
              <a:gd name="connsiteY5" fmla="*/ 1765935 h 3629978"/>
              <a:gd name="connsiteX6" fmla="*/ 2354580 w 2747010"/>
              <a:gd name="connsiteY6" fmla="*/ 3433763 h 3629978"/>
              <a:gd name="connsiteX7" fmla="*/ 2158365 w 2747010"/>
              <a:gd name="connsiteY7" fmla="*/ 3629978 h 3629978"/>
              <a:gd name="connsiteX8" fmla="*/ 196215 w 2747010"/>
              <a:gd name="connsiteY8" fmla="*/ 3629978 h 3629978"/>
              <a:gd name="connsiteX9" fmla="*/ 0 w 2747010"/>
              <a:gd name="connsiteY9" fmla="*/ 3433763 h 3629978"/>
              <a:gd name="connsiteX10" fmla="*/ 0 w 2747010"/>
              <a:gd name="connsiteY10" fmla="*/ 196215 h 3629978"/>
              <a:gd name="connsiteX11" fmla="*/ 196215 w 2747010"/>
              <a:gd name="connsiteY11" fmla="*/ 0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47010" h="3629978">
                <a:moveTo>
                  <a:pt x="196215" y="0"/>
                </a:move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196215" y="3629978"/>
                </a:lnTo>
                <a:cubicBezTo>
                  <a:pt x="88297" y="3629978"/>
                  <a:pt x="0" y="3541681"/>
                  <a:pt x="0" y="3433763"/>
                </a:cubicBezTo>
                <a:lnTo>
                  <a:pt x="0" y="196215"/>
                </a:lnTo>
                <a:cubicBezTo>
                  <a:pt x="0" y="88297"/>
                  <a:pt x="88297" y="0"/>
                  <a:pt x="19621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1233C9-492F-365A-467E-E3394C77FB0D}"/>
              </a:ext>
            </a:extLst>
          </p:cNvPr>
          <p:cNvSpPr txBox="1"/>
          <p:nvPr/>
        </p:nvSpPr>
        <p:spPr>
          <a:xfrm>
            <a:off x="3030036" y="18751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19ECAA-6C4B-3260-42E1-29A4973DF8D4}"/>
              </a:ext>
            </a:extLst>
          </p:cNvPr>
          <p:cNvSpPr txBox="1"/>
          <p:nvPr/>
        </p:nvSpPr>
        <p:spPr>
          <a:xfrm>
            <a:off x="5455888" y="18751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F6B01F-23C8-6332-DA8D-2FBA0245087A}"/>
              </a:ext>
            </a:extLst>
          </p:cNvPr>
          <p:cNvSpPr txBox="1"/>
          <p:nvPr/>
        </p:nvSpPr>
        <p:spPr>
          <a:xfrm>
            <a:off x="7844948" y="18751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0B37D-3394-C7AD-A5D9-F2F2317E184D}"/>
              </a:ext>
            </a:extLst>
          </p:cNvPr>
          <p:cNvSpPr txBox="1"/>
          <p:nvPr/>
        </p:nvSpPr>
        <p:spPr>
          <a:xfrm>
            <a:off x="10252404" y="187843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4B421E-99BF-1E26-AF47-9F87744F6594}"/>
              </a:ext>
            </a:extLst>
          </p:cNvPr>
          <p:cNvGrpSpPr/>
          <p:nvPr/>
        </p:nvGrpSpPr>
        <p:grpSpPr>
          <a:xfrm>
            <a:off x="1372752" y="3535680"/>
            <a:ext cx="1822838" cy="1659485"/>
            <a:chOff x="332936" y="2627766"/>
            <a:chExt cx="2926080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C90547-109F-6C31-A6B7-233ED7347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4180C1-B2D6-D9D1-9CD8-1CA68E6624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83F02A1-318E-848D-A268-5F2999F2CF7F}"/>
              </a:ext>
            </a:extLst>
          </p:cNvPr>
          <p:cNvGrpSpPr/>
          <p:nvPr/>
        </p:nvGrpSpPr>
        <p:grpSpPr>
          <a:xfrm>
            <a:off x="3968835" y="3535680"/>
            <a:ext cx="1822838" cy="1659485"/>
            <a:chOff x="332936" y="2627766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61C84D-E60E-6E89-3DB5-631503E3801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9DFD31-FF62-30D8-B4E4-27EB4FBBDC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3BB6EDD-3EA1-B10A-E46E-5758D4541AE5}"/>
              </a:ext>
            </a:extLst>
          </p:cNvPr>
          <p:cNvGrpSpPr/>
          <p:nvPr/>
        </p:nvGrpSpPr>
        <p:grpSpPr>
          <a:xfrm>
            <a:off x="6351399" y="3535683"/>
            <a:ext cx="1859395" cy="1659165"/>
            <a:chOff x="332936" y="2679888"/>
            <a:chExt cx="2926080" cy="147184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5DB2F69-9B48-D064-09D6-81DE935E6BD6}"/>
                </a:ext>
              </a:extLst>
            </p:cNvPr>
            <p:cNvSpPr txBox="1"/>
            <p:nvPr/>
          </p:nvSpPr>
          <p:spPr>
            <a:xfrm>
              <a:off x="332936" y="2679888"/>
              <a:ext cx="2926080" cy="4095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F551A88-6912-7E5B-03B3-FC11CDC308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48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72EAE4E-C5ED-2CAE-47D9-1CD0734225F2}"/>
              </a:ext>
            </a:extLst>
          </p:cNvPr>
          <p:cNvGrpSpPr/>
          <p:nvPr/>
        </p:nvGrpSpPr>
        <p:grpSpPr>
          <a:xfrm>
            <a:off x="8770521" y="3535683"/>
            <a:ext cx="1859395" cy="1659165"/>
            <a:chOff x="332936" y="2679888"/>
            <a:chExt cx="2926080" cy="147184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1B14D8C-FC4B-2E11-ABEF-027D28BADA5E}"/>
                </a:ext>
              </a:extLst>
            </p:cNvPr>
            <p:cNvSpPr txBox="1"/>
            <p:nvPr/>
          </p:nvSpPr>
          <p:spPr>
            <a:xfrm>
              <a:off x="332936" y="2679888"/>
              <a:ext cx="2926080" cy="4095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F1E736-2E10-3F07-D8E0-D12537B6A1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48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9DC838A5-5519-8F3E-0ADF-3D9AF5F12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72691" y="2712720"/>
            <a:ext cx="822960" cy="822960"/>
          </a:xfrm>
          <a:prstGeom prst="rect">
            <a:avLst/>
          </a:prstGeom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885EFE78-BA50-A7D9-3D5C-87209EEA0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73826" y="2712720"/>
            <a:ext cx="822960" cy="822960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7C6F1043-FF1D-B80F-1243-3816B337F8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9616" y="2712720"/>
            <a:ext cx="822960" cy="822960"/>
          </a:xfrm>
          <a:prstGeom prst="rect">
            <a:avLst/>
          </a:prstGeom>
        </p:spPr>
      </p:pic>
      <p:pic>
        <p:nvPicPr>
          <p:cNvPr id="29" name="Graphic 28" descr="Trophy with solid fill">
            <a:extLst>
              <a:ext uri="{FF2B5EF4-FFF2-40B4-BE49-F238E27FC236}">
                <a16:creationId xmlns:a16="http://schemas.microsoft.com/office/drawing/2014/main" id="{C64EA9EF-0BF0-294F-5A67-87D9208BEA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88738" y="2712720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8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E6137-8904-A108-0CE7-2DFF4127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329017C-AB0E-7170-777D-E1ACFF8DA43F}"/>
              </a:ext>
            </a:extLst>
          </p:cNvPr>
          <p:cNvSpPr/>
          <p:nvPr/>
        </p:nvSpPr>
        <p:spPr>
          <a:xfrm>
            <a:off x="8155999" y="1485900"/>
            <a:ext cx="3102369" cy="4099560"/>
          </a:xfrm>
          <a:custGeom>
            <a:avLst/>
            <a:gdLst>
              <a:gd name="connsiteX0" fmla="*/ 0 w 2747010"/>
              <a:gd name="connsiteY0" fmla="*/ 0 h 3629978"/>
              <a:gd name="connsiteX1" fmla="*/ 196215 w 2747010"/>
              <a:gd name="connsiteY1" fmla="*/ 0 h 3629978"/>
              <a:gd name="connsiteX2" fmla="*/ 579120 w 2747010"/>
              <a:gd name="connsiteY2" fmla="*/ 0 h 3629978"/>
              <a:gd name="connsiteX3" fmla="*/ 2550795 w 2747010"/>
              <a:gd name="connsiteY3" fmla="*/ 0 h 3629978"/>
              <a:gd name="connsiteX4" fmla="*/ 2747010 w 2747010"/>
              <a:gd name="connsiteY4" fmla="*/ 196215 h 3629978"/>
              <a:gd name="connsiteX5" fmla="*/ 2747010 w 2747010"/>
              <a:gd name="connsiteY5" fmla="*/ 1118426 h 3629978"/>
              <a:gd name="connsiteX6" fmla="*/ 2712672 w 2747010"/>
              <a:gd name="connsiteY6" fmla="*/ 1226344 h 3629978"/>
              <a:gd name="connsiteX7" fmla="*/ 2354580 w 2747010"/>
              <a:gd name="connsiteY7" fmla="*/ 1765935 h 3629978"/>
              <a:gd name="connsiteX8" fmla="*/ 2354580 w 2747010"/>
              <a:gd name="connsiteY8" fmla="*/ 3433763 h 3629978"/>
              <a:gd name="connsiteX9" fmla="*/ 2158365 w 2747010"/>
              <a:gd name="connsiteY9" fmla="*/ 3629978 h 3629978"/>
              <a:gd name="connsiteX10" fmla="*/ 579120 w 2747010"/>
              <a:gd name="connsiteY10" fmla="*/ 3629978 h 3629978"/>
              <a:gd name="connsiteX11" fmla="*/ 196215 w 2747010"/>
              <a:gd name="connsiteY11" fmla="*/ 3629978 h 3629978"/>
              <a:gd name="connsiteX12" fmla="*/ 0 w 2747010"/>
              <a:gd name="connsiteY12" fmla="*/ 3629978 h 3629978"/>
              <a:gd name="connsiteX13" fmla="*/ 0 w 2747010"/>
              <a:gd name="connsiteY13" fmla="*/ 3433763 h 3629978"/>
              <a:gd name="connsiteX14" fmla="*/ 0 w 2747010"/>
              <a:gd name="connsiteY14" fmla="*/ 3271838 h 3629978"/>
              <a:gd name="connsiteX15" fmla="*/ 0 w 2747010"/>
              <a:gd name="connsiteY15" fmla="*/ 358140 h 3629978"/>
              <a:gd name="connsiteX16" fmla="*/ 0 w 2747010"/>
              <a:gd name="connsiteY16" fmla="*/ 196215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47010" h="3629978">
                <a:moveTo>
                  <a:pt x="0" y="0"/>
                </a:moveTo>
                <a:lnTo>
                  <a:pt x="196215" y="0"/>
                </a:lnTo>
                <a:lnTo>
                  <a:pt x="579120" y="0"/>
                </a:ln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579120" y="3629978"/>
                </a:lnTo>
                <a:lnTo>
                  <a:pt x="196215" y="3629978"/>
                </a:lnTo>
                <a:lnTo>
                  <a:pt x="0" y="3629978"/>
                </a:lnTo>
                <a:lnTo>
                  <a:pt x="0" y="3433763"/>
                </a:lnTo>
                <a:lnTo>
                  <a:pt x="0" y="3271838"/>
                </a:lnTo>
                <a:lnTo>
                  <a:pt x="0" y="358140"/>
                </a:lnTo>
                <a:lnTo>
                  <a:pt x="0" y="1962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1D5AABB-766D-45ED-FAF8-AF4C188B3A74}"/>
              </a:ext>
            </a:extLst>
          </p:cNvPr>
          <p:cNvSpPr/>
          <p:nvPr/>
        </p:nvSpPr>
        <p:spPr>
          <a:xfrm>
            <a:off x="8020271" y="1485900"/>
            <a:ext cx="1003160" cy="4099560"/>
          </a:xfrm>
          <a:custGeom>
            <a:avLst/>
            <a:gdLst>
              <a:gd name="connsiteX0" fmla="*/ 0 w 1003160"/>
              <a:gd name="connsiteY0" fmla="*/ 0 h 4099560"/>
              <a:gd name="connsiteX1" fmla="*/ 913490 w 1003160"/>
              <a:gd name="connsiteY1" fmla="*/ 0 h 4099560"/>
              <a:gd name="connsiteX2" fmla="*/ 938066 w 1003160"/>
              <a:gd name="connsiteY2" fmla="*/ 16606 h 4099560"/>
              <a:gd name="connsiteX3" fmla="*/ 1003160 w 1003160"/>
              <a:gd name="connsiteY3" fmla="*/ 173109 h 4099560"/>
              <a:gd name="connsiteX4" fmla="*/ 1003160 w 1003160"/>
              <a:gd name="connsiteY4" fmla="*/ 221598 h 4099560"/>
              <a:gd name="connsiteX5" fmla="*/ 1003160 w 1003160"/>
              <a:gd name="connsiteY5" fmla="*/ 425252 h 4099560"/>
              <a:gd name="connsiteX6" fmla="*/ 1003160 w 1003160"/>
              <a:gd name="connsiteY6" fmla="*/ 878563 h 4099560"/>
              <a:gd name="connsiteX7" fmla="*/ 1003160 w 1003160"/>
              <a:gd name="connsiteY7" fmla="*/ 1263108 h 4099560"/>
              <a:gd name="connsiteX8" fmla="*/ 1003160 w 1003160"/>
              <a:gd name="connsiteY8" fmla="*/ 1341571 h 4099560"/>
              <a:gd name="connsiteX9" fmla="*/ 964380 w 1003160"/>
              <a:gd name="connsiteY9" fmla="*/ 1463450 h 4099560"/>
              <a:gd name="connsiteX10" fmla="*/ 559965 w 1003160"/>
              <a:gd name="connsiteY10" fmla="*/ 2072843 h 4099560"/>
              <a:gd name="connsiteX11" fmla="*/ 559965 w 1003160"/>
              <a:gd name="connsiteY11" fmla="*/ 2894399 h 4099560"/>
              <a:gd name="connsiteX12" fmla="*/ 559965 w 1003160"/>
              <a:gd name="connsiteY12" fmla="*/ 3530912 h 4099560"/>
              <a:gd name="connsiteX13" fmla="*/ 559966 w 1003160"/>
              <a:gd name="connsiteY13" fmla="*/ 3530912 h 4099560"/>
              <a:gd name="connsiteX14" fmla="*/ 559966 w 1003160"/>
              <a:gd name="connsiteY14" fmla="*/ 3926450 h 4099560"/>
              <a:gd name="connsiteX15" fmla="*/ 494871 w 1003160"/>
              <a:gd name="connsiteY15" fmla="*/ 4082954 h 4099560"/>
              <a:gd name="connsiteX16" fmla="*/ 470294 w 1003160"/>
              <a:gd name="connsiteY16" fmla="*/ 4099560 h 4099560"/>
              <a:gd name="connsiteX17" fmla="*/ 1 w 1003160"/>
              <a:gd name="connsiteY17" fmla="*/ 4099560 h 4099560"/>
              <a:gd name="connsiteX18" fmla="*/ 0 w 1003160"/>
              <a:gd name="connsiteY18" fmla="*/ 4099560 h 4099560"/>
              <a:gd name="connsiteX19" fmla="*/ 0 w 1003160"/>
              <a:gd name="connsiteY19" fmla="*/ 425252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03160" h="4099560">
                <a:moveTo>
                  <a:pt x="0" y="0"/>
                </a:moveTo>
                <a:lnTo>
                  <a:pt x="913490" y="0"/>
                </a:lnTo>
                <a:lnTo>
                  <a:pt x="938066" y="16606"/>
                </a:lnTo>
                <a:cubicBezTo>
                  <a:pt x="978230" y="56770"/>
                  <a:pt x="1003160" y="112170"/>
                  <a:pt x="1003160" y="173109"/>
                </a:cubicBezTo>
                <a:lnTo>
                  <a:pt x="1003160" y="221598"/>
                </a:lnTo>
                <a:lnTo>
                  <a:pt x="1003160" y="425252"/>
                </a:lnTo>
                <a:lnTo>
                  <a:pt x="1003160" y="878563"/>
                </a:lnTo>
                <a:lnTo>
                  <a:pt x="1003160" y="1263108"/>
                </a:lnTo>
                <a:lnTo>
                  <a:pt x="1003160" y="1341571"/>
                </a:lnTo>
                <a:cubicBezTo>
                  <a:pt x="1003160" y="1385890"/>
                  <a:pt x="992080" y="1430210"/>
                  <a:pt x="964380" y="1463450"/>
                </a:cubicBezTo>
                <a:lnTo>
                  <a:pt x="559965" y="2072843"/>
                </a:lnTo>
                <a:lnTo>
                  <a:pt x="559965" y="2894399"/>
                </a:lnTo>
                <a:lnTo>
                  <a:pt x="559965" y="3530912"/>
                </a:lnTo>
                <a:lnTo>
                  <a:pt x="559966" y="3530912"/>
                </a:lnTo>
                <a:lnTo>
                  <a:pt x="559966" y="3926450"/>
                </a:lnTo>
                <a:cubicBezTo>
                  <a:pt x="559966" y="3987390"/>
                  <a:pt x="535036" y="4042789"/>
                  <a:pt x="494871" y="4082954"/>
                </a:cubicBezTo>
                <a:lnTo>
                  <a:pt x="470294" y="4099560"/>
                </a:lnTo>
                <a:lnTo>
                  <a:pt x="1" y="4099560"/>
                </a:lnTo>
                <a:lnTo>
                  <a:pt x="0" y="4099560"/>
                </a:lnTo>
                <a:lnTo>
                  <a:pt x="0" y="42525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335CEB-6CE8-4D78-CE86-E5CD96C19576}"/>
              </a:ext>
            </a:extLst>
          </p:cNvPr>
          <p:cNvSpPr/>
          <p:nvPr/>
        </p:nvSpPr>
        <p:spPr>
          <a:xfrm>
            <a:off x="5748543" y="1485900"/>
            <a:ext cx="3102369" cy="4099560"/>
          </a:xfrm>
          <a:custGeom>
            <a:avLst/>
            <a:gdLst>
              <a:gd name="connsiteX0" fmla="*/ 0 w 2747010"/>
              <a:gd name="connsiteY0" fmla="*/ 0 h 3629978"/>
              <a:gd name="connsiteX1" fmla="*/ 196215 w 2747010"/>
              <a:gd name="connsiteY1" fmla="*/ 0 h 3629978"/>
              <a:gd name="connsiteX2" fmla="*/ 579120 w 2747010"/>
              <a:gd name="connsiteY2" fmla="*/ 0 h 3629978"/>
              <a:gd name="connsiteX3" fmla="*/ 2550795 w 2747010"/>
              <a:gd name="connsiteY3" fmla="*/ 0 h 3629978"/>
              <a:gd name="connsiteX4" fmla="*/ 2747010 w 2747010"/>
              <a:gd name="connsiteY4" fmla="*/ 196215 h 3629978"/>
              <a:gd name="connsiteX5" fmla="*/ 2747010 w 2747010"/>
              <a:gd name="connsiteY5" fmla="*/ 1118426 h 3629978"/>
              <a:gd name="connsiteX6" fmla="*/ 2712672 w 2747010"/>
              <a:gd name="connsiteY6" fmla="*/ 1226344 h 3629978"/>
              <a:gd name="connsiteX7" fmla="*/ 2354580 w 2747010"/>
              <a:gd name="connsiteY7" fmla="*/ 1765935 h 3629978"/>
              <a:gd name="connsiteX8" fmla="*/ 2354580 w 2747010"/>
              <a:gd name="connsiteY8" fmla="*/ 3433763 h 3629978"/>
              <a:gd name="connsiteX9" fmla="*/ 2158365 w 2747010"/>
              <a:gd name="connsiteY9" fmla="*/ 3629978 h 3629978"/>
              <a:gd name="connsiteX10" fmla="*/ 579120 w 2747010"/>
              <a:gd name="connsiteY10" fmla="*/ 3629978 h 3629978"/>
              <a:gd name="connsiteX11" fmla="*/ 196215 w 2747010"/>
              <a:gd name="connsiteY11" fmla="*/ 3629978 h 3629978"/>
              <a:gd name="connsiteX12" fmla="*/ 0 w 2747010"/>
              <a:gd name="connsiteY12" fmla="*/ 3629978 h 3629978"/>
              <a:gd name="connsiteX13" fmla="*/ 0 w 2747010"/>
              <a:gd name="connsiteY13" fmla="*/ 3433763 h 3629978"/>
              <a:gd name="connsiteX14" fmla="*/ 0 w 2747010"/>
              <a:gd name="connsiteY14" fmla="*/ 3271838 h 3629978"/>
              <a:gd name="connsiteX15" fmla="*/ 0 w 2747010"/>
              <a:gd name="connsiteY15" fmla="*/ 358140 h 3629978"/>
              <a:gd name="connsiteX16" fmla="*/ 0 w 2747010"/>
              <a:gd name="connsiteY16" fmla="*/ 196215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47010" h="3629978">
                <a:moveTo>
                  <a:pt x="0" y="0"/>
                </a:moveTo>
                <a:lnTo>
                  <a:pt x="196215" y="0"/>
                </a:lnTo>
                <a:lnTo>
                  <a:pt x="579120" y="0"/>
                </a:ln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579120" y="3629978"/>
                </a:lnTo>
                <a:lnTo>
                  <a:pt x="196215" y="3629978"/>
                </a:lnTo>
                <a:lnTo>
                  <a:pt x="0" y="3629978"/>
                </a:lnTo>
                <a:lnTo>
                  <a:pt x="0" y="3433763"/>
                </a:lnTo>
                <a:lnTo>
                  <a:pt x="0" y="3271838"/>
                </a:lnTo>
                <a:lnTo>
                  <a:pt x="0" y="358140"/>
                </a:lnTo>
                <a:lnTo>
                  <a:pt x="0" y="1962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59CCF26-92E7-4AE2-084B-412EEF2BE36A}"/>
              </a:ext>
            </a:extLst>
          </p:cNvPr>
          <p:cNvSpPr/>
          <p:nvPr/>
        </p:nvSpPr>
        <p:spPr>
          <a:xfrm>
            <a:off x="5612815" y="1485900"/>
            <a:ext cx="1003160" cy="4099560"/>
          </a:xfrm>
          <a:custGeom>
            <a:avLst/>
            <a:gdLst>
              <a:gd name="connsiteX0" fmla="*/ 0 w 1003160"/>
              <a:gd name="connsiteY0" fmla="*/ 0 h 4099560"/>
              <a:gd name="connsiteX1" fmla="*/ 913490 w 1003160"/>
              <a:gd name="connsiteY1" fmla="*/ 0 h 4099560"/>
              <a:gd name="connsiteX2" fmla="*/ 938066 w 1003160"/>
              <a:gd name="connsiteY2" fmla="*/ 16606 h 4099560"/>
              <a:gd name="connsiteX3" fmla="*/ 1003160 w 1003160"/>
              <a:gd name="connsiteY3" fmla="*/ 173109 h 4099560"/>
              <a:gd name="connsiteX4" fmla="*/ 1003160 w 1003160"/>
              <a:gd name="connsiteY4" fmla="*/ 221598 h 4099560"/>
              <a:gd name="connsiteX5" fmla="*/ 1003160 w 1003160"/>
              <a:gd name="connsiteY5" fmla="*/ 425252 h 4099560"/>
              <a:gd name="connsiteX6" fmla="*/ 1003160 w 1003160"/>
              <a:gd name="connsiteY6" fmla="*/ 878563 h 4099560"/>
              <a:gd name="connsiteX7" fmla="*/ 1003160 w 1003160"/>
              <a:gd name="connsiteY7" fmla="*/ 1263108 h 4099560"/>
              <a:gd name="connsiteX8" fmla="*/ 1003160 w 1003160"/>
              <a:gd name="connsiteY8" fmla="*/ 1341571 h 4099560"/>
              <a:gd name="connsiteX9" fmla="*/ 964380 w 1003160"/>
              <a:gd name="connsiteY9" fmla="*/ 1463450 h 4099560"/>
              <a:gd name="connsiteX10" fmla="*/ 559965 w 1003160"/>
              <a:gd name="connsiteY10" fmla="*/ 2072843 h 4099560"/>
              <a:gd name="connsiteX11" fmla="*/ 559965 w 1003160"/>
              <a:gd name="connsiteY11" fmla="*/ 2894399 h 4099560"/>
              <a:gd name="connsiteX12" fmla="*/ 559965 w 1003160"/>
              <a:gd name="connsiteY12" fmla="*/ 3530912 h 4099560"/>
              <a:gd name="connsiteX13" fmla="*/ 559966 w 1003160"/>
              <a:gd name="connsiteY13" fmla="*/ 3530912 h 4099560"/>
              <a:gd name="connsiteX14" fmla="*/ 559966 w 1003160"/>
              <a:gd name="connsiteY14" fmla="*/ 3926450 h 4099560"/>
              <a:gd name="connsiteX15" fmla="*/ 494871 w 1003160"/>
              <a:gd name="connsiteY15" fmla="*/ 4082954 h 4099560"/>
              <a:gd name="connsiteX16" fmla="*/ 470294 w 1003160"/>
              <a:gd name="connsiteY16" fmla="*/ 4099560 h 4099560"/>
              <a:gd name="connsiteX17" fmla="*/ 1 w 1003160"/>
              <a:gd name="connsiteY17" fmla="*/ 4099560 h 4099560"/>
              <a:gd name="connsiteX18" fmla="*/ 0 w 1003160"/>
              <a:gd name="connsiteY18" fmla="*/ 4099560 h 4099560"/>
              <a:gd name="connsiteX19" fmla="*/ 0 w 1003160"/>
              <a:gd name="connsiteY19" fmla="*/ 425252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03160" h="4099560">
                <a:moveTo>
                  <a:pt x="0" y="0"/>
                </a:moveTo>
                <a:lnTo>
                  <a:pt x="913490" y="0"/>
                </a:lnTo>
                <a:lnTo>
                  <a:pt x="938066" y="16606"/>
                </a:lnTo>
                <a:cubicBezTo>
                  <a:pt x="978230" y="56770"/>
                  <a:pt x="1003160" y="112170"/>
                  <a:pt x="1003160" y="173109"/>
                </a:cubicBezTo>
                <a:lnTo>
                  <a:pt x="1003160" y="221598"/>
                </a:lnTo>
                <a:lnTo>
                  <a:pt x="1003160" y="425252"/>
                </a:lnTo>
                <a:lnTo>
                  <a:pt x="1003160" y="878563"/>
                </a:lnTo>
                <a:lnTo>
                  <a:pt x="1003160" y="1263108"/>
                </a:lnTo>
                <a:lnTo>
                  <a:pt x="1003160" y="1341571"/>
                </a:lnTo>
                <a:cubicBezTo>
                  <a:pt x="1003160" y="1385890"/>
                  <a:pt x="992080" y="1430210"/>
                  <a:pt x="964380" y="1463450"/>
                </a:cubicBezTo>
                <a:lnTo>
                  <a:pt x="559965" y="2072843"/>
                </a:lnTo>
                <a:lnTo>
                  <a:pt x="559965" y="2894399"/>
                </a:lnTo>
                <a:lnTo>
                  <a:pt x="559965" y="3530912"/>
                </a:lnTo>
                <a:lnTo>
                  <a:pt x="559966" y="3530912"/>
                </a:lnTo>
                <a:lnTo>
                  <a:pt x="559966" y="3926450"/>
                </a:lnTo>
                <a:cubicBezTo>
                  <a:pt x="559966" y="3987390"/>
                  <a:pt x="535036" y="4042789"/>
                  <a:pt x="494871" y="4082954"/>
                </a:cubicBezTo>
                <a:lnTo>
                  <a:pt x="470294" y="4099560"/>
                </a:lnTo>
                <a:lnTo>
                  <a:pt x="1" y="4099560"/>
                </a:lnTo>
                <a:lnTo>
                  <a:pt x="0" y="4099560"/>
                </a:lnTo>
                <a:lnTo>
                  <a:pt x="0" y="42525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D57B1-4AE4-4A0B-8D8E-54BB7E0E3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Folded Process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E808451-AD2F-24C5-F160-B0528E78E520}"/>
              </a:ext>
            </a:extLst>
          </p:cNvPr>
          <p:cNvSpPr/>
          <p:nvPr/>
        </p:nvSpPr>
        <p:spPr>
          <a:xfrm>
            <a:off x="3359483" y="1485900"/>
            <a:ext cx="3102369" cy="4099560"/>
          </a:xfrm>
          <a:custGeom>
            <a:avLst/>
            <a:gdLst>
              <a:gd name="connsiteX0" fmla="*/ 0 w 2747010"/>
              <a:gd name="connsiteY0" fmla="*/ 0 h 3629978"/>
              <a:gd name="connsiteX1" fmla="*/ 196215 w 2747010"/>
              <a:gd name="connsiteY1" fmla="*/ 0 h 3629978"/>
              <a:gd name="connsiteX2" fmla="*/ 579120 w 2747010"/>
              <a:gd name="connsiteY2" fmla="*/ 0 h 3629978"/>
              <a:gd name="connsiteX3" fmla="*/ 2550795 w 2747010"/>
              <a:gd name="connsiteY3" fmla="*/ 0 h 3629978"/>
              <a:gd name="connsiteX4" fmla="*/ 2747010 w 2747010"/>
              <a:gd name="connsiteY4" fmla="*/ 196215 h 3629978"/>
              <a:gd name="connsiteX5" fmla="*/ 2747010 w 2747010"/>
              <a:gd name="connsiteY5" fmla="*/ 1118426 h 3629978"/>
              <a:gd name="connsiteX6" fmla="*/ 2712672 w 2747010"/>
              <a:gd name="connsiteY6" fmla="*/ 1226344 h 3629978"/>
              <a:gd name="connsiteX7" fmla="*/ 2354580 w 2747010"/>
              <a:gd name="connsiteY7" fmla="*/ 1765935 h 3629978"/>
              <a:gd name="connsiteX8" fmla="*/ 2354580 w 2747010"/>
              <a:gd name="connsiteY8" fmla="*/ 3433763 h 3629978"/>
              <a:gd name="connsiteX9" fmla="*/ 2158365 w 2747010"/>
              <a:gd name="connsiteY9" fmla="*/ 3629978 h 3629978"/>
              <a:gd name="connsiteX10" fmla="*/ 579120 w 2747010"/>
              <a:gd name="connsiteY10" fmla="*/ 3629978 h 3629978"/>
              <a:gd name="connsiteX11" fmla="*/ 196215 w 2747010"/>
              <a:gd name="connsiteY11" fmla="*/ 3629978 h 3629978"/>
              <a:gd name="connsiteX12" fmla="*/ 0 w 2747010"/>
              <a:gd name="connsiteY12" fmla="*/ 3629978 h 3629978"/>
              <a:gd name="connsiteX13" fmla="*/ 0 w 2747010"/>
              <a:gd name="connsiteY13" fmla="*/ 3433763 h 3629978"/>
              <a:gd name="connsiteX14" fmla="*/ 0 w 2747010"/>
              <a:gd name="connsiteY14" fmla="*/ 3271838 h 3629978"/>
              <a:gd name="connsiteX15" fmla="*/ 0 w 2747010"/>
              <a:gd name="connsiteY15" fmla="*/ 358140 h 3629978"/>
              <a:gd name="connsiteX16" fmla="*/ 0 w 2747010"/>
              <a:gd name="connsiteY16" fmla="*/ 196215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47010" h="3629978">
                <a:moveTo>
                  <a:pt x="0" y="0"/>
                </a:moveTo>
                <a:lnTo>
                  <a:pt x="196215" y="0"/>
                </a:lnTo>
                <a:lnTo>
                  <a:pt x="579120" y="0"/>
                </a:ln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579120" y="3629978"/>
                </a:lnTo>
                <a:lnTo>
                  <a:pt x="196215" y="3629978"/>
                </a:lnTo>
                <a:lnTo>
                  <a:pt x="0" y="3629978"/>
                </a:lnTo>
                <a:lnTo>
                  <a:pt x="0" y="3433763"/>
                </a:lnTo>
                <a:lnTo>
                  <a:pt x="0" y="3271838"/>
                </a:lnTo>
                <a:lnTo>
                  <a:pt x="0" y="358140"/>
                </a:lnTo>
                <a:lnTo>
                  <a:pt x="0" y="1962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325AD91-DB9A-70D1-7EAF-283272E7AE1B}"/>
              </a:ext>
            </a:extLst>
          </p:cNvPr>
          <p:cNvSpPr/>
          <p:nvPr/>
        </p:nvSpPr>
        <p:spPr>
          <a:xfrm>
            <a:off x="3205359" y="1485900"/>
            <a:ext cx="1003160" cy="4099560"/>
          </a:xfrm>
          <a:custGeom>
            <a:avLst/>
            <a:gdLst>
              <a:gd name="connsiteX0" fmla="*/ 0 w 1003160"/>
              <a:gd name="connsiteY0" fmla="*/ 0 h 4099560"/>
              <a:gd name="connsiteX1" fmla="*/ 913490 w 1003160"/>
              <a:gd name="connsiteY1" fmla="*/ 0 h 4099560"/>
              <a:gd name="connsiteX2" fmla="*/ 938066 w 1003160"/>
              <a:gd name="connsiteY2" fmla="*/ 16606 h 4099560"/>
              <a:gd name="connsiteX3" fmla="*/ 1003160 w 1003160"/>
              <a:gd name="connsiteY3" fmla="*/ 173109 h 4099560"/>
              <a:gd name="connsiteX4" fmla="*/ 1003160 w 1003160"/>
              <a:gd name="connsiteY4" fmla="*/ 221598 h 4099560"/>
              <a:gd name="connsiteX5" fmla="*/ 1003160 w 1003160"/>
              <a:gd name="connsiteY5" fmla="*/ 425252 h 4099560"/>
              <a:gd name="connsiteX6" fmla="*/ 1003160 w 1003160"/>
              <a:gd name="connsiteY6" fmla="*/ 878563 h 4099560"/>
              <a:gd name="connsiteX7" fmla="*/ 1003160 w 1003160"/>
              <a:gd name="connsiteY7" fmla="*/ 1263108 h 4099560"/>
              <a:gd name="connsiteX8" fmla="*/ 1003160 w 1003160"/>
              <a:gd name="connsiteY8" fmla="*/ 1341571 h 4099560"/>
              <a:gd name="connsiteX9" fmla="*/ 964380 w 1003160"/>
              <a:gd name="connsiteY9" fmla="*/ 1463450 h 4099560"/>
              <a:gd name="connsiteX10" fmla="*/ 559965 w 1003160"/>
              <a:gd name="connsiteY10" fmla="*/ 2072843 h 4099560"/>
              <a:gd name="connsiteX11" fmla="*/ 559965 w 1003160"/>
              <a:gd name="connsiteY11" fmla="*/ 2894399 h 4099560"/>
              <a:gd name="connsiteX12" fmla="*/ 559965 w 1003160"/>
              <a:gd name="connsiteY12" fmla="*/ 3530912 h 4099560"/>
              <a:gd name="connsiteX13" fmla="*/ 559966 w 1003160"/>
              <a:gd name="connsiteY13" fmla="*/ 3530912 h 4099560"/>
              <a:gd name="connsiteX14" fmla="*/ 559966 w 1003160"/>
              <a:gd name="connsiteY14" fmla="*/ 3926450 h 4099560"/>
              <a:gd name="connsiteX15" fmla="*/ 494871 w 1003160"/>
              <a:gd name="connsiteY15" fmla="*/ 4082954 h 4099560"/>
              <a:gd name="connsiteX16" fmla="*/ 470294 w 1003160"/>
              <a:gd name="connsiteY16" fmla="*/ 4099560 h 4099560"/>
              <a:gd name="connsiteX17" fmla="*/ 1 w 1003160"/>
              <a:gd name="connsiteY17" fmla="*/ 4099560 h 4099560"/>
              <a:gd name="connsiteX18" fmla="*/ 0 w 1003160"/>
              <a:gd name="connsiteY18" fmla="*/ 4099560 h 4099560"/>
              <a:gd name="connsiteX19" fmla="*/ 0 w 1003160"/>
              <a:gd name="connsiteY19" fmla="*/ 425252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03160" h="4099560">
                <a:moveTo>
                  <a:pt x="0" y="0"/>
                </a:moveTo>
                <a:lnTo>
                  <a:pt x="913490" y="0"/>
                </a:lnTo>
                <a:lnTo>
                  <a:pt x="938066" y="16606"/>
                </a:lnTo>
                <a:cubicBezTo>
                  <a:pt x="978230" y="56770"/>
                  <a:pt x="1003160" y="112170"/>
                  <a:pt x="1003160" y="173109"/>
                </a:cubicBezTo>
                <a:lnTo>
                  <a:pt x="1003160" y="221598"/>
                </a:lnTo>
                <a:lnTo>
                  <a:pt x="1003160" y="425252"/>
                </a:lnTo>
                <a:lnTo>
                  <a:pt x="1003160" y="878563"/>
                </a:lnTo>
                <a:lnTo>
                  <a:pt x="1003160" y="1263108"/>
                </a:lnTo>
                <a:lnTo>
                  <a:pt x="1003160" y="1341571"/>
                </a:lnTo>
                <a:cubicBezTo>
                  <a:pt x="1003160" y="1385890"/>
                  <a:pt x="992080" y="1430210"/>
                  <a:pt x="964380" y="1463450"/>
                </a:cubicBezTo>
                <a:lnTo>
                  <a:pt x="559965" y="2072843"/>
                </a:lnTo>
                <a:lnTo>
                  <a:pt x="559965" y="2894399"/>
                </a:lnTo>
                <a:lnTo>
                  <a:pt x="559965" y="3530912"/>
                </a:lnTo>
                <a:lnTo>
                  <a:pt x="559966" y="3530912"/>
                </a:lnTo>
                <a:lnTo>
                  <a:pt x="559966" y="3926450"/>
                </a:lnTo>
                <a:cubicBezTo>
                  <a:pt x="559966" y="3987390"/>
                  <a:pt x="535036" y="4042789"/>
                  <a:pt x="494871" y="4082954"/>
                </a:cubicBezTo>
                <a:lnTo>
                  <a:pt x="470294" y="4099560"/>
                </a:lnTo>
                <a:lnTo>
                  <a:pt x="1" y="4099560"/>
                </a:lnTo>
                <a:lnTo>
                  <a:pt x="0" y="4099560"/>
                </a:lnTo>
                <a:lnTo>
                  <a:pt x="0" y="42525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9B7D805-6FEE-BF30-21BA-C2FC98D3F036}"/>
              </a:ext>
            </a:extLst>
          </p:cNvPr>
          <p:cNvSpPr/>
          <p:nvPr/>
        </p:nvSpPr>
        <p:spPr>
          <a:xfrm>
            <a:off x="933631" y="1485900"/>
            <a:ext cx="3102369" cy="4099560"/>
          </a:xfrm>
          <a:custGeom>
            <a:avLst/>
            <a:gdLst>
              <a:gd name="connsiteX0" fmla="*/ 196215 w 2747010"/>
              <a:gd name="connsiteY0" fmla="*/ 0 h 3629978"/>
              <a:gd name="connsiteX1" fmla="*/ 2550795 w 2747010"/>
              <a:gd name="connsiteY1" fmla="*/ 0 h 3629978"/>
              <a:gd name="connsiteX2" fmla="*/ 2747010 w 2747010"/>
              <a:gd name="connsiteY2" fmla="*/ 196215 h 3629978"/>
              <a:gd name="connsiteX3" fmla="*/ 2747010 w 2747010"/>
              <a:gd name="connsiteY3" fmla="*/ 1118426 h 3629978"/>
              <a:gd name="connsiteX4" fmla="*/ 2712672 w 2747010"/>
              <a:gd name="connsiteY4" fmla="*/ 1226344 h 3629978"/>
              <a:gd name="connsiteX5" fmla="*/ 2354580 w 2747010"/>
              <a:gd name="connsiteY5" fmla="*/ 1765935 h 3629978"/>
              <a:gd name="connsiteX6" fmla="*/ 2354580 w 2747010"/>
              <a:gd name="connsiteY6" fmla="*/ 3433763 h 3629978"/>
              <a:gd name="connsiteX7" fmla="*/ 2158365 w 2747010"/>
              <a:gd name="connsiteY7" fmla="*/ 3629978 h 3629978"/>
              <a:gd name="connsiteX8" fmla="*/ 196215 w 2747010"/>
              <a:gd name="connsiteY8" fmla="*/ 3629978 h 3629978"/>
              <a:gd name="connsiteX9" fmla="*/ 0 w 2747010"/>
              <a:gd name="connsiteY9" fmla="*/ 3433763 h 3629978"/>
              <a:gd name="connsiteX10" fmla="*/ 0 w 2747010"/>
              <a:gd name="connsiteY10" fmla="*/ 196215 h 3629978"/>
              <a:gd name="connsiteX11" fmla="*/ 196215 w 2747010"/>
              <a:gd name="connsiteY11" fmla="*/ 0 h 362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47010" h="3629978">
                <a:moveTo>
                  <a:pt x="196215" y="0"/>
                </a:moveTo>
                <a:lnTo>
                  <a:pt x="2550795" y="0"/>
                </a:lnTo>
                <a:cubicBezTo>
                  <a:pt x="2658713" y="0"/>
                  <a:pt x="2747010" y="88297"/>
                  <a:pt x="2747010" y="196215"/>
                </a:cubicBezTo>
                <a:lnTo>
                  <a:pt x="2747010" y="1118426"/>
                </a:lnTo>
                <a:cubicBezTo>
                  <a:pt x="2747010" y="1157668"/>
                  <a:pt x="2737199" y="1196912"/>
                  <a:pt x="2712672" y="1226344"/>
                </a:cubicBezTo>
                <a:lnTo>
                  <a:pt x="2354580" y="1765935"/>
                </a:lnTo>
                <a:lnTo>
                  <a:pt x="2354580" y="3433763"/>
                </a:lnTo>
                <a:cubicBezTo>
                  <a:pt x="2354580" y="3541681"/>
                  <a:pt x="2266283" y="3629978"/>
                  <a:pt x="2158365" y="3629978"/>
                </a:cubicBezTo>
                <a:lnTo>
                  <a:pt x="196215" y="3629978"/>
                </a:lnTo>
                <a:cubicBezTo>
                  <a:pt x="88297" y="3629978"/>
                  <a:pt x="0" y="3541681"/>
                  <a:pt x="0" y="3433763"/>
                </a:cubicBezTo>
                <a:lnTo>
                  <a:pt x="0" y="196215"/>
                </a:lnTo>
                <a:cubicBezTo>
                  <a:pt x="0" y="88297"/>
                  <a:pt x="88297" y="0"/>
                  <a:pt x="19621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1C3F9B-50B9-6A2B-D392-A01933AA0654}"/>
              </a:ext>
            </a:extLst>
          </p:cNvPr>
          <p:cNvSpPr txBox="1"/>
          <p:nvPr/>
        </p:nvSpPr>
        <p:spPr>
          <a:xfrm>
            <a:off x="3030036" y="18751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44FE8E-D0A8-53B0-7A41-D82DE8A9ED6B}"/>
              </a:ext>
            </a:extLst>
          </p:cNvPr>
          <p:cNvSpPr txBox="1"/>
          <p:nvPr/>
        </p:nvSpPr>
        <p:spPr>
          <a:xfrm>
            <a:off x="5455888" y="18751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E8D2F-EE72-D1E4-0559-E4BEC04969A2}"/>
              </a:ext>
            </a:extLst>
          </p:cNvPr>
          <p:cNvSpPr txBox="1"/>
          <p:nvPr/>
        </p:nvSpPr>
        <p:spPr>
          <a:xfrm>
            <a:off x="7844948" y="18751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/>
              <a:t>03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C9108E-5964-FF81-1131-0C7EA75D24A3}"/>
              </a:ext>
            </a:extLst>
          </p:cNvPr>
          <p:cNvGrpSpPr/>
          <p:nvPr/>
        </p:nvGrpSpPr>
        <p:grpSpPr>
          <a:xfrm>
            <a:off x="1372752" y="3535680"/>
            <a:ext cx="1822838" cy="1659485"/>
            <a:chOff x="332936" y="2627766"/>
            <a:chExt cx="2926080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33BEA8-E07A-EF37-8EAC-ADA187E44D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4293A23-ECFA-DF70-C99F-2D991A1D89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FCE5DF-F900-E558-8D5A-666F43774A81}"/>
              </a:ext>
            </a:extLst>
          </p:cNvPr>
          <p:cNvGrpSpPr/>
          <p:nvPr/>
        </p:nvGrpSpPr>
        <p:grpSpPr>
          <a:xfrm>
            <a:off x="3968835" y="3535680"/>
            <a:ext cx="1822838" cy="1659485"/>
            <a:chOff x="332936" y="2627766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D8437D-8685-2754-BC6A-A78DAC16863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A998C5-5C47-BC1E-D5E6-2DB81F21DF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C5BA90-DB99-B3E4-5412-3C31035B934E}"/>
              </a:ext>
            </a:extLst>
          </p:cNvPr>
          <p:cNvGrpSpPr/>
          <p:nvPr/>
        </p:nvGrpSpPr>
        <p:grpSpPr>
          <a:xfrm>
            <a:off x="6351399" y="3535683"/>
            <a:ext cx="1859395" cy="1659165"/>
            <a:chOff x="332936" y="2679888"/>
            <a:chExt cx="2926080" cy="147184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6DD68-1AF3-B5BE-BBD8-B7A0AF38F238}"/>
                </a:ext>
              </a:extLst>
            </p:cNvPr>
            <p:cNvSpPr txBox="1"/>
            <p:nvPr/>
          </p:nvSpPr>
          <p:spPr>
            <a:xfrm>
              <a:off x="332936" y="2679888"/>
              <a:ext cx="2926080" cy="4095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5577B74-48B9-1F01-503C-3F23510E15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48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D400BDF8-7AC0-2FB7-477F-1AFF2475F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72691" y="2712720"/>
            <a:ext cx="822960" cy="822960"/>
          </a:xfrm>
          <a:prstGeom prst="rect">
            <a:avLst/>
          </a:prstGeom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8577D106-F25D-C18D-9C06-086A92A41F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73826" y="2712720"/>
            <a:ext cx="822960" cy="822960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AC59CDAE-7432-6BE9-95CC-43D5FA9B86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69616" y="2712720"/>
            <a:ext cx="822960" cy="822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108E4A-D5C2-E756-CDFA-A157B5C423BF}"/>
              </a:ext>
            </a:extLst>
          </p:cNvPr>
          <p:cNvSpPr txBox="1"/>
          <p:nvPr/>
        </p:nvSpPr>
        <p:spPr>
          <a:xfrm>
            <a:off x="10252404" y="187843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000" b="1"/>
            </a:lvl1pPr>
          </a:lstStyle>
          <a:p>
            <a:r>
              <a:rPr lang="en-US" dirty="0"/>
              <a:t>04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13AA61-34BF-1479-EAB0-C5A533C8305C}"/>
              </a:ext>
            </a:extLst>
          </p:cNvPr>
          <p:cNvGrpSpPr/>
          <p:nvPr/>
        </p:nvGrpSpPr>
        <p:grpSpPr>
          <a:xfrm>
            <a:off x="8770521" y="3535683"/>
            <a:ext cx="1859395" cy="1659165"/>
            <a:chOff x="332936" y="2679888"/>
            <a:chExt cx="2926080" cy="147184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CD7E09A-BF89-684F-00A7-E30419E40C0B}"/>
                </a:ext>
              </a:extLst>
            </p:cNvPr>
            <p:cNvSpPr txBox="1"/>
            <p:nvPr/>
          </p:nvSpPr>
          <p:spPr>
            <a:xfrm>
              <a:off x="332936" y="2679888"/>
              <a:ext cx="2926080" cy="40954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40CAAC7-A333-A13A-A154-076E719873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48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31" name="Graphic 30" descr="Trophy with solid fill">
            <a:extLst>
              <a:ext uri="{FF2B5EF4-FFF2-40B4-BE49-F238E27FC236}">
                <a16:creationId xmlns:a16="http://schemas.microsoft.com/office/drawing/2014/main" id="{BAF7B754-6BFB-F76A-2745-688161E6C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288738" y="2712720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0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9516</TotalTime>
  <Words>368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Folded Process – Slide Template</vt:lpstr>
      <vt:lpstr>4-Step Folded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Folded Process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2025-10-22T21:15:22Z</dcterms:modified>
  <cp:category>Text &amp; Tables</cp:category>
</cp:coreProperties>
</file>