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0" r:id="rId4"/>
    <p:sldId id="40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4" d="100"/>
          <a:sy n="114" d="100"/>
        </p:scale>
        <p:origin x="87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3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FD068-B0F1-2056-8A93-895FFFC3D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719884-3DF6-1DF7-8355-1652D665E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01F723-F176-B40F-F00D-554714D34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7FC93-39A4-7476-C607-7D549B93C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29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Triangular Step Pyramid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0B50DBCB-DF3F-736A-8129-619E983A2167}"/>
              </a:ext>
            </a:extLst>
          </p:cNvPr>
          <p:cNvSpPr/>
          <p:nvPr/>
        </p:nvSpPr>
        <p:spPr>
          <a:xfrm>
            <a:off x="5530543" y="1537173"/>
            <a:ext cx="1004809" cy="1013367"/>
          </a:xfrm>
          <a:custGeom>
            <a:avLst/>
            <a:gdLst>
              <a:gd name="connsiteX0" fmla="*/ 445792 w 451237"/>
              <a:gd name="connsiteY0" fmla="*/ 328197 h 455080"/>
              <a:gd name="connsiteX1" fmla="*/ 446134 w 451237"/>
              <a:gd name="connsiteY1" fmla="*/ 327652 h 455080"/>
              <a:gd name="connsiteX2" fmla="*/ 446270 w 451237"/>
              <a:gd name="connsiteY2" fmla="*/ 327380 h 455080"/>
              <a:gd name="connsiteX3" fmla="*/ 448377 w 451237"/>
              <a:gd name="connsiteY3" fmla="*/ 323162 h 455080"/>
              <a:gd name="connsiteX4" fmla="*/ 448447 w 451237"/>
              <a:gd name="connsiteY4" fmla="*/ 322958 h 455080"/>
              <a:gd name="connsiteX5" fmla="*/ 449806 w 451237"/>
              <a:gd name="connsiteY5" fmla="*/ 318876 h 455080"/>
              <a:gd name="connsiteX6" fmla="*/ 450078 w 451237"/>
              <a:gd name="connsiteY6" fmla="*/ 317787 h 455080"/>
              <a:gd name="connsiteX7" fmla="*/ 450759 w 451237"/>
              <a:gd name="connsiteY7" fmla="*/ 314318 h 455080"/>
              <a:gd name="connsiteX8" fmla="*/ 450965 w 451237"/>
              <a:gd name="connsiteY8" fmla="*/ 313161 h 455080"/>
              <a:gd name="connsiteX9" fmla="*/ 451238 w 451237"/>
              <a:gd name="connsiteY9" fmla="*/ 308603 h 455080"/>
              <a:gd name="connsiteX10" fmla="*/ 450965 w 451237"/>
              <a:gd name="connsiteY10" fmla="*/ 304045 h 455080"/>
              <a:gd name="connsiteX11" fmla="*/ 450759 w 451237"/>
              <a:gd name="connsiteY11" fmla="*/ 302888 h 455080"/>
              <a:gd name="connsiteX12" fmla="*/ 450078 w 451237"/>
              <a:gd name="connsiteY12" fmla="*/ 299418 h 455080"/>
              <a:gd name="connsiteX13" fmla="*/ 449806 w 451237"/>
              <a:gd name="connsiteY13" fmla="*/ 298330 h 455080"/>
              <a:gd name="connsiteX14" fmla="*/ 448447 w 451237"/>
              <a:gd name="connsiteY14" fmla="*/ 294248 h 455080"/>
              <a:gd name="connsiteX15" fmla="*/ 448377 w 451237"/>
              <a:gd name="connsiteY15" fmla="*/ 294044 h 455080"/>
              <a:gd name="connsiteX16" fmla="*/ 446270 w 451237"/>
              <a:gd name="connsiteY16" fmla="*/ 289825 h 455080"/>
              <a:gd name="connsiteX17" fmla="*/ 446134 w 451237"/>
              <a:gd name="connsiteY17" fmla="*/ 289553 h 455080"/>
              <a:gd name="connsiteX18" fmla="*/ 289966 w 451237"/>
              <a:gd name="connsiteY18" fmla="*/ 19118 h 455080"/>
              <a:gd name="connsiteX19" fmla="*/ 256826 w 451237"/>
              <a:gd name="connsiteY19" fmla="*/ 0 h 455080"/>
              <a:gd name="connsiteX20" fmla="*/ 223687 w 451237"/>
              <a:gd name="connsiteY20" fmla="*/ 19118 h 455080"/>
              <a:gd name="connsiteX21" fmla="*/ 67522 w 451237"/>
              <a:gd name="connsiteY21" fmla="*/ 289553 h 455080"/>
              <a:gd name="connsiteX22" fmla="*/ 67522 w 451237"/>
              <a:gd name="connsiteY22" fmla="*/ 289553 h 455080"/>
              <a:gd name="connsiteX23" fmla="*/ 67522 w 451237"/>
              <a:gd name="connsiteY23" fmla="*/ 289553 h 455080"/>
              <a:gd name="connsiteX24" fmla="*/ 5123 w 451237"/>
              <a:gd name="connsiteY24" fmla="*/ 397728 h 455080"/>
              <a:gd name="connsiteX25" fmla="*/ 19141 w 451237"/>
              <a:gd name="connsiteY25" fmla="*/ 449978 h 455080"/>
              <a:gd name="connsiteX26" fmla="*/ 38193 w 451237"/>
              <a:gd name="connsiteY26" fmla="*/ 455080 h 455080"/>
              <a:gd name="connsiteX27" fmla="*/ 71399 w 451237"/>
              <a:gd name="connsiteY27" fmla="*/ 435895 h 455080"/>
              <a:gd name="connsiteX28" fmla="*/ 122707 w 451237"/>
              <a:gd name="connsiteY28" fmla="*/ 346906 h 455080"/>
              <a:gd name="connsiteX29" fmla="*/ 412925 w 451237"/>
              <a:gd name="connsiteY29" fmla="*/ 346906 h 455080"/>
              <a:gd name="connsiteX30" fmla="*/ 417553 w 451237"/>
              <a:gd name="connsiteY30" fmla="*/ 346566 h 455080"/>
              <a:gd name="connsiteX31" fmla="*/ 418779 w 451237"/>
              <a:gd name="connsiteY31" fmla="*/ 346362 h 455080"/>
              <a:gd name="connsiteX32" fmla="*/ 422248 w 451237"/>
              <a:gd name="connsiteY32" fmla="*/ 345681 h 455080"/>
              <a:gd name="connsiteX33" fmla="*/ 423338 w 451237"/>
              <a:gd name="connsiteY33" fmla="*/ 345409 h 455080"/>
              <a:gd name="connsiteX34" fmla="*/ 431774 w 451237"/>
              <a:gd name="connsiteY34" fmla="*/ 341872 h 455080"/>
              <a:gd name="connsiteX35" fmla="*/ 432591 w 451237"/>
              <a:gd name="connsiteY35" fmla="*/ 341395 h 455080"/>
              <a:gd name="connsiteX36" fmla="*/ 435585 w 451237"/>
              <a:gd name="connsiteY36" fmla="*/ 339422 h 455080"/>
              <a:gd name="connsiteX37" fmla="*/ 436539 w 451237"/>
              <a:gd name="connsiteY37" fmla="*/ 338674 h 455080"/>
              <a:gd name="connsiteX38" fmla="*/ 439805 w 451237"/>
              <a:gd name="connsiteY38" fmla="*/ 335816 h 455080"/>
              <a:gd name="connsiteX39" fmla="*/ 439941 w 451237"/>
              <a:gd name="connsiteY39" fmla="*/ 335680 h 455080"/>
              <a:gd name="connsiteX40" fmla="*/ 442935 w 451237"/>
              <a:gd name="connsiteY40" fmla="*/ 332279 h 455080"/>
              <a:gd name="connsiteX41" fmla="*/ 443616 w 451237"/>
              <a:gd name="connsiteY41" fmla="*/ 331326 h 455080"/>
              <a:gd name="connsiteX42" fmla="*/ 445726 w 451237"/>
              <a:gd name="connsiteY42" fmla="*/ 328197 h 45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237" h="455080">
                <a:moveTo>
                  <a:pt x="445792" y="328197"/>
                </a:moveTo>
                <a:cubicBezTo>
                  <a:pt x="445792" y="328197"/>
                  <a:pt x="446064" y="327857"/>
                  <a:pt x="446134" y="327652"/>
                </a:cubicBezTo>
                <a:cubicBezTo>
                  <a:pt x="446134" y="327584"/>
                  <a:pt x="446201" y="327448"/>
                  <a:pt x="446270" y="327380"/>
                </a:cubicBezTo>
                <a:cubicBezTo>
                  <a:pt x="447018" y="326020"/>
                  <a:pt x="447766" y="324591"/>
                  <a:pt x="448377" y="323162"/>
                </a:cubicBezTo>
                <a:cubicBezTo>
                  <a:pt x="448377" y="323094"/>
                  <a:pt x="448377" y="323026"/>
                  <a:pt x="448447" y="322958"/>
                </a:cubicBezTo>
                <a:cubicBezTo>
                  <a:pt x="448992" y="321665"/>
                  <a:pt x="449467" y="320237"/>
                  <a:pt x="449806" y="318876"/>
                </a:cubicBezTo>
                <a:cubicBezTo>
                  <a:pt x="449942" y="318536"/>
                  <a:pt x="450012" y="318128"/>
                  <a:pt x="450078" y="317787"/>
                </a:cubicBezTo>
                <a:cubicBezTo>
                  <a:pt x="450351" y="316631"/>
                  <a:pt x="450557" y="315474"/>
                  <a:pt x="450759" y="314318"/>
                </a:cubicBezTo>
                <a:cubicBezTo>
                  <a:pt x="450759" y="313909"/>
                  <a:pt x="450895" y="313569"/>
                  <a:pt x="450965" y="313161"/>
                </a:cubicBezTo>
                <a:cubicBezTo>
                  <a:pt x="451168" y="311664"/>
                  <a:pt x="451238" y="310168"/>
                  <a:pt x="451238" y="308603"/>
                </a:cubicBezTo>
                <a:cubicBezTo>
                  <a:pt x="451238" y="307038"/>
                  <a:pt x="451101" y="305541"/>
                  <a:pt x="450965" y="304045"/>
                </a:cubicBezTo>
                <a:cubicBezTo>
                  <a:pt x="450965" y="303636"/>
                  <a:pt x="450829" y="303296"/>
                  <a:pt x="450759" y="302888"/>
                </a:cubicBezTo>
                <a:cubicBezTo>
                  <a:pt x="450557" y="301731"/>
                  <a:pt x="450351" y="300575"/>
                  <a:pt x="450078" y="299418"/>
                </a:cubicBezTo>
                <a:cubicBezTo>
                  <a:pt x="450012" y="299010"/>
                  <a:pt x="449875" y="298670"/>
                  <a:pt x="449806" y="298330"/>
                </a:cubicBezTo>
                <a:cubicBezTo>
                  <a:pt x="449400" y="296969"/>
                  <a:pt x="448992" y="295540"/>
                  <a:pt x="448447" y="294248"/>
                </a:cubicBezTo>
                <a:cubicBezTo>
                  <a:pt x="448447" y="294180"/>
                  <a:pt x="448447" y="294112"/>
                  <a:pt x="448377" y="294044"/>
                </a:cubicBezTo>
                <a:cubicBezTo>
                  <a:pt x="447766" y="292615"/>
                  <a:pt x="447084" y="291186"/>
                  <a:pt x="446270" y="289825"/>
                </a:cubicBezTo>
                <a:cubicBezTo>
                  <a:pt x="446270" y="289757"/>
                  <a:pt x="446201" y="289621"/>
                  <a:pt x="446134" y="289553"/>
                </a:cubicBezTo>
                <a:lnTo>
                  <a:pt x="289966" y="19118"/>
                </a:lnTo>
                <a:cubicBezTo>
                  <a:pt x="283091" y="7280"/>
                  <a:pt x="270505" y="0"/>
                  <a:pt x="256826" y="0"/>
                </a:cubicBezTo>
                <a:cubicBezTo>
                  <a:pt x="243150" y="0"/>
                  <a:pt x="230491" y="7280"/>
                  <a:pt x="223687" y="19118"/>
                </a:cubicBezTo>
                <a:lnTo>
                  <a:pt x="67522" y="289553"/>
                </a:lnTo>
                <a:cubicBezTo>
                  <a:pt x="67522" y="289553"/>
                  <a:pt x="67522" y="289553"/>
                  <a:pt x="67522" y="289553"/>
                </a:cubicBezTo>
                <a:cubicBezTo>
                  <a:pt x="67522" y="289553"/>
                  <a:pt x="67522" y="289553"/>
                  <a:pt x="67522" y="289553"/>
                </a:cubicBezTo>
                <a:lnTo>
                  <a:pt x="5123" y="397728"/>
                </a:lnTo>
                <a:cubicBezTo>
                  <a:pt x="-5426" y="416029"/>
                  <a:pt x="834" y="439433"/>
                  <a:pt x="19141" y="449978"/>
                </a:cubicBezTo>
                <a:cubicBezTo>
                  <a:pt x="25195" y="453448"/>
                  <a:pt x="31727" y="455080"/>
                  <a:pt x="38193" y="455080"/>
                </a:cubicBezTo>
                <a:cubicBezTo>
                  <a:pt x="51394" y="455080"/>
                  <a:pt x="64322" y="448209"/>
                  <a:pt x="71399" y="435895"/>
                </a:cubicBezTo>
                <a:lnTo>
                  <a:pt x="122707" y="346906"/>
                </a:lnTo>
                <a:lnTo>
                  <a:pt x="412925" y="346906"/>
                </a:lnTo>
                <a:cubicBezTo>
                  <a:pt x="414490" y="346906"/>
                  <a:pt x="416055" y="346770"/>
                  <a:pt x="417553" y="346566"/>
                </a:cubicBezTo>
                <a:cubicBezTo>
                  <a:pt x="417962" y="346566"/>
                  <a:pt x="418371" y="346430"/>
                  <a:pt x="418779" y="346362"/>
                </a:cubicBezTo>
                <a:cubicBezTo>
                  <a:pt x="419936" y="346158"/>
                  <a:pt x="421158" y="345954"/>
                  <a:pt x="422248" y="345681"/>
                </a:cubicBezTo>
                <a:cubicBezTo>
                  <a:pt x="422587" y="345613"/>
                  <a:pt x="422996" y="345477"/>
                  <a:pt x="423338" y="345409"/>
                </a:cubicBezTo>
                <a:cubicBezTo>
                  <a:pt x="426332" y="344593"/>
                  <a:pt x="429123" y="343368"/>
                  <a:pt x="431774" y="341872"/>
                </a:cubicBezTo>
                <a:cubicBezTo>
                  <a:pt x="432046" y="341735"/>
                  <a:pt x="432319" y="341531"/>
                  <a:pt x="432591" y="341395"/>
                </a:cubicBezTo>
                <a:cubicBezTo>
                  <a:pt x="433611" y="340783"/>
                  <a:pt x="434631" y="340103"/>
                  <a:pt x="435585" y="339422"/>
                </a:cubicBezTo>
                <a:cubicBezTo>
                  <a:pt x="435927" y="339150"/>
                  <a:pt x="436266" y="338946"/>
                  <a:pt x="436539" y="338674"/>
                </a:cubicBezTo>
                <a:cubicBezTo>
                  <a:pt x="437695" y="337790"/>
                  <a:pt x="438785" y="336837"/>
                  <a:pt x="439805" y="335816"/>
                </a:cubicBezTo>
                <a:cubicBezTo>
                  <a:pt x="439805" y="335816"/>
                  <a:pt x="439871" y="335748"/>
                  <a:pt x="439941" y="335680"/>
                </a:cubicBezTo>
                <a:cubicBezTo>
                  <a:pt x="441031" y="334592"/>
                  <a:pt x="441981" y="333503"/>
                  <a:pt x="442935" y="332279"/>
                </a:cubicBezTo>
                <a:cubicBezTo>
                  <a:pt x="443207" y="332007"/>
                  <a:pt x="443410" y="331666"/>
                  <a:pt x="443616" y="331326"/>
                </a:cubicBezTo>
                <a:cubicBezTo>
                  <a:pt x="444363" y="330306"/>
                  <a:pt x="445044" y="329285"/>
                  <a:pt x="445726" y="328197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8AEC75BA-73EF-F984-3169-A61479AA5B20}"/>
              </a:ext>
            </a:extLst>
          </p:cNvPr>
          <p:cNvSpPr/>
          <p:nvPr/>
        </p:nvSpPr>
        <p:spPr>
          <a:xfrm>
            <a:off x="5182832" y="2379803"/>
            <a:ext cx="1910052" cy="893229"/>
          </a:xfrm>
          <a:custGeom>
            <a:avLst/>
            <a:gdLst>
              <a:gd name="connsiteX0" fmla="*/ 852557 w 857761"/>
              <a:gd name="connsiteY0" fmla="*/ 343368 h 401129"/>
              <a:gd name="connsiteX1" fmla="*/ 820710 w 857761"/>
              <a:gd name="connsiteY1" fmla="*/ 289281 h 401129"/>
              <a:gd name="connsiteX2" fmla="*/ 787710 w 857761"/>
              <a:gd name="connsiteY2" fmla="*/ 270436 h 401129"/>
              <a:gd name="connsiteX3" fmla="*/ 372625 w 857761"/>
              <a:gd name="connsiteY3" fmla="*/ 270436 h 401129"/>
              <a:gd name="connsiteX4" fmla="*/ 227548 w 857761"/>
              <a:gd name="connsiteY4" fmla="*/ 19118 h 401129"/>
              <a:gd name="connsiteX5" fmla="*/ 194408 w 857761"/>
              <a:gd name="connsiteY5" fmla="*/ 0 h 401129"/>
              <a:gd name="connsiteX6" fmla="*/ 161272 w 857761"/>
              <a:gd name="connsiteY6" fmla="*/ 19118 h 401129"/>
              <a:gd name="connsiteX7" fmla="*/ 5103 w 857761"/>
              <a:gd name="connsiteY7" fmla="*/ 289553 h 401129"/>
              <a:gd name="connsiteX8" fmla="*/ 4967 w 857761"/>
              <a:gd name="connsiteY8" fmla="*/ 289825 h 401129"/>
              <a:gd name="connsiteX9" fmla="*/ 2857 w 857761"/>
              <a:gd name="connsiteY9" fmla="*/ 294044 h 401129"/>
              <a:gd name="connsiteX10" fmla="*/ 2791 w 857761"/>
              <a:gd name="connsiteY10" fmla="*/ 294316 h 401129"/>
              <a:gd name="connsiteX11" fmla="*/ 1429 w 857761"/>
              <a:gd name="connsiteY11" fmla="*/ 298398 h 401129"/>
              <a:gd name="connsiteX12" fmla="*/ 1156 w 857761"/>
              <a:gd name="connsiteY12" fmla="*/ 299486 h 401129"/>
              <a:gd name="connsiteX13" fmla="*/ 475 w 857761"/>
              <a:gd name="connsiteY13" fmla="*/ 302956 h 401129"/>
              <a:gd name="connsiteX14" fmla="*/ 272 w 857761"/>
              <a:gd name="connsiteY14" fmla="*/ 304112 h 401129"/>
              <a:gd name="connsiteX15" fmla="*/ 0 w 857761"/>
              <a:gd name="connsiteY15" fmla="*/ 308671 h 401129"/>
              <a:gd name="connsiteX16" fmla="*/ 272 w 857761"/>
              <a:gd name="connsiteY16" fmla="*/ 313229 h 401129"/>
              <a:gd name="connsiteX17" fmla="*/ 475 w 857761"/>
              <a:gd name="connsiteY17" fmla="*/ 314386 h 401129"/>
              <a:gd name="connsiteX18" fmla="*/ 1156 w 857761"/>
              <a:gd name="connsiteY18" fmla="*/ 317855 h 401129"/>
              <a:gd name="connsiteX19" fmla="*/ 1429 w 857761"/>
              <a:gd name="connsiteY19" fmla="*/ 318944 h 401129"/>
              <a:gd name="connsiteX20" fmla="*/ 2791 w 857761"/>
              <a:gd name="connsiteY20" fmla="*/ 323026 h 401129"/>
              <a:gd name="connsiteX21" fmla="*/ 2857 w 857761"/>
              <a:gd name="connsiteY21" fmla="*/ 323298 h 401129"/>
              <a:gd name="connsiteX22" fmla="*/ 4967 w 857761"/>
              <a:gd name="connsiteY22" fmla="*/ 327516 h 401129"/>
              <a:gd name="connsiteX23" fmla="*/ 5103 w 857761"/>
              <a:gd name="connsiteY23" fmla="*/ 327788 h 401129"/>
              <a:gd name="connsiteX24" fmla="*/ 5442 w 857761"/>
              <a:gd name="connsiteY24" fmla="*/ 328333 h 401129"/>
              <a:gd name="connsiteX25" fmla="*/ 7552 w 857761"/>
              <a:gd name="connsiteY25" fmla="*/ 331462 h 401129"/>
              <a:gd name="connsiteX26" fmla="*/ 8233 w 857761"/>
              <a:gd name="connsiteY26" fmla="*/ 332415 h 401129"/>
              <a:gd name="connsiteX27" fmla="*/ 11227 w 857761"/>
              <a:gd name="connsiteY27" fmla="*/ 335816 h 401129"/>
              <a:gd name="connsiteX28" fmla="*/ 11363 w 857761"/>
              <a:gd name="connsiteY28" fmla="*/ 335953 h 401129"/>
              <a:gd name="connsiteX29" fmla="*/ 14629 w 857761"/>
              <a:gd name="connsiteY29" fmla="*/ 338810 h 401129"/>
              <a:gd name="connsiteX30" fmla="*/ 15583 w 857761"/>
              <a:gd name="connsiteY30" fmla="*/ 339558 h 401129"/>
              <a:gd name="connsiteX31" fmla="*/ 18577 w 857761"/>
              <a:gd name="connsiteY31" fmla="*/ 341531 h 401129"/>
              <a:gd name="connsiteX32" fmla="*/ 19394 w 857761"/>
              <a:gd name="connsiteY32" fmla="*/ 342008 h 401129"/>
              <a:gd name="connsiteX33" fmla="*/ 27830 w 857761"/>
              <a:gd name="connsiteY33" fmla="*/ 345545 h 401129"/>
              <a:gd name="connsiteX34" fmla="*/ 28920 w 857761"/>
              <a:gd name="connsiteY34" fmla="*/ 345817 h 401129"/>
              <a:gd name="connsiteX35" fmla="*/ 32392 w 857761"/>
              <a:gd name="connsiteY35" fmla="*/ 346498 h 401129"/>
              <a:gd name="connsiteX36" fmla="*/ 33615 w 857761"/>
              <a:gd name="connsiteY36" fmla="*/ 346702 h 401129"/>
              <a:gd name="connsiteX37" fmla="*/ 38243 w 857761"/>
              <a:gd name="connsiteY37" fmla="*/ 347042 h 401129"/>
              <a:gd name="connsiteX38" fmla="*/ 765797 w 857761"/>
              <a:gd name="connsiteY38" fmla="*/ 347042 h 401129"/>
              <a:gd name="connsiteX39" fmla="*/ 786484 w 857761"/>
              <a:gd name="connsiteY39" fmla="*/ 382284 h 401129"/>
              <a:gd name="connsiteX40" fmla="*/ 819487 w 857761"/>
              <a:gd name="connsiteY40" fmla="*/ 401129 h 401129"/>
              <a:gd name="connsiteX41" fmla="*/ 838881 w 857761"/>
              <a:gd name="connsiteY41" fmla="*/ 395823 h 401129"/>
              <a:gd name="connsiteX42" fmla="*/ 852490 w 857761"/>
              <a:gd name="connsiteY42" fmla="*/ 343436 h 40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57761" h="401129">
                <a:moveTo>
                  <a:pt x="852557" y="343368"/>
                </a:moveTo>
                <a:lnTo>
                  <a:pt x="820710" y="289281"/>
                </a:lnTo>
                <a:cubicBezTo>
                  <a:pt x="813839" y="277579"/>
                  <a:pt x="801249" y="270436"/>
                  <a:pt x="787710" y="270436"/>
                </a:cubicBezTo>
                <a:lnTo>
                  <a:pt x="372625" y="270436"/>
                </a:lnTo>
                <a:lnTo>
                  <a:pt x="227548" y="19118"/>
                </a:lnTo>
                <a:cubicBezTo>
                  <a:pt x="220677" y="7279"/>
                  <a:pt x="208087" y="0"/>
                  <a:pt x="194408" y="0"/>
                </a:cubicBezTo>
                <a:cubicBezTo>
                  <a:pt x="180732" y="0"/>
                  <a:pt x="168077" y="7279"/>
                  <a:pt x="161272" y="19118"/>
                </a:cubicBezTo>
                <a:lnTo>
                  <a:pt x="5103" y="289553"/>
                </a:lnTo>
                <a:cubicBezTo>
                  <a:pt x="5103" y="289553"/>
                  <a:pt x="5037" y="289757"/>
                  <a:pt x="4967" y="289825"/>
                </a:cubicBezTo>
                <a:cubicBezTo>
                  <a:pt x="4220" y="291186"/>
                  <a:pt x="3472" y="292615"/>
                  <a:pt x="2857" y="294044"/>
                </a:cubicBezTo>
                <a:cubicBezTo>
                  <a:pt x="2857" y="294111"/>
                  <a:pt x="2857" y="294180"/>
                  <a:pt x="2791" y="294316"/>
                </a:cubicBezTo>
                <a:cubicBezTo>
                  <a:pt x="2246" y="295608"/>
                  <a:pt x="1837" y="296969"/>
                  <a:pt x="1429" y="298398"/>
                </a:cubicBezTo>
                <a:cubicBezTo>
                  <a:pt x="1292" y="298738"/>
                  <a:pt x="1226" y="299146"/>
                  <a:pt x="1156" y="299486"/>
                </a:cubicBezTo>
                <a:cubicBezTo>
                  <a:pt x="884" y="300643"/>
                  <a:pt x="681" y="301799"/>
                  <a:pt x="475" y="302956"/>
                </a:cubicBezTo>
                <a:cubicBezTo>
                  <a:pt x="475" y="303364"/>
                  <a:pt x="339" y="303704"/>
                  <a:pt x="272" y="304112"/>
                </a:cubicBezTo>
                <a:cubicBezTo>
                  <a:pt x="70" y="305609"/>
                  <a:pt x="0" y="307106"/>
                  <a:pt x="0" y="308671"/>
                </a:cubicBezTo>
                <a:cubicBezTo>
                  <a:pt x="0" y="310236"/>
                  <a:pt x="136" y="311732"/>
                  <a:pt x="272" y="313229"/>
                </a:cubicBezTo>
                <a:cubicBezTo>
                  <a:pt x="272" y="313637"/>
                  <a:pt x="409" y="313977"/>
                  <a:pt x="475" y="314386"/>
                </a:cubicBezTo>
                <a:cubicBezTo>
                  <a:pt x="681" y="315542"/>
                  <a:pt x="884" y="316699"/>
                  <a:pt x="1156" y="317855"/>
                </a:cubicBezTo>
                <a:cubicBezTo>
                  <a:pt x="1226" y="318264"/>
                  <a:pt x="1362" y="318604"/>
                  <a:pt x="1429" y="318944"/>
                </a:cubicBezTo>
                <a:cubicBezTo>
                  <a:pt x="1837" y="320305"/>
                  <a:pt x="2246" y="321665"/>
                  <a:pt x="2791" y="323026"/>
                </a:cubicBezTo>
                <a:cubicBezTo>
                  <a:pt x="2791" y="323094"/>
                  <a:pt x="2791" y="323162"/>
                  <a:pt x="2857" y="323298"/>
                </a:cubicBezTo>
                <a:cubicBezTo>
                  <a:pt x="3472" y="324727"/>
                  <a:pt x="4150" y="326156"/>
                  <a:pt x="4967" y="327516"/>
                </a:cubicBezTo>
                <a:cubicBezTo>
                  <a:pt x="4967" y="327584"/>
                  <a:pt x="5037" y="327720"/>
                  <a:pt x="5103" y="327788"/>
                </a:cubicBezTo>
                <a:cubicBezTo>
                  <a:pt x="5240" y="327993"/>
                  <a:pt x="5376" y="328128"/>
                  <a:pt x="5442" y="328333"/>
                </a:cubicBezTo>
                <a:cubicBezTo>
                  <a:pt x="6057" y="329421"/>
                  <a:pt x="6805" y="330442"/>
                  <a:pt x="7552" y="331462"/>
                </a:cubicBezTo>
                <a:cubicBezTo>
                  <a:pt x="7758" y="331802"/>
                  <a:pt x="8031" y="332075"/>
                  <a:pt x="8233" y="332415"/>
                </a:cubicBezTo>
                <a:cubicBezTo>
                  <a:pt x="9187" y="333571"/>
                  <a:pt x="10141" y="334728"/>
                  <a:pt x="11227" y="335816"/>
                </a:cubicBezTo>
                <a:cubicBezTo>
                  <a:pt x="11227" y="335816"/>
                  <a:pt x="11297" y="335884"/>
                  <a:pt x="11363" y="335953"/>
                </a:cubicBezTo>
                <a:cubicBezTo>
                  <a:pt x="12383" y="336973"/>
                  <a:pt x="13473" y="337925"/>
                  <a:pt x="14629" y="338810"/>
                </a:cubicBezTo>
                <a:cubicBezTo>
                  <a:pt x="14972" y="339082"/>
                  <a:pt x="15244" y="339286"/>
                  <a:pt x="15583" y="339558"/>
                </a:cubicBezTo>
                <a:cubicBezTo>
                  <a:pt x="16537" y="340239"/>
                  <a:pt x="17557" y="340919"/>
                  <a:pt x="18577" y="341531"/>
                </a:cubicBezTo>
                <a:cubicBezTo>
                  <a:pt x="18849" y="341667"/>
                  <a:pt x="19122" y="341872"/>
                  <a:pt x="19394" y="342008"/>
                </a:cubicBezTo>
                <a:cubicBezTo>
                  <a:pt x="22049" y="343504"/>
                  <a:pt x="24836" y="344661"/>
                  <a:pt x="27830" y="345545"/>
                </a:cubicBezTo>
                <a:cubicBezTo>
                  <a:pt x="28172" y="345681"/>
                  <a:pt x="28581" y="345749"/>
                  <a:pt x="28920" y="345817"/>
                </a:cubicBezTo>
                <a:cubicBezTo>
                  <a:pt x="30076" y="346090"/>
                  <a:pt x="31232" y="346362"/>
                  <a:pt x="32392" y="346498"/>
                </a:cubicBezTo>
                <a:cubicBezTo>
                  <a:pt x="32797" y="346498"/>
                  <a:pt x="33206" y="346634"/>
                  <a:pt x="33615" y="346702"/>
                </a:cubicBezTo>
                <a:cubicBezTo>
                  <a:pt x="35113" y="346906"/>
                  <a:pt x="36678" y="347042"/>
                  <a:pt x="38243" y="347042"/>
                </a:cubicBezTo>
                <a:lnTo>
                  <a:pt x="765797" y="347042"/>
                </a:lnTo>
                <a:lnTo>
                  <a:pt x="786484" y="382284"/>
                </a:lnTo>
                <a:cubicBezTo>
                  <a:pt x="793627" y="394394"/>
                  <a:pt x="806423" y="401129"/>
                  <a:pt x="819487" y="401129"/>
                </a:cubicBezTo>
                <a:cubicBezTo>
                  <a:pt x="826086" y="401129"/>
                  <a:pt x="832754" y="399428"/>
                  <a:pt x="838881" y="395823"/>
                </a:cubicBezTo>
                <a:cubicBezTo>
                  <a:pt x="857116" y="385073"/>
                  <a:pt x="863173" y="361669"/>
                  <a:pt x="852490" y="343436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F9DFE653-4482-CB99-E79E-9B0237A2E191}"/>
              </a:ext>
            </a:extLst>
          </p:cNvPr>
          <p:cNvSpPr/>
          <p:nvPr/>
        </p:nvSpPr>
        <p:spPr>
          <a:xfrm>
            <a:off x="4695940" y="3102749"/>
            <a:ext cx="2744777" cy="892926"/>
          </a:xfrm>
          <a:custGeom>
            <a:avLst/>
            <a:gdLst>
              <a:gd name="connsiteX0" fmla="*/ 1227172 w 1232617"/>
              <a:gd name="connsiteY0" fmla="*/ 328197 h 400993"/>
              <a:gd name="connsiteX1" fmla="*/ 1227514 w 1232617"/>
              <a:gd name="connsiteY1" fmla="*/ 327652 h 400993"/>
              <a:gd name="connsiteX2" fmla="*/ 1227650 w 1232617"/>
              <a:gd name="connsiteY2" fmla="*/ 327380 h 400993"/>
              <a:gd name="connsiteX3" fmla="*/ 1229757 w 1232617"/>
              <a:gd name="connsiteY3" fmla="*/ 323162 h 400993"/>
              <a:gd name="connsiteX4" fmla="*/ 1229826 w 1232617"/>
              <a:gd name="connsiteY4" fmla="*/ 322958 h 400993"/>
              <a:gd name="connsiteX5" fmla="*/ 1231185 w 1232617"/>
              <a:gd name="connsiteY5" fmla="*/ 318876 h 400993"/>
              <a:gd name="connsiteX6" fmla="*/ 1231458 w 1232617"/>
              <a:gd name="connsiteY6" fmla="*/ 317787 h 400993"/>
              <a:gd name="connsiteX7" fmla="*/ 1232139 w 1232617"/>
              <a:gd name="connsiteY7" fmla="*/ 314318 h 400993"/>
              <a:gd name="connsiteX8" fmla="*/ 1232345 w 1232617"/>
              <a:gd name="connsiteY8" fmla="*/ 313161 h 400993"/>
              <a:gd name="connsiteX9" fmla="*/ 1232617 w 1232617"/>
              <a:gd name="connsiteY9" fmla="*/ 308603 h 400993"/>
              <a:gd name="connsiteX10" fmla="*/ 1232345 w 1232617"/>
              <a:gd name="connsiteY10" fmla="*/ 304045 h 400993"/>
              <a:gd name="connsiteX11" fmla="*/ 1232139 w 1232617"/>
              <a:gd name="connsiteY11" fmla="*/ 302888 h 400993"/>
              <a:gd name="connsiteX12" fmla="*/ 1231458 w 1232617"/>
              <a:gd name="connsiteY12" fmla="*/ 299418 h 400993"/>
              <a:gd name="connsiteX13" fmla="*/ 1231185 w 1232617"/>
              <a:gd name="connsiteY13" fmla="*/ 298330 h 400993"/>
              <a:gd name="connsiteX14" fmla="*/ 1229826 w 1232617"/>
              <a:gd name="connsiteY14" fmla="*/ 294248 h 400993"/>
              <a:gd name="connsiteX15" fmla="*/ 1229757 w 1232617"/>
              <a:gd name="connsiteY15" fmla="*/ 294044 h 400993"/>
              <a:gd name="connsiteX16" fmla="*/ 1227650 w 1232617"/>
              <a:gd name="connsiteY16" fmla="*/ 289825 h 400993"/>
              <a:gd name="connsiteX17" fmla="*/ 1227514 w 1232617"/>
              <a:gd name="connsiteY17" fmla="*/ 289553 h 400993"/>
              <a:gd name="connsiteX18" fmla="*/ 1071345 w 1232617"/>
              <a:gd name="connsiteY18" fmla="*/ 19118 h 400993"/>
              <a:gd name="connsiteX19" fmla="*/ 1038206 w 1232617"/>
              <a:gd name="connsiteY19" fmla="*/ 0 h 400993"/>
              <a:gd name="connsiteX20" fmla="*/ 1005066 w 1232617"/>
              <a:gd name="connsiteY20" fmla="*/ 19118 h 400993"/>
              <a:gd name="connsiteX21" fmla="*/ 859992 w 1232617"/>
              <a:gd name="connsiteY21" fmla="*/ 270436 h 400993"/>
              <a:gd name="connsiteX22" fmla="*/ 69495 w 1232617"/>
              <a:gd name="connsiteY22" fmla="*/ 270436 h 400993"/>
              <a:gd name="connsiteX23" fmla="*/ 36355 w 1232617"/>
              <a:gd name="connsiteY23" fmla="*/ 289553 h 400993"/>
              <a:gd name="connsiteX24" fmla="*/ 5123 w 1232617"/>
              <a:gd name="connsiteY24" fmla="*/ 343640 h 400993"/>
              <a:gd name="connsiteX25" fmla="*/ 19141 w 1232617"/>
              <a:gd name="connsiteY25" fmla="*/ 395891 h 400993"/>
              <a:gd name="connsiteX26" fmla="*/ 38262 w 1232617"/>
              <a:gd name="connsiteY26" fmla="*/ 400993 h 400993"/>
              <a:gd name="connsiteX27" fmla="*/ 71468 w 1232617"/>
              <a:gd name="connsiteY27" fmla="*/ 381808 h 400993"/>
              <a:gd name="connsiteX28" fmla="*/ 91610 w 1232617"/>
              <a:gd name="connsiteY28" fmla="*/ 346838 h 400993"/>
              <a:gd name="connsiteX29" fmla="*/ 1194441 w 1232617"/>
              <a:gd name="connsiteY29" fmla="*/ 346838 h 400993"/>
              <a:gd name="connsiteX30" fmla="*/ 1199069 w 1232617"/>
              <a:gd name="connsiteY30" fmla="*/ 346498 h 400993"/>
              <a:gd name="connsiteX31" fmla="*/ 1200295 w 1232617"/>
              <a:gd name="connsiteY31" fmla="*/ 346294 h 400993"/>
              <a:gd name="connsiteX32" fmla="*/ 1203764 w 1232617"/>
              <a:gd name="connsiteY32" fmla="*/ 345613 h 400993"/>
              <a:gd name="connsiteX33" fmla="*/ 1204854 w 1232617"/>
              <a:gd name="connsiteY33" fmla="*/ 345341 h 400993"/>
              <a:gd name="connsiteX34" fmla="*/ 1213290 w 1232617"/>
              <a:gd name="connsiteY34" fmla="*/ 341803 h 400993"/>
              <a:gd name="connsiteX35" fmla="*/ 1214107 w 1232617"/>
              <a:gd name="connsiteY35" fmla="*/ 341327 h 400993"/>
              <a:gd name="connsiteX36" fmla="*/ 1217101 w 1232617"/>
              <a:gd name="connsiteY36" fmla="*/ 339354 h 400993"/>
              <a:gd name="connsiteX37" fmla="*/ 1218054 w 1232617"/>
              <a:gd name="connsiteY37" fmla="*/ 338606 h 400993"/>
              <a:gd name="connsiteX38" fmla="*/ 1221321 w 1232617"/>
              <a:gd name="connsiteY38" fmla="*/ 335748 h 400993"/>
              <a:gd name="connsiteX39" fmla="*/ 1221457 w 1232617"/>
              <a:gd name="connsiteY39" fmla="*/ 335612 h 400993"/>
              <a:gd name="connsiteX40" fmla="*/ 1224450 w 1232617"/>
              <a:gd name="connsiteY40" fmla="*/ 332211 h 400993"/>
              <a:gd name="connsiteX41" fmla="*/ 1225132 w 1232617"/>
              <a:gd name="connsiteY41" fmla="*/ 331258 h 400993"/>
              <a:gd name="connsiteX42" fmla="*/ 1227241 w 1232617"/>
              <a:gd name="connsiteY42" fmla="*/ 328128 h 40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32617" h="400993">
                <a:moveTo>
                  <a:pt x="1227172" y="328197"/>
                </a:moveTo>
                <a:cubicBezTo>
                  <a:pt x="1227172" y="328197"/>
                  <a:pt x="1227444" y="327857"/>
                  <a:pt x="1227514" y="327652"/>
                </a:cubicBezTo>
                <a:cubicBezTo>
                  <a:pt x="1227514" y="327584"/>
                  <a:pt x="1227580" y="327448"/>
                  <a:pt x="1227650" y="327380"/>
                </a:cubicBezTo>
                <a:cubicBezTo>
                  <a:pt x="1228398" y="326019"/>
                  <a:pt x="1229145" y="324591"/>
                  <a:pt x="1229757" y="323162"/>
                </a:cubicBezTo>
                <a:cubicBezTo>
                  <a:pt x="1229757" y="323094"/>
                  <a:pt x="1229757" y="323026"/>
                  <a:pt x="1229826" y="322958"/>
                </a:cubicBezTo>
                <a:cubicBezTo>
                  <a:pt x="1230371" y="321665"/>
                  <a:pt x="1230846" y="320237"/>
                  <a:pt x="1231185" y="318876"/>
                </a:cubicBezTo>
                <a:cubicBezTo>
                  <a:pt x="1231322" y="318536"/>
                  <a:pt x="1231391" y="318127"/>
                  <a:pt x="1231458" y="317787"/>
                </a:cubicBezTo>
                <a:cubicBezTo>
                  <a:pt x="1231730" y="316631"/>
                  <a:pt x="1231936" y="315474"/>
                  <a:pt x="1232139" y="314318"/>
                </a:cubicBezTo>
                <a:cubicBezTo>
                  <a:pt x="1232139" y="313909"/>
                  <a:pt x="1232275" y="313569"/>
                  <a:pt x="1232345" y="313161"/>
                </a:cubicBezTo>
                <a:cubicBezTo>
                  <a:pt x="1232548" y="311664"/>
                  <a:pt x="1232617" y="310168"/>
                  <a:pt x="1232617" y="308603"/>
                </a:cubicBezTo>
                <a:cubicBezTo>
                  <a:pt x="1232617" y="307038"/>
                  <a:pt x="1232481" y="305541"/>
                  <a:pt x="1232345" y="304045"/>
                </a:cubicBezTo>
                <a:cubicBezTo>
                  <a:pt x="1232345" y="303636"/>
                  <a:pt x="1232209" y="303296"/>
                  <a:pt x="1232139" y="302888"/>
                </a:cubicBezTo>
                <a:cubicBezTo>
                  <a:pt x="1231936" y="301731"/>
                  <a:pt x="1231730" y="300575"/>
                  <a:pt x="1231458" y="299418"/>
                </a:cubicBezTo>
                <a:cubicBezTo>
                  <a:pt x="1231391" y="299010"/>
                  <a:pt x="1231255" y="298670"/>
                  <a:pt x="1231185" y="298330"/>
                </a:cubicBezTo>
                <a:cubicBezTo>
                  <a:pt x="1230780" y="296969"/>
                  <a:pt x="1230371" y="295540"/>
                  <a:pt x="1229826" y="294248"/>
                </a:cubicBezTo>
                <a:cubicBezTo>
                  <a:pt x="1229826" y="294180"/>
                  <a:pt x="1229826" y="294111"/>
                  <a:pt x="1229757" y="294044"/>
                </a:cubicBezTo>
                <a:cubicBezTo>
                  <a:pt x="1229145" y="292615"/>
                  <a:pt x="1228464" y="291186"/>
                  <a:pt x="1227650" y="289825"/>
                </a:cubicBezTo>
                <a:cubicBezTo>
                  <a:pt x="1227650" y="289757"/>
                  <a:pt x="1227580" y="289621"/>
                  <a:pt x="1227514" y="289553"/>
                </a:cubicBezTo>
                <a:lnTo>
                  <a:pt x="1071345" y="19118"/>
                </a:lnTo>
                <a:cubicBezTo>
                  <a:pt x="1064471" y="7279"/>
                  <a:pt x="1051885" y="0"/>
                  <a:pt x="1038206" y="0"/>
                </a:cubicBezTo>
                <a:cubicBezTo>
                  <a:pt x="1024530" y="0"/>
                  <a:pt x="1011871" y="7279"/>
                  <a:pt x="1005066" y="19118"/>
                </a:cubicBezTo>
                <a:lnTo>
                  <a:pt x="859992" y="270436"/>
                </a:lnTo>
                <a:lnTo>
                  <a:pt x="69495" y="270436"/>
                </a:lnTo>
                <a:cubicBezTo>
                  <a:pt x="55815" y="270436"/>
                  <a:pt x="43160" y="277715"/>
                  <a:pt x="36355" y="289553"/>
                </a:cubicBezTo>
                <a:lnTo>
                  <a:pt x="5123" y="343640"/>
                </a:lnTo>
                <a:cubicBezTo>
                  <a:pt x="-5427" y="361941"/>
                  <a:pt x="837" y="385345"/>
                  <a:pt x="19141" y="395891"/>
                </a:cubicBezTo>
                <a:cubicBezTo>
                  <a:pt x="25194" y="399360"/>
                  <a:pt x="31730" y="400993"/>
                  <a:pt x="38262" y="400993"/>
                </a:cubicBezTo>
                <a:cubicBezTo>
                  <a:pt x="51463" y="400993"/>
                  <a:pt x="64391" y="394122"/>
                  <a:pt x="71468" y="381808"/>
                </a:cubicBezTo>
                <a:lnTo>
                  <a:pt x="91610" y="346838"/>
                </a:lnTo>
                <a:lnTo>
                  <a:pt x="1194441" y="346838"/>
                </a:lnTo>
                <a:cubicBezTo>
                  <a:pt x="1196006" y="346838"/>
                  <a:pt x="1197571" y="346702"/>
                  <a:pt x="1199069" y="346498"/>
                </a:cubicBezTo>
                <a:cubicBezTo>
                  <a:pt x="1199478" y="346498"/>
                  <a:pt x="1199887" y="346362"/>
                  <a:pt x="1200295" y="346294"/>
                </a:cubicBezTo>
                <a:cubicBezTo>
                  <a:pt x="1201451" y="346090"/>
                  <a:pt x="1202674" y="345886"/>
                  <a:pt x="1203764" y="345613"/>
                </a:cubicBezTo>
                <a:cubicBezTo>
                  <a:pt x="1204103" y="345545"/>
                  <a:pt x="1204512" y="345409"/>
                  <a:pt x="1204854" y="345341"/>
                </a:cubicBezTo>
                <a:cubicBezTo>
                  <a:pt x="1207847" y="344525"/>
                  <a:pt x="1210638" y="343300"/>
                  <a:pt x="1213290" y="341803"/>
                </a:cubicBezTo>
                <a:cubicBezTo>
                  <a:pt x="1213562" y="341667"/>
                  <a:pt x="1213835" y="341463"/>
                  <a:pt x="1214107" y="341327"/>
                </a:cubicBezTo>
                <a:cubicBezTo>
                  <a:pt x="1215127" y="340715"/>
                  <a:pt x="1216147" y="340034"/>
                  <a:pt x="1217101" y="339354"/>
                </a:cubicBezTo>
                <a:cubicBezTo>
                  <a:pt x="1217443" y="339082"/>
                  <a:pt x="1217782" y="338878"/>
                  <a:pt x="1218054" y="338606"/>
                </a:cubicBezTo>
                <a:cubicBezTo>
                  <a:pt x="1219211" y="337721"/>
                  <a:pt x="1220301" y="336769"/>
                  <a:pt x="1221321" y="335748"/>
                </a:cubicBezTo>
                <a:cubicBezTo>
                  <a:pt x="1221321" y="335748"/>
                  <a:pt x="1221387" y="335680"/>
                  <a:pt x="1221457" y="335612"/>
                </a:cubicBezTo>
                <a:cubicBezTo>
                  <a:pt x="1222547" y="334524"/>
                  <a:pt x="1223497" y="333435"/>
                  <a:pt x="1224450" y="332211"/>
                </a:cubicBezTo>
                <a:cubicBezTo>
                  <a:pt x="1224723" y="331938"/>
                  <a:pt x="1224926" y="331598"/>
                  <a:pt x="1225132" y="331258"/>
                </a:cubicBezTo>
                <a:cubicBezTo>
                  <a:pt x="1225879" y="330238"/>
                  <a:pt x="1226560" y="329217"/>
                  <a:pt x="1227241" y="328128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25B33A5C-E314-DFE2-6708-400E1FE84D71}"/>
              </a:ext>
            </a:extLst>
          </p:cNvPr>
          <p:cNvSpPr/>
          <p:nvPr/>
        </p:nvSpPr>
        <p:spPr>
          <a:xfrm>
            <a:off x="4348230" y="3825090"/>
            <a:ext cx="3578012" cy="893229"/>
          </a:xfrm>
          <a:custGeom>
            <a:avLst/>
            <a:gdLst>
              <a:gd name="connsiteX0" fmla="*/ 1601682 w 1606804"/>
              <a:gd name="connsiteY0" fmla="*/ 343640 h 401129"/>
              <a:gd name="connsiteX1" fmla="*/ 1570449 w 1606804"/>
              <a:gd name="connsiteY1" fmla="*/ 289553 h 401129"/>
              <a:gd name="connsiteX2" fmla="*/ 1537310 w 1606804"/>
              <a:gd name="connsiteY2" fmla="*/ 270436 h 401129"/>
              <a:gd name="connsiteX3" fmla="*/ 372625 w 1606804"/>
              <a:gd name="connsiteY3" fmla="*/ 270436 h 401129"/>
              <a:gd name="connsiteX4" fmla="*/ 227548 w 1606804"/>
              <a:gd name="connsiteY4" fmla="*/ 19118 h 401129"/>
              <a:gd name="connsiteX5" fmla="*/ 194411 w 1606804"/>
              <a:gd name="connsiteY5" fmla="*/ 0 h 401129"/>
              <a:gd name="connsiteX6" fmla="*/ 161272 w 1606804"/>
              <a:gd name="connsiteY6" fmla="*/ 19118 h 401129"/>
              <a:gd name="connsiteX7" fmla="*/ 5103 w 1606804"/>
              <a:gd name="connsiteY7" fmla="*/ 289553 h 401129"/>
              <a:gd name="connsiteX8" fmla="*/ 4967 w 1606804"/>
              <a:gd name="connsiteY8" fmla="*/ 289825 h 401129"/>
              <a:gd name="connsiteX9" fmla="*/ 2857 w 1606804"/>
              <a:gd name="connsiteY9" fmla="*/ 294044 h 401129"/>
              <a:gd name="connsiteX10" fmla="*/ 2791 w 1606804"/>
              <a:gd name="connsiteY10" fmla="*/ 294316 h 401129"/>
              <a:gd name="connsiteX11" fmla="*/ 1429 w 1606804"/>
              <a:gd name="connsiteY11" fmla="*/ 298398 h 401129"/>
              <a:gd name="connsiteX12" fmla="*/ 1156 w 1606804"/>
              <a:gd name="connsiteY12" fmla="*/ 299554 h 401129"/>
              <a:gd name="connsiteX13" fmla="*/ 478 w 1606804"/>
              <a:gd name="connsiteY13" fmla="*/ 303024 h 401129"/>
              <a:gd name="connsiteX14" fmla="*/ 272 w 1606804"/>
              <a:gd name="connsiteY14" fmla="*/ 304181 h 401129"/>
              <a:gd name="connsiteX15" fmla="*/ 0 w 1606804"/>
              <a:gd name="connsiteY15" fmla="*/ 308739 h 401129"/>
              <a:gd name="connsiteX16" fmla="*/ 272 w 1606804"/>
              <a:gd name="connsiteY16" fmla="*/ 313297 h 401129"/>
              <a:gd name="connsiteX17" fmla="*/ 478 w 1606804"/>
              <a:gd name="connsiteY17" fmla="*/ 314454 h 401129"/>
              <a:gd name="connsiteX18" fmla="*/ 1156 w 1606804"/>
              <a:gd name="connsiteY18" fmla="*/ 317924 h 401129"/>
              <a:gd name="connsiteX19" fmla="*/ 1429 w 1606804"/>
              <a:gd name="connsiteY19" fmla="*/ 319080 h 401129"/>
              <a:gd name="connsiteX20" fmla="*/ 2791 w 1606804"/>
              <a:gd name="connsiteY20" fmla="*/ 323162 h 401129"/>
              <a:gd name="connsiteX21" fmla="*/ 2857 w 1606804"/>
              <a:gd name="connsiteY21" fmla="*/ 323434 h 401129"/>
              <a:gd name="connsiteX22" fmla="*/ 4967 w 1606804"/>
              <a:gd name="connsiteY22" fmla="*/ 327652 h 401129"/>
              <a:gd name="connsiteX23" fmla="*/ 5103 w 1606804"/>
              <a:gd name="connsiteY23" fmla="*/ 327925 h 401129"/>
              <a:gd name="connsiteX24" fmla="*/ 5446 w 1606804"/>
              <a:gd name="connsiteY24" fmla="*/ 328469 h 401129"/>
              <a:gd name="connsiteX25" fmla="*/ 7486 w 1606804"/>
              <a:gd name="connsiteY25" fmla="*/ 331530 h 401129"/>
              <a:gd name="connsiteX26" fmla="*/ 8167 w 1606804"/>
              <a:gd name="connsiteY26" fmla="*/ 332483 h 401129"/>
              <a:gd name="connsiteX27" fmla="*/ 11161 w 1606804"/>
              <a:gd name="connsiteY27" fmla="*/ 335884 h 401129"/>
              <a:gd name="connsiteX28" fmla="*/ 11297 w 1606804"/>
              <a:gd name="connsiteY28" fmla="*/ 336020 h 401129"/>
              <a:gd name="connsiteX29" fmla="*/ 14493 w 1606804"/>
              <a:gd name="connsiteY29" fmla="*/ 338810 h 401129"/>
              <a:gd name="connsiteX30" fmla="*/ 15447 w 1606804"/>
              <a:gd name="connsiteY30" fmla="*/ 339558 h 401129"/>
              <a:gd name="connsiteX31" fmla="*/ 18440 w 1606804"/>
              <a:gd name="connsiteY31" fmla="*/ 341531 h 401129"/>
              <a:gd name="connsiteX32" fmla="*/ 19328 w 1606804"/>
              <a:gd name="connsiteY32" fmla="*/ 342076 h 401129"/>
              <a:gd name="connsiteX33" fmla="*/ 23477 w 1606804"/>
              <a:gd name="connsiteY33" fmla="*/ 344117 h 401129"/>
              <a:gd name="connsiteX34" fmla="*/ 23477 w 1606804"/>
              <a:gd name="connsiteY34" fmla="*/ 344117 h 401129"/>
              <a:gd name="connsiteX35" fmla="*/ 27764 w 1606804"/>
              <a:gd name="connsiteY35" fmla="*/ 345545 h 401129"/>
              <a:gd name="connsiteX36" fmla="*/ 28853 w 1606804"/>
              <a:gd name="connsiteY36" fmla="*/ 345817 h 401129"/>
              <a:gd name="connsiteX37" fmla="*/ 32322 w 1606804"/>
              <a:gd name="connsiteY37" fmla="*/ 346498 h 401129"/>
              <a:gd name="connsiteX38" fmla="*/ 33548 w 1606804"/>
              <a:gd name="connsiteY38" fmla="*/ 346702 h 401129"/>
              <a:gd name="connsiteX39" fmla="*/ 38177 w 1606804"/>
              <a:gd name="connsiteY39" fmla="*/ 347042 h 401129"/>
              <a:gd name="connsiteX40" fmla="*/ 1515128 w 1606804"/>
              <a:gd name="connsiteY40" fmla="*/ 347042 h 401129"/>
              <a:gd name="connsiteX41" fmla="*/ 1535336 w 1606804"/>
              <a:gd name="connsiteY41" fmla="*/ 382012 h 401129"/>
              <a:gd name="connsiteX42" fmla="*/ 1568545 w 1606804"/>
              <a:gd name="connsiteY42" fmla="*/ 401129 h 401129"/>
              <a:gd name="connsiteX43" fmla="*/ 1587667 w 1606804"/>
              <a:gd name="connsiteY43" fmla="*/ 396027 h 401129"/>
              <a:gd name="connsiteX44" fmla="*/ 1601682 w 1606804"/>
              <a:gd name="connsiteY44" fmla="*/ 343708 h 40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606804" h="401129">
                <a:moveTo>
                  <a:pt x="1601682" y="343640"/>
                </a:moveTo>
                <a:lnTo>
                  <a:pt x="1570449" y="289553"/>
                </a:lnTo>
                <a:cubicBezTo>
                  <a:pt x="1563578" y="277715"/>
                  <a:pt x="1550989" y="270436"/>
                  <a:pt x="1537310" y="270436"/>
                </a:cubicBezTo>
                <a:lnTo>
                  <a:pt x="372625" y="270436"/>
                </a:lnTo>
                <a:lnTo>
                  <a:pt x="227548" y="19118"/>
                </a:lnTo>
                <a:cubicBezTo>
                  <a:pt x="220677" y="7280"/>
                  <a:pt x="208087" y="0"/>
                  <a:pt x="194411" y="0"/>
                </a:cubicBezTo>
                <a:cubicBezTo>
                  <a:pt x="180732" y="0"/>
                  <a:pt x="168077" y="7280"/>
                  <a:pt x="161272" y="19118"/>
                </a:cubicBezTo>
                <a:lnTo>
                  <a:pt x="5103" y="289553"/>
                </a:lnTo>
                <a:cubicBezTo>
                  <a:pt x="5103" y="289553"/>
                  <a:pt x="5037" y="289757"/>
                  <a:pt x="4967" y="289825"/>
                </a:cubicBezTo>
                <a:cubicBezTo>
                  <a:pt x="4220" y="291186"/>
                  <a:pt x="3472" y="292615"/>
                  <a:pt x="2857" y="294044"/>
                </a:cubicBezTo>
                <a:cubicBezTo>
                  <a:pt x="2857" y="294112"/>
                  <a:pt x="2857" y="294248"/>
                  <a:pt x="2791" y="294316"/>
                </a:cubicBezTo>
                <a:cubicBezTo>
                  <a:pt x="2246" y="295608"/>
                  <a:pt x="1837" y="296969"/>
                  <a:pt x="1429" y="298398"/>
                </a:cubicBezTo>
                <a:cubicBezTo>
                  <a:pt x="1292" y="298806"/>
                  <a:pt x="1226" y="299146"/>
                  <a:pt x="1156" y="299554"/>
                </a:cubicBezTo>
                <a:cubicBezTo>
                  <a:pt x="884" y="300711"/>
                  <a:pt x="681" y="301867"/>
                  <a:pt x="478" y="303024"/>
                </a:cubicBezTo>
                <a:cubicBezTo>
                  <a:pt x="478" y="303432"/>
                  <a:pt x="342" y="303772"/>
                  <a:pt x="272" y="304181"/>
                </a:cubicBezTo>
                <a:cubicBezTo>
                  <a:pt x="70" y="305677"/>
                  <a:pt x="0" y="307174"/>
                  <a:pt x="0" y="308739"/>
                </a:cubicBezTo>
                <a:cubicBezTo>
                  <a:pt x="0" y="310304"/>
                  <a:pt x="136" y="311800"/>
                  <a:pt x="272" y="313297"/>
                </a:cubicBezTo>
                <a:cubicBezTo>
                  <a:pt x="272" y="313705"/>
                  <a:pt x="409" y="314046"/>
                  <a:pt x="478" y="314454"/>
                </a:cubicBezTo>
                <a:cubicBezTo>
                  <a:pt x="681" y="315610"/>
                  <a:pt x="884" y="316767"/>
                  <a:pt x="1156" y="317924"/>
                </a:cubicBezTo>
                <a:cubicBezTo>
                  <a:pt x="1226" y="318332"/>
                  <a:pt x="1362" y="318672"/>
                  <a:pt x="1429" y="319080"/>
                </a:cubicBezTo>
                <a:cubicBezTo>
                  <a:pt x="1837" y="320441"/>
                  <a:pt x="2246" y="321801"/>
                  <a:pt x="2791" y="323162"/>
                </a:cubicBezTo>
                <a:cubicBezTo>
                  <a:pt x="2791" y="323230"/>
                  <a:pt x="2791" y="323366"/>
                  <a:pt x="2857" y="323434"/>
                </a:cubicBezTo>
                <a:cubicBezTo>
                  <a:pt x="3472" y="324863"/>
                  <a:pt x="4153" y="326292"/>
                  <a:pt x="4967" y="327652"/>
                </a:cubicBezTo>
                <a:cubicBezTo>
                  <a:pt x="4967" y="327720"/>
                  <a:pt x="5037" y="327857"/>
                  <a:pt x="5103" y="327925"/>
                </a:cubicBezTo>
                <a:cubicBezTo>
                  <a:pt x="5240" y="328129"/>
                  <a:pt x="5376" y="328265"/>
                  <a:pt x="5446" y="328469"/>
                </a:cubicBezTo>
                <a:cubicBezTo>
                  <a:pt x="6057" y="329557"/>
                  <a:pt x="6805" y="330578"/>
                  <a:pt x="7486" y="331530"/>
                </a:cubicBezTo>
                <a:cubicBezTo>
                  <a:pt x="7688" y="331870"/>
                  <a:pt x="7961" y="332143"/>
                  <a:pt x="8167" y="332483"/>
                </a:cubicBezTo>
                <a:cubicBezTo>
                  <a:pt x="9121" y="333639"/>
                  <a:pt x="10071" y="334796"/>
                  <a:pt x="11161" y="335884"/>
                </a:cubicBezTo>
                <a:cubicBezTo>
                  <a:pt x="11161" y="335884"/>
                  <a:pt x="11297" y="335953"/>
                  <a:pt x="11297" y="336020"/>
                </a:cubicBezTo>
                <a:cubicBezTo>
                  <a:pt x="12317" y="337041"/>
                  <a:pt x="13407" y="337925"/>
                  <a:pt x="14493" y="338810"/>
                </a:cubicBezTo>
                <a:cubicBezTo>
                  <a:pt x="14835" y="339082"/>
                  <a:pt x="15174" y="339286"/>
                  <a:pt x="15447" y="339558"/>
                </a:cubicBezTo>
                <a:cubicBezTo>
                  <a:pt x="16400" y="340239"/>
                  <a:pt x="17420" y="340919"/>
                  <a:pt x="18440" y="341531"/>
                </a:cubicBezTo>
                <a:cubicBezTo>
                  <a:pt x="18713" y="341736"/>
                  <a:pt x="18985" y="341872"/>
                  <a:pt x="19328" y="342076"/>
                </a:cubicBezTo>
                <a:cubicBezTo>
                  <a:pt x="20686" y="342824"/>
                  <a:pt x="22049" y="343504"/>
                  <a:pt x="23477" y="344117"/>
                </a:cubicBezTo>
                <a:cubicBezTo>
                  <a:pt x="23477" y="344117"/>
                  <a:pt x="23477" y="344117"/>
                  <a:pt x="23477" y="344117"/>
                </a:cubicBezTo>
                <a:cubicBezTo>
                  <a:pt x="24836" y="344661"/>
                  <a:pt x="26268" y="345137"/>
                  <a:pt x="27764" y="345545"/>
                </a:cubicBezTo>
                <a:cubicBezTo>
                  <a:pt x="28102" y="345681"/>
                  <a:pt x="28511" y="345750"/>
                  <a:pt x="28853" y="345817"/>
                </a:cubicBezTo>
                <a:cubicBezTo>
                  <a:pt x="30010" y="346090"/>
                  <a:pt x="31166" y="346362"/>
                  <a:pt x="32322" y="346498"/>
                </a:cubicBezTo>
                <a:cubicBezTo>
                  <a:pt x="32731" y="346498"/>
                  <a:pt x="33140" y="346634"/>
                  <a:pt x="33548" y="346702"/>
                </a:cubicBezTo>
                <a:cubicBezTo>
                  <a:pt x="35043" y="346906"/>
                  <a:pt x="36608" y="347042"/>
                  <a:pt x="38177" y="347042"/>
                </a:cubicBezTo>
                <a:lnTo>
                  <a:pt x="1515128" y="347042"/>
                </a:lnTo>
                <a:lnTo>
                  <a:pt x="1535336" y="382012"/>
                </a:lnTo>
                <a:cubicBezTo>
                  <a:pt x="1542413" y="394258"/>
                  <a:pt x="1555275" y="401129"/>
                  <a:pt x="1568545" y="401129"/>
                </a:cubicBezTo>
                <a:cubicBezTo>
                  <a:pt x="1575008" y="401129"/>
                  <a:pt x="1581610" y="399496"/>
                  <a:pt x="1587667" y="396027"/>
                </a:cubicBezTo>
                <a:cubicBezTo>
                  <a:pt x="1605971" y="385481"/>
                  <a:pt x="1612231" y="362078"/>
                  <a:pt x="1601682" y="343708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F495740B-C366-8CB4-B0C4-CA278CFA8D21}"/>
              </a:ext>
            </a:extLst>
          </p:cNvPr>
          <p:cNvSpPr/>
          <p:nvPr/>
        </p:nvSpPr>
        <p:spPr>
          <a:xfrm>
            <a:off x="3930778" y="4548037"/>
            <a:ext cx="4343172" cy="772789"/>
          </a:xfrm>
          <a:custGeom>
            <a:avLst/>
            <a:gdLst>
              <a:gd name="connsiteX0" fmla="*/ 1944978 w 1950420"/>
              <a:gd name="connsiteY0" fmla="*/ 328197 h 347042"/>
              <a:gd name="connsiteX1" fmla="*/ 1945317 w 1950420"/>
              <a:gd name="connsiteY1" fmla="*/ 327652 h 347042"/>
              <a:gd name="connsiteX2" fmla="*/ 1945453 w 1950420"/>
              <a:gd name="connsiteY2" fmla="*/ 327380 h 347042"/>
              <a:gd name="connsiteX3" fmla="*/ 1947563 w 1950420"/>
              <a:gd name="connsiteY3" fmla="*/ 323162 h 347042"/>
              <a:gd name="connsiteX4" fmla="*/ 1947630 w 1950420"/>
              <a:gd name="connsiteY4" fmla="*/ 322958 h 347042"/>
              <a:gd name="connsiteX5" fmla="*/ 1948992 w 1950420"/>
              <a:gd name="connsiteY5" fmla="*/ 318876 h 347042"/>
              <a:gd name="connsiteX6" fmla="*/ 1949264 w 1950420"/>
              <a:gd name="connsiteY6" fmla="*/ 317787 h 347042"/>
              <a:gd name="connsiteX7" fmla="*/ 1949946 w 1950420"/>
              <a:gd name="connsiteY7" fmla="*/ 314318 h 347042"/>
              <a:gd name="connsiteX8" fmla="*/ 1950148 w 1950420"/>
              <a:gd name="connsiteY8" fmla="*/ 313161 h 347042"/>
              <a:gd name="connsiteX9" fmla="*/ 1950421 w 1950420"/>
              <a:gd name="connsiteY9" fmla="*/ 308603 h 347042"/>
              <a:gd name="connsiteX10" fmla="*/ 1950148 w 1950420"/>
              <a:gd name="connsiteY10" fmla="*/ 304045 h 347042"/>
              <a:gd name="connsiteX11" fmla="*/ 1949946 w 1950420"/>
              <a:gd name="connsiteY11" fmla="*/ 302888 h 347042"/>
              <a:gd name="connsiteX12" fmla="*/ 1949264 w 1950420"/>
              <a:gd name="connsiteY12" fmla="*/ 299418 h 347042"/>
              <a:gd name="connsiteX13" fmla="*/ 1948992 w 1950420"/>
              <a:gd name="connsiteY13" fmla="*/ 298330 h 347042"/>
              <a:gd name="connsiteX14" fmla="*/ 1947630 w 1950420"/>
              <a:gd name="connsiteY14" fmla="*/ 294248 h 347042"/>
              <a:gd name="connsiteX15" fmla="*/ 1947563 w 1950420"/>
              <a:gd name="connsiteY15" fmla="*/ 294044 h 347042"/>
              <a:gd name="connsiteX16" fmla="*/ 1945453 w 1950420"/>
              <a:gd name="connsiteY16" fmla="*/ 289825 h 347042"/>
              <a:gd name="connsiteX17" fmla="*/ 1945317 w 1950420"/>
              <a:gd name="connsiteY17" fmla="*/ 289553 h 347042"/>
              <a:gd name="connsiteX18" fmla="*/ 1789149 w 1950420"/>
              <a:gd name="connsiteY18" fmla="*/ 19118 h 347042"/>
              <a:gd name="connsiteX19" fmla="*/ 1756013 w 1950420"/>
              <a:gd name="connsiteY19" fmla="*/ 0 h 347042"/>
              <a:gd name="connsiteX20" fmla="*/ 1722873 w 1950420"/>
              <a:gd name="connsiteY20" fmla="*/ 19118 h 347042"/>
              <a:gd name="connsiteX21" fmla="*/ 1577799 w 1950420"/>
              <a:gd name="connsiteY21" fmla="*/ 270436 h 347042"/>
              <a:gd name="connsiteX22" fmla="*/ 38309 w 1950420"/>
              <a:gd name="connsiteY22" fmla="*/ 270436 h 347042"/>
              <a:gd name="connsiteX23" fmla="*/ 0 w 1950420"/>
              <a:gd name="connsiteY23" fmla="*/ 308739 h 347042"/>
              <a:gd name="connsiteX24" fmla="*/ 38309 w 1950420"/>
              <a:gd name="connsiteY24" fmla="*/ 347042 h 347042"/>
              <a:gd name="connsiteX25" fmla="*/ 1912178 w 1950420"/>
              <a:gd name="connsiteY25" fmla="*/ 347042 h 347042"/>
              <a:gd name="connsiteX26" fmla="*/ 1916806 w 1950420"/>
              <a:gd name="connsiteY26" fmla="*/ 346702 h 347042"/>
              <a:gd name="connsiteX27" fmla="*/ 1918032 w 1950420"/>
              <a:gd name="connsiteY27" fmla="*/ 346498 h 347042"/>
              <a:gd name="connsiteX28" fmla="*/ 1921501 w 1950420"/>
              <a:gd name="connsiteY28" fmla="*/ 345817 h 347042"/>
              <a:gd name="connsiteX29" fmla="*/ 1922591 w 1950420"/>
              <a:gd name="connsiteY29" fmla="*/ 345545 h 347042"/>
              <a:gd name="connsiteX30" fmla="*/ 1931027 w 1950420"/>
              <a:gd name="connsiteY30" fmla="*/ 342008 h 347042"/>
              <a:gd name="connsiteX31" fmla="*/ 1931844 w 1950420"/>
              <a:gd name="connsiteY31" fmla="*/ 341531 h 347042"/>
              <a:gd name="connsiteX32" fmla="*/ 1934838 w 1950420"/>
              <a:gd name="connsiteY32" fmla="*/ 339558 h 347042"/>
              <a:gd name="connsiteX33" fmla="*/ 1935791 w 1950420"/>
              <a:gd name="connsiteY33" fmla="*/ 338810 h 347042"/>
              <a:gd name="connsiteX34" fmla="*/ 1939057 w 1950420"/>
              <a:gd name="connsiteY34" fmla="*/ 335953 h 347042"/>
              <a:gd name="connsiteX35" fmla="*/ 1939194 w 1950420"/>
              <a:gd name="connsiteY35" fmla="*/ 335816 h 347042"/>
              <a:gd name="connsiteX36" fmla="*/ 1942187 w 1950420"/>
              <a:gd name="connsiteY36" fmla="*/ 332415 h 347042"/>
              <a:gd name="connsiteX37" fmla="*/ 1942868 w 1950420"/>
              <a:gd name="connsiteY37" fmla="*/ 331462 h 347042"/>
              <a:gd name="connsiteX38" fmla="*/ 1944978 w 1950420"/>
              <a:gd name="connsiteY38" fmla="*/ 328333 h 34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950420" h="347042">
                <a:moveTo>
                  <a:pt x="1944978" y="328197"/>
                </a:moveTo>
                <a:cubicBezTo>
                  <a:pt x="1944978" y="328197"/>
                  <a:pt x="1945251" y="327857"/>
                  <a:pt x="1945317" y="327652"/>
                </a:cubicBezTo>
                <a:cubicBezTo>
                  <a:pt x="1945317" y="327584"/>
                  <a:pt x="1945387" y="327448"/>
                  <a:pt x="1945453" y="327380"/>
                </a:cubicBezTo>
                <a:cubicBezTo>
                  <a:pt x="1946201" y="326019"/>
                  <a:pt x="1946952" y="324591"/>
                  <a:pt x="1947563" y="323162"/>
                </a:cubicBezTo>
                <a:cubicBezTo>
                  <a:pt x="1947563" y="323094"/>
                  <a:pt x="1947563" y="323026"/>
                  <a:pt x="1947630" y="322958"/>
                </a:cubicBezTo>
                <a:cubicBezTo>
                  <a:pt x="1948175" y="321665"/>
                  <a:pt x="1948653" y="320237"/>
                  <a:pt x="1948992" y="318876"/>
                </a:cubicBezTo>
                <a:cubicBezTo>
                  <a:pt x="1949128" y="318536"/>
                  <a:pt x="1949195" y="318128"/>
                  <a:pt x="1949264" y="317787"/>
                </a:cubicBezTo>
                <a:cubicBezTo>
                  <a:pt x="1949537" y="316631"/>
                  <a:pt x="1949740" y="315474"/>
                  <a:pt x="1949946" y="314318"/>
                </a:cubicBezTo>
                <a:cubicBezTo>
                  <a:pt x="1949946" y="313909"/>
                  <a:pt x="1950082" y="313569"/>
                  <a:pt x="1950148" y="313161"/>
                </a:cubicBezTo>
                <a:cubicBezTo>
                  <a:pt x="1950354" y="311664"/>
                  <a:pt x="1950421" y="310168"/>
                  <a:pt x="1950421" y="308603"/>
                </a:cubicBezTo>
                <a:cubicBezTo>
                  <a:pt x="1950421" y="307038"/>
                  <a:pt x="1950284" y="305541"/>
                  <a:pt x="1950148" y="304045"/>
                </a:cubicBezTo>
                <a:cubicBezTo>
                  <a:pt x="1950148" y="303636"/>
                  <a:pt x="1950012" y="303296"/>
                  <a:pt x="1949946" y="302888"/>
                </a:cubicBezTo>
                <a:cubicBezTo>
                  <a:pt x="1949740" y="301731"/>
                  <a:pt x="1949537" y="300575"/>
                  <a:pt x="1949264" y="299418"/>
                </a:cubicBezTo>
                <a:cubicBezTo>
                  <a:pt x="1949195" y="299010"/>
                  <a:pt x="1949058" y="298670"/>
                  <a:pt x="1948992" y="298330"/>
                </a:cubicBezTo>
                <a:cubicBezTo>
                  <a:pt x="1948583" y="296969"/>
                  <a:pt x="1948175" y="295540"/>
                  <a:pt x="1947630" y="294248"/>
                </a:cubicBezTo>
                <a:cubicBezTo>
                  <a:pt x="1947630" y="294180"/>
                  <a:pt x="1947630" y="294112"/>
                  <a:pt x="1947563" y="294044"/>
                </a:cubicBezTo>
                <a:cubicBezTo>
                  <a:pt x="1946952" y="292615"/>
                  <a:pt x="1946271" y="291186"/>
                  <a:pt x="1945453" y="289825"/>
                </a:cubicBezTo>
                <a:cubicBezTo>
                  <a:pt x="1945453" y="289757"/>
                  <a:pt x="1945387" y="289621"/>
                  <a:pt x="1945317" y="289553"/>
                </a:cubicBezTo>
                <a:lnTo>
                  <a:pt x="1789149" y="19118"/>
                </a:lnTo>
                <a:cubicBezTo>
                  <a:pt x="1782278" y="7280"/>
                  <a:pt x="1769688" y="0"/>
                  <a:pt x="1756013" y="0"/>
                </a:cubicBezTo>
                <a:cubicBezTo>
                  <a:pt x="1742333" y="0"/>
                  <a:pt x="1729678" y="7280"/>
                  <a:pt x="1722873" y="19118"/>
                </a:cubicBezTo>
                <a:lnTo>
                  <a:pt x="1577799" y="270436"/>
                </a:lnTo>
                <a:lnTo>
                  <a:pt x="38309" y="270436"/>
                </a:lnTo>
                <a:cubicBezTo>
                  <a:pt x="17148" y="270436"/>
                  <a:pt x="0" y="287580"/>
                  <a:pt x="0" y="308739"/>
                </a:cubicBezTo>
                <a:cubicBezTo>
                  <a:pt x="0" y="329897"/>
                  <a:pt x="17148" y="347042"/>
                  <a:pt x="38309" y="347042"/>
                </a:cubicBezTo>
                <a:lnTo>
                  <a:pt x="1912178" y="347042"/>
                </a:lnTo>
                <a:cubicBezTo>
                  <a:pt x="1913743" y="347042"/>
                  <a:pt x="1915308" y="346906"/>
                  <a:pt x="1916806" y="346702"/>
                </a:cubicBezTo>
                <a:cubicBezTo>
                  <a:pt x="1917215" y="346702"/>
                  <a:pt x="1917623" y="346566"/>
                  <a:pt x="1918032" y="346498"/>
                </a:cubicBezTo>
                <a:cubicBezTo>
                  <a:pt x="1919188" y="346294"/>
                  <a:pt x="1920411" y="346090"/>
                  <a:pt x="1921501" y="345817"/>
                </a:cubicBezTo>
                <a:cubicBezTo>
                  <a:pt x="1921840" y="345750"/>
                  <a:pt x="1922248" y="345613"/>
                  <a:pt x="1922591" y="345545"/>
                </a:cubicBezTo>
                <a:cubicBezTo>
                  <a:pt x="1925584" y="344729"/>
                  <a:pt x="1928375" y="343504"/>
                  <a:pt x="1931027" y="342008"/>
                </a:cubicBezTo>
                <a:cubicBezTo>
                  <a:pt x="1931299" y="341872"/>
                  <a:pt x="1931572" y="341667"/>
                  <a:pt x="1931844" y="341531"/>
                </a:cubicBezTo>
                <a:cubicBezTo>
                  <a:pt x="1932864" y="340919"/>
                  <a:pt x="1933884" y="340239"/>
                  <a:pt x="1934838" y="339558"/>
                </a:cubicBezTo>
                <a:cubicBezTo>
                  <a:pt x="1935180" y="339286"/>
                  <a:pt x="1935519" y="339082"/>
                  <a:pt x="1935791" y="338810"/>
                </a:cubicBezTo>
                <a:cubicBezTo>
                  <a:pt x="1936948" y="337925"/>
                  <a:pt x="1938037" y="336973"/>
                  <a:pt x="1939057" y="335953"/>
                </a:cubicBezTo>
                <a:cubicBezTo>
                  <a:pt x="1939057" y="335953"/>
                  <a:pt x="1939124" y="335884"/>
                  <a:pt x="1939194" y="335816"/>
                </a:cubicBezTo>
                <a:cubicBezTo>
                  <a:pt x="1940283" y="334728"/>
                  <a:pt x="1941234" y="333571"/>
                  <a:pt x="1942187" y="332415"/>
                </a:cubicBezTo>
                <a:cubicBezTo>
                  <a:pt x="1942460" y="332143"/>
                  <a:pt x="1942662" y="331802"/>
                  <a:pt x="1942868" y="331462"/>
                </a:cubicBezTo>
                <a:cubicBezTo>
                  <a:pt x="1943616" y="330442"/>
                  <a:pt x="1944297" y="329421"/>
                  <a:pt x="1944978" y="32833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3B8FE03-C699-3B47-7AE9-B182A2F67D5D}"/>
              </a:ext>
            </a:extLst>
          </p:cNvPr>
          <p:cNvSpPr/>
          <p:nvPr/>
        </p:nvSpPr>
        <p:spPr>
          <a:xfrm>
            <a:off x="4879479" y="3864175"/>
            <a:ext cx="5808730" cy="562812"/>
          </a:xfrm>
          <a:custGeom>
            <a:avLst/>
            <a:gdLst>
              <a:gd name="connsiteX0" fmla="*/ 1122361 w 2608569"/>
              <a:gd name="connsiteY0" fmla="*/ 3334 h 252746"/>
              <a:gd name="connsiteX1" fmla="*/ 1121275 w 2608569"/>
              <a:gd name="connsiteY1" fmla="*/ 3606 h 252746"/>
              <a:gd name="connsiteX2" fmla="*/ 1117803 w 2608569"/>
              <a:gd name="connsiteY2" fmla="*/ 4286 h 252746"/>
              <a:gd name="connsiteX3" fmla="*/ 1116577 w 2608569"/>
              <a:gd name="connsiteY3" fmla="*/ 4490 h 252746"/>
              <a:gd name="connsiteX4" fmla="*/ 1111952 w 2608569"/>
              <a:gd name="connsiteY4" fmla="*/ 4830 h 252746"/>
              <a:gd name="connsiteX5" fmla="*/ 9117 w 2608569"/>
              <a:gd name="connsiteY5" fmla="*/ 4830 h 252746"/>
              <a:gd name="connsiteX6" fmla="*/ 0 w 2608569"/>
              <a:gd name="connsiteY6" fmla="*/ 20614 h 252746"/>
              <a:gd name="connsiteX7" fmla="*/ 134053 w 2608569"/>
              <a:gd name="connsiteY7" fmla="*/ 252747 h 252746"/>
              <a:gd name="connsiteX8" fmla="*/ 2608570 w 2608569"/>
              <a:gd name="connsiteY8" fmla="*/ 252747 h 252746"/>
              <a:gd name="connsiteX9" fmla="*/ 2462608 w 2608569"/>
              <a:gd name="connsiteY9" fmla="*/ 0 h 252746"/>
              <a:gd name="connsiteX10" fmla="*/ 1122361 w 2608569"/>
              <a:gd name="connsiteY10" fmla="*/ 3334 h 252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8569" h="252746">
                <a:moveTo>
                  <a:pt x="1122361" y="3334"/>
                </a:moveTo>
                <a:cubicBezTo>
                  <a:pt x="1122022" y="3470"/>
                  <a:pt x="1121614" y="3538"/>
                  <a:pt x="1121275" y="3606"/>
                </a:cubicBezTo>
                <a:cubicBezTo>
                  <a:pt x="1120115" y="3878"/>
                  <a:pt x="1118959" y="4150"/>
                  <a:pt x="1117803" y="4286"/>
                </a:cubicBezTo>
                <a:cubicBezTo>
                  <a:pt x="1117394" y="4286"/>
                  <a:pt x="1116985" y="4422"/>
                  <a:pt x="1116577" y="4490"/>
                </a:cubicBezTo>
                <a:cubicBezTo>
                  <a:pt x="1115081" y="4694"/>
                  <a:pt x="1113517" y="4830"/>
                  <a:pt x="1111952" y="4830"/>
                </a:cubicBezTo>
                <a:lnTo>
                  <a:pt x="9117" y="4830"/>
                </a:lnTo>
                <a:lnTo>
                  <a:pt x="0" y="20614"/>
                </a:lnTo>
                <a:lnTo>
                  <a:pt x="134053" y="252747"/>
                </a:lnTo>
                <a:lnTo>
                  <a:pt x="2608570" y="252747"/>
                </a:lnTo>
                <a:lnTo>
                  <a:pt x="2462608" y="0"/>
                </a:lnTo>
                <a:cubicBezTo>
                  <a:pt x="1128010" y="1429"/>
                  <a:pt x="1125219" y="2517"/>
                  <a:pt x="1122361" y="3334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0BA4C776-3D48-4A32-E30C-48CF2C25630F}"/>
              </a:ext>
            </a:extLst>
          </p:cNvPr>
          <p:cNvSpPr/>
          <p:nvPr/>
        </p:nvSpPr>
        <p:spPr>
          <a:xfrm>
            <a:off x="10363185" y="3864024"/>
            <a:ext cx="495489" cy="563115"/>
          </a:xfrm>
          <a:custGeom>
            <a:avLst/>
            <a:gdLst>
              <a:gd name="connsiteX0" fmla="*/ 76486 w 222513"/>
              <a:gd name="connsiteY0" fmla="*/ 68 h 252882"/>
              <a:gd name="connsiteX1" fmla="*/ 0 w 222513"/>
              <a:gd name="connsiteY1" fmla="*/ 136 h 252882"/>
              <a:gd name="connsiteX2" fmla="*/ 145961 w 222513"/>
              <a:gd name="connsiteY2" fmla="*/ 252883 h 252882"/>
              <a:gd name="connsiteX3" fmla="*/ 222514 w 222513"/>
              <a:gd name="connsiteY3" fmla="*/ 252883 h 252882"/>
              <a:gd name="connsiteX4" fmla="*/ 76486 w 222513"/>
              <a:gd name="connsiteY4" fmla="*/ 0 h 25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513" h="252882">
                <a:moveTo>
                  <a:pt x="76486" y="68"/>
                </a:moveTo>
                <a:cubicBezTo>
                  <a:pt x="50490" y="68"/>
                  <a:pt x="25042" y="68"/>
                  <a:pt x="0" y="136"/>
                </a:cubicBezTo>
                <a:lnTo>
                  <a:pt x="145961" y="252883"/>
                </a:lnTo>
                <a:lnTo>
                  <a:pt x="222514" y="252883"/>
                </a:lnTo>
                <a:lnTo>
                  <a:pt x="76486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291055D8-C13D-2688-4B14-FA9CE01270D9}"/>
              </a:ext>
            </a:extLst>
          </p:cNvPr>
          <p:cNvSpPr/>
          <p:nvPr/>
        </p:nvSpPr>
        <p:spPr>
          <a:xfrm>
            <a:off x="9458730" y="2297995"/>
            <a:ext cx="565497" cy="684011"/>
          </a:xfrm>
          <a:custGeom>
            <a:avLst/>
            <a:gdLst>
              <a:gd name="connsiteX0" fmla="*/ 76552 w 253952"/>
              <a:gd name="connsiteY0" fmla="*/ 0 h 307174"/>
              <a:gd name="connsiteX1" fmla="*/ 0 w 253952"/>
              <a:gd name="connsiteY1" fmla="*/ 0 h 307174"/>
              <a:gd name="connsiteX2" fmla="*/ 177400 w 253952"/>
              <a:gd name="connsiteY2" fmla="*/ 307174 h 307174"/>
              <a:gd name="connsiteX3" fmla="*/ 253952 w 253952"/>
              <a:gd name="connsiteY3" fmla="*/ 307174 h 307174"/>
              <a:gd name="connsiteX4" fmla="*/ 76552 w 253952"/>
              <a:gd name="connsiteY4" fmla="*/ 0 h 30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52" h="307174">
                <a:moveTo>
                  <a:pt x="76552" y="0"/>
                </a:moveTo>
                <a:cubicBezTo>
                  <a:pt x="50560" y="0"/>
                  <a:pt x="25042" y="0"/>
                  <a:pt x="0" y="0"/>
                </a:cubicBezTo>
                <a:lnTo>
                  <a:pt x="177400" y="307174"/>
                </a:lnTo>
                <a:lnTo>
                  <a:pt x="253952" y="307174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DEBB7ED8-4B99-8B46-1459-147576DDCC16}"/>
              </a:ext>
            </a:extLst>
          </p:cNvPr>
          <p:cNvSpPr/>
          <p:nvPr/>
        </p:nvSpPr>
        <p:spPr>
          <a:xfrm>
            <a:off x="5714230" y="2297995"/>
            <a:ext cx="4139374" cy="684011"/>
          </a:xfrm>
          <a:custGeom>
            <a:avLst/>
            <a:gdLst>
              <a:gd name="connsiteX0" fmla="*/ 349354 w 1858899"/>
              <a:gd name="connsiteY0" fmla="*/ 136 h 307174"/>
              <a:gd name="connsiteX1" fmla="*/ 340914 w 1858899"/>
              <a:gd name="connsiteY1" fmla="*/ 3674 h 307174"/>
              <a:gd name="connsiteX2" fmla="*/ 339828 w 1858899"/>
              <a:gd name="connsiteY2" fmla="*/ 3946 h 307174"/>
              <a:gd name="connsiteX3" fmla="*/ 336356 w 1858899"/>
              <a:gd name="connsiteY3" fmla="*/ 4626 h 307174"/>
              <a:gd name="connsiteX4" fmla="*/ 335130 w 1858899"/>
              <a:gd name="connsiteY4" fmla="*/ 4830 h 307174"/>
              <a:gd name="connsiteX5" fmla="*/ 330505 w 1858899"/>
              <a:gd name="connsiteY5" fmla="*/ 5171 h 307174"/>
              <a:gd name="connsiteX6" fmla="*/ 40286 w 1858899"/>
              <a:gd name="connsiteY6" fmla="*/ 5171 h 307174"/>
              <a:gd name="connsiteX7" fmla="*/ 0 w 1858899"/>
              <a:gd name="connsiteY7" fmla="*/ 75042 h 307174"/>
              <a:gd name="connsiteX8" fmla="*/ 134053 w 1858899"/>
              <a:gd name="connsiteY8" fmla="*/ 307174 h 307174"/>
              <a:gd name="connsiteX9" fmla="*/ 1858900 w 1858899"/>
              <a:gd name="connsiteY9" fmla="*/ 307174 h 307174"/>
              <a:gd name="connsiteX10" fmla="*/ 1681503 w 1858899"/>
              <a:gd name="connsiteY10" fmla="*/ 0 h 307174"/>
              <a:gd name="connsiteX11" fmla="*/ 349284 w 1858899"/>
              <a:gd name="connsiteY11" fmla="*/ 136 h 30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58899" h="307174">
                <a:moveTo>
                  <a:pt x="349354" y="136"/>
                </a:moveTo>
                <a:cubicBezTo>
                  <a:pt x="346699" y="1633"/>
                  <a:pt x="343908" y="2789"/>
                  <a:pt x="340914" y="3674"/>
                </a:cubicBezTo>
                <a:cubicBezTo>
                  <a:pt x="340576" y="3810"/>
                  <a:pt x="340167" y="3878"/>
                  <a:pt x="339828" y="3946"/>
                </a:cubicBezTo>
                <a:cubicBezTo>
                  <a:pt x="338668" y="4218"/>
                  <a:pt x="337512" y="4490"/>
                  <a:pt x="336356" y="4626"/>
                </a:cubicBezTo>
                <a:cubicBezTo>
                  <a:pt x="335947" y="4626"/>
                  <a:pt x="335538" y="4762"/>
                  <a:pt x="335130" y="4830"/>
                </a:cubicBezTo>
                <a:cubicBezTo>
                  <a:pt x="333635" y="5035"/>
                  <a:pt x="332070" y="5171"/>
                  <a:pt x="330505" y="5171"/>
                </a:cubicBezTo>
                <a:lnTo>
                  <a:pt x="40286" y="5171"/>
                </a:lnTo>
                <a:lnTo>
                  <a:pt x="0" y="75042"/>
                </a:lnTo>
                <a:lnTo>
                  <a:pt x="134053" y="307174"/>
                </a:lnTo>
                <a:lnTo>
                  <a:pt x="1858900" y="307174"/>
                </a:lnTo>
                <a:lnTo>
                  <a:pt x="1681503" y="0"/>
                </a:lnTo>
                <a:cubicBezTo>
                  <a:pt x="793561" y="0"/>
                  <a:pt x="349490" y="48"/>
                  <a:pt x="349284" y="136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00699188-5238-1D78-FA44-9088B4D3CA5A}"/>
              </a:ext>
            </a:extLst>
          </p:cNvPr>
          <p:cNvSpPr/>
          <p:nvPr/>
        </p:nvSpPr>
        <p:spPr>
          <a:xfrm>
            <a:off x="1912006" y="3140850"/>
            <a:ext cx="4997462" cy="563722"/>
          </a:xfrm>
          <a:custGeom>
            <a:avLst/>
            <a:gdLst>
              <a:gd name="connsiteX0" fmla="*/ 2244111 w 2244247"/>
              <a:gd name="connsiteY0" fmla="*/ 21227 h 253155"/>
              <a:gd name="connsiteX1" fmla="*/ 2234718 w 2244247"/>
              <a:gd name="connsiteY1" fmla="*/ 5239 h 253155"/>
              <a:gd name="connsiteX2" fmla="*/ 1507164 w 2244247"/>
              <a:gd name="connsiteY2" fmla="*/ 5239 h 253155"/>
              <a:gd name="connsiteX3" fmla="*/ 1502539 w 2244247"/>
              <a:gd name="connsiteY3" fmla="*/ 4898 h 253155"/>
              <a:gd name="connsiteX4" fmla="*/ 1501313 w 2244247"/>
              <a:gd name="connsiteY4" fmla="*/ 4694 h 253155"/>
              <a:gd name="connsiteX5" fmla="*/ 1497844 w 2244247"/>
              <a:gd name="connsiteY5" fmla="*/ 4014 h 253155"/>
              <a:gd name="connsiteX6" fmla="*/ 1496754 w 2244247"/>
              <a:gd name="connsiteY6" fmla="*/ 3742 h 253155"/>
              <a:gd name="connsiteX7" fmla="*/ 1488315 w 2244247"/>
              <a:gd name="connsiteY7" fmla="*/ 204 h 253155"/>
              <a:gd name="connsiteX8" fmla="*/ 146164 w 2244247"/>
              <a:gd name="connsiteY8" fmla="*/ 0 h 253155"/>
              <a:gd name="connsiteX9" fmla="*/ 0 w 2244247"/>
              <a:gd name="connsiteY9" fmla="*/ 253155 h 253155"/>
              <a:gd name="connsiteX10" fmla="*/ 2110264 w 2244247"/>
              <a:gd name="connsiteY10" fmla="*/ 253155 h 253155"/>
              <a:gd name="connsiteX11" fmla="*/ 2244247 w 2244247"/>
              <a:gd name="connsiteY11" fmla="*/ 21159 h 2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44247" h="253155">
                <a:moveTo>
                  <a:pt x="2244111" y="21227"/>
                </a:moveTo>
                <a:lnTo>
                  <a:pt x="2234718" y="5239"/>
                </a:lnTo>
                <a:lnTo>
                  <a:pt x="1507164" y="5239"/>
                </a:lnTo>
                <a:cubicBezTo>
                  <a:pt x="1505599" y="5239"/>
                  <a:pt x="1504034" y="5103"/>
                  <a:pt x="1502539" y="4898"/>
                </a:cubicBezTo>
                <a:cubicBezTo>
                  <a:pt x="1502130" y="4898"/>
                  <a:pt x="1501721" y="4762"/>
                  <a:pt x="1501313" y="4694"/>
                </a:cubicBezTo>
                <a:cubicBezTo>
                  <a:pt x="1500156" y="4490"/>
                  <a:pt x="1498930" y="4286"/>
                  <a:pt x="1497844" y="4014"/>
                </a:cubicBezTo>
                <a:cubicBezTo>
                  <a:pt x="1497502" y="3946"/>
                  <a:pt x="1497093" y="3810"/>
                  <a:pt x="1496754" y="3742"/>
                </a:cubicBezTo>
                <a:cubicBezTo>
                  <a:pt x="1493760" y="2926"/>
                  <a:pt x="1490970" y="1701"/>
                  <a:pt x="1488315" y="204"/>
                </a:cubicBezTo>
                <a:cubicBezTo>
                  <a:pt x="1488315" y="204"/>
                  <a:pt x="1040908" y="136"/>
                  <a:pt x="146164" y="0"/>
                </a:cubicBezTo>
                <a:lnTo>
                  <a:pt x="0" y="253155"/>
                </a:lnTo>
                <a:lnTo>
                  <a:pt x="2110264" y="253155"/>
                </a:lnTo>
                <a:lnTo>
                  <a:pt x="2244247" y="21159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E217D736-03FB-F302-54B1-8C14E689920A}"/>
              </a:ext>
            </a:extLst>
          </p:cNvPr>
          <p:cNvSpPr/>
          <p:nvPr/>
        </p:nvSpPr>
        <p:spPr>
          <a:xfrm>
            <a:off x="1741385" y="3140851"/>
            <a:ext cx="495941" cy="563720"/>
          </a:xfrm>
          <a:custGeom>
            <a:avLst/>
            <a:gdLst>
              <a:gd name="connsiteX0" fmla="*/ 146164 w 222716"/>
              <a:gd name="connsiteY0" fmla="*/ 0 h 253154"/>
              <a:gd name="connsiteX1" fmla="*/ 0 w 222716"/>
              <a:gd name="connsiteY1" fmla="*/ 253155 h 253154"/>
              <a:gd name="connsiteX2" fmla="*/ 76552 w 222716"/>
              <a:gd name="connsiteY2" fmla="*/ 253155 h 253154"/>
              <a:gd name="connsiteX3" fmla="*/ 222717 w 222716"/>
              <a:gd name="connsiteY3" fmla="*/ 0 h 253154"/>
              <a:gd name="connsiteX4" fmla="*/ 146164 w 222716"/>
              <a:gd name="connsiteY4" fmla="*/ 0 h 25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16" h="253154">
                <a:moveTo>
                  <a:pt x="146164" y="0"/>
                </a:moveTo>
                <a:lnTo>
                  <a:pt x="0" y="253155"/>
                </a:lnTo>
                <a:lnTo>
                  <a:pt x="76552" y="253155"/>
                </a:lnTo>
                <a:lnTo>
                  <a:pt x="222717" y="0"/>
                </a:lnTo>
                <a:cubicBezTo>
                  <a:pt x="197678" y="0"/>
                  <a:pt x="172160" y="0"/>
                  <a:pt x="146164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6CBEFE8A-5C07-DA65-42A4-A02686F7FD79}"/>
              </a:ext>
            </a:extLst>
          </p:cNvPr>
          <p:cNvSpPr/>
          <p:nvPr/>
        </p:nvSpPr>
        <p:spPr>
          <a:xfrm>
            <a:off x="906780" y="4586213"/>
            <a:ext cx="495948" cy="563571"/>
          </a:xfrm>
          <a:custGeom>
            <a:avLst/>
            <a:gdLst>
              <a:gd name="connsiteX0" fmla="*/ 146167 w 222719"/>
              <a:gd name="connsiteY0" fmla="*/ 0 h 253087"/>
              <a:gd name="connsiteX1" fmla="*/ 0 w 222719"/>
              <a:gd name="connsiteY1" fmla="*/ 253087 h 253087"/>
              <a:gd name="connsiteX2" fmla="*/ 76552 w 222719"/>
              <a:gd name="connsiteY2" fmla="*/ 253087 h 253087"/>
              <a:gd name="connsiteX3" fmla="*/ 222720 w 222719"/>
              <a:gd name="connsiteY3" fmla="*/ 0 h 253087"/>
              <a:gd name="connsiteX4" fmla="*/ 146167 w 222719"/>
              <a:gd name="connsiteY4" fmla="*/ 0 h 25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19" h="253087">
                <a:moveTo>
                  <a:pt x="146167" y="0"/>
                </a:moveTo>
                <a:lnTo>
                  <a:pt x="0" y="253087"/>
                </a:lnTo>
                <a:lnTo>
                  <a:pt x="76552" y="253087"/>
                </a:lnTo>
                <a:lnTo>
                  <a:pt x="222720" y="0"/>
                </a:lnTo>
                <a:cubicBezTo>
                  <a:pt x="197678" y="0"/>
                  <a:pt x="172160" y="0"/>
                  <a:pt x="146167" y="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442566B0-4A65-4670-3F27-D3FEF875538F}"/>
              </a:ext>
            </a:extLst>
          </p:cNvPr>
          <p:cNvSpPr/>
          <p:nvPr/>
        </p:nvSpPr>
        <p:spPr>
          <a:xfrm>
            <a:off x="1077247" y="4586213"/>
            <a:ext cx="6665309" cy="563571"/>
          </a:xfrm>
          <a:custGeom>
            <a:avLst/>
            <a:gdLst>
              <a:gd name="connsiteX0" fmla="*/ 2993239 w 2993239"/>
              <a:gd name="connsiteY0" fmla="*/ 20955 h 253087"/>
              <a:gd name="connsiteX1" fmla="*/ 2984119 w 2993239"/>
              <a:gd name="connsiteY1" fmla="*/ 5171 h 253087"/>
              <a:gd name="connsiteX2" fmla="*/ 1507167 w 2993239"/>
              <a:gd name="connsiteY2" fmla="*/ 5171 h 253087"/>
              <a:gd name="connsiteX3" fmla="*/ 1502539 w 2993239"/>
              <a:gd name="connsiteY3" fmla="*/ 4831 h 253087"/>
              <a:gd name="connsiteX4" fmla="*/ 1501316 w 2993239"/>
              <a:gd name="connsiteY4" fmla="*/ 4626 h 253087"/>
              <a:gd name="connsiteX5" fmla="*/ 1497844 w 2993239"/>
              <a:gd name="connsiteY5" fmla="*/ 3946 h 253087"/>
              <a:gd name="connsiteX6" fmla="*/ 1496757 w 2993239"/>
              <a:gd name="connsiteY6" fmla="*/ 3674 h 253087"/>
              <a:gd name="connsiteX7" fmla="*/ 1492468 w 2993239"/>
              <a:gd name="connsiteY7" fmla="*/ 2245 h 253087"/>
              <a:gd name="connsiteX8" fmla="*/ 1492468 w 2993239"/>
              <a:gd name="connsiteY8" fmla="*/ 2245 h 253087"/>
              <a:gd name="connsiteX9" fmla="*/ 1488318 w 2993239"/>
              <a:gd name="connsiteY9" fmla="*/ 204 h 253087"/>
              <a:gd name="connsiteX10" fmla="*/ 146167 w 2993239"/>
              <a:gd name="connsiteY10" fmla="*/ 0 h 253087"/>
              <a:gd name="connsiteX11" fmla="*/ 0 w 2993239"/>
              <a:gd name="connsiteY11" fmla="*/ 253087 h 253087"/>
              <a:gd name="connsiteX12" fmla="*/ 2859186 w 2993239"/>
              <a:gd name="connsiteY12" fmla="*/ 253087 h 253087"/>
              <a:gd name="connsiteX13" fmla="*/ 2993239 w 2993239"/>
              <a:gd name="connsiteY13" fmla="*/ 20955 h 25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93239" h="253087">
                <a:moveTo>
                  <a:pt x="2993239" y="20955"/>
                </a:moveTo>
                <a:lnTo>
                  <a:pt x="2984119" y="5171"/>
                </a:lnTo>
                <a:lnTo>
                  <a:pt x="1507167" y="5171"/>
                </a:lnTo>
                <a:cubicBezTo>
                  <a:pt x="1505602" y="5171"/>
                  <a:pt x="1504037" y="5035"/>
                  <a:pt x="1502539" y="4831"/>
                </a:cubicBezTo>
                <a:cubicBezTo>
                  <a:pt x="1502130" y="4831"/>
                  <a:pt x="1501725" y="4694"/>
                  <a:pt x="1501316" y="4626"/>
                </a:cubicBezTo>
                <a:cubicBezTo>
                  <a:pt x="1500160" y="4422"/>
                  <a:pt x="1499000" y="4218"/>
                  <a:pt x="1497844" y="3946"/>
                </a:cubicBezTo>
                <a:cubicBezTo>
                  <a:pt x="1497505" y="3878"/>
                  <a:pt x="1497096" y="3742"/>
                  <a:pt x="1496757" y="3674"/>
                </a:cubicBezTo>
                <a:cubicBezTo>
                  <a:pt x="1495325" y="3266"/>
                  <a:pt x="1493897" y="2789"/>
                  <a:pt x="1492468" y="2245"/>
                </a:cubicBezTo>
                <a:cubicBezTo>
                  <a:pt x="1492468" y="2245"/>
                  <a:pt x="1492468" y="2245"/>
                  <a:pt x="1492468" y="2245"/>
                </a:cubicBezTo>
                <a:cubicBezTo>
                  <a:pt x="1491039" y="1633"/>
                  <a:pt x="1489680" y="953"/>
                  <a:pt x="1488318" y="204"/>
                </a:cubicBezTo>
                <a:cubicBezTo>
                  <a:pt x="1488318" y="204"/>
                  <a:pt x="1040911" y="136"/>
                  <a:pt x="146167" y="0"/>
                </a:cubicBezTo>
                <a:lnTo>
                  <a:pt x="0" y="253087"/>
                </a:lnTo>
                <a:lnTo>
                  <a:pt x="2859186" y="253087"/>
                </a:lnTo>
                <a:lnTo>
                  <a:pt x="2993239" y="20955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1D8BB1-8157-54F1-652B-0B1380821B31}"/>
              </a:ext>
            </a:extLst>
          </p:cNvPr>
          <p:cNvSpPr txBox="1"/>
          <p:nvPr/>
        </p:nvSpPr>
        <p:spPr>
          <a:xfrm>
            <a:off x="1375827" y="466794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ABBDAF1-AF83-352A-5A84-715C5C012E24}"/>
              </a:ext>
            </a:extLst>
          </p:cNvPr>
          <p:cNvSpPr txBox="1"/>
          <p:nvPr/>
        </p:nvSpPr>
        <p:spPr>
          <a:xfrm>
            <a:off x="9929588" y="394552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14EF309-7CC1-C85D-4551-64E0A22F44E6}"/>
              </a:ext>
            </a:extLst>
          </p:cNvPr>
          <p:cNvSpPr txBox="1"/>
          <p:nvPr/>
        </p:nvSpPr>
        <p:spPr>
          <a:xfrm>
            <a:off x="2203682" y="322265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C82DB17-5164-00DF-3095-861C6432195C}"/>
              </a:ext>
            </a:extLst>
          </p:cNvPr>
          <p:cNvSpPr txBox="1"/>
          <p:nvPr/>
        </p:nvSpPr>
        <p:spPr>
          <a:xfrm>
            <a:off x="9146922" y="243994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4"/>
                </a:solidFill>
              </a:rPr>
              <a:t>04</a:t>
            </a:r>
          </a:p>
        </p:txBody>
      </p:sp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7CEDF913-FFAB-CF66-E57C-DDC3C1A00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0910" y="3379429"/>
            <a:ext cx="360532" cy="360532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332A539E-E0D1-8584-CB1C-2D4D17474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47721" y="4827428"/>
            <a:ext cx="360532" cy="360532"/>
          </a:xfrm>
          <a:prstGeom prst="rect">
            <a:avLst/>
          </a:prstGeom>
        </p:spPr>
      </p:pic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137AC95C-9979-6000-F36C-45A0B6B038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5410" y="4116792"/>
            <a:ext cx="360532" cy="360532"/>
          </a:xfrm>
          <a:prstGeom prst="rect">
            <a:avLst/>
          </a:prstGeom>
        </p:spPr>
      </p:pic>
      <p:pic>
        <p:nvPicPr>
          <p:cNvPr id="23" name="Graphic 18" descr="Research with solid fill">
            <a:extLst>
              <a:ext uri="{FF2B5EF4-FFF2-40B4-BE49-F238E27FC236}">
                <a16:creationId xmlns:a16="http://schemas.microsoft.com/office/drawing/2014/main" id="{67CF2A14-1F43-C911-023C-9286E9285E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2121" y="2646378"/>
            <a:ext cx="360532" cy="360532"/>
          </a:xfrm>
          <a:prstGeom prst="rect">
            <a:avLst/>
          </a:prstGeom>
        </p:spPr>
      </p:pic>
      <p:grpSp>
        <p:nvGrpSpPr>
          <p:cNvPr id="24" name="Group 24">
            <a:extLst>
              <a:ext uri="{FF2B5EF4-FFF2-40B4-BE49-F238E27FC236}">
                <a16:creationId xmlns:a16="http://schemas.microsoft.com/office/drawing/2014/main" id="{F9E16FD1-4D50-FE52-4AAF-0872180E20E7}"/>
              </a:ext>
            </a:extLst>
          </p:cNvPr>
          <p:cNvGrpSpPr/>
          <p:nvPr/>
        </p:nvGrpSpPr>
        <p:grpSpPr>
          <a:xfrm>
            <a:off x="2740864" y="3161101"/>
            <a:ext cx="3820772" cy="523220"/>
            <a:chOff x="-761348" y="2490181"/>
            <a:chExt cx="3866363" cy="523220"/>
          </a:xfrm>
        </p:grpSpPr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73C72DD2-9036-BF17-B934-B61DC29E428C}"/>
                </a:ext>
              </a:extLst>
            </p:cNvPr>
            <p:cNvSpPr txBox="1"/>
            <p:nvPr/>
          </p:nvSpPr>
          <p:spPr>
            <a:xfrm>
              <a:off x="-761348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8388F42D-A509-6206-9A60-348E12D10B29}"/>
                </a:ext>
              </a:extLst>
            </p:cNvPr>
            <p:cNvSpPr txBox="1"/>
            <p:nvPr/>
          </p:nvSpPr>
          <p:spPr>
            <a:xfrm>
              <a:off x="-100833" y="2536347"/>
              <a:ext cx="3205848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dolore.</a:t>
              </a: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30E97E2-A6E1-EDA7-6541-7147A3AA1FA9}"/>
              </a:ext>
            </a:extLst>
          </p:cNvPr>
          <p:cNvCxnSpPr>
            <a:cxnSpLocks/>
          </p:cNvCxnSpPr>
          <p:nvPr/>
        </p:nvCxnSpPr>
        <p:spPr>
          <a:xfrm>
            <a:off x="3292576" y="318020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4">
            <a:extLst>
              <a:ext uri="{FF2B5EF4-FFF2-40B4-BE49-F238E27FC236}">
                <a16:creationId xmlns:a16="http://schemas.microsoft.com/office/drawing/2014/main" id="{357894B9-4A98-2838-E1AD-3678A8553416}"/>
              </a:ext>
            </a:extLst>
          </p:cNvPr>
          <p:cNvGrpSpPr/>
          <p:nvPr/>
        </p:nvGrpSpPr>
        <p:grpSpPr>
          <a:xfrm>
            <a:off x="1872959" y="4606388"/>
            <a:ext cx="5591074" cy="523220"/>
            <a:chOff x="-761348" y="2490181"/>
            <a:chExt cx="5657789" cy="523220"/>
          </a:xfrm>
        </p:grpSpPr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id="{3FCBE3C0-BA95-5878-DE05-CC35BA430E5A}"/>
                </a:ext>
              </a:extLst>
            </p:cNvPr>
            <p:cNvSpPr txBox="1"/>
            <p:nvPr/>
          </p:nvSpPr>
          <p:spPr>
            <a:xfrm>
              <a:off x="-761348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30" name="TextBox 26">
              <a:extLst>
                <a:ext uri="{FF2B5EF4-FFF2-40B4-BE49-F238E27FC236}">
                  <a16:creationId xmlns:a16="http://schemas.microsoft.com/office/drawing/2014/main" id="{8E455810-B6AE-592E-F04A-712A8246AEFA}"/>
                </a:ext>
              </a:extLst>
            </p:cNvPr>
            <p:cNvSpPr txBox="1"/>
            <p:nvPr/>
          </p:nvSpPr>
          <p:spPr>
            <a:xfrm>
              <a:off x="-100834" y="2536346"/>
              <a:ext cx="4997275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</a:t>
              </a:r>
            </a:p>
          </p:txBody>
        </p:sp>
      </p:grp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9F730983-312C-40E8-BF1E-6D328D2E3F01}"/>
              </a:ext>
            </a:extLst>
          </p:cNvPr>
          <p:cNvCxnSpPr>
            <a:cxnSpLocks/>
          </p:cNvCxnSpPr>
          <p:nvPr/>
        </p:nvCxnSpPr>
        <p:spPr>
          <a:xfrm>
            <a:off x="2424671" y="462549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24">
            <a:extLst>
              <a:ext uri="{FF2B5EF4-FFF2-40B4-BE49-F238E27FC236}">
                <a16:creationId xmlns:a16="http://schemas.microsoft.com/office/drawing/2014/main" id="{AA65B312-BD1A-AE87-6695-26862C80838D}"/>
              </a:ext>
            </a:extLst>
          </p:cNvPr>
          <p:cNvGrpSpPr/>
          <p:nvPr/>
        </p:nvGrpSpPr>
        <p:grpSpPr>
          <a:xfrm>
            <a:off x="5962803" y="2378390"/>
            <a:ext cx="3100688" cy="523220"/>
            <a:chOff x="1336859" y="2490181"/>
            <a:chExt cx="3137688" cy="523220"/>
          </a:xfrm>
        </p:grpSpPr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2118FA9A-1FE5-26D6-8564-D42A3CEC9FF9}"/>
                </a:ext>
              </a:extLst>
            </p:cNvPr>
            <p:cNvSpPr txBox="1"/>
            <p:nvPr/>
          </p:nvSpPr>
          <p:spPr>
            <a:xfrm>
              <a:off x="3814032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4" name="TextBox 26">
              <a:extLst>
                <a:ext uri="{FF2B5EF4-FFF2-40B4-BE49-F238E27FC236}">
                  <a16:creationId xmlns:a16="http://schemas.microsoft.com/office/drawing/2014/main" id="{1F791830-3256-B010-B99F-A39C60839104}"/>
                </a:ext>
              </a:extLst>
            </p:cNvPr>
            <p:cNvSpPr txBox="1"/>
            <p:nvPr/>
          </p:nvSpPr>
          <p:spPr>
            <a:xfrm>
              <a:off x="1336859" y="2536347"/>
              <a:ext cx="2455755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CB39F871-4C7F-7402-4F9F-A2D90066F551}"/>
              </a:ext>
            </a:extLst>
          </p:cNvPr>
          <p:cNvCxnSpPr>
            <a:cxnSpLocks/>
          </p:cNvCxnSpPr>
          <p:nvPr/>
        </p:nvCxnSpPr>
        <p:spPr>
          <a:xfrm>
            <a:off x="8501606" y="2397493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24">
            <a:extLst>
              <a:ext uri="{FF2B5EF4-FFF2-40B4-BE49-F238E27FC236}">
                <a16:creationId xmlns:a16="http://schemas.microsoft.com/office/drawing/2014/main" id="{3B05F094-F8BC-5EE5-1DFE-E35BDFD3D8E4}"/>
              </a:ext>
            </a:extLst>
          </p:cNvPr>
          <p:cNvGrpSpPr/>
          <p:nvPr/>
        </p:nvGrpSpPr>
        <p:grpSpPr>
          <a:xfrm>
            <a:off x="5182832" y="3883971"/>
            <a:ext cx="4694320" cy="523220"/>
            <a:chOff x="-275790" y="2490181"/>
            <a:chExt cx="4750337" cy="523220"/>
          </a:xfrm>
        </p:grpSpPr>
        <p:sp>
          <p:nvSpPr>
            <p:cNvPr id="37" name="TextBox 25">
              <a:extLst>
                <a:ext uri="{FF2B5EF4-FFF2-40B4-BE49-F238E27FC236}">
                  <a16:creationId xmlns:a16="http://schemas.microsoft.com/office/drawing/2014/main" id="{1D7C32A1-C976-5367-14B4-5D21A7493717}"/>
                </a:ext>
              </a:extLst>
            </p:cNvPr>
            <p:cNvSpPr txBox="1"/>
            <p:nvPr/>
          </p:nvSpPr>
          <p:spPr>
            <a:xfrm>
              <a:off x="3814032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488C3B95-3BBD-592E-0847-414C58F1C3E6}"/>
                </a:ext>
              </a:extLst>
            </p:cNvPr>
            <p:cNvSpPr txBox="1"/>
            <p:nvPr/>
          </p:nvSpPr>
          <p:spPr>
            <a:xfrm>
              <a:off x="-275790" y="2536346"/>
              <a:ext cx="4068403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0DAD70DC-CCFB-F5D0-1947-C4B989335856}"/>
              </a:ext>
            </a:extLst>
          </p:cNvPr>
          <p:cNvCxnSpPr>
            <a:cxnSpLocks/>
          </p:cNvCxnSpPr>
          <p:nvPr/>
        </p:nvCxnSpPr>
        <p:spPr>
          <a:xfrm>
            <a:off x="9315267" y="390307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Graphic 31" descr="Trophy">
            <a:extLst>
              <a:ext uri="{FF2B5EF4-FFF2-40B4-BE49-F238E27FC236}">
                <a16:creationId xmlns:a16="http://schemas.microsoft.com/office/drawing/2014/main" id="{9A52D6C5-4579-0858-C147-2CC6E235BD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80306" y="1790254"/>
            <a:ext cx="431389" cy="43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04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DC910-FC47-FCC6-3FB5-3F2D03D25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1F68B-B2C2-E133-52AC-08045779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Triangular Step Pyramid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70274C77-0B36-BAFC-74BB-537793B2B11C}"/>
              </a:ext>
            </a:extLst>
          </p:cNvPr>
          <p:cNvSpPr/>
          <p:nvPr/>
        </p:nvSpPr>
        <p:spPr>
          <a:xfrm>
            <a:off x="5530543" y="1537173"/>
            <a:ext cx="1004809" cy="1013367"/>
          </a:xfrm>
          <a:custGeom>
            <a:avLst/>
            <a:gdLst>
              <a:gd name="connsiteX0" fmla="*/ 445792 w 451237"/>
              <a:gd name="connsiteY0" fmla="*/ 328197 h 455080"/>
              <a:gd name="connsiteX1" fmla="*/ 446134 w 451237"/>
              <a:gd name="connsiteY1" fmla="*/ 327652 h 455080"/>
              <a:gd name="connsiteX2" fmla="*/ 446270 w 451237"/>
              <a:gd name="connsiteY2" fmla="*/ 327380 h 455080"/>
              <a:gd name="connsiteX3" fmla="*/ 448377 w 451237"/>
              <a:gd name="connsiteY3" fmla="*/ 323162 h 455080"/>
              <a:gd name="connsiteX4" fmla="*/ 448447 w 451237"/>
              <a:gd name="connsiteY4" fmla="*/ 322958 h 455080"/>
              <a:gd name="connsiteX5" fmla="*/ 449806 w 451237"/>
              <a:gd name="connsiteY5" fmla="*/ 318876 h 455080"/>
              <a:gd name="connsiteX6" fmla="*/ 450078 w 451237"/>
              <a:gd name="connsiteY6" fmla="*/ 317787 h 455080"/>
              <a:gd name="connsiteX7" fmla="*/ 450759 w 451237"/>
              <a:gd name="connsiteY7" fmla="*/ 314318 h 455080"/>
              <a:gd name="connsiteX8" fmla="*/ 450965 w 451237"/>
              <a:gd name="connsiteY8" fmla="*/ 313161 h 455080"/>
              <a:gd name="connsiteX9" fmla="*/ 451238 w 451237"/>
              <a:gd name="connsiteY9" fmla="*/ 308603 h 455080"/>
              <a:gd name="connsiteX10" fmla="*/ 450965 w 451237"/>
              <a:gd name="connsiteY10" fmla="*/ 304045 h 455080"/>
              <a:gd name="connsiteX11" fmla="*/ 450759 w 451237"/>
              <a:gd name="connsiteY11" fmla="*/ 302888 h 455080"/>
              <a:gd name="connsiteX12" fmla="*/ 450078 w 451237"/>
              <a:gd name="connsiteY12" fmla="*/ 299418 h 455080"/>
              <a:gd name="connsiteX13" fmla="*/ 449806 w 451237"/>
              <a:gd name="connsiteY13" fmla="*/ 298330 h 455080"/>
              <a:gd name="connsiteX14" fmla="*/ 448447 w 451237"/>
              <a:gd name="connsiteY14" fmla="*/ 294248 h 455080"/>
              <a:gd name="connsiteX15" fmla="*/ 448377 w 451237"/>
              <a:gd name="connsiteY15" fmla="*/ 294044 h 455080"/>
              <a:gd name="connsiteX16" fmla="*/ 446270 w 451237"/>
              <a:gd name="connsiteY16" fmla="*/ 289825 h 455080"/>
              <a:gd name="connsiteX17" fmla="*/ 446134 w 451237"/>
              <a:gd name="connsiteY17" fmla="*/ 289553 h 455080"/>
              <a:gd name="connsiteX18" fmla="*/ 289966 w 451237"/>
              <a:gd name="connsiteY18" fmla="*/ 19118 h 455080"/>
              <a:gd name="connsiteX19" fmla="*/ 256826 w 451237"/>
              <a:gd name="connsiteY19" fmla="*/ 0 h 455080"/>
              <a:gd name="connsiteX20" fmla="*/ 223687 w 451237"/>
              <a:gd name="connsiteY20" fmla="*/ 19118 h 455080"/>
              <a:gd name="connsiteX21" fmla="*/ 67522 w 451237"/>
              <a:gd name="connsiteY21" fmla="*/ 289553 h 455080"/>
              <a:gd name="connsiteX22" fmla="*/ 67522 w 451237"/>
              <a:gd name="connsiteY22" fmla="*/ 289553 h 455080"/>
              <a:gd name="connsiteX23" fmla="*/ 67522 w 451237"/>
              <a:gd name="connsiteY23" fmla="*/ 289553 h 455080"/>
              <a:gd name="connsiteX24" fmla="*/ 5123 w 451237"/>
              <a:gd name="connsiteY24" fmla="*/ 397728 h 455080"/>
              <a:gd name="connsiteX25" fmla="*/ 19141 w 451237"/>
              <a:gd name="connsiteY25" fmla="*/ 449978 h 455080"/>
              <a:gd name="connsiteX26" fmla="*/ 38193 w 451237"/>
              <a:gd name="connsiteY26" fmla="*/ 455080 h 455080"/>
              <a:gd name="connsiteX27" fmla="*/ 71399 w 451237"/>
              <a:gd name="connsiteY27" fmla="*/ 435895 h 455080"/>
              <a:gd name="connsiteX28" fmla="*/ 122707 w 451237"/>
              <a:gd name="connsiteY28" fmla="*/ 346906 h 455080"/>
              <a:gd name="connsiteX29" fmla="*/ 412925 w 451237"/>
              <a:gd name="connsiteY29" fmla="*/ 346906 h 455080"/>
              <a:gd name="connsiteX30" fmla="*/ 417553 w 451237"/>
              <a:gd name="connsiteY30" fmla="*/ 346566 h 455080"/>
              <a:gd name="connsiteX31" fmla="*/ 418779 w 451237"/>
              <a:gd name="connsiteY31" fmla="*/ 346362 h 455080"/>
              <a:gd name="connsiteX32" fmla="*/ 422248 w 451237"/>
              <a:gd name="connsiteY32" fmla="*/ 345681 h 455080"/>
              <a:gd name="connsiteX33" fmla="*/ 423338 w 451237"/>
              <a:gd name="connsiteY33" fmla="*/ 345409 h 455080"/>
              <a:gd name="connsiteX34" fmla="*/ 431774 w 451237"/>
              <a:gd name="connsiteY34" fmla="*/ 341872 h 455080"/>
              <a:gd name="connsiteX35" fmla="*/ 432591 w 451237"/>
              <a:gd name="connsiteY35" fmla="*/ 341395 h 455080"/>
              <a:gd name="connsiteX36" fmla="*/ 435585 w 451237"/>
              <a:gd name="connsiteY36" fmla="*/ 339422 h 455080"/>
              <a:gd name="connsiteX37" fmla="*/ 436539 w 451237"/>
              <a:gd name="connsiteY37" fmla="*/ 338674 h 455080"/>
              <a:gd name="connsiteX38" fmla="*/ 439805 w 451237"/>
              <a:gd name="connsiteY38" fmla="*/ 335816 h 455080"/>
              <a:gd name="connsiteX39" fmla="*/ 439941 w 451237"/>
              <a:gd name="connsiteY39" fmla="*/ 335680 h 455080"/>
              <a:gd name="connsiteX40" fmla="*/ 442935 w 451237"/>
              <a:gd name="connsiteY40" fmla="*/ 332279 h 455080"/>
              <a:gd name="connsiteX41" fmla="*/ 443616 w 451237"/>
              <a:gd name="connsiteY41" fmla="*/ 331326 h 455080"/>
              <a:gd name="connsiteX42" fmla="*/ 445726 w 451237"/>
              <a:gd name="connsiteY42" fmla="*/ 328197 h 45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237" h="455080">
                <a:moveTo>
                  <a:pt x="445792" y="328197"/>
                </a:moveTo>
                <a:cubicBezTo>
                  <a:pt x="445792" y="328197"/>
                  <a:pt x="446064" y="327857"/>
                  <a:pt x="446134" y="327652"/>
                </a:cubicBezTo>
                <a:cubicBezTo>
                  <a:pt x="446134" y="327584"/>
                  <a:pt x="446201" y="327448"/>
                  <a:pt x="446270" y="327380"/>
                </a:cubicBezTo>
                <a:cubicBezTo>
                  <a:pt x="447018" y="326020"/>
                  <a:pt x="447766" y="324591"/>
                  <a:pt x="448377" y="323162"/>
                </a:cubicBezTo>
                <a:cubicBezTo>
                  <a:pt x="448377" y="323094"/>
                  <a:pt x="448377" y="323026"/>
                  <a:pt x="448447" y="322958"/>
                </a:cubicBezTo>
                <a:cubicBezTo>
                  <a:pt x="448992" y="321665"/>
                  <a:pt x="449467" y="320237"/>
                  <a:pt x="449806" y="318876"/>
                </a:cubicBezTo>
                <a:cubicBezTo>
                  <a:pt x="449942" y="318536"/>
                  <a:pt x="450012" y="318128"/>
                  <a:pt x="450078" y="317787"/>
                </a:cubicBezTo>
                <a:cubicBezTo>
                  <a:pt x="450351" y="316631"/>
                  <a:pt x="450557" y="315474"/>
                  <a:pt x="450759" y="314318"/>
                </a:cubicBezTo>
                <a:cubicBezTo>
                  <a:pt x="450759" y="313909"/>
                  <a:pt x="450895" y="313569"/>
                  <a:pt x="450965" y="313161"/>
                </a:cubicBezTo>
                <a:cubicBezTo>
                  <a:pt x="451168" y="311664"/>
                  <a:pt x="451238" y="310168"/>
                  <a:pt x="451238" y="308603"/>
                </a:cubicBezTo>
                <a:cubicBezTo>
                  <a:pt x="451238" y="307038"/>
                  <a:pt x="451101" y="305541"/>
                  <a:pt x="450965" y="304045"/>
                </a:cubicBezTo>
                <a:cubicBezTo>
                  <a:pt x="450965" y="303636"/>
                  <a:pt x="450829" y="303296"/>
                  <a:pt x="450759" y="302888"/>
                </a:cubicBezTo>
                <a:cubicBezTo>
                  <a:pt x="450557" y="301731"/>
                  <a:pt x="450351" y="300575"/>
                  <a:pt x="450078" y="299418"/>
                </a:cubicBezTo>
                <a:cubicBezTo>
                  <a:pt x="450012" y="299010"/>
                  <a:pt x="449875" y="298670"/>
                  <a:pt x="449806" y="298330"/>
                </a:cubicBezTo>
                <a:cubicBezTo>
                  <a:pt x="449400" y="296969"/>
                  <a:pt x="448992" y="295540"/>
                  <a:pt x="448447" y="294248"/>
                </a:cubicBezTo>
                <a:cubicBezTo>
                  <a:pt x="448447" y="294180"/>
                  <a:pt x="448447" y="294112"/>
                  <a:pt x="448377" y="294044"/>
                </a:cubicBezTo>
                <a:cubicBezTo>
                  <a:pt x="447766" y="292615"/>
                  <a:pt x="447084" y="291186"/>
                  <a:pt x="446270" y="289825"/>
                </a:cubicBezTo>
                <a:cubicBezTo>
                  <a:pt x="446270" y="289757"/>
                  <a:pt x="446201" y="289621"/>
                  <a:pt x="446134" y="289553"/>
                </a:cubicBezTo>
                <a:lnTo>
                  <a:pt x="289966" y="19118"/>
                </a:lnTo>
                <a:cubicBezTo>
                  <a:pt x="283091" y="7280"/>
                  <a:pt x="270505" y="0"/>
                  <a:pt x="256826" y="0"/>
                </a:cubicBezTo>
                <a:cubicBezTo>
                  <a:pt x="243150" y="0"/>
                  <a:pt x="230491" y="7280"/>
                  <a:pt x="223687" y="19118"/>
                </a:cubicBezTo>
                <a:lnTo>
                  <a:pt x="67522" y="289553"/>
                </a:lnTo>
                <a:cubicBezTo>
                  <a:pt x="67522" y="289553"/>
                  <a:pt x="67522" y="289553"/>
                  <a:pt x="67522" y="289553"/>
                </a:cubicBezTo>
                <a:cubicBezTo>
                  <a:pt x="67522" y="289553"/>
                  <a:pt x="67522" y="289553"/>
                  <a:pt x="67522" y="289553"/>
                </a:cubicBezTo>
                <a:lnTo>
                  <a:pt x="5123" y="397728"/>
                </a:lnTo>
                <a:cubicBezTo>
                  <a:pt x="-5426" y="416029"/>
                  <a:pt x="834" y="439433"/>
                  <a:pt x="19141" y="449978"/>
                </a:cubicBezTo>
                <a:cubicBezTo>
                  <a:pt x="25195" y="453448"/>
                  <a:pt x="31727" y="455080"/>
                  <a:pt x="38193" y="455080"/>
                </a:cubicBezTo>
                <a:cubicBezTo>
                  <a:pt x="51394" y="455080"/>
                  <a:pt x="64322" y="448209"/>
                  <a:pt x="71399" y="435895"/>
                </a:cubicBezTo>
                <a:lnTo>
                  <a:pt x="122707" y="346906"/>
                </a:lnTo>
                <a:lnTo>
                  <a:pt x="412925" y="346906"/>
                </a:lnTo>
                <a:cubicBezTo>
                  <a:pt x="414490" y="346906"/>
                  <a:pt x="416055" y="346770"/>
                  <a:pt x="417553" y="346566"/>
                </a:cubicBezTo>
                <a:cubicBezTo>
                  <a:pt x="417962" y="346566"/>
                  <a:pt x="418371" y="346430"/>
                  <a:pt x="418779" y="346362"/>
                </a:cubicBezTo>
                <a:cubicBezTo>
                  <a:pt x="419936" y="346158"/>
                  <a:pt x="421158" y="345954"/>
                  <a:pt x="422248" y="345681"/>
                </a:cubicBezTo>
                <a:cubicBezTo>
                  <a:pt x="422587" y="345613"/>
                  <a:pt x="422996" y="345477"/>
                  <a:pt x="423338" y="345409"/>
                </a:cubicBezTo>
                <a:cubicBezTo>
                  <a:pt x="426332" y="344593"/>
                  <a:pt x="429123" y="343368"/>
                  <a:pt x="431774" y="341872"/>
                </a:cubicBezTo>
                <a:cubicBezTo>
                  <a:pt x="432046" y="341735"/>
                  <a:pt x="432319" y="341531"/>
                  <a:pt x="432591" y="341395"/>
                </a:cubicBezTo>
                <a:cubicBezTo>
                  <a:pt x="433611" y="340783"/>
                  <a:pt x="434631" y="340103"/>
                  <a:pt x="435585" y="339422"/>
                </a:cubicBezTo>
                <a:cubicBezTo>
                  <a:pt x="435927" y="339150"/>
                  <a:pt x="436266" y="338946"/>
                  <a:pt x="436539" y="338674"/>
                </a:cubicBezTo>
                <a:cubicBezTo>
                  <a:pt x="437695" y="337790"/>
                  <a:pt x="438785" y="336837"/>
                  <a:pt x="439805" y="335816"/>
                </a:cubicBezTo>
                <a:cubicBezTo>
                  <a:pt x="439805" y="335816"/>
                  <a:pt x="439871" y="335748"/>
                  <a:pt x="439941" y="335680"/>
                </a:cubicBezTo>
                <a:cubicBezTo>
                  <a:pt x="441031" y="334592"/>
                  <a:pt x="441981" y="333503"/>
                  <a:pt x="442935" y="332279"/>
                </a:cubicBezTo>
                <a:cubicBezTo>
                  <a:pt x="443207" y="332007"/>
                  <a:pt x="443410" y="331666"/>
                  <a:pt x="443616" y="331326"/>
                </a:cubicBezTo>
                <a:cubicBezTo>
                  <a:pt x="444363" y="330306"/>
                  <a:pt x="445044" y="329285"/>
                  <a:pt x="445726" y="328197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E34DF46E-72D4-0FBE-07C3-696CD6E73B1D}"/>
              </a:ext>
            </a:extLst>
          </p:cNvPr>
          <p:cNvSpPr/>
          <p:nvPr/>
        </p:nvSpPr>
        <p:spPr>
          <a:xfrm>
            <a:off x="5182832" y="2379803"/>
            <a:ext cx="1910052" cy="893229"/>
          </a:xfrm>
          <a:custGeom>
            <a:avLst/>
            <a:gdLst>
              <a:gd name="connsiteX0" fmla="*/ 852557 w 857761"/>
              <a:gd name="connsiteY0" fmla="*/ 343368 h 401129"/>
              <a:gd name="connsiteX1" fmla="*/ 820710 w 857761"/>
              <a:gd name="connsiteY1" fmla="*/ 289281 h 401129"/>
              <a:gd name="connsiteX2" fmla="*/ 787710 w 857761"/>
              <a:gd name="connsiteY2" fmla="*/ 270436 h 401129"/>
              <a:gd name="connsiteX3" fmla="*/ 372625 w 857761"/>
              <a:gd name="connsiteY3" fmla="*/ 270436 h 401129"/>
              <a:gd name="connsiteX4" fmla="*/ 227548 w 857761"/>
              <a:gd name="connsiteY4" fmla="*/ 19118 h 401129"/>
              <a:gd name="connsiteX5" fmla="*/ 194408 w 857761"/>
              <a:gd name="connsiteY5" fmla="*/ 0 h 401129"/>
              <a:gd name="connsiteX6" fmla="*/ 161272 w 857761"/>
              <a:gd name="connsiteY6" fmla="*/ 19118 h 401129"/>
              <a:gd name="connsiteX7" fmla="*/ 5103 w 857761"/>
              <a:gd name="connsiteY7" fmla="*/ 289553 h 401129"/>
              <a:gd name="connsiteX8" fmla="*/ 4967 w 857761"/>
              <a:gd name="connsiteY8" fmla="*/ 289825 h 401129"/>
              <a:gd name="connsiteX9" fmla="*/ 2857 w 857761"/>
              <a:gd name="connsiteY9" fmla="*/ 294044 h 401129"/>
              <a:gd name="connsiteX10" fmla="*/ 2791 w 857761"/>
              <a:gd name="connsiteY10" fmla="*/ 294316 h 401129"/>
              <a:gd name="connsiteX11" fmla="*/ 1429 w 857761"/>
              <a:gd name="connsiteY11" fmla="*/ 298398 h 401129"/>
              <a:gd name="connsiteX12" fmla="*/ 1156 w 857761"/>
              <a:gd name="connsiteY12" fmla="*/ 299486 h 401129"/>
              <a:gd name="connsiteX13" fmla="*/ 475 w 857761"/>
              <a:gd name="connsiteY13" fmla="*/ 302956 h 401129"/>
              <a:gd name="connsiteX14" fmla="*/ 272 w 857761"/>
              <a:gd name="connsiteY14" fmla="*/ 304112 h 401129"/>
              <a:gd name="connsiteX15" fmla="*/ 0 w 857761"/>
              <a:gd name="connsiteY15" fmla="*/ 308671 h 401129"/>
              <a:gd name="connsiteX16" fmla="*/ 272 w 857761"/>
              <a:gd name="connsiteY16" fmla="*/ 313229 h 401129"/>
              <a:gd name="connsiteX17" fmla="*/ 475 w 857761"/>
              <a:gd name="connsiteY17" fmla="*/ 314386 h 401129"/>
              <a:gd name="connsiteX18" fmla="*/ 1156 w 857761"/>
              <a:gd name="connsiteY18" fmla="*/ 317855 h 401129"/>
              <a:gd name="connsiteX19" fmla="*/ 1429 w 857761"/>
              <a:gd name="connsiteY19" fmla="*/ 318944 h 401129"/>
              <a:gd name="connsiteX20" fmla="*/ 2791 w 857761"/>
              <a:gd name="connsiteY20" fmla="*/ 323026 h 401129"/>
              <a:gd name="connsiteX21" fmla="*/ 2857 w 857761"/>
              <a:gd name="connsiteY21" fmla="*/ 323298 h 401129"/>
              <a:gd name="connsiteX22" fmla="*/ 4967 w 857761"/>
              <a:gd name="connsiteY22" fmla="*/ 327516 h 401129"/>
              <a:gd name="connsiteX23" fmla="*/ 5103 w 857761"/>
              <a:gd name="connsiteY23" fmla="*/ 327788 h 401129"/>
              <a:gd name="connsiteX24" fmla="*/ 5442 w 857761"/>
              <a:gd name="connsiteY24" fmla="*/ 328333 h 401129"/>
              <a:gd name="connsiteX25" fmla="*/ 7552 w 857761"/>
              <a:gd name="connsiteY25" fmla="*/ 331462 h 401129"/>
              <a:gd name="connsiteX26" fmla="*/ 8233 w 857761"/>
              <a:gd name="connsiteY26" fmla="*/ 332415 h 401129"/>
              <a:gd name="connsiteX27" fmla="*/ 11227 w 857761"/>
              <a:gd name="connsiteY27" fmla="*/ 335816 h 401129"/>
              <a:gd name="connsiteX28" fmla="*/ 11363 w 857761"/>
              <a:gd name="connsiteY28" fmla="*/ 335953 h 401129"/>
              <a:gd name="connsiteX29" fmla="*/ 14629 w 857761"/>
              <a:gd name="connsiteY29" fmla="*/ 338810 h 401129"/>
              <a:gd name="connsiteX30" fmla="*/ 15583 w 857761"/>
              <a:gd name="connsiteY30" fmla="*/ 339558 h 401129"/>
              <a:gd name="connsiteX31" fmla="*/ 18577 w 857761"/>
              <a:gd name="connsiteY31" fmla="*/ 341531 h 401129"/>
              <a:gd name="connsiteX32" fmla="*/ 19394 w 857761"/>
              <a:gd name="connsiteY32" fmla="*/ 342008 h 401129"/>
              <a:gd name="connsiteX33" fmla="*/ 27830 w 857761"/>
              <a:gd name="connsiteY33" fmla="*/ 345545 h 401129"/>
              <a:gd name="connsiteX34" fmla="*/ 28920 w 857761"/>
              <a:gd name="connsiteY34" fmla="*/ 345817 h 401129"/>
              <a:gd name="connsiteX35" fmla="*/ 32392 w 857761"/>
              <a:gd name="connsiteY35" fmla="*/ 346498 h 401129"/>
              <a:gd name="connsiteX36" fmla="*/ 33615 w 857761"/>
              <a:gd name="connsiteY36" fmla="*/ 346702 h 401129"/>
              <a:gd name="connsiteX37" fmla="*/ 38243 w 857761"/>
              <a:gd name="connsiteY37" fmla="*/ 347042 h 401129"/>
              <a:gd name="connsiteX38" fmla="*/ 765797 w 857761"/>
              <a:gd name="connsiteY38" fmla="*/ 347042 h 401129"/>
              <a:gd name="connsiteX39" fmla="*/ 786484 w 857761"/>
              <a:gd name="connsiteY39" fmla="*/ 382284 h 401129"/>
              <a:gd name="connsiteX40" fmla="*/ 819487 w 857761"/>
              <a:gd name="connsiteY40" fmla="*/ 401129 h 401129"/>
              <a:gd name="connsiteX41" fmla="*/ 838881 w 857761"/>
              <a:gd name="connsiteY41" fmla="*/ 395823 h 401129"/>
              <a:gd name="connsiteX42" fmla="*/ 852490 w 857761"/>
              <a:gd name="connsiteY42" fmla="*/ 343436 h 40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57761" h="401129">
                <a:moveTo>
                  <a:pt x="852557" y="343368"/>
                </a:moveTo>
                <a:lnTo>
                  <a:pt x="820710" y="289281"/>
                </a:lnTo>
                <a:cubicBezTo>
                  <a:pt x="813839" y="277579"/>
                  <a:pt x="801249" y="270436"/>
                  <a:pt x="787710" y="270436"/>
                </a:cubicBezTo>
                <a:lnTo>
                  <a:pt x="372625" y="270436"/>
                </a:lnTo>
                <a:lnTo>
                  <a:pt x="227548" y="19118"/>
                </a:lnTo>
                <a:cubicBezTo>
                  <a:pt x="220677" y="7279"/>
                  <a:pt x="208087" y="0"/>
                  <a:pt x="194408" y="0"/>
                </a:cubicBezTo>
                <a:cubicBezTo>
                  <a:pt x="180732" y="0"/>
                  <a:pt x="168077" y="7279"/>
                  <a:pt x="161272" y="19118"/>
                </a:cubicBezTo>
                <a:lnTo>
                  <a:pt x="5103" y="289553"/>
                </a:lnTo>
                <a:cubicBezTo>
                  <a:pt x="5103" y="289553"/>
                  <a:pt x="5037" y="289757"/>
                  <a:pt x="4967" y="289825"/>
                </a:cubicBezTo>
                <a:cubicBezTo>
                  <a:pt x="4220" y="291186"/>
                  <a:pt x="3472" y="292615"/>
                  <a:pt x="2857" y="294044"/>
                </a:cubicBezTo>
                <a:cubicBezTo>
                  <a:pt x="2857" y="294111"/>
                  <a:pt x="2857" y="294180"/>
                  <a:pt x="2791" y="294316"/>
                </a:cubicBezTo>
                <a:cubicBezTo>
                  <a:pt x="2246" y="295608"/>
                  <a:pt x="1837" y="296969"/>
                  <a:pt x="1429" y="298398"/>
                </a:cubicBezTo>
                <a:cubicBezTo>
                  <a:pt x="1292" y="298738"/>
                  <a:pt x="1226" y="299146"/>
                  <a:pt x="1156" y="299486"/>
                </a:cubicBezTo>
                <a:cubicBezTo>
                  <a:pt x="884" y="300643"/>
                  <a:pt x="681" y="301799"/>
                  <a:pt x="475" y="302956"/>
                </a:cubicBezTo>
                <a:cubicBezTo>
                  <a:pt x="475" y="303364"/>
                  <a:pt x="339" y="303704"/>
                  <a:pt x="272" y="304112"/>
                </a:cubicBezTo>
                <a:cubicBezTo>
                  <a:pt x="70" y="305609"/>
                  <a:pt x="0" y="307106"/>
                  <a:pt x="0" y="308671"/>
                </a:cubicBezTo>
                <a:cubicBezTo>
                  <a:pt x="0" y="310236"/>
                  <a:pt x="136" y="311732"/>
                  <a:pt x="272" y="313229"/>
                </a:cubicBezTo>
                <a:cubicBezTo>
                  <a:pt x="272" y="313637"/>
                  <a:pt x="409" y="313977"/>
                  <a:pt x="475" y="314386"/>
                </a:cubicBezTo>
                <a:cubicBezTo>
                  <a:pt x="681" y="315542"/>
                  <a:pt x="884" y="316699"/>
                  <a:pt x="1156" y="317855"/>
                </a:cubicBezTo>
                <a:cubicBezTo>
                  <a:pt x="1226" y="318264"/>
                  <a:pt x="1362" y="318604"/>
                  <a:pt x="1429" y="318944"/>
                </a:cubicBezTo>
                <a:cubicBezTo>
                  <a:pt x="1837" y="320305"/>
                  <a:pt x="2246" y="321665"/>
                  <a:pt x="2791" y="323026"/>
                </a:cubicBezTo>
                <a:cubicBezTo>
                  <a:pt x="2791" y="323094"/>
                  <a:pt x="2791" y="323162"/>
                  <a:pt x="2857" y="323298"/>
                </a:cubicBezTo>
                <a:cubicBezTo>
                  <a:pt x="3472" y="324727"/>
                  <a:pt x="4150" y="326156"/>
                  <a:pt x="4967" y="327516"/>
                </a:cubicBezTo>
                <a:cubicBezTo>
                  <a:pt x="4967" y="327584"/>
                  <a:pt x="5037" y="327720"/>
                  <a:pt x="5103" y="327788"/>
                </a:cubicBezTo>
                <a:cubicBezTo>
                  <a:pt x="5240" y="327993"/>
                  <a:pt x="5376" y="328128"/>
                  <a:pt x="5442" y="328333"/>
                </a:cubicBezTo>
                <a:cubicBezTo>
                  <a:pt x="6057" y="329421"/>
                  <a:pt x="6805" y="330442"/>
                  <a:pt x="7552" y="331462"/>
                </a:cubicBezTo>
                <a:cubicBezTo>
                  <a:pt x="7758" y="331802"/>
                  <a:pt x="8031" y="332075"/>
                  <a:pt x="8233" y="332415"/>
                </a:cubicBezTo>
                <a:cubicBezTo>
                  <a:pt x="9187" y="333571"/>
                  <a:pt x="10141" y="334728"/>
                  <a:pt x="11227" y="335816"/>
                </a:cubicBezTo>
                <a:cubicBezTo>
                  <a:pt x="11227" y="335816"/>
                  <a:pt x="11297" y="335884"/>
                  <a:pt x="11363" y="335953"/>
                </a:cubicBezTo>
                <a:cubicBezTo>
                  <a:pt x="12383" y="336973"/>
                  <a:pt x="13473" y="337925"/>
                  <a:pt x="14629" y="338810"/>
                </a:cubicBezTo>
                <a:cubicBezTo>
                  <a:pt x="14972" y="339082"/>
                  <a:pt x="15244" y="339286"/>
                  <a:pt x="15583" y="339558"/>
                </a:cubicBezTo>
                <a:cubicBezTo>
                  <a:pt x="16537" y="340239"/>
                  <a:pt x="17557" y="340919"/>
                  <a:pt x="18577" y="341531"/>
                </a:cubicBezTo>
                <a:cubicBezTo>
                  <a:pt x="18849" y="341667"/>
                  <a:pt x="19122" y="341872"/>
                  <a:pt x="19394" y="342008"/>
                </a:cubicBezTo>
                <a:cubicBezTo>
                  <a:pt x="22049" y="343504"/>
                  <a:pt x="24836" y="344661"/>
                  <a:pt x="27830" y="345545"/>
                </a:cubicBezTo>
                <a:cubicBezTo>
                  <a:pt x="28172" y="345681"/>
                  <a:pt x="28581" y="345749"/>
                  <a:pt x="28920" y="345817"/>
                </a:cubicBezTo>
                <a:cubicBezTo>
                  <a:pt x="30076" y="346090"/>
                  <a:pt x="31232" y="346362"/>
                  <a:pt x="32392" y="346498"/>
                </a:cubicBezTo>
                <a:cubicBezTo>
                  <a:pt x="32797" y="346498"/>
                  <a:pt x="33206" y="346634"/>
                  <a:pt x="33615" y="346702"/>
                </a:cubicBezTo>
                <a:cubicBezTo>
                  <a:pt x="35113" y="346906"/>
                  <a:pt x="36678" y="347042"/>
                  <a:pt x="38243" y="347042"/>
                </a:cubicBezTo>
                <a:lnTo>
                  <a:pt x="765797" y="347042"/>
                </a:lnTo>
                <a:lnTo>
                  <a:pt x="786484" y="382284"/>
                </a:lnTo>
                <a:cubicBezTo>
                  <a:pt x="793627" y="394394"/>
                  <a:pt x="806423" y="401129"/>
                  <a:pt x="819487" y="401129"/>
                </a:cubicBezTo>
                <a:cubicBezTo>
                  <a:pt x="826086" y="401129"/>
                  <a:pt x="832754" y="399428"/>
                  <a:pt x="838881" y="395823"/>
                </a:cubicBezTo>
                <a:cubicBezTo>
                  <a:pt x="857116" y="385073"/>
                  <a:pt x="863173" y="361669"/>
                  <a:pt x="852490" y="343436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0B5439C-5048-CF5D-2742-4FCC507EA10E}"/>
              </a:ext>
            </a:extLst>
          </p:cNvPr>
          <p:cNvSpPr/>
          <p:nvPr/>
        </p:nvSpPr>
        <p:spPr>
          <a:xfrm>
            <a:off x="4695940" y="3102749"/>
            <a:ext cx="2744777" cy="892926"/>
          </a:xfrm>
          <a:custGeom>
            <a:avLst/>
            <a:gdLst>
              <a:gd name="connsiteX0" fmla="*/ 1227172 w 1232617"/>
              <a:gd name="connsiteY0" fmla="*/ 328197 h 400993"/>
              <a:gd name="connsiteX1" fmla="*/ 1227514 w 1232617"/>
              <a:gd name="connsiteY1" fmla="*/ 327652 h 400993"/>
              <a:gd name="connsiteX2" fmla="*/ 1227650 w 1232617"/>
              <a:gd name="connsiteY2" fmla="*/ 327380 h 400993"/>
              <a:gd name="connsiteX3" fmla="*/ 1229757 w 1232617"/>
              <a:gd name="connsiteY3" fmla="*/ 323162 h 400993"/>
              <a:gd name="connsiteX4" fmla="*/ 1229826 w 1232617"/>
              <a:gd name="connsiteY4" fmla="*/ 322958 h 400993"/>
              <a:gd name="connsiteX5" fmla="*/ 1231185 w 1232617"/>
              <a:gd name="connsiteY5" fmla="*/ 318876 h 400993"/>
              <a:gd name="connsiteX6" fmla="*/ 1231458 w 1232617"/>
              <a:gd name="connsiteY6" fmla="*/ 317787 h 400993"/>
              <a:gd name="connsiteX7" fmla="*/ 1232139 w 1232617"/>
              <a:gd name="connsiteY7" fmla="*/ 314318 h 400993"/>
              <a:gd name="connsiteX8" fmla="*/ 1232345 w 1232617"/>
              <a:gd name="connsiteY8" fmla="*/ 313161 h 400993"/>
              <a:gd name="connsiteX9" fmla="*/ 1232617 w 1232617"/>
              <a:gd name="connsiteY9" fmla="*/ 308603 h 400993"/>
              <a:gd name="connsiteX10" fmla="*/ 1232345 w 1232617"/>
              <a:gd name="connsiteY10" fmla="*/ 304045 h 400993"/>
              <a:gd name="connsiteX11" fmla="*/ 1232139 w 1232617"/>
              <a:gd name="connsiteY11" fmla="*/ 302888 h 400993"/>
              <a:gd name="connsiteX12" fmla="*/ 1231458 w 1232617"/>
              <a:gd name="connsiteY12" fmla="*/ 299418 h 400993"/>
              <a:gd name="connsiteX13" fmla="*/ 1231185 w 1232617"/>
              <a:gd name="connsiteY13" fmla="*/ 298330 h 400993"/>
              <a:gd name="connsiteX14" fmla="*/ 1229826 w 1232617"/>
              <a:gd name="connsiteY14" fmla="*/ 294248 h 400993"/>
              <a:gd name="connsiteX15" fmla="*/ 1229757 w 1232617"/>
              <a:gd name="connsiteY15" fmla="*/ 294044 h 400993"/>
              <a:gd name="connsiteX16" fmla="*/ 1227650 w 1232617"/>
              <a:gd name="connsiteY16" fmla="*/ 289825 h 400993"/>
              <a:gd name="connsiteX17" fmla="*/ 1227514 w 1232617"/>
              <a:gd name="connsiteY17" fmla="*/ 289553 h 400993"/>
              <a:gd name="connsiteX18" fmla="*/ 1071345 w 1232617"/>
              <a:gd name="connsiteY18" fmla="*/ 19118 h 400993"/>
              <a:gd name="connsiteX19" fmla="*/ 1038206 w 1232617"/>
              <a:gd name="connsiteY19" fmla="*/ 0 h 400993"/>
              <a:gd name="connsiteX20" fmla="*/ 1005066 w 1232617"/>
              <a:gd name="connsiteY20" fmla="*/ 19118 h 400993"/>
              <a:gd name="connsiteX21" fmla="*/ 859992 w 1232617"/>
              <a:gd name="connsiteY21" fmla="*/ 270436 h 400993"/>
              <a:gd name="connsiteX22" fmla="*/ 69495 w 1232617"/>
              <a:gd name="connsiteY22" fmla="*/ 270436 h 400993"/>
              <a:gd name="connsiteX23" fmla="*/ 36355 w 1232617"/>
              <a:gd name="connsiteY23" fmla="*/ 289553 h 400993"/>
              <a:gd name="connsiteX24" fmla="*/ 5123 w 1232617"/>
              <a:gd name="connsiteY24" fmla="*/ 343640 h 400993"/>
              <a:gd name="connsiteX25" fmla="*/ 19141 w 1232617"/>
              <a:gd name="connsiteY25" fmla="*/ 395891 h 400993"/>
              <a:gd name="connsiteX26" fmla="*/ 38262 w 1232617"/>
              <a:gd name="connsiteY26" fmla="*/ 400993 h 400993"/>
              <a:gd name="connsiteX27" fmla="*/ 71468 w 1232617"/>
              <a:gd name="connsiteY27" fmla="*/ 381808 h 400993"/>
              <a:gd name="connsiteX28" fmla="*/ 91610 w 1232617"/>
              <a:gd name="connsiteY28" fmla="*/ 346838 h 400993"/>
              <a:gd name="connsiteX29" fmla="*/ 1194441 w 1232617"/>
              <a:gd name="connsiteY29" fmla="*/ 346838 h 400993"/>
              <a:gd name="connsiteX30" fmla="*/ 1199069 w 1232617"/>
              <a:gd name="connsiteY30" fmla="*/ 346498 h 400993"/>
              <a:gd name="connsiteX31" fmla="*/ 1200295 w 1232617"/>
              <a:gd name="connsiteY31" fmla="*/ 346294 h 400993"/>
              <a:gd name="connsiteX32" fmla="*/ 1203764 w 1232617"/>
              <a:gd name="connsiteY32" fmla="*/ 345613 h 400993"/>
              <a:gd name="connsiteX33" fmla="*/ 1204854 w 1232617"/>
              <a:gd name="connsiteY33" fmla="*/ 345341 h 400993"/>
              <a:gd name="connsiteX34" fmla="*/ 1213290 w 1232617"/>
              <a:gd name="connsiteY34" fmla="*/ 341803 h 400993"/>
              <a:gd name="connsiteX35" fmla="*/ 1214107 w 1232617"/>
              <a:gd name="connsiteY35" fmla="*/ 341327 h 400993"/>
              <a:gd name="connsiteX36" fmla="*/ 1217101 w 1232617"/>
              <a:gd name="connsiteY36" fmla="*/ 339354 h 400993"/>
              <a:gd name="connsiteX37" fmla="*/ 1218054 w 1232617"/>
              <a:gd name="connsiteY37" fmla="*/ 338606 h 400993"/>
              <a:gd name="connsiteX38" fmla="*/ 1221321 w 1232617"/>
              <a:gd name="connsiteY38" fmla="*/ 335748 h 400993"/>
              <a:gd name="connsiteX39" fmla="*/ 1221457 w 1232617"/>
              <a:gd name="connsiteY39" fmla="*/ 335612 h 400993"/>
              <a:gd name="connsiteX40" fmla="*/ 1224450 w 1232617"/>
              <a:gd name="connsiteY40" fmla="*/ 332211 h 400993"/>
              <a:gd name="connsiteX41" fmla="*/ 1225132 w 1232617"/>
              <a:gd name="connsiteY41" fmla="*/ 331258 h 400993"/>
              <a:gd name="connsiteX42" fmla="*/ 1227241 w 1232617"/>
              <a:gd name="connsiteY42" fmla="*/ 328128 h 40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32617" h="400993">
                <a:moveTo>
                  <a:pt x="1227172" y="328197"/>
                </a:moveTo>
                <a:cubicBezTo>
                  <a:pt x="1227172" y="328197"/>
                  <a:pt x="1227444" y="327857"/>
                  <a:pt x="1227514" y="327652"/>
                </a:cubicBezTo>
                <a:cubicBezTo>
                  <a:pt x="1227514" y="327584"/>
                  <a:pt x="1227580" y="327448"/>
                  <a:pt x="1227650" y="327380"/>
                </a:cubicBezTo>
                <a:cubicBezTo>
                  <a:pt x="1228398" y="326019"/>
                  <a:pt x="1229145" y="324591"/>
                  <a:pt x="1229757" y="323162"/>
                </a:cubicBezTo>
                <a:cubicBezTo>
                  <a:pt x="1229757" y="323094"/>
                  <a:pt x="1229757" y="323026"/>
                  <a:pt x="1229826" y="322958"/>
                </a:cubicBezTo>
                <a:cubicBezTo>
                  <a:pt x="1230371" y="321665"/>
                  <a:pt x="1230846" y="320237"/>
                  <a:pt x="1231185" y="318876"/>
                </a:cubicBezTo>
                <a:cubicBezTo>
                  <a:pt x="1231322" y="318536"/>
                  <a:pt x="1231391" y="318127"/>
                  <a:pt x="1231458" y="317787"/>
                </a:cubicBezTo>
                <a:cubicBezTo>
                  <a:pt x="1231730" y="316631"/>
                  <a:pt x="1231936" y="315474"/>
                  <a:pt x="1232139" y="314318"/>
                </a:cubicBezTo>
                <a:cubicBezTo>
                  <a:pt x="1232139" y="313909"/>
                  <a:pt x="1232275" y="313569"/>
                  <a:pt x="1232345" y="313161"/>
                </a:cubicBezTo>
                <a:cubicBezTo>
                  <a:pt x="1232548" y="311664"/>
                  <a:pt x="1232617" y="310168"/>
                  <a:pt x="1232617" y="308603"/>
                </a:cubicBezTo>
                <a:cubicBezTo>
                  <a:pt x="1232617" y="307038"/>
                  <a:pt x="1232481" y="305541"/>
                  <a:pt x="1232345" y="304045"/>
                </a:cubicBezTo>
                <a:cubicBezTo>
                  <a:pt x="1232345" y="303636"/>
                  <a:pt x="1232209" y="303296"/>
                  <a:pt x="1232139" y="302888"/>
                </a:cubicBezTo>
                <a:cubicBezTo>
                  <a:pt x="1231936" y="301731"/>
                  <a:pt x="1231730" y="300575"/>
                  <a:pt x="1231458" y="299418"/>
                </a:cubicBezTo>
                <a:cubicBezTo>
                  <a:pt x="1231391" y="299010"/>
                  <a:pt x="1231255" y="298670"/>
                  <a:pt x="1231185" y="298330"/>
                </a:cubicBezTo>
                <a:cubicBezTo>
                  <a:pt x="1230780" y="296969"/>
                  <a:pt x="1230371" y="295540"/>
                  <a:pt x="1229826" y="294248"/>
                </a:cubicBezTo>
                <a:cubicBezTo>
                  <a:pt x="1229826" y="294180"/>
                  <a:pt x="1229826" y="294111"/>
                  <a:pt x="1229757" y="294044"/>
                </a:cubicBezTo>
                <a:cubicBezTo>
                  <a:pt x="1229145" y="292615"/>
                  <a:pt x="1228464" y="291186"/>
                  <a:pt x="1227650" y="289825"/>
                </a:cubicBezTo>
                <a:cubicBezTo>
                  <a:pt x="1227650" y="289757"/>
                  <a:pt x="1227580" y="289621"/>
                  <a:pt x="1227514" y="289553"/>
                </a:cubicBezTo>
                <a:lnTo>
                  <a:pt x="1071345" y="19118"/>
                </a:lnTo>
                <a:cubicBezTo>
                  <a:pt x="1064471" y="7279"/>
                  <a:pt x="1051885" y="0"/>
                  <a:pt x="1038206" y="0"/>
                </a:cubicBezTo>
                <a:cubicBezTo>
                  <a:pt x="1024530" y="0"/>
                  <a:pt x="1011871" y="7279"/>
                  <a:pt x="1005066" y="19118"/>
                </a:cubicBezTo>
                <a:lnTo>
                  <a:pt x="859992" y="270436"/>
                </a:lnTo>
                <a:lnTo>
                  <a:pt x="69495" y="270436"/>
                </a:lnTo>
                <a:cubicBezTo>
                  <a:pt x="55815" y="270436"/>
                  <a:pt x="43160" y="277715"/>
                  <a:pt x="36355" y="289553"/>
                </a:cubicBezTo>
                <a:lnTo>
                  <a:pt x="5123" y="343640"/>
                </a:lnTo>
                <a:cubicBezTo>
                  <a:pt x="-5427" y="361941"/>
                  <a:pt x="837" y="385345"/>
                  <a:pt x="19141" y="395891"/>
                </a:cubicBezTo>
                <a:cubicBezTo>
                  <a:pt x="25194" y="399360"/>
                  <a:pt x="31730" y="400993"/>
                  <a:pt x="38262" y="400993"/>
                </a:cubicBezTo>
                <a:cubicBezTo>
                  <a:pt x="51463" y="400993"/>
                  <a:pt x="64391" y="394122"/>
                  <a:pt x="71468" y="381808"/>
                </a:cubicBezTo>
                <a:lnTo>
                  <a:pt x="91610" y="346838"/>
                </a:lnTo>
                <a:lnTo>
                  <a:pt x="1194441" y="346838"/>
                </a:lnTo>
                <a:cubicBezTo>
                  <a:pt x="1196006" y="346838"/>
                  <a:pt x="1197571" y="346702"/>
                  <a:pt x="1199069" y="346498"/>
                </a:cubicBezTo>
                <a:cubicBezTo>
                  <a:pt x="1199478" y="346498"/>
                  <a:pt x="1199887" y="346362"/>
                  <a:pt x="1200295" y="346294"/>
                </a:cubicBezTo>
                <a:cubicBezTo>
                  <a:pt x="1201451" y="346090"/>
                  <a:pt x="1202674" y="345886"/>
                  <a:pt x="1203764" y="345613"/>
                </a:cubicBezTo>
                <a:cubicBezTo>
                  <a:pt x="1204103" y="345545"/>
                  <a:pt x="1204512" y="345409"/>
                  <a:pt x="1204854" y="345341"/>
                </a:cubicBezTo>
                <a:cubicBezTo>
                  <a:pt x="1207847" y="344525"/>
                  <a:pt x="1210638" y="343300"/>
                  <a:pt x="1213290" y="341803"/>
                </a:cubicBezTo>
                <a:cubicBezTo>
                  <a:pt x="1213562" y="341667"/>
                  <a:pt x="1213835" y="341463"/>
                  <a:pt x="1214107" y="341327"/>
                </a:cubicBezTo>
                <a:cubicBezTo>
                  <a:pt x="1215127" y="340715"/>
                  <a:pt x="1216147" y="340034"/>
                  <a:pt x="1217101" y="339354"/>
                </a:cubicBezTo>
                <a:cubicBezTo>
                  <a:pt x="1217443" y="339082"/>
                  <a:pt x="1217782" y="338878"/>
                  <a:pt x="1218054" y="338606"/>
                </a:cubicBezTo>
                <a:cubicBezTo>
                  <a:pt x="1219211" y="337721"/>
                  <a:pt x="1220301" y="336769"/>
                  <a:pt x="1221321" y="335748"/>
                </a:cubicBezTo>
                <a:cubicBezTo>
                  <a:pt x="1221321" y="335748"/>
                  <a:pt x="1221387" y="335680"/>
                  <a:pt x="1221457" y="335612"/>
                </a:cubicBezTo>
                <a:cubicBezTo>
                  <a:pt x="1222547" y="334524"/>
                  <a:pt x="1223497" y="333435"/>
                  <a:pt x="1224450" y="332211"/>
                </a:cubicBezTo>
                <a:cubicBezTo>
                  <a:pt x="1224723" y="331938"/>
                  <a:pt x="1224926" y="331598"/>
                  <a:pt x="1225132" y="331258"/>
                </a:cubicBezTo>
                <a:cubicBezTo>
                  <a:pt x="1225879" y="330238"/>
                  <a:pt x="1226560" y="329217"/>
                  <a:pt x="1227241" y="328128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08EAE151-4CA3-FE0E-4777-832C8FEA6F58}"/>
              </a:ext>
            </a:extLst>
          </p:cNvPr>
          <p:cNvSpPr/>
          <p:nvPr/>
        </p:nvSpPr>
        <p:spPr>
          <a:xfrm>
            <a:off x="4348230" y="3825090"/>
            <a:ext cx="3578012" cy="893229"/>
          </a:xfrm>
          <a:custGeom>
            <a:avLst/>
            <a:gdLst>
              <a:gd name="connsiteX0" fmla="*/ 1601682 w 1606804"/>
              <a:gd name="connsiteY0" fmla="*/ 343640 h 401129"/>
              <a:gd name="connsiteX1" fmla="*/ 1570449 w 1606804"/>
              <a:gd name="connsiteY1" fmla="*/ 289553 h 401129"/>
              <a:gd name="connsiteX2" fmla="*/ 1537310 w 1606804"/>
              <a:gd name="connsiteY2" fmla="*/ 270436 h 401129"/>
              <a:gd name="connsiteX3" fmla="*/ 372625 w 1606804"/>
              <a:gd name="connsiteY3" fmla="*/ 270436 h 401129"/>
              <a:gd name="connsiteX4" fmla="*/ 227548 w 1606804"/>
              <a:gd name="connsiteY4" fmla="*/ 19118 h 401129"/>
              <a:gd name="connsiteX5" fmla="*/ 194411 w 1606804"/>
              <a:gd name="connsiteY5" fmla="*/ 0 h 401129"/>
              <a:gd name="connsiteX6" fmla="*/ 161272 w 1606804"/>
              <a:gd name="connsiteY6" fmla="*/ 19118 h 401129"/>
              <a:gd name="connsiteX7" fmla="*/ 5103 w 1606804"/>
              <a:gd name="connsiteY7" fmla="*/ 289553 h 401129"/>
              <a:gd name="connsiteX8" fmla="*/ 4967 w 1606804"/>
              <a:gd name="connsiteY8" fmla="*/ 289825 h 401129"/>
              <a:gd name="connsiteX9" fmla="*/ 2857 w 1606804"/>
              <a:gd name="connsiteY9" fmla="*/ 294044 h 401129"/>
              <a:gd name="connsiteX10" fmla="*/ 2791 w 1606804"/>
              <a:gd name="connsiteY10" fmla="*/ 294316 h 401129"/>
              <a:gd name="connsiteX11" fmla="*/ 1429 w 1606804"/>
              <a:gd name="connsiteY11" fmla="*/ 298398 h 401129"/>
              <a:gd name="connsiteX12" fmla="*/ 1156 w 1606804"/>
              <a:gd name="connsiteY12" fmla="*/ 299554 h 401129"/>
              <a:gd name="connsiteX13" fmla="*/ 478 w 1606804"/>
              <a:gd name="connsiteY13" fmla="*/ 303024 h 401129"/>
              <a:gd name="connsiteX14" fmla="*/ 272 w 1606804"/>
              <a:gd name="connsiteY14" fmla="*/ 304181 h 401129"/>
              <a:gd name="connsiteX15" fmla="*/ 0 w 1606804"/>
              <a:gd name="connsiteY15" fmla="*/ 308739 h 401129"/>
              <a:gd name="connsiteX16" fmla="*/ 272 w 1606804"/>
              <a:gd name="connsiteY16" fmla="*/ 313297 h 401129"/>
              <a:gd name="connsiteX17" fmla="*/ 478 w 1606804"/>
              <a:gd name="connsiteY17" fmla="*/ 314454 h 401129"/>
              <a:gd name="connsiteX18" fmla="*/ 1156 w 1606804"/>
              <a:gd name="connsiteY18" fmla="*/ 317924 h 401129"/>
              <a:gd name="connsiteX19" fmla="*/ 1429 w 1606804"/>
              <a:gd name="connsiteY19" fmla="*/ 319080 h 401129"/>
              <a:gd name="connsiteX20" fmla="*/ 2791 w 1606804"/>
              <a:gd name="connsiteY20" fmla="*/ 323162 h 401129"/>
              <a:gd name="connsiteX21" fmla="*/ 2857 w 1606804"/>
              <a:gd name="connsiteY21" fmla="*/ 323434 h 401129"/>
              <a:gd name="connsiteX22" fmla="*/ 4967 w 1606804"/>
              <a:gd name="connsiteY22" fmla="*/ 327652 h 401129"/>
              <a:gd name="connsiteX23" fmla="*/ 5103 w 1606804"/>
              <a:gd name="connsiteY23" fmla="*/ 327925 h 401129"/>
              <a:gd name="connsiteX24" fmla="*/ 5446 w 1606804"/>
              <a:gd name="connsiteY24" fmla="*/ 328469 h 401129"/>
              <a:gd name="connsiteX25" fmla="*/ 7486 w 1606804"/>
              <a:gd name="connsiteY25" fmla="*/ 331530 h 401129"/>
              <a:gd name="connsiteX26" fmla="*/ 8167 w 1606804"/>
              <a:gd name="connsiteY26" fmla="*/ 332483 h 401129"/>
              <a:gd name="connsiteX27" fmla="*/ 11161 w 1606804"/>
              <a:gd name="connsiteY27" fmla="*/ 335884 h 401129"/>
              <a:gd name="connsiteX28" fmla="*/ 11297 w 1606804"/>
              <a:gd name="connsiteY28" fmla="*/ 336020 h 401129"/>
              <a:gd name="connsiteX29" fmla="*/ 14493 w 1606804"/>
              <a:gd name="connsiteY29" fmla="*/ 338810 h 401129"/>
              <a:gd name="connsiteX30" fmla="*/ 15447 w 1606804"/>
              <a:gd name="connsiteY30" fmla="*/ 339558 h 401129"/>
              <a:gd name="connsiteX31" fmla="*/ 18440 w 1606804"/>
              <a:gd name="connsiteY31" fmla="*/ 341531 h 401129"/>
              <a:gd name="connsiteX32" fmla="*/ 19328 w 1606804"/>
              <a:gd name="connsiteY32" fmla="*/ 342076 h 401129"/>
              <a:gd name="connsiteX33" fmla="*/ 23477 w 1606804"/>
              <a:gd name="connsiteY33" fmla="*/ 344117 h 401129"/>
              <a:gd name="connsiteX34" fmla="*/ 23477 w 1606804"/>
              <a:gd name="connsiteY34" fmla="*/ 344117 h 401129"/>
              <a:gd name="connsiteX35" fmla="*/ 27764 w 1606804"/>
              <a:gd name="connsiteY35" fmla="*/ 345545 h 401129"/>
              <a:gd name="connsiteX36" fmla="*/ 28853 w 1606804"/>
              <a:gd name="connsiteY36" fmla="*/ 345817 h 401129"/>
              <a:gd name="connsiteX37" fmla="*/ 32322 w 1606804"/>
              <a:gd name="connsiteY37" fmla="*/ 346498 h 401129"/>
              <a:gd name="connsiteX38" fmla="*/ 33548 w 1606804"/>
              <a:gd name="connsiteY38" fmla="*/ 346702 h 401129"/>
              <a:gd name="connsiteX39" fmla="*/ 38177 w 1606804"/>
              <a:gd name="connsiteY39" fmla="*/ 347042 h 401129"/>
              <a:gd name="connsiteX40" fmla="*/ 1515128 w 1606804"/>
              <a:gd name="connsiteY40" fmla="*/ 347042 h 401129"/>
              <a:gd name="connsiteX41" fmla="*/ 1535336 w 1606804"/>
              <a:gd name="connsiteY41" fmla="*/ 382012 h 401129"/>
              <a:gd name="connsiteX42" fmla="*/ 1568545 w 1606804"/>
              <a:gd name="connsiteY42" fmla="*/ 401129 h 401129"/>
              <a:gd name="connsiteX43" fmla="*/ 1587667 w 1606804"/>
              <a:gd name="connsiteY43" fmla="*/ 396027 h 401129"/>
              <a:gd name="connsiteX44" fmla="*/ 1601682 w 1606804"/>
              <a:gd name="connsiteY44" fmla="*/ 343708 h 401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606804" h="401129">
                <a:moveTo>
                  <a:pt x="1601682" y="343640"/>
                </a:moveTo>
                <a:lnTo>
                  <a:pt x="1570449" y="289553"/>
                </a:lnTo>
                <a:cubicBezTo>
                  <a:pt x="1563578" y="277715"/>
                  <a:pt x="1550989" y="270436"/>
                  <a:pt x="1537310" y="270436"/>
                </a:cubicBezTo>
                <a:lnTo>
                  <a:pt x="372625" y="270436"/>
                </a:lnTo>
                <a:lnTo>
                  <a:pt x="227548" y="19118"/>
                </a:lnTo>
                <a:cubicBezTo>
                  <a:pt x="220677" y="7280"/>
                  <a:pt x="208087" y="0"/>
                  <a:pt x="194411" y="0"/>
                </a:cubicBezTo>
                <a:cubicBezTo>
                  <a:pt x="180732" y="0"/>
                  <a:pt x="168077" y="7280"/>
                  <a:pt x="161272" y="19118"/>
                </a:cubicBezTo>
                <a:lnTo>
                  <a:pt x="5103" y="289553"/>
                </a:lnTo>
                <a:cubicBezTo>
                  <a:pt x="5103" y="289553"/>
                  <a:pt x="5037" y="289757"/>
                  <a:pt x="4967" y="289825"/>
                </a:cubicBezTo>
                <a:cubicBezTo>
                  <a:pt x="4220" y="291186"/>
                  <a:pt x="3472" y="292615"/>
                  <a:pt x="2857" y="294044"/>
                </a:cubicBezTo>
                <a:cubicBezTo>
                  <a:pt x="2857" y="294112"/>
                  <a:pt x="2857" y="294248"/>
                  <a:pt x="2791" y="294316"/>
                </a:cubicBezTo>
                <a:cubicBezTo>
                  <a:pt x="2246" y="295608"/>
                  <a:pt x="1837" y="296969"/>
                  <a:pt x="1429" y="298398"/>
                </a:cubicBezTo>
                <a:cubicBezTo>
                  <a:pt x="1292" y="298806"/>
                  <a:pt x="1226" y="299146"/>
                  <a:pt x="1156" y="299554"/>
                </a:cubicBezTo>
                <a:cubicBezTo>
                  <a:pt x="884" y="300711"/>
                  <a:pt x="681" y="301867"/>
                  <a:pt x="478" y="303024"/>
                </a:cubicBezTo>
                <a:cubicBezTo>
                  <a:pt x="478" y="303432"/>
                  <a:pt x="342" y="303772"/>
                  <a:pt x="272" y="304181"/>
                </a:cubicBezTo>
                <a:cubicBezTo>
                  <a:pt x="70" y="305677"/>
                  <a:pt x="0" y="307174"/>
                  <a:pt x="0" y="308739"/>
                </a:cubicBezTo>
                <a:cubicBezTo>
                  <a:pt x="0" y="310304"/>
                  <a:pt x="136" y="311800"/>
                  <a:pt x="272" y="313297"/>
                </a:cubicBezTo>
                <a:cubicBezTo>
                  <a:pt x="272" y="313705"/>
                  <a:pt x="409" y="314046"/>
                  <a:pt x="478" y="314454"/>
                </a:cubicBezTo>
                <a:cubicBezTo>
                  <a:pt x="681" y="315610"/>
                  <a:pt x="884" y="316767"/>
                  <a:pt x="1156" y="317924"/>
                </a:cubicBezTo>
                <a:cubicBezTo>
                  <a:pt x="1226" y="318332"/>
                  <a:pt x="1362" y="318672"/>
                  <a:pt x="1429" y="319080"/>
                </a:cubicBezTo>
                <a:cubicBezTo>
                  <a:pt x="1837" y="320441"/>
                  <a:pt x="2246" y="321801"/>
                  <a:pt x="2791" y="323162"/>
                </a:cubicBezTo>
                <a:cubicBezTo>
                  <a:pt x="2791" y="323230"/>
                  <a:pt x="2791" y="323366"/>
                  <a:pt x="2857" y="323434"/>
                </a:cubicBezTo>
                <a:cubicBezTo>
                  <a:pt x="3472" y="324863"/>
                  <a:pt x="4153" y="326292"/>
                  <a:pt x="4967" y="327652"/>
                </a:cubicBezTo>
                <a:cubicBezTo>
                  <a:pt x="4967" y="327720"/>
                  <a:pt x="5037" y="327857"/>
                  <a:pt x="5103" y="327925"/>
                </a:cubicBezTo>
                <a:cubicBezTo>
                  <a:pt x="5240" y="328129"/>
                  <a:pt x="5376" y="328265"/>
                  <a:pt x="5446" y="328469"/>
                </a:cubicBezTo>
                <a:cubicBezTo>
                  <a:pt x="6057" y="329557"/>
                  <a:pt x="6805" y="330578"/>
                  <a:pt x="7486" y="331530"/>
                </a:cubicBezTo>
                <a:cubicBezTo>
                  <a:pt x="7688" y="331870"/>
                  <a:pt x="7961" y="332143"/>
                  <a:pt x="8167" y="332483"/>
                </a:cubicBezTo>
                <a:cubicBezTo>
                  <a:pt x="9121" y="333639"/>
                  <a:pt x="10071" y="334796"/>
                  <a:pt x="11161" y="335884"/>
                </a:cubicBezTo>
                <a:cubicBezTo>
                  <a:pt x="11161" y="335884"/>
                  <a:pt x="11297" y="335953"/>
                  <a:pt x="11297" y="336020"/>
                </a:cubicBezTo>
                <a:cubicBezTo>
                  <a:pt x="12317" y="337041"/>
                  <a:pt x="13407" y="337925"/>
                  <a:pt x="14493" y="338810"/>
                </a:cubicBezTo>
                <a:cubicBezTo>
                  <a:pt x="14835" y="339082"/>
                  <a:pt x="15174" y="339286"/>
                  <a:pt x="15447" y="339558"/>
                </a:cubicBezTo>
                <a:cubicBezTo>
                  <a:pt x="16400" y="340239"/>
                  <a:pt x="17420" y="340919"/>
                  <a:pt x="18440" y="341531"/>
                </a:cubicBezTo>
                <a:cubicBezTo>
                  <a:pt x="18713" y="341736"/>
                  <a:pt x="18985" y="341872"/>
                  <a:pt x="19328" y="342076"/>
                </a:cubicBezTo>
                <a:cubicBezTo>
                  <a:pt x="20686" y="342824"/>
                  <a:pt x="22049" y="343504"/>
                  <a:pt x="23477" y="344117"/>
                </a:cubicBezTo>
                <a:cubicBezTo>
                  <a:pt x="23477" y="344117"/>
                  <a:pt x="23477" y="344117"/>
                  <a:pt x="23477" y="344117"/>
                </a:cubicBezTo>
                <a:cubicBezTo>
                  <a:pt x="24836" y="344661"/>
                  <a:pt x="26268" y="345137"/>
                  <a:pt x="27764" y="345545"/>
                </a:cubicBezTo>
                <a:cubicBezTo>
                  <a:pt x="28102" y="345681"/>
                  <a:pt x="28511" y="345750"/>
                  <a:pt x="28853" y="345817"/>
                </a:cubicBezTo>
                <a:cubicBezTo>
                  <a:pt x="30010" y="346090"/>
                  <a:pt x="31166" y="346362"/>
                  <a:pt x="32322" y="346498"/>
                </a:cubicBezTo>
                <a:cubicBezTo>
                  <a:pt x="32731" y="346498"/>
                  <a:pt x="33140" y="346634"/>
                  <a:pt x="33548" y="346702"/>
                </a:cubicBezTo>
                <a:cubicBezTo>
                  <a:pt x="35043" y="346906"/>
                  <a:pt x="36608" y="347042"/>
                  <a:pt x="38177" y="347042"/>
                </a:cubicBezTo>
                <a:lnTo>
                  <a:pt x="1515128" y="347042"/>
                </a:lnTo>
                <a:lnTo>
                  <a:pt x="1535336" y="382012"/>
                </a:lnTo>
                <a:cubicBezTo>
                  <a:pt x="1542413" y="394258"/>
                  <a:pt x="1555275" y="401129"/>
                  <a:pt x="1568545" y="401129"/>
                </a:cubicBezTo>
                <a:cubicBezTo>
                  <a:pt x="1575008" y="401129"/>
                  <a:pt x="1581610" y="399496"/>
                  <a:pt x="1587667" y="396027"/>
                </a:cubicBezTo>
                <a:cubicBezTo>
                  <a:pt x="1605971" y="385481"/>
                  <a:pt x="1612231" y="362078"/>
                  <a:pt x="1601682" y="343708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E064547-5717-D3BD-6447-59850D1A0D92}"/>
              </a:ext>
            </a:extLst>
          </p:cNvPr>
          <p:cNvSpPr/>
          <p:nvPr/>
        </p:nvSpPr>
        <p:spPr>
          <a:xfrm>
            <a:off x="3930778" y="4548037"/>
            <a:ext cx="4343172" cy="772789"/>
          </a:xfrm>
          <a:custGeom>
            <a:avLst/>
            <a:gdLst>
              <a:gd name="connsiteX0" fmla="*/ 1944978 w 1950420"/>
              <a:gd name="connsiteY0" fmla="*/ 328197 h 347042"/>
              <a:gd name="connsiteX1" fmla="*/ 1945317 w 1950420"/>
              <a:gd name="connsiteY1" fmla="*/ 327652 h 347042"/>
              <a:gd name="connsiteX2" fmla="*/ 1945453 w 1950420"/>
              <a:gd name="connsiteY2" fmla="*/ 327380 h 347042"/>
              <a:gd name="connsiteX3" fmla="*/ 1947563 w 1950420"/>
              <a:gd name="connsiteY3" fmla="*/ 323162 h 347042"/>
              <a:gd name="connsiteX4" fmla="*/ 1947630 w 1950420"/>
              <a:gd name="connsiteY4" fmla="*/ 322958 h 347042"/>
              <a:gd name="connsiteX5" fmla="*/ 1948992 w 1950420"/>
              <a:gd name="connsiteY5" fmla="*/ 318876 h 347042"/>
              <a:gd name="connsiteX6" fmla="*/ 1949264 w 1950420"/>
              <a:gd name="connsiteY6" fmla="*/ 317787 h 347042"/>
              <a:gd name="connsiteX7" fmla="*/ 1949946 w 1950420"/>
              <a:gd name="connsiteY7" fmla="*/ 314318 h 347042"/>
              <a:gd name="connsiteX8" fmla="*/ 1950148 w 1950420"/>
              <a:gd name="connsiteY8" fmla="*/ 313161 h 347042"/>
              <a:gd name="connsiteX9" fmla="*/ 1950421 w 1950420"/>
              <a:gd name="connsiteY9" fmla="*/ 308603 h 347042"/>
              <a:gd name="connsiteX10" fmla="*/ 1950148 w 1950420"/>
              <a:gd name="connsiteY10" fmla="*/ 304045 h 347042"/>
              <a:gd name="connsiteX11" fmla="*/ 1949946 w 1950420"/>
              <a:gd name="connsiteY11" fmla="*/ 302888 h 347042"/>
              <a:gd name="connsiteX12" fmla="*/ 1949264 w 1950420"/>
              <a:gd name="connsiteY12" fmla="*/ 299418 h 347042"/>
              <a:gd name="connsiteX13" fmla="*/ 1948992 w 1950420"/>
              <a:gd name="connsiteY13" fmla="*/ 298330 h 347042"/>
              <a:gd name="connsiteX14" fmla="*/ 1947630 w 1950420"/>
              <a:gd name="connsiteY14" fmla="*/ 294248 h 347042"/>
              <a:gd name="connsiteX15" fmla="*/ 1947563 w 1950420"/>
              <a:gd name="connsiteY15" fmla="*/ 294044 h 347042"/>
              <a:gd name="connsiteX16" fmla="*/ 1945453 w 1950420"/>
              <a:gd name="connsiteY16" fmla="*/ 289825 h 347042"/>
              <a:gd name="connsiteX17" fmla="*/ 1945317 w 1950420"/>
              <a:gd name="connsiteY17" fmla="*/ 289553 h 347042"/>
              <a:gd name="connsiteX18" fmla="*/ 1789149 w 1950420"/>
              <a:gd name="connsiteY18" fmla="*/ 19118 h 347042"/>
              <a:gd name="connsiteX19" fmla="*/ 1756013 w 1950420"/>
              <a:gd name="connsiteY19" fmla="*/ 0 h 347042"/>
              <a:gd name="connsiteX20" fmla="*/ 1722873 w 1950420"/>
              <a:gd name="connsiteY20" fmla="*/ 19118 h 347042"/>
              <a:gd name="connsiteX21" fmla="*/ 1577799 w 1950420"/>
              <a:gd name="connsiteY21" fmla="*/ 270436 h 347042"/>
              <a:gd name="connsiteX22" fmla="*/ 38309 w 1950420"/>
              <a:gd name="connsiteY22" fmla="*/ 270436 h 347042"/>
              <a:gd name="connsiteX23" fmla="*/ 0 w 1950420"/>
              <a:gd name="connsiteY23" fmla="*/ 308739 h 347042"/>
              <a:gd name="connsiteX24" fmla="*/ 38309 w 1950420"/>
              <a:gd name="connsiteY24" fmla="*/ 347042 h 347042"/>
              <a:gd name="connsiteX25" fmla="*/ 1912178 w 1950420"/>
              <a:gd name="connsiteY25" fmla="*/ 347042 h 347042"/>
              <a:gd name="connsiteX26" fmla="*/ 1916806 w 1950420"/>
              <a:gd name="connsiteY26" fmla="*/ 346702 h 347042"/>
              <a:gd name="connsiteX27" fmla="*/ 1918032 w 1950420"/>
              <a:gd name="connsiteY27" fmla="*/ 346498 h 347042"/>
              <a:gd name="connsiteX28" fmla="*/ 1921501 w 1950420"/>
              <a:gd name="connsiteY28" fmla="*/ 345817 h 347042"/>
              <a:gd name="connsiteX29" fmla="*/ 1922591 w 1950420"/>
              <a:gd name="connsiteY29" fmla="*/ 345545 h 347042"/>
              <a:gd name="connsiteX30" fmla="*/ 1931027 w 1950420"/>
              <a:gd name="connsiteY30" fmla="*/ 342008 h 347042"/>
              <a:gd name="connsiteX31" fmla="*/ 1931844 w 1950420"/>
              <a:gd name="connsiteY31" fmla="*/ 341531 h 347042"/>
              <a:gd name="connsiteX32" fmla="*/ 1934838 w 1950420"/>
              <a:gd name="connsiteY32" fmla="*/ 339558 h 347042"/>
              <a:gd name="connsiteX33" fmla="*/ 1935791 w 1950420"/>
              <a:gd name="connsiteY33" fmla="*/ 338810 h 347042"/>
              <a:gd name="connsiteX34" fmla="*/ 1939057 w 1950420"/>
              <a:gd name="connsiteY34" fmla="*/ 335953 h 347042"/>
              <a:gd name="connsiteX35" fmla="*/ 1939194 w 1950420"/>
              <a:gd name="connsiteY35" fmla="*/ 335816 h 347042"/>
              <a:gd name="connsiteX36" fmla="*/ 1942187 w 1950420"/>
              <a:gd name="connsiteY36" fmla="*/ 332415 h 347042"/>
              <a:gd name="connsiteX37" fmla="*/ 1942868 w 1950420"/>
              <a:gd name="connsiteY37" fmla="*/ 331462 h 347042"/>
              <a:gd name="connsiteX38" fmla="*/ 1944978 w 1950420"/>
              <a:gd name="connsiteY38" fmla="*/ 328333 h 34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950420" h="347042">
                <a:moveTo>
                  <a:pt x="1944978" y="328197"/>
                </a:moveTo>
                <a:cubicBezTo>
                  <a:pt x="1944978" y="328197"/>
                  <a:pt x="1945251" y="327857"/>
                  <a:pt x="1945317" y="327652"/>
                </a:cubicBezTo>
                <a:cubicBezTo>
                  <a:pt x="1945317" y="327584"/>
                  <a:pt x="1945387" y="327448"/>
                  <a:pt x="1945453" y="327380"/>
                </a:cubicBezTo>
                <a:cubicBezTo>
                  <a:pt x="1946201" y="326019"/>
                  <a:pt x="1946952" y="324591"/>
                  <a:pt x="1947563" y="323162"/>
                </a:cubicBezTo>
                <a:cubicBezTo>
                  <a:pt x="1947563" y="323094"/>
                  <a:pt x="1947563" y="323026"/>
                  <a:pt x="1947630" y="322958"/>
                </a:cubicBezTo>
                <a:cubicBezTo>
                  <a:pt x="1948175" y="321665"/>
                  <a:pt x="1948653" y="320237"/>
                  <a:pt x="1948992" y="318876"/>
                </a:cubicBezTo>
                <a:cubicBezTo>
                  <a:pt x="1949128" y="318536"/>
                  <a:pt x="1949195" y="318128"/>
                  <a:pt x="1949264" y="317787"/>
                </a:cubicBezTo>
                <a:cubicBezTo>
                  <a:pt x="1949537" y="316631"/>
                  <a:pt x="1949740" y="315474"/>
                  <a:pt x="1949946" y="314318"/>
                </a:cubicBezTo>
                <a:cubicBezTo>
                  <a:pt x="1949946" y="313909"/>
                  <a:pt x="1950082" y="313569"/>
                  <a:pt x="1950148" y="313161"/>
                </a:cubicBezTo>
                <a:cubicBezTo>
                  <a:pt x="1950354" y="311664"/>
                  <a:pt x="1950421" y="310168"/>
                  <a:pt x="1950421" y="308603"/>
                </a:cubicBezTo>
                <a:cubicBezTo>
                  <a:pt x="1950421" y="307038"/>
                  <a:pt x="1950284" y="305541"/>
                  <a:pt x="1950148" y="304045"/>
                </a:cubicBezTo>
                <a:cubicBezTo>
                  <a:pt x="1950148" y="303636"/>
                  <a:pt x="1950012" y="303296"/>
                  <a:pt x="1949946" y="302888"/>
                </a:cubicBezTo>
                <a:cubicBezTo>
                  <a:pt x="1949740" y="301731"/>
                  <a:pt x="1949537" y="300575"/>
                  <a:pt x="1949264" y="299418"/>
                </a:cubicBezTo>
                <a:cubicBezTo>
                  <a:pt x="1949195" y="299010"/>
                  <a:pt x="1949058" y="298670"/>
                  <a:pt x="1948992" y="298330"/>
                </a:cubicBezTo>
                <a:cubicBezTo>
                  <a:pt x="1948583" y="296969"/>
                  <a:pt x="1948175" y="295540"/>
                  <a:pt x="1947630" y="294248"/>
                </a:cubicBezTo>
                <a:cubicBezTo>
                  <a:pt x="1947630" y="294180"/>
                  <a:pt x="1947630" y="294112"/>
                  <a:pt x="1947563" y="294044"/>
                </a:cubicBezTo>
                <a:cubicBezTo>
                  <a:pt x="1946952" y="292615"/>
                  <a:pt x="1946271" y="291186"/>
                  <a:pt x="1945453" y="289825"/>
                </a:cubicBezTo>
                <a:cubicBezTo>
                  <a:pt x="1945453" y="289757"/>
                  <a:pt x="1945387" y="289621"/>
                  <a:pt x="1945317" y="289553"/>
                </a:cubicBezTo>
                <a:lnTo>
                  <a:pt x="1789149" y="19118"/>
                </a:lnTo>
                <a:cubicBezTo>
                  <a:pt x="1782278" y="7280"/>
                  <a:pt x="1769688" y="0"/>
                  <a:pt x="1756013" y="0"/>
                </a:cubicBezTo>
                <a:cubicBezTo>
                  <a:pt x="1742333" y="0"/>
                  <a:pt x="1729678" y="7280"/>
                  <a:pt x="1722873" y="19118"/>
                </a:cubicBezTo>
                <a:lnTo>
                  <a:pt x="1577799" y="270436"/>
                </a:lnTo>
                <a:lnTo>
                  <a:pt x="38309" y="270436"/>
                </a:lnTo>
                <a:cubicBezTo>
                  <a:pt x="17148" y="270436"/>
                  <a:pt x="0" y="287580"/>
                  <a:pt x="0" y="308739"/>
                </a:cubicBezTo>
                <a:cubicBezTo>
                  <a:pt x="0" y="329897"/>
                  <a:pt x="17148" y="347042"/>
                  <a:pt x="38309" y="347042"/>
                </a:cubicBezTo>
                <a:lnTo>
                  <a:pt x="1912178" y="347042"/>
                </a:lnTo>
                <a:cubicBezTo>
                  <a:pt x="1913743" y="347042"/>
                  <a:pt x="1915308" y="346906"/>
                  <a:pt x="1916806" y="346702"/>
                </a:cubicBezTo>
                <a:cubicBezTo>
                  <a:pt x="1917215" y="346702"/>
                  <a:pt x="1917623" y="346566"/>
                  <a:pt x="1918032" y="346498"/>
                </a:cubicBezTo>
                <a:cubicBezTo>
                  <a:pt x="1919188" y="346294"/>
                  <a:pt x="1920411" y="346090"/>
                  <a:pt x="1921501" y="345817"/>
                </a:cubicBezTo>
                <a:cubicBezTo>
                  <a:pt x="1921840" y="345750"/>
                  <a:pt x="1922248" y="345613"/>
                  <a:pt x="1922591" y="345545"/>
                </a:cubicBezTo>
                <a:cubicBezTo>
                  <a:pt x="1925584" y="344729"/>
                  <a:pt x="1928375" y="343504"/>
                  <a:pt x="1931027" y="342008"/>
                </a:cubicBezTo>
                <a:cubicBezTo>
                  <a:pt x="1931299" y="341872"/>
                  <a:pt x="1931572" y="341667"/>
                  <a:pt x="1931844" y="341531"/>
                </a:cubicBezTo>
                <a:cubicBezTo>
                  <a:pt x="1932864" y="340919"/>
                  <a:pt x="1933884" y="340239"/>
                  <a:pt x="1934838" y="339558"/>
                </a:cubicBezTo>
                <a:cubicBezTo>
                  <a:pt x="1935180" y="339286"/>
                  <a:pt x="1935519" y="339082"/>
                  <a:pt x="1935791" y="338810"/>
                </a:cubicBezTo>
                <a:cubicBezTo>
                  <a:pt x="1936948" y="337925"/>
                  <a:pt x="1938037" y="336973"/>
                  <a:pt x="1939057" y="335953"/>
                </a:cubicBezTo>
                <a:cubicBezTo>
                  <a:pt x="1939057" y="335953"/>
                  <a:pt x="1939124" y="335884"/>
                  <a:pt x="1939194" y="335816"/>
                </a:cubicBezTo>
                <a:cubicBezTo>
                  <a:pt x="1940283" y="334728"/>
                  <a:pt x="1941234" y="333571"/>
                  <a:pt x="1942187" y="332415"/>
                </a:cubicBezTo>
                <a:cubicBezTo>
                  <a:pt x="1942460" y="332143"/>
                  <a:pt x="1942662" y="331802"/>
                  <a:pt x="1942868" y="331462"/>
                </a:cubicBezTo>
                <a:cubicBezTo>
                  <a:pt x="1943616" y="330442"/>
                  <a:pt x="1944297" y="329421"/>
                  <a:pt x="1944978" y="32833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E5BDA218-9E1A-337F-612D-5B1CEA624D82}"/>
              </a:ext>
            </a:extLst>
          </p:cNvPr>
          <p:cNvSpPr/>
          <p:nvPr/>
        </p:nvSpPr>
        <p:spPr>
          <a:xfrm>
            <a:off x="4879479" y="3864175"/>
            <a:ext cx="5808730" cy="562812"/>
          </a:xfrm>
          <a:custGeom>
            <a:avLst/>
            <a:gdLst>
              <a:gd name="connsiteX0" fmla="*/ 1122361 w 2608569"/>
              <a:gd name="connsiteY0" fmla="*/ 3334 h 252746"/>
              <a:gd name="connsiteX1" fmla="*/ 1121275 w 2608569"/>
              <a:gd name="connsiteY1" fmla="*/ 3606 h 252746"/>
              <a:gd name="connsiteX2" fmla="*/ 1117803 w 2608569"/>
              <a:gd name="connsiteY2" fmla="*/ 4286 h 252746"/>
              <a:gd name="connsiteX3" fmla="*/ 1116577 w 2608569"/>
              <a:gd name="connsiteY3" fmla="*/ 4490 h 252746"/>
              <a:gd name="connsiteX4" fmla="*/ 1111952 w 2608569"/>
              <a:gd name="connsiteY4" fmla="*/ 4830 h 252746"/>
              <a:gd name="connsiteX5" fmla="*/ 9117 w 2608569"/>
              <a:gd name="connsiteY5" fmla="*/ 4830 h 252746"/>
              <a:gd name="connsiteX6" fmla="*/ 0 w 2608569"/>
              <a:gd name="connsiteY6" fmla="*/ 20614 h 252746"/>
              <a:gd name="connsiteX7" fmla="*/ 134053 w 2608569"/>
              <a:gd name="connsiteY7" fmla="*/ 252747 h 252746"/>
              <a:gd name="connsiteX8" fmla="*/ 2608570 w 2608569"/>
              <a:gd name="connsiteY8" fmla="*/ 252747 h 252746"/>
              <a:gd name="connsiteX9" fmla="*/ 2462608 w 2608569"/>
              <a:gd name="connsiteY9" fmla="*/ 0 h 252746"/>
              <a:gd name="connsiteX10" fmla="*/ 1122361 w 2608569"/>
              <a:gd name="connsiteY10" fmla="*/ 3334 h 252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8569" h="252746">
                <a:moveTo>
                  <a:pt x="1122361" y="3334"/>
                </a:moveTo>
                <a:cubicBezTo>
                  <a:pt x="1122022" y="3470"/>
                  <a:pt x="1121614" y="3538"/>
                  <a:pt x="1121275" y="3606"/>
                </a:cubicBezTo>
                <a:cubicBezTo>
                  <a:pt x="1120115" y="3878"/>
                  <a:pt x="1118959" y="4150"/>
                  <a:pt x="1117803" y="4286"/>
                </a:cubicBezTo>
                <a:cubicBezTo>
                  <a:pt x="1117394" y="4286"/>
                  <a:pt x="1116985" y="4422"/>
                  <a:pt x="1116577" y="4490"/>
                </a:cubicBezTo>
                <a:cubicBezTo>
                  <a:pt x="1115081" y="4694"/>
                  <a:pt x="1113517" y="4830"/>
                  <a:pt x="1111952" y="4830"/>
                </a:cubicBezTo>
                <a:lnTo>
                  <a:pt x="9117" y="4830"/>
                </a:lnTo>
                <a:lnTo>
                  <a:pt x="0" y="20614"/>
                </a:lnTo>
                <a:lnTo>
                  <a:pt x="134053" y="252747"/>
                </a:lnTo>
                <a:lnTo>
                  <a:pt x="2608570" y="252747"/>
                </a:lnTo>
                <a:lnTo>
                  <a:pt x="2462608" y="0"/>
                </a:lnTo>
                <a:cubicBezTo>
                  <a:pt x="1128010" y="1429"/>
                  <a:pt x="1125219" y="2517"/>
                  <a:pt x="1122361" y="3334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7BA65F4C-117C-97E3-104C-CC8A4BF3DB5B}"/>
              </a:ext>
            </a:extLst>
          </p:cNvPr>
          <p:cNvSpPr/>
          <p:nvPr/>
        </p:nvSpPr>
        <p:spPr>
          <a:xfrm>
            <a:off x="10363185" y="3864024"/>
            <a:ext cx="495489" cy="563115"/>
          </a:xfrm>
          <a:custGeom>
            <a:avLst/>
            <a:gdLst>
              <a:gd name="connsiteX0" fmla="*/ 76486 w 222513"/>
              <a:gd name="connsiteY0" fmla="*/ 68 h 252882"/>
              <a:gd name="connsiteX1" fmla="*/ 0 w 222513"/>
              <a:gd name="connsiteY1" fmla="*/ 136 h 252882"/>
              <a:gd name="connsiteX2" fmla="*/ 145961 w 222513"/>
              <a:gd name="connsiteY2" fmla="*/ 252883 h 252882"/>
              <a:gd name="connsiteX3" fmla="*/ 222514 w 222513"/>
              <a:gd name="connsiteY3" fmla="*/ 252883 h 252882"/>
              <a:gd name="connsiteX4" fmla="*/ 76486 w 222513"/>
              <a:gd name="connsiteY4" fmla="*/ 0 h 25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513" h="252882">
                <a:moveTo>
                  <a:pt x="76486" y="68"/>
                </a:moveTo>
                <a:cubicBezTo>
                  <a:pt x="50490" y="68"/>
                  <a:pt x="25042" y="68"/>
                  <a:pt x="0" y="136"/>
                </a:cubicBezTo>
                <a:lnTo>
                  <a:pt x="145961" y="252883"/>
                </a:lnTo>
                <a:lnTo>
                  <a:pt x="222514" y="252883"/>
                </a:lnTo>
                <a:lnTo>
                  <a:pt x="76486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B3AD85DA-B50B-82E7-7A93-470FF28F3F44}"/>
              </a:ext>
            </a:extLst>
          </p:cNvPr>
          <p:cNvSpPr/>
          <p:nvPr/>
        </p:nvSpPr>
        <p:spPr>
          <a:xfrm>
            <a:off x="9458730" y="2297995"/>
            <a:ext cx="565497" cy="684011"/>
          </a:xfrm>
          <a:custGeom>
            <a:avLst/>
            <a:gdLst>
              <a:gd name="connsiteX0" fmla="*/ 76552 w 253952"/>
              <a:gd name="connsiteY0" fmla="*/ 0 h 307174"/>
              <a:gd name="connsiteX1" fmla="*/ 0 w 253952"/>
              <a:gd name="connsiteY1" fmla="*/ 0 h 307174"/>
              <a:gd name="connsiteX2" fmla="*/ 177400 w 253952"/>
              <a:gd name="connsiteY2" fmla="*/ 307174 h 307174"/>
              <a:gd name="connsiteX3" fmla="*/ 253952 w 253952"/>
              <a:gd name="connsiteY3" fmla="*/ 307174 h 307174"/>
              <a:gd name="connsiteX4" fmla="*/ 76552 w 253952"/>
              <a:gd name="connsiteY4" fmla="*/ 0 h 30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952" h="307174">
                <a:moveTo>
                  <a:pt x="76552" y="0"/>
                </a:moveTo>
                <a:cubicBezTo>
                  <a:pt x="50560" y="0"/>
                  <a:pt x="25042" y="0"/>
                  <a:pt x="0" y="0"/>
                </a:cubicBezTo>
                <a:lnTo>
                  <a:pt x="177400" y="307174"/>
                </a:lnTo>
                <a:lnTo>
                  <a:pt x="253952" y="307174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61660591-2C7F-B568-A7A4-A09EB04002A9}"/>
              </a:ext>
            </a:extLst>
          </p:cNvPr>
          <p:cNvSpPr/>
          <p:nvPr/>
        </p:nvSpPr>
        <p:spPr>
          <a:xfrm>
            <a:off x="5714230" y="2297995"/>
            <a:ext cx="4139374" cy="684011"/>
          </a:xfrm>
          <a:custGeom>
            <a:avLst/>
            <a:gdLst>
              <a:gd name="connsiteX0" fmla="*/ 349354 w 1858899"/>
              <a:gd name="connsiteY0" fmla="*/ 136 h 307174"/>
              <a:gd name="connsiteX1" fmla="*/ 340914 w 1858899"/>
              <a:gd name="connsiteY1" fmla="*/ 3674 h 307174"/>
              <a:gd name="connsiteX2" fmla="*/ 339828 w 1858899"/>
              <a:gd name="connsiteY2" fmla="*/ 3946 h 307174"/>
              <a:gd name="connsiteX3" fmla="*/ 336356 w 1858899"/>
              <a:gd name="connsiteY3" fmla="*/ 4626 h 307174"/>
              <a:gd name="connsiteX4" fmla="*/ 335130 w 1858899"/>
              <a:gd name="connsiteY4" fmla="*/ 4830 h 307174"/>
              <a:gd name="connsiteX5" fmla="*/ 330505 w 1858899"/>
              <a:gd name="connsiteY5" fmla="*/ 5171 h 307174"/>
              <a:gd name="connsiteX6" fmla="*/ 40286 w 1858899"/>
              <a:gd name="connsiteY6" fmla="*/ 5171 h 307174"/>
              <a:gd name="connsiteX7" fmla="*/ 0 w 1858899"/>
              <a:gd name="connsiteY7" fmla="*/ 75042 h 307174"/>
              <a:gd name="connsiteX8" fmla="*/ 134053 w 1858899"/>
              <a:gd name="connsiteY8" fmla="*/ 307174 h 307174"/>
              <a:gd name="connsiteX9" fmla="*/ 1858900 w 1858899"/>
              <a:gd name="connsiteY9" fmla="*/ 307174 h 307174"/>
              <a:gd name="connsiteX10" fmla="*/ 1681503 w 1858899"/>
              <a:gd name="connsiteY10" fmla="*/ 0 h 307174"/>
              <a:gd name="connsiteX11" fmla="*/ 349284 w 1858899"/>
              <a:gd name="connsiteY11" fmla="*/ 136 h 307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58899" h="307174">
                <a:moveTo>
                  <a:pt x="349354" y="136"/>
                </a:moveTo>
                <a:cubicBezTo>
                  <a:pt x="346699" y="1633"/>
                  <a:pt x="343908" y="2789"/>
                  <a:pt x="340914" y="3674"/>
                </a:cubicBezTo>
                <a:cubicBezTo>
                  <a:pt x="340576" y="3810"/>
                  <a:pt x="340167" y="3878"/>
                  <a:pt x="339828" y="3946"/>
                </a:cubicBezTo>
                <a:cubicBezTo>
                  <a:pt x="338668" y="4218"/>
                  <a:pt x="337512" y="4490"/>
                  <a:pt x="336356" y="4626"/>
                </a:cubicBezTo>
                <a:cubicBezTo>
                  <a:pt x="335947" y="4626"/>
                  <a:pt x="335538" y="4762"/>
                  <a:pt x="335130" y="4830"/>
                </a:cubicBezTo>
                <a:cubicBezTo>
                  <a:pt x="333635" y="5035"/>
                  <a:pt x="332070" y="5171"/>
                  <a:pt x="330505" y="5171"/>
                </a:cubicBezTo>
                <a:lnTo>
                  <a:pt x="40286" y="5171"/>
                </a:lnTo>
                <a:lnTo>
                  <a:pt x="0" y="75042"/>
                </a:lnTo>
                <a:lnTo>
                  <a:pt x="134053" y="307174"/>
                </a:lnTo>
                <a:lnTo>
                  <a:pt x="1858900" y="307174"/>
                </a:lnTo>
                <a:lnTo>
                  <a:pt x="1681503" y="0"/>
                </a:lnTo>
                <a:cubicBezTo>
                  <a:pt x="793561" y="0"/>
                  <a:pt x="349490" y="48"/>
                  <a:pt x="349284" y="136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FCAF0C81-02FB-3AB9-6DF6-0C2D6D3A8054}"/>
              </a:ext>
            </a:extLst>
          </p:cNvPr>
          <p:cNvSpPr/>
          <p:nvPr/>
        </p:nvSpPr>
        <p:spPr>
          <a:xfrm>
            <a:off x="1912006" y="3140850"/>
            <a:ext cx="4997462" cy="563722"/>
          </a:xfrm>
          <a:custGeom>
            <a:avLst/>
            <a:gdLst>
              <a:gd name="connsiteX0" fmla="*/ 2244111 w 2244247"/>
              <a:gd name="connsiteY0" fmla="*/ 21227 h 253155"/>
              <a:gd name="connsiteX1" fmla="*/ 2234718 w 2244247"/>
              <a:gd name="connsiteY1" fmla="*/ 5239 h 253155"/>
              <a:gd name="connsiteX2" fmla="*/ 1507164 w 2244247"/>
              <a:gd name="connsiteY2" fmla="*/ 5239 h 253155"/>
              <a:gd name="connsiteX3" fmla="*/ 1502539 w 2244247"/>
              <a:gd name="connsiteY3" fmla="*/ 4898 h 253155"/>
              <a:gd name="connsiteX4" fmla="*/ 1501313 w 2244247"/>
              <a:gd name="connsiteY4" fmla="*/ 4694 h 253155"/>
              <a:gd name="connsiteX5" fmla="*/ 1497844 w 2244247"/>
              <a:gd name="connsiteY5" fmla="*/ 4014 h 253155"/>
              <a:gd name="connsiteX6" fmla="*/ 1496754 w 2244247"/>
              <a:gd name="connsiteY6" fmla="*/ 3742 h 253155"/>
              <a:gd name="connsiteX7" fmla="*/ 1488315 w 2244247"/>
              <a:gd name="connsiteY7" fmla="*/ 204 h 253155"/>
              <a:gd name="connsiteX8" fmla="*/ 146164 w 2244247"/>
              <a:gd name="connsiteY8" fmla="*/ 0 h 253155"/>
              <a:gd name="connsiteX9" fmla="*/ 0 w 2244247"/>
              <a:gd name="connsiteY9" fmla="*/ 253155 h 253155"/>
              <a:gd name="connsiteX10" fmla="*/ 2110264 w 2244247"/>
              <a:gd name="connsiteY10" fmla="*/ 253155 h 253155"/>
              <a:gd name="connsiteX11" fmla="*/ 2244247 w 2244247"/>
              <a:gd name="connsiteY11" fmla="*/ 21159 h 25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44247" h="253155">
                <a:moveTo>
                  <a:pt x="2244111" y="21227"/>
                </a:moveTo>
                <a:lnTo>
                  <a:pt x="2234718" y="5239"/>
                </a:lnTo>
                <a:lnTo>
                  <a:pt x="1507164" y="5239"/>
                </a:lnTo>
                <a:cubicBezTo>
                  <a:pt x="1505599" y="5239"/>
                  <a:pt x="1504034" y="5103"/>
                  <a:pt x="1502539" y="4898"/>
                </a:cubicBezTo>
                <a:cubicBezTo>
                  <a:pt x="1502130" y="4898"/>
                  <a:pt x="1501721" y="4762"/>
                  <a:pt x="1501313" y="4694"/>
                </a:cubicBezTo>
                <a:cubicBezTo>
                  <a:pt x="1500156" y="4490"/>
                  <a:pt x="1498930" y="4286"/>
                  <a:pt x="1497844" y="4014"/>
                </a:cubicBezTo>
                <a:cubicBezTo>
                  <a:pt x="1497502" y="3946"/>
                  <a:pt x="1497093" y="3810"/>
                  <a:pt x="1496754" y="3742"/>
                </a:cubicBezTo>
                <a:cubicBezTo>
                  <a:pt x="1493760" y="2926"/>
                  <a:pt x="1490970" y="1701"/>
                  <a:pt x="1488315" y="204"/>
                </a:cubicBezTo>
                <a:cubicBezTo>
                  <a:pt x="1488315" y="204"/>
                  <a:pt x="1040908" y="136"/>
                  <a:pt x="146164" y="0"/>
                </a:cubicBezTo>
                <a:lnTo>
                  <a:pt x="0" y="253155"/>
                </a:lnTo>
                <a:lnTo>
                  <a:pt x="2110264" y="253155"/>
                </a:lnTo>
                <a:lnTo>
                  <a:pt x="2244247" y="21159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30782B1E-67A0-76E5-93F8-C22568F79236}"/>
              </a:ext>
            </a:extLst>
          </p:cNvPr>
          <p:cNvSpPr/>
          <p:nvPr/>
        </p:nvSpPr>
        <p:spPr>
          <a:xfrm>
            <a:off x="1741385" y="3140851"/>
            <a:ext cx="495941" cy="563720"/>
          </a:xfrm>
          <a:custGeom>
            <a:avLst/>
            <a:gdLst>
              <a:gd name="connsiteX0" fmla="*/ 146164 w 222716"/>
              <a:gd name="connsiteY0" fmla="*/ 0 h 253154"/>
              <a:gd name="connsiteX1" fmla="*/ 0 w 222716"/>
              <a:gd name="connsiteY1" fmla="*/ 253155 h 253154"/>
              <a:gd name="connsiteX2" fmla="*/ 76552 w 222716"/>
              <a:gd name="connsiteY2" fmla="*/ 253155 h 253154"/>
              <a:gd name="connsiteX3" fmla="*/ 222717 w 222716"/>
              <a:gd name="connsiteY3" fmla="*/ 0 h 253154"/>
              <a:gd name="connsiteX4" fmla="*/ 146164 w 222716"/>
              <a:gd name="connsiteY4" fmla="*/ 0 h 25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16" h="253154">
                <a:moveTo>
                  <a:pt x="146164" y="0"/>
                </a:moveTo>
                <a:lnTo>
                  <a:pt x="0" y="253155"/>
                </a:lnTo>
                <a:lnTo>
                  <a:pt x="76552" y="253155"/>
                </a:lnTo>
                <a:lnTo>
                  <a:pt x="222717" y="0"/>
                </a:lnTo>
                <a:cubicBezTo>
                  <a:pt x="197678" y="0"/>
                  <a:pt x="172160" y="0"/>
                  <a:pt x="146164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E69A89D9-7D54-2C4F-2691-FC7D3C8F6709}"/>
              </a:ext>
            </a:extLst>
          </p:cNvPr>
          <p:cNvSpPr/>
          <p:nvPr/>
        </p:nvSpPr>
        <p:spPr>
          <a:xfrm>
            <a:off x="906780" y="4586213"/>
            <a:ext cx="495948" cy="563571"/>
          </a:xfrm>
          <a:custGeom>
            <a:avLst/>
            <a:gdLst>
              <a:gd name="connsiteX0" fmla="*/ 146167 w 222719"/>
              <a:gd name="connsiteY0" fmla="*/ 0 h 253087"/>
              <a:gd name="connsiteX1" fmla="*/ 0 w 222719"/>
              <a:gd name="connsiteY1" fmla="*/ 253087 h 253087"/>
              <a:gd name="connsiteX2" fmla="*/ 76552 w 222719"/>
              <a:gd name="connsiteY2" fmla="*/ 253087 h 253087"/>
              <a:gd name="connsiteX3" fmla="*/ 222720 w 222719"/>
              <a:gd name="connsiteY3" fmla="*/ 0 h 253087"/>
              <a:gd name="connsiteX4" fmla="*/ 146167 w 222719"/>
              <a:gd name="connsiteY4" fmla="*/ 0 h 25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719" h="253087">
                <a:moveTo>
                  <a:pt x="146167" y="0"/>
                </a:moveTo>
                <a:lnTo>
                  <a:pt x="0" y="253087"/>
                </a:lnTo>
                <a:lnTo>
                  <a:pt x="76552" y="253087"/>
                </a:lnTo>
                <a:lnTo>
                  <a:pt x="222720" y="0"/>
                </a:lnTo>
                <a:cubicBezTo>
                  <a:pt x="197678" y="0"/>
                  <a:pt x="172160" y="0"/>
                  <a:pt x="146167" y="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012E10FA-E818-6601-C4D5-1F0858F4D5AA}"/>
              </a:ext>
            </a:extLst>
          </p:cNvPr>
          <p:cNvSpPr/>
          <p:nvPr/>
        </p:nvSpPr>
        <p:spPr>
          <a:xfrm>
            <a:off x="1077247" y="4586213"/>
            <a:ext cx="6665309" cy="563571"/>
          </a:xfrm>
          <a:custGeom>
            <a:avLst/>
            <a:gdLst>
              <a:gd name="connsiteX0" fmla="*/ 2993239 w 2993239"/>
              <a:gd name="connsiteY0" fmla="*/ 20955 h 253087"/>
              <a:gd name="connsiteX1" fmla="*/ 2984119 w 2993239"/>
              <a:gd name="connsiteY1" fmla="*/ 5171 h 253087"/>
              <a:gd name="connsiteX2" fmla="*/ 1507167 w 2993239"/>
              <a:gd name="connsiteY2" fmla="*/ 5171 h 253087"/>
              <a:gd name="connsiteX3" fmla="*/ 1502539 w 2993239"/>
              <a:gd name="connsiteY3" fmla="*/ 4831 h 253087"/>
              <a:gd name="connsiteX4" fmla="*/ 1501316 w 2993239"/>
              <a:gd name="connsiteY4" fmla="*/ 4626 h 253087"/>
              <a:gd name="connsiteX5" fmla="*/ 1497844 w 2993239"/>
              <a:gd name="connsiteY5" fmla="*/ 3946 h 253087"/>
              <a:gd name="connsiteX6" fmla="*/ 1496757 w 2993239"/>
              <a:gd name="connsiteY6" fmla="*/ 3674 h 253087"/>
              <a:gd name="connsiteX7" fmla="*/ 1492468 w 2993239"/>
              <a:gd name="connsiteY7" fmla="*/ 2245 h 253087"/>
              <a:gd name="connsiteX8" fmla="*/ 1492468 w 2993239"/>
              <a:gd name="connsiteY8" fmla="*/ 2245 h 253087"/>
              <a:gd name="connsiteX9" fmla="*/ 1488318 w 2993239"/>
              <a:gd name="connsiteY9" fmla="*/ 204 h 253087"/>
              <a:gd name="connsiteX10" fmla="*/ 146167 w 2993239"/>
              <a:gd name="connsiteY10" fmla="*/ 0 h 253087"/>
              <a:gd name="connsiteX11" fmla="*/ 0 w 2993239"/>
              <a:gd name="connsiteY11" fmla="*/ 253087 h 253087"/>
              <a:gd name="connsiteX12" fmla="*/ 2859186 w 2993239"/>
              <a:gd name="connsiteY12" fmla="*/ 253087 h 253087"/>
              <a:gd name="connsiteX13" fmla="*/ 2993239 w 2993239"/>
              <a:gd name="connsiteY13" fmla="*/ 20955 h 25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93239" h="253087">
                <a:moveTo>
                  <a:pt x="2993239" y="20955"/>
                </a:moveTo>
                <a:lnTo>
                  <a:pt x="2984119" y="5171"/>
                </a:lnTo>
                <a:lnTo>
                  <a:pt x="1507167" y="5171"/>
                </a:lnTo>
                <a:cubicBezTo>
                  <a:pt x="1505602" y="5171"/>
                  <a:pt x="1504037" y="5035"/>
                  <a:pt x="1502539" y="4831"/>
                </a:cubicBezTo>
                <a:cubicBezTo>
                  <a:pt x="1502130" y="4831"/>
                  <a:pt x="1501725" y="4694"/>
                  <a:pt x="1501316" y="4626"/>
                </a:cubicBezTo>
                <a:cubicBezTo>
                  <a:pt x="1500160" y="4422"/>
                  <a:pt x="1499000" y="4218"/>
                  <a:pt x="1497844" y="3946"/>
                </a:cubicBezTo>
                <a:cubicBezTo>
                  <a:pt x="1497505" y="3878"/>
                  <a:pt x="1497096" y="3742"/>
                  <a:pt x="1496757" y="3674"/>
                </a:cubicBezTo>
                <a:cubicBezTo>
                  <a:pt x="1495325" y="3266"/>
                  <a:pt x="1493897" y="2789"/>
                  <a:pt x="1492468" y="2245"/>
                </a:cubicBezTo>
                <a:cubicBezTo>
                  <a:pt x="1492468" y="2245"/>
                  <a:pt x="1492468" y="2245"/>
                  <a:pt x="1492468" y="2245"/>
                </a:cubicBezTo>
                <a:cubicBezTo>
                  <a:pt x="1491039" y="1633"/>
                  <a:pt x="1489680" y="953"/>
                  <a:pt x="1488318" y="204"/>
                </a:cubicBezTo>
                <a:cubicBezTo>
                  <a:pt x="1488318" y="204"/>
                  <a:pt x="1040911" y="136"/>
                  <a:pt x="146167" y="0"/>
                </a:cubicBezTo>
                <a:lnTo>
                  <a:pt x="0" y="253087"/>
                </a:lnTo>
                <a:lnTo>
                  <a:pt x="2859186" y="253087"/>
                </a:lnTo>
                <a:lnTo>
                  <a:pt x="2993239" y="20955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5B030A-4727-AB33-4100-88A23807EFEB}"/>
              </a:ext>
            </a:extLst>
          </p:cNvPr>
          <p:cNvSpPr txBox="1"/>
          <p:nvPr/>
        </p:nvSpPr>
        <p:spPr>
          <a:xfrm>
            <a:off x="1375827" y="466794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212E1DA-F07B-541C-F420-7B5D2F2AD069}"/>
              </a:ext>
            </a:extLst>
          </p:cNvPr>
          <p:cNvSpPr txBox="1"/>
          <p:nvPr/>
        </p:nvSpPr>
        <p:spPr>
          <a:xfrm>
            <a:off x="9929588" y="394552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ABCAAD6-D637-0BCF-C48C-EABB4C58E3D1}"/>
              </a:ext>
            </a:extLst>
          </p:cNvPr>
          <p:cNvSpPr txBox="1"/>
          <p:nvPr/>
        </p:nvSpPr>
        <p:spPr>
          <a:xfrm>
            <a:off x="2203682" y="322265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944B6D9-A827-9E75-4704-70AAEA1C14EC}"/>
              </a:ext>
            </a:extLst>
          </p:cNvPr>
          <p:cNvSpPr txBox="1"/>
          <p:nvPr/>
        </p:nvSpPr>
        <p:spPr>
          <a:xfrm>
            <a:off x="9146922" y="243994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4"/>
                </a:solidFill>
              </a:rPr>
              <a:t>04</a:t>
            </a:r>
          </a:p>
        </p:txBody>
      </p:sp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17DE5EA5-B567-E275-1E3B-FD9228D74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0910" y="3379429"/>
            <a:ext cx="360532" cy="360532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2D7B33CD-4391-6199-8EB7-C6730A2D0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47721" y="4827428"/>
            <a:ext cx="360532" cy="360532"/>
          </a:xfrm>
          <a:prstGeom prst="rect">
            <a:avLst/>
          </a:prstGeom>
        </p:spPr>
      </p:pic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911CBD3F-94B2-009A-FCBA-FAB6D80C5F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5410" y="4116792"/>
            <a:ext cx="360532" cy="360532"/>
          </a:xfrm>
          <a:prstGeom prst="rect">
            <a:avLst/>
          </a:prstGeom>
        </p:spPr>
      </p:pic>
      <p:pic>
        <p:nvPicPr>
          <p:cNvPr id="23" name="Graphic 18" descr="Research with solid fill">
            <a:extLst>
              <a:ext uri="{FF2B5EF4-FFF2-40B4-BE49-F238E27FC236}">
                <a16:creationId xmlns:a16="http://schemas.microsoft.com/office/drawing/2014/main" id="{84301951-AB95-3FCB-D1CC-9E1557B3B7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2121" y="2646378"/>
            <a:ext cx="360532" cy="360532"/>
          </a:xfrm>
          <a:prstGeom prst="rect">
            <a:avLst/>
          </a:prstGeom>
        </p:spPr>
      </p:pic>
      <p:grpSp>
        <p:nvGrpSpPr>
          <p:cNvPr id="24" name="Group 24">
            <a:extLst>
              <a:ext uri="{FF2B5EF4-FFF2-40B4-BE49-F238E27FC236}">
                <a16:creationId xmlns:a16="http://schemas.microsoft.com/office/drawing/2014/main" id="{309840FE-FF14-9776-A96F-C7CE8D7B1830}"/>
              </a:ext>
            </a:extLst>
          </p:cNvPr>
          <p:cNvGrpSpPr/>
          <p:nvPr/>
        </p:nvGrpSpPr>
        <p:grpSpPr>
          <a:xfrm>
            <a:off x="2740864" y="3161101"/>
            <a:ext cx="3820772" cy="523220"/>
            <a:chOff x="-761348" y="2490181"/>
            <a:chExt cx="3866363" cy="523220"/>
          </a:xfrm>
        </p:grpSpPr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9B3D0EB6-160C-C06F-219D-46BE11926C91}"/>
                </a:ext>
              </a:extLst>
            </p:cNvPr>
            <p:cNvSpPr txBox="1"/>
            <p:nvPr/>
          </p:nvSpPr>
          <p:spPr>
            <a:xfrm>
              <a:off x="-761348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BF813537-E2C3-BC35-E56C-8C1E015B7BBF}"/>
                </a:ext>
              </a:extLst>
            </p:cNvPr>
            <p:cNvSpPr txBox="1"/>
            <p:nvPr/>
          </p:nvSpPr>
          <p:spPr>
            <a:xfrm>
              <a:off x="-100833" y="2536347"/>
              <a:ext cx="3205848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dolore.</a:t>
              </a: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2107053-EB4C-5F4A-3FF0-BA081E1E912D}"/>
              </a:ext>
            </a:extLst>
          </p:cNvPr>
          <p:cNvCxnSpPr>
            <a:cxnSpLocks/>
          </p:cNvCxnSpPr>
          <p:nvPr/>
        </p:nvCxnSpPr>
        <p:spPr>
          <a:xfrm>
            <a:off x="3292576" y="318020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4">
            <a:extLst>
              <a:ext uri="{FF2B5EF4-FFF2-40B4-BE49-F238E27FC236}">
                <a16:creationId xmlns:a16="http://schemas.microsoft.com/office/drawing/2014/main" id="{C39F5A71-6FE4-D848-B796-D3B81B592E9B}"/>
              </a:ext>
            </a:extLst>
          </p:cNvPr>
          <p:cNvGrpSpPr/>
          <p:nvPr/>
        </p:nvGrpSpPr>
        <p:grpSpPr>
          <a:xfrm>
            <a:off x="1872959" y="4606388"/>
            <a:ext cx="5591074" cy="523220"/>
            <a:chOff x="-761348" y="2490181"/>
            <a:chExt cx="5657789" cy="523220"/>
          </a:xfrm>
        </p:grpSpPr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id="{F1B5B0D1-77BF-116A-6CFA-3998AAF27AB1}"/>
                </a:ext>
              </a:extLst>
            </p:cNvPr>
            <p:cNvSpPr txBox="1"/>
            <p:nvPr/>
          </p:nvSpPr>
          <p:spPr>
            <a:xfrm>
              <a:off x="-761348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30" name="TextBox 26">
              <a:extLst>
                <a:ext uri="{FF2B5EF4-FFF2-40B4-BE49-F238E27FC236}">
                  <a16:creationId xmlns:a16="http://schemas.microsoft.com/office/drawing/2014/main" id="{C969BD6D-3436-FEAF-C2A2-194E619CA2E6}"/>
                </a:ext>
              </a:extLst>
            </p:cNvPr>
            <p:cNvSpPr txBox="1"/>
            <p:nvPr/>
          </p:nvSpPr>
          <p:spPr>
            <a:xfrm>
              <a:off x="-100834" y="2536346"/>
              <a:ext cx="4997275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</a:t>
              </a:r>
            </a:p>
          </p:txBody>
        </p:sp>
      </p:grp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FC8A49B-A7AC-A2CA-B16B-B73A32C0EF11}"/>
              </a:ext>
            </a:extLst>
          </p:cNvPr>
          <p:cNvCxnSpPr>
            <a:cxnSpLocks/>
          </p:cNvCxnSpPr>
          <p:nvPr/>
        </p:nvCxnSpPr>
        <p:spPr>
          <a:xfrm>
            <a:off x="2424671" y="462549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24">
            <a:extLst>
              <a:ext uri="{FF2B5EF4-FFF2-40B4-BE49-F238E27FC236}">
                <a16:creationId xmlns:a16="http://schemas.microsoft.com/office/drawing/2014/main" id="{458D016E-AD02-EB2C-7231-453622B25325}"/>
              </a:ext>
            </a:extLst>
          </p:cNvPr>
          <p:cNvGrpSpPr/>
          <p:nvPr/>
        </p:nvGrpSpPr>
        <p:grpSpPr>
          <a:xfrm>
            <a:off x="5962803" y="2378390"/>
            <a:ext cx="3100688" cy="523220"/>
            <a:chOff x="1336859" y="2490181"/>
            <a:chExt cx="3137688" cy="523220"/>
          </a:xfrm>
        </p:grpSpPr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46D8F5E2-F261-7A8E-085D-E6F135CFD603}"/>
                </a:ext>
              </a:extLst>
            </p:cNvPr>
            <p:cNvSpPr txBox="1"/>
            <p:nvPr/>
          </p:nvSpPr>
          <p:spPr>
            <a:xfrm>
              <a:off x="3814032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4" name="TextBox 26">
              <a:extLst>
                <a:ext uri="{FF2B5EF4-FFF2-40B4-BE49-F238E27FC236}">
                  <a16:creationId xmlns:a16="http://schemas.microsoft.com/office/drawing/2014/main" id="{C23938C1-B5A4-10DB-0A6A-999FF660A012}"/>
                </a:ext>
              </a:extLst>
            </p:cNvPr>
            <p:cNvSpPr txBox="1"/>
            <p:nvPr/>
          </p:nvSpPr>
          <p:spPr>
            <a:xfrm>
              <a:off x="1336859" y="2536347"/>
              <a:ext cx="2455755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2288E002-20E1-EC95-0E0C-BA0F1E1C638F}"/>
              </a:ext>
            </a:extLst>
          </p:cNvPr>
          <p:cNvCxnSpPr>
            <a:cxnSpLocks/>
          </p:cNvCxnSpPr>
          <p:nvPr/>
        </p:nvCxnSpPr>
        <p:spPr>
          <a:xfrm>
            <a:off x="8501606" y="2397493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24">
            <a:extLst>
              <a:ext uri="{FF2B5EF4-FFF2-40B4-BE49-F238E27FC236}">
                <a16:creationId xmlns:a16="http://schemas.microsoft.com/office/drawing/2014/main" id="{91F1E6FF-CD65-C7E3-CC90-933644480761}"/>
              </a:ext>
            </a:extLst>
          </p:cNvPr>
          <p:cNvGrpSpPr/>
          <p:nvPr/>
        </p:nvGrpSpPr>
        <p:grpSpPr>
          <a:xfrm>
            <a:off x="5182832" y="3883971"/>
            <a:ext cx="4694320" cy="523220"/>
            <a:chOff x="-275790" y="2490181"/>
            <a:chExt cx="4750337" cy="523220"/>
          </a:xfrm>
        </p:grpSpPr>
        <p:sp>
          <p:nvSpPr>
            <p:cNvPr id="37" name="TextBox 25">
              <a:extLst>
                <a:ext uri="{FF2B5EF4-FFF2-40B4-BE49-F238E27FC236}">
                  <a16:creationId xmlns:a16="http://schemas.microsoft.com/office/drawing/2014/main" id="{EC7230AD-3619-4354-5A6D-19729EDE8C38}"/>
                </a:ext>
              </a:extLst>
            </p:cNvPr>
            <p:cNvSpPr txBox="1"/>
            <p:nvPr/>
          </p:nvSpPr>
          <p:spPr>
            <a:xfrm>
              <a:off x="3814032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ED2D1B7C-3AF6-252C-F85C-6B987AE18D8B}"/>
                </a:ext>
              </a:extLst>
            </p:cNvPr>
            <p:cNvSpPr txBox="1"/>
            <p:nvPr/>
          </p:nvSpPr>
          <p:spPr>
            <a:xfrm>
              <a:off x="-275790" y="2536346"/>
              <a:ext cx="4068403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A338503E-5313-3574-90BF-2ACCAFE5C28E}"/>
              </a:ext>
            </a:extLst>
          </p:cNvPr>
          <p:cNvCxnSpPr>
            <a:cxnSpLocks/>
          </p:cNvCxnSpPr>
          <p:nvPr/>
        </p:nvCxnSpPr>
        <p:spPr>
          <a:xfrm>
            <a:off x="9315267" y="390307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Graphic 31" descr="Trophy">
            <a:extLst>
              <a:ext uri="{FF2B5EF4-FFF2-40B4-BE49-F238E27FC236}">
                <a16:creationId xmlns:a16="http://schemas.microsoft.com/office/drawing/2014/main" id="{2EA472AB-7FE7-8B30-4A4D-0513CF0D85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80306" y="1790254"/>
            <a:ext cx="431389" cy="43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29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290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Triangular Step Pyramid – Slide Template</vt:lpstr>
      <vt:lpstr>4-Step Triangular Step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Triangular Step Pyramid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2025-10-21T17:49:22Z</dcterms:modified>
  <cp:category>Charts &amp; Diagrams</cp:category>
</cp:coreProperties>
</file>