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9" r:id="rId4"/>
    <p:sldId id="40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6" d="100"/>
          <a:sy n="116" d="100"/>
        </p:scale>
        <p:origin x="359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38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58744-740D-CE54-849E-E013D6339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09BCD8-4821-F16D-7529-17C93938FD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2F827F-5775-FE44-6987-8DD1B26C5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BC97D-DB46-706E-8206-984124AC92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997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Triangular Step Pyramid – Slide Template</a:t>
            </a:r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FB762CBA-2D2F-46FA-024A-CF82E1786CC8}"/>
              </a:ext>
            </a:extLst>
          </p:cNvPr>
          <p:cNvSpPr/>
          <p:nvPr/>
        </p:nvSpPr>
        <p:spPr>
          <a:xfrm>
            <a:off x="5393728" y="1537023"/>
            <a:ext cx="1214020" cy="1254399"/>
          </a:xfrm>
          <a:custGeom>
            <a:avLst/>
            <a:gdLst>
              <a:gd name="connsiteX0" fmla="*/ 539744 w 545189"/>
              <a:gd name="connsiteY0" fmla="*/ 382556 h 563322"/>
              <a:gd name="connsiteX1" fmla="*/ 540086 w 545189"/>
              <a:gd name="connsiteY1" fmla="*/ 382012 h 563322"/>
              <a:gd name="connsiteX2" fmla="*/ 540223 w 545189"/>
              <a:gd name="connsiteY2" fmla="*/ 381739 h 563322"/>
              <a:gd name="connsiteX3" fmla="*/ 542329 w 545189"/>
              <a:gd name="connsiteY3" fmla="*/ 377521 h 563322"/>
              <a:gd name="connsiteX4" fmla="*/ 542399 w 545189"/>
              <a:gd name="connsiteY4" fmla="*/ 377249 h 563322"/>
              <a:gd name="connsiteX5" fmla="*/ 543761 w 545189"/>
              <a:gd name="connsiteY5" fmla="*/ 373167 h 563322"/>
              <a:gd name="connsiteX6" fmla="*/ 544030 w 545189"/>
              <a:gd name="connsiteY6" fmla="*/ 372011 h 563322"/>
              <a:gd name="connsiteX7" fmla="*/ 544711 w 545189"/>
              <a:gd name="connsiteY7" fmla="*/ 368541 h 563322"/>
              <a:gd name="connsiteX8" fmla="*/ 544917 w 545189"/>
              <a:gd name="connsiteY8" fmla="*/ 367384 h 563322"/>
              <a:gd name="connsiteX9" fmla="*/ 545190 w 545189"/>
              <a:gd name="connsiteY9" fmla="*/ 362826 h 563322"/>
              <a:gd name="connsiteX10" fmla="*/ 544917 w 545189"/>
              <a:gd name="connsiteY10" fmla="*/ 358268 h 563322"/>
              <a:gd name="connsiteX11" fmla="*/ 544711 w 545189"/>
              <a:gd name="connsiteY11" fmla="*/ 357111 h 563322"/>
              <a:gd name="connsiteX12" fmla="*/ 544030 w 545189"/>
              <a:gd name="connsiteY12" fmla="*/ 353641 h 563322"/>
              <a:gd name="connsiteX13" fmla="*/ 543761 w 545189"/>
              <a:gd name="connsiteY13" fmla="*/ 352485 h 563322"/>
              <a:gd name="connsiteX14" fmla="*/ 542399 w 545189"/>
              <a:gd name="connsiteY14" fmla="*/ 348403 h 563322"/>
              <a:gd name="connsiteX15" fmla="*/ 542329 w 545189"/>
              <a:gd name="connsiteY15" fmla="*/ 348131 h 563322"/>
              <a:gd name="connsiteX16" fmla="*/ 540223 w 545189"/>
              <a:gd name="connsiteY16" fmla="*/ 343912 h 563322"/>
              <a:gd name="connsiteX17" fmla="*/ 540086 w 545189"/>
              <a:gd name="connsiteY17" fmla="*/ 343640 h 563322"/>
              <a:gd name="connsiteX18" fmla="*/ 352686 w 545189"/>
              <a:gd name="connsiteY18" fmla="*/ 19118 h 563322"/>
              <a:gd name="connsiteX19" fmla="*/ 319546 w 545189"/>
              <a:gd name="connsiteY19" fmla="*/ 0 h 563322"/>
              <a:gd name="connsiteX20" fmla="*/ 286406 w 545189"/>
              <a:gd name="connsiteY20" fmla="*/ 19118 h 563322"/>
              <a:gd name="connsiteX21" fmla="*/ 99075 w 545189"/>
              <a:gd name="connsiteY21" fmla="*/ 343572 h 563322"/>
              <a:gd name="connsiteX22" fmla="*/ 99075 w 545189"/>
              <a:gd name="connsiteY22" fmla="*/ 343572 h 563322"/>
              <a:gd name="connsiteX23" fmla="*/ 5169 w 545189"/>
              <a:gd name="connsiteY23" fmla="*/ 505834 h 563322"/>
              <a:gd name="connsiteX24" fmla="*/ 19121 w 545189"/>
              <a:gd name="connsiteY24" fmla="*/ 558152 h 563322"/>
              <a:gd name="connsiteX25" fmla="*/ 38242 w 545189"/>
              <a:gd name="connsiteY25" fmla="*/ 563323 h 563322"/>
              <a:gd name="connsiteX26" fmla="*/ 71378 w 545189"/>
              <a:gd name="connsiteY26" fmla="*/ 544205 h 563322"/>
              <a:gd name="connsiteX27" fmla="*/ 154260 w 545189"/>
              <a:gd name="connsiteY27" fmla="*/ 401061 h 563322"/>
              <a:gd name="connsiteX28" fmla="*/ 506947 w 545189"/>
              <a:gd name="connsiteY28" fmla="*/ 401061 h 563322"/>
              <a:gd name="connsiteX29" fmla="*/ 511572 w 545189"/>
              <a:gd name="connsiteY29" fmla="*/ 400721 h 563322"/>
              <a:gd name="connsiteX30" fmla="*/ 512798 w 545189"/>
              <a:gd name="connsiteY30" fmla="*/ 400517 h 563322"/>
              <a:gd name="connsiteX31" fmla="*/ 516270 w 545189"/>
              <a:gd name="connsiteY31" fmla="*/ 399837 h 563322"/>
              <a:gd name="connsiteX32" fmla="*/ 517356 w 545189"/>
              <a:gd name="connsiteY32" fmla="*/ 399564 h 563322"/>
              <a:gd name="connsiteX33" fmla="*/ 521646 w 545189"/>
              <a:gd name="connsiteY33" fmla="*/ 398136 h 563322"/>
              <a:gd name="connsiteX34" fmla="*/ 521646 w 545189"/>
              <a:gd name="connsiteY34" fmla="*/ 398136 h 563322"/>
              <a:gd name="connsiteX35" fmla="*/ 525796 w 545189"/>
              <a:gd name="connsiteY35" fmla="*/ 396095 h 563322"/>
              <a:gd name="connsiteX36" fmla="*/ 526680 w 545189"/>
              <a:gd name="connsiteY36" fmla="*/ 395550 h 563322"/>
              <a:gd name="connsiteX37" fmla="*/ 529673 w 545189"/>
              <a:gd name="connsiteY37" fmla="*/ 393578 h 563322"/>
              <a:gd name="connsiteX38" fmla="*/ 530627 w 545189"/>
              <a:gd name="connsiteY38" fmla="*/ 392829 h 563322"/>
              <a:gd name="connsiteX39" fmla="*/ 533823 w 545189"/>
              <a:gd name="connsiteY39" fmla="*/ 390040 h 563322"/>
              <a:gd name="connsiteX40" fmla="*/ 533959 w 545189"/>
              <a:gd name="connsiteY40" fmla="*/ 389904 h 563322"/>
              <a:gd name="connsiteX41" fmla="*/ 536956 w 545189"/>
              <a:gd name="connsiteY41" fmla="*/ 386502 h 563322"/>
              <a:gd name="connsiteX42" fmla="*/ 537634 w 545189"/>
              <a:gd name="connsiteY42" fmla="*/ 385549 h 563322"/>
              <a:gd name="connsiteX43" fmla="*/ 539678 w 545189"/>
              <a:gd name="connsiteY43" fmla="*/ 382488 h 563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45189" h="563322">
                <a:moveTo>
                  <a:pt x="539744" y="382556"/>
                </a:moveTo>
                <a:cubicBezTo>
                  <a:pt x="539744" y="382556"/>
                  <a:pt x="540017" y="382216"/>
                  <a:pt x="540086" y="382012"/>
                </a:cubicBezTo>
                <a:cubicBezTo>
                  <a:pt x="540086" y="381944"/>
                  <a:pt x="540153" y="381808"/>
                  <a:pt x="540223" y="381739"/>
                </a:cubicBezTo>
                <a:cubicBezTo>
                  <a:pt x="540970" y="380379"/>
                  <a:pt x="541718" y="378950"/>
                  <a:pt x="542329" y="377521"/>
                </a:cubicBezTo>
                <a:cubicBezTo>
                  <a:pt x="542329" y="377453"/>
                  <a:pt x="542329" y="377317"/>
                  <a:pt x="542399" y="377249"/>
                </a:cubicBezTo>
                <a:cubicBezTo>
                  <a:pt x="542944" y="375957"/>
                  <a:pt x="543352" y="374596"/>
                  <a:pt x="543761" y="373167"/>
                </a:cubicBezTo>
                <a:cubicBezTo>
                  <a:pt x="543894" y="372759"/>
                  <a:pt x="543964" y="372419"/>
                  <a:pt x="544030" y="372011"/>
                </a:cubicBezTo>
                <a:cubicBezTo>
                  <a:pt x="544303" y="370854"/>
                  <a:pt x="544509" y="369697"/>
                  <a:pt x="544711" y="368541"/>
                </a:cubicBezTo>
                <a:cubicBezTo>
                  <a:pt x="544711" y="368133"/>
                  <a:pt x="544848" y="367793"/>
                  <a:pt x="544917" y="367384"/>
                </a:cubicBezTo>
                <a:cubicBezTo>
                  <a:pt x="545120" y="365888"/>
                  <a:pt x="545190" y="364391"/>
                  <a:pt x="545190" y="362826"/>
                </a:cubicBezTo>
                <a:cubicBezTo>
                  <a:pt x="545190" y="361261"/>
                  <a:pt x="545054" y="359765"/>
                  <a:pt x="544917" y="358268"/>
                </a:cubicBezTo>
                <a:cubicBezTo>
                  <a:pt x="544917" y="357860"/>
                  <a:pt x="544781" y="357519"/>
                  <a:pt x="544711" y="357111"/>
                </a:cubicBezTo>
                <a:cubicBezTo>
                  <a:pt x="544509" y="355955"/>
                  <a:pt x="544303" y="354798"/>
                  <a:pt x="544030" y="353641"/>
                </a:cubicBezTo>
                <a:cubicBezTo>
                  <a:pt x="543964" y="353233"/>
                  <a:pt x="543828" y="352893"/>
                  <a:pt x="543761" y="352485"/>
                </a:cubicBezTo>
                <a:cubicBezTo>
                  <a:pt x="543352" y="351124"/>
                  <a:pt x="542944" y="349763"/>
                  <a:pt x="542399" y="348403"/>
                </a:cubicBezTo>
                <a:cubicBezTo>
                  <a:pt x="542399" y="348335"/>
                  <a:pt x="542399" y="348199"/>
                  <a:pt x="542329" y="348131"/>
                </a:cubicBezTo>
                <a:cubicBezTo>
                  <a:pt x="541718" y="346702"/>
                  <a:pt x="541037" y="345273"/>
                  <a:pt x="540223" y="343912"/>
                </a:cubicBezTo>
                <a:cubicBezTo>
                  <a:pt x="540223" y="343844"/>
                  <a:pt x="540153" y="343708"/>
                  <a:pt x="540086" y="343640"/>
                </a:cubicBezTo>
                <a:lnTo>
                  <a:pt x="352686" y="19118"/>
                </a:lnTo>
                <a:cubicBezTo>
                  <a:pt x="345811" y="7280"/>
                  <a:pt x="333222" y="0"/>
                  <a:pt x="319546" y="0"/>
                </a:cubicBezTo>
                <a:cubicBezTo>
                  <a:pt x="305867" y="0"/>
                  <a:pt x="293211" y="7280"/>
                  <a:pt x="286406" y="19118"/>
                </a:cubicBezTo>
                <a:lnTo>
                  <a:pt x="99075" y="343572"/>
                </a:lnTo>
                <a:cubicBezTo>
                  <a:pt x="99075" y="343572"/>
                  <a:pt x="99075" y="343572"/>
                  <a:pt x="99075" y="343572"/>
                </a:cubicBezTo>
                <a:lnTo>
                  <a:pt x="5169" y="505834"/>
                </a:lnTo>
                <a:cubicBezTo>
                  <a:pt x="-5447" y="524135"/>
                  <a:pt x="816" y="547539"/>
                  <a:pt x="19121" y="558152"/>
                </a:cubicBezTo>
                <a:cubicBezTo>
                  <a:pt x="25174" y="561622"/>
                  <a:pt x="31776" y="563323"/>
                  <a:pt x="38242" y="563323"/>
                </a:cubicBezTo>
                <a:cubicBezTo>
                  <a:pt x="51443" y="563323"/>
                  <a:pt x="64301" y="556451"/>
                  <a:pt x="71378" y="544205"/>
                </a:cubicBezTo>
                <a:lnTo>
                  <a:pt x="154260" y="401061"/>
                </a:lnTo>
                <a:lnTo>
                  <a:pt x="506947" y="401061"/>
                </a:lnTo>
                <a:cubicBezTo>
                  <a:pt x="508512" y="401061"/>
                  <a:pt x="510077" y="400925"/>
                  <a:pt x="511572" y="400721"/>
                </a:cubicBezTo>
                <a:cubicBezTo>
                  <a:pt x="511980" y="400721"/>
                  <a:pt x="512389" y="400585"/>
                  <a:pt x="512798" y="400517"/>
                </a:cubicBezTo>
                <a:cubicBezTo>
                  <a:pt x="513954" y="400313"/>
                  <a:pt x="515110" y="400109"/>
                  <a:pt x="516270" y="399837"/>
                </a:cubicBezTo>
                <a:cubicBezTo>
                  <a:pt x="516609" y="399769"/>
                  <a:pt x="517018" y="399632"/>
                  <a:pt x="517356" y="399564"/>
                </a:cubicBezTo>
                <a:cubicBezTo>
                  <a:pt x="518785" y="399156"/>
                  <a:pt x="520214" y="398680"/>
                  <a:pt x="521646" y="398136"/>
                </a:cubicBezTo>
                <a:cubicBezTo>
                  <a:pt x="521646" y="398136"/>
                  <a:pt x="521646" y="398136"/>
                  <a:pt x="521646" y="398136"/>
                </a:cubicBezTo>
                <a:cubicBezTo>
                  <a:pt x="523075" y="397523"/>
                  <a:pt x="524434" y="396843"/>
                  <a:pt x="525796" y="396095"/>
                </a:cubicBezTo>
                <a:cubicBezTo>
                  <a:pt x="526068" y="395959"/>
                  <a:pt x="526341" y="395754"/>
                  <a:pt x="526680" y="395550"/>
                </a:cubicBezTo>
                <a:cubicBezTo>
                  <a:pt x="527700" y="394938"/>
                  <a:pt x="528653" y="394258"/>
                  <a:pt x="529673" y="393578"/>
                </a:cubicBezTo>
                <a:cubicBezTo>
                  <a:pt x="530016" y="393305"/>
                  <a:pt x="530354" y="393101"/>
                  <a:pt x="530627" y="392829"/>
                </a:cubicBezTo>
                <a:cubicBezTo>
                  <a:pt x="531717" y="391945"/>
                  <a:pt x="532803" y="390992"/>
                  <a:pt x="533823" y="390040"/>
                </a:cubicBezTo>
                <a:cubicBezTo>
                  <a:pt x="533823" y="390040"/>
                  <a:pt x="533959" y="389972"/>
                  <a:pt x="533959" y="389904"/>
                </a:cubicBezTo>
                <a:cubicBezTo>
                  <a:pt x="535049" y="388815"/>
                  <a:pt x="536003" y="387726"/>
                  <a:pt x="536956" y="386502"/>
                </a:cubicBezTo>
                <a:cubicBezTo>
                  <a:pt x="537226" y="386162"/>
                  <a:pt x="537432" y="385890"/>
                  <a:pt x="537634" y="385549"/>
                </a:cubicBezTo>
                <a:cubicBezTo>
                  <a:pt x="538385" y="384529"/>
                  <a:pt x="539063" y="383508"/>
                  <a:pt x="539678" y="382488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3035C0A7-72B1-672E-5D37-432D2E928299}"/>
              </a:ext>
            </a:extLst>
          </p:cNvPr>
          <p:cNvSpPr/>
          <p:nvPr/>
        </p:nvSpPr>
        <p:spPr>
          <a:xfrm>
            <a:off x="4976573" y="2621291"/>
            <a:ext cx="2362582" cy="1073964"/>
          </a:xfrm>
          <a:custGeom>
            <a:avLst/>
            <a:gdLst>
              <a:gd name="connsiteX0" fmla="*/ 1055813 w 1060982"/>
              <a:gd name="connsiteY0" fmla="*/ 424533 h 482293"/>
              <a:gd name="connsiteX1" fmla="*/ 1008453 w 1060982"/>
              <a:gd name="connsiteY1" fmla="*/ 343436 h 482293"/>
              <a:gd name="connsiteX2" fmla="*/ 975383 w 1060982"/>
              <a:gd name="connsiteY2" fmla="*/ 324455 h 482293"/>
              <a:gd name="connsiteX3" fmla="*/ 435093 w 1060982"/>
              <a:gd name="connsiteY3" fmla="*/ 324455 h 482293"/>
              <a:gd name="connsiteX4" fmla="*/ 258783 w 1060982"/>
              <a:gd name="connsiteY4" fmla="*/ 19118 h 482293"/>
              <a:gd name="connsiteX5" fmla="*/ 225644 w 1060982"/>
              <a:gd name="connsiteY5" fmla="*/ 0 h 482293"/>
              <a:gd name="connsiteX6" fmla="*/ 192504 w 1060982"/>
              <a:gd name="connsiteY6" fmla="*/ 19118 h 482293"/>
              <a:gd name="connsiteX7" fmla="*/ 5103 w 1060982"/>
              <a:gd name="connsiteY7" fmla="*/ 343640 h 482293"/>
              <a:gd name="connsiteX8" fmla="*/ 4967 w 1060982"/>
              <a:gd name="connsiteY8" fmla="*/ 343912 h 482293"/>
              <a:gd name="connsiteX9" fmla="*/ 2861 w 1060982"/>
              <a:gd name="connsiteY9" fmla="*/ 348131 h 482293"/>
              <a:gd name="connsiteX10" fmla="*/ 2791 w 1060982"/>
              <a:gd name="connsiteY10" fmla="*/ 348403 h 482293"/>
              <a:gd name="connsiteX11" fmla="*/ 1429 w 1060982"/>
              <a:gd name="connsiteY11" fmla="*/ 352485 h 482293"/>
              <a:gd name="connsiteX12" fmla="*/ 1160 w 1060982"/>
              <a:gd name="connsiteY12" fmla="*/ 353641 h 482293"/>
              <a:gd name="connsiteX13" fmla="*/ 478 w 1060982"/>
              <a:gd name="connsiteY13" fmla="*/ 357111 h 482293"/>
              <a:gd name="connsiteX14" fmla="*/ 272 w 1060982"/>
              <a:gd name="connsiteY14" fmla="*/ 358268 h 482293"/>
              <a:gd name="connsiteX15" fmla="*/ 0 w 1060982"/>
              <a:gd name="connsiteY15" fmla="*/ 362826 h 482293"/>
              <a:gd name="connsiteX16" fmla="*/ 272 w 1060982"/>
              <a:gd name="connsiteY16" fmla="*/ 367384 h 482293"/>
              <a:gd name="connsiteX17" fmla="*/ 478 w 1060982"/>
              <a:gd name="connsiteY17" fmla="*/ 368541 h 482293"/>
              <a:gd name="connsiteX18" fmla="*/ 1160 w 1060982"/>
              <a:gd name="connsiteY18" fmla="*/ 372011 h 482293"/>
              <a:gd name="connsiteX19" fmla="*/ 1429 w 1060982"/>
              <a:gd name="connsiteY19" fmla="*/ 373167 h 482293"/>
              <a:gd name="connsiteX20" fmla="*/ 2791 w 1060982"/>
              <a:gd name="connsiteY20" fmla="*/ 377249 h 482293"/>
              <a:gd name="connsiteX21" fmla="*/ 2861 w 1060982"/>
              <a:gd name="connsiteY21" fmla="*/ 377521 h 482293"/>
              <a:gd name="connsiteX22" fmla="*/ 4967 w 1060982"/>
              <a:gd name="connsiteY22" fmla="*/ 381739 h 482293"/>
              <a:gd name="connsiteX23" fmla="*/ 5103 w 1060982"/>
              <a:gd name="connsiteY23" fmla="*/ 382012 h 482293"/>
              <a:gd name="connsiteX24" fmla="*/ 5446 w 1060982"/>
              <a:gd name="connsiteY24" fmla="*/ 382556 h 482293"/>
              <a:gd name="connsiteX25" fmla="*/ 7486 w 1060982"/>
              <a:gd name="connsiteY25" fmla="*/ 385617 h 482293"/>
              <a:gd name="connsiteX26" fmla="*/ 8167 w 1060982"/>
              <a:gd name="connsiteY26" fmla="*/ 386570 h 482293"/>
              <a:gd name="connsiteX27" fmla="*/ 11161 w 1060982"/>
              <a:gd name="connsiteY27" fmla="*/ 389971 h 482293"/>
              <a:gd name="connsiteX28" fmla="*/ 11297 w 1060982"/>
              <a:gd name="connsiteY28" fmla="*/ 390108 h 482293"/>
              <a:gd name="connsiteX29" fmla="*/ 14496 w 1060982"/>
              <a:gd name="connsiteY29" fmla="*/ 392897 h 482293"/>
              <a:gd name="connsiteX30" fmla="*/ 15447 w 1060982"/>
              <a:gd name="connsiteY30" fmla="*/ 393645 h 482293"/>
              <a:gd name="connsiteX31" fmla="*/ 18440 w 1060982"/>
              <a:gd name="connsiteY31" fmla="*/ 395618 h 482293"/>
              <a:gd name="connsiteX32" fmla="*/ 19328 w 1060982"/>
              <a:gd name="connsiteY32" fmla="*/ 396163 h 482293"/>
              <a:gd name="connsiteX33" fmla="*/ 23477 w 1060982"/>
              <a:gd name="connsiteY33" fmla="*/ 398204 h 482293"/>
              <a:gd name="connsiteX34" fmla="*/ 23477 w 1060982"/>
              <a:gd name="connsiteY34" fmla="*/ 398204 h 482293"/>
              <a:gd name="connsiteX35" fmla="*/ 27764 w 1060982"/>
              <a:gd name="connsiteY35" fmla="*/ 399632 h 482293"/>
              <a:gd name="connsiteX36" fmla="*/ 28853 w 1060982"/>
              <a:gd name="connsiteY36" fmla="*/ 399905 h 482293"/>
              <a:gd name="connsiteX37" fmla="*/ 32322 w 1060982"/>
              <a:gd name="connsiteY37" fmla="*/ 400585 h 482293"/>
              <a:gd name="connsiteX38" fmla="*/ 33548 w 1060982"/>
              <a:gd name="connsiteY38" fmla="*/ 400789 h 482293"/>
              <a:gd name="connsiteX39" fmla="*/ 38177 w 1060982"/>
              <a:gd name="connsiteY39" fmla="*/ 401129 h 482293"/>
              <a:gd name="connsiteX40" fmla="*/ 953404 w 1060982"/>
              <a:gd name="connsiteY40" fmla="*/ 401129 h 482293"/>
              <a:gd name="connsiteX41" fmla="*/ 989674 w 1060982"/>
              <a:gd name="connsiteY41" fmla="*/ 463312 h 482293"/>
              <a:gd name="connsiteX42" fmla="*/ 1022743 w 1060982"/>
              <a:gd name="connsiteY42" fmla="*/ 482294 h 482293"/>
              <a:gd name="connsiteX43" fmla="*/ 1042001 w 1060982"/>
              <a:gd name="connsiteY43" fmla="*/ 477055 h 482293"/>
              <a:gd name="connsiteX44" fmla="*/ 1055747 w 1060982"/>
              <a:gd name="connsiteY44" fmla="*/ 424737 h 48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60982" h="482293">
                <a:moveTo>
                  <a:pt x="1055813" y="424533"/>
                </a:moveTo>
                <a:lnTo>
                  <a:pt x="1008453" y="343436"/>
                </a:lnTo>
                <a:cubicBezTo>
                  <a:pt x="1001582" y="331666"/>
                  <a:pt x="988992" y="324455"/>
                  <a:pt x="975383" y="324455"/>
                </a:cubicBezTo>
                <a:lnTo>
                  <a:pt x="435093" y="324455"/>
                </a:lnTo>
                <a:lnTo>
                  <a:pt x="258783" y="19118"/>
                </a:lnTo>
                <a:cubicBezTo>
                  <a:pt x="251909" y="7279"/>
                  <a:pt x="239323" y="0"/>
                  <a:pt x="225644" y="0"/>
                </a:cubicBezTo>
                <a:cubicBezTo>
                  <a:pt x="211968" y="0"/>
                  <a:pt x="199309" y="7279"/>
                  <a:pt x="192504" y="19118"/>
                </a:cubicBezTo>
                <a:lnTo>
                  <a:pt x="5103" y="343640"/>
                </a:lnTo>
                <a:cubicBezTo>
                  <a:pt x="5103" y="343640"/>
                  <a:pt x="5037" y="343844"/>
                  <a:pt x="4967" y="343912"/>
                </a:cubicBezTo>
                <a:cubicBezTo>
                  <a:pt x="4220" y="345273"/>
                  <a:pt x="3472" y="346702"/>
                  <a:pt x="2861" y="348131"/>
                </a:cubicBezTo>
                <a:cubicBezTo>
                  <a:pt x="2861" y="348199"/>
                  <a:pt x="2861" y="348335"/>
                  <a:pt x="2791" y="348403"/>
                </a:cubicBezTo>
                <a:cubicBezTo>
                  <a:pt x="2246" y="349695"/>
                  <a:pt x="1837" y="351056"/>
                  <a:pt x="1429" y="352485"/>
                </a:cubicBezTo>
                <a:cubicBezTo>
                  <a:pt x="1296" y="352893"/>
                  <a:pt x="1226" y="353233"/>
                  <a:pt x="1160" y="353641"/>
                </a:cubicBezTo>
                <a:cubicBezTo>
                  <a:pt x="887" y="354798"/>
                  <a:pt x="681" y="355954"/>
                  <a:pt x="478" y="357111"/>
                </a:cubicBezTo>
                <a:cubicBezTo>
                  <a:pt x="478" y="357519"/>
                  <a:pt x="342" y="357859"/>
                  <a:pt x="272" y="358268"/>
                </a:cubicBezTo>
                <a:cubicBezTo>
                  <a:pt x="70" y="359764"/>
                  <a:pt x="0" y="361261"/>
                  <a:pt x="0" y="362826"/>
                </a:cubicBezTo>
                <a:cubicBezTo>
                  <a:pt x="0" y="364391"/>
                  <a:pt x="136" y="365888"/>
                  <a:pt x="272" y="367384"/>
                </a:cubicBezTo>
                <a:cubicBezTo>
                  <a:pt x="272" y="367793"/>
                  <a:pt x="409" y="368133"/>
                  <a:pt x="478" y="368541"/>
                </a:cubicBezTo>
                <a:cubicBezTo>
                  <a:pt x="681" y="369697"/>
                  <a:pt x="887" y="370854"/>
                  <a:pt x="1160" y="372011"/>
                </a:cubicBezTo>
                <a:cubicBezTo>
                  <a:pt x="1226" y="372419"/>
                  <a:pt x="1362" y="372759"/>
                  <a:pt x="1429" y="373167"/>
                </a:cubicBezTo>
                <a:cubicBezTo>
                  <a:pt x="1837" y="374528"/>
                  <a:pt x="2246" y="375889"/>
                  <a:pt x="2791" y="377249"/>
                </a:cubicBezTo>
                <a:cubicBezTo>
                  <a:pt x="2791" y="377317"/>
                  <a:pt x="2791" y="377453"/>
                  <a:pt x="2861" y="377521"/>
                </a:cubicBezTo>
                <a:cubicBezTo>
                  <a:pt x="3472" y="378950"/>
                  <a:pt x="4153" y="380379"/>
                  <a:pt x="4967" y="381739"/>
                </a:cubicBezTo>
                <a:cubicBezTo>
                  <a:pt x="4967" y="381808"/>
                  <a:pt x="5037" y="381944"/>
                  <a:pt x="5103" y="382012"/>
                </a:cubicBezTo>
                <a:cubicBezTo>
                  <a:pt x="5240" y="382216"/>
                  <a:pt x="5376" y="382352"/>
                  <a:pt x="5446" y="382556"/>
                </a:cubicBezTo>
                <a:cubicBezTo>
                  <a:pt x="6057" y="383644"/>
                  <a:pt x="6805" y="384665"/>
                  <a:pt x="7486" y="385617"/>
                </a:cubicBezTo>
                <a:cubicBezTo>
                  <a:pt x="7692" y="385958"/>
                  <a:pt x="7964" y="386230"/>
                  <a:pt x="8167" y="386570"/>
                </a:cubicBezTo>
                <a:cubicBezTo>
                  <a:pt x="9121" y="387726"/>
                  <a:pt x="10071" y="388883"/>
                  <a:pt x="11161" y="389971"/>
                </a:cubicBezTo>
                <a:cubicBezTo>
                  <a:pt x="11161" y="389971"/>
                  <a:pt x="11297" y="390040"/>
                  <a:pt x="11297" y="390108"/>
                </a:cubicBezTo>
                <a:cubicBezTo>
                  <a:pt x="12317" y="391128"/>
                  <a:pt x="13407" y="392013"/>
                  <a:pt x="14496" y="392897"/>
                </a:cubicBezTo>
                <a:cubicBezTo>
                  <a:pt x="14835" y="393169"/>
                  <a:pt x="15174" y="393373"/>
                  <a:pt x="15447" y="393645"/>
                </a:cubicBezTo>
                <a:cubicBezTo>
                  <a:pt x="16400" y="394326"/>
                  <a:pt x="17420" y="395006"/>
                  <a:pt x="18440" y="395618"/>
                </a:cubicBezTo>
                <a:cubicBezTo>
                  <a:pt x="18713" y="395823"/>
                  <a:pt x="18985" y="395959"/>
                  <a:pt x="19328" y="396163"/>
                </a:cubicBezTo>
                <a:cubicBezTo>
                  <a:pt x="20686" y="396911"/>
                  <a:pt x="22049" y="397591"/>
                  <a:pt x="23477" y="398204"/>
                </a:cubicBezTo>
                <a:cubicBezTo>
                  <a:pt x="23477" y="398204"/>
                  <a:pt x="23477" y="398204"/>
                  <a:pt x="23477" y="398204"/>
                </a:cubicBezTo>
                <a:cubicBezTo>
                  <a:pt x="24840" y="398748"/>
                  <a:pt x="26268" y="399224"/>
                  <a:pt x="27764" y="399632"/>
                </a:cubicBezTo>
                <a:cubicBezTo>
                  <a:pt x="28106" y="399768"/>
                  <a:pt x="28514" y="399837"/>
                  <a:pt x="28853" y="399905"/>
                </a:cubicBezTo>
                <a:cubicBezTo>
                  <a:pt x="30010" y="400177"/>
                  <a:pt x="31166" y="400449"/>
                  <a:pt x="32322" y="400585"/>
                </a:cubicBezTo>
                <a:cubicBezTo>
                  <a:pt x="32731" y="400585"/>
                  <a:pt x="33140" y="400721"/>
                  <a:pt x="33548" y="400789"/>
                </a:cubicBezTo>
                <a:cubicBezTo>
                  <a:pt x="35047" y="400993"/>
                  <a:pt x="36612" y="401129"/>
                  <a:pt x="38177" y="401129"/>
                </a:cubicBezTo>
                <a:lnTo>
                  <a:pt x="953404" y="401129"/>
                </a:lnTo>
                <a:lnTo>
                  <a:pt x="989674" y="463312"/>
                </a:lnTo>
                <a:cubicBezTo>
                  <a:pt x="996817" y="475490"/>
                  <a:pt x="1009609" y="482294"/>
                  <a:pt x="1022743" y="482294"/>
                </a:cubicBezTo>
                <a:cubicBezTo>
                  <a:pt x="1029276" y="482294"/>
                  <a:pt x="1035944" y="480593"/>
                  <a:pt x="1042001" y="477055"/>
                </a:cubicBezTo>
                <a:cubicBezTo>
                  <a:pt x="1060235" y="466374"/>
                  <a:pt x="1066429" y="442970"/>
                  <a:pt x="1055747" y="424737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6E8D750F-5785-58EA-2768-DC93DEBE6563}"/>
              </a:ext>
            </a:extLst>
          </p:cNvPr>
          <p:cNvSpPr/>
          <p:nvPr/>
        </p:nvSpPr>
        <p:spPr>
          <a:xfrm>
            <a:off x="4351186" y="3524217"/>
            <a:ext cx="3405271" cy="1073510"/>
          </a:xfrm>
          <a:custGeom>
            <a:avLst/>
            <a:gdLst>
              <a:gd name="connsiteX0" fmla="*/ 1523788 w 1529230"/>
              <a:gd name="connsiteY0" fmla="*/ 382556 h 482089"/>
              <a:gd name="connsiteX1" fmla="*/ 1524127 w 1529230"/>
              <a:gd name="connsiteY1" fmla="*/ 382012 h 482089"/>
              <a:gd name="connsiteX2" fmla="*/ 1524263 w 1529230"/>
              <a:gd name="connsiteY2" fmla="*/ 381740 h 482089"/>
              <a:gd name="connsiteX3" fmla="*/ 1526373 w 1529230"/>
              <a:gd name="connsiteY3" fmla="*/ 377522 h 482089"/>
              <a:gd name="connsiteX4" fmla="*/ 1526443 w 1529230"/>
              <a:gd name="connsiteY4" fmla="*/ 377249 h 482089"/>
              <a:gd name="connsiteX5" fmla="*/ 1527801 w 1529230"/>
              <a:gd name="connsiteY5" fmla="*/ 373167 h 482089"/>
              <a:gd name="connsiteX6" fmla="*/ 1528074 w 1529230"/>
              <a:gd name="connsiteY6" fmla="*/ 372011 h 482089"/>
              <a:gd name="connsiteX7" fmla="*/ 1528755 w 1529230"/>
              <a:gd name="connsiteY7" fmla="*/ 368541 h 482089"/>
              <a:gd name="connsiteX8" fmla="*/ 1528961 w 1529230"/>
              <a:gd name="connsiteY8" fmla="*/ 367384 h 482089"/>
              <a:gd name="connsiteX9" fmla="*/ 1529230 w 1529230"/>
              <a:gd name="connsiteY9" fmla="*/ 362826 h 482089"/>
              <a:gd name="connsiteX10" fmla="*/ 1528961 w 1529230"/>
              <a:gd name="connsiteY10" fmla="*/ 358268 h 482089"/>
              <a:gd name="connsiteX11" fmla="*/ 1528755 w 1529230"/>
              <a:gd name="connsiteY11" fmla="*/ 357111 h 482089"/>
              <a:gd name="connsiteX12" fmla="*/ 1528074 w 1529230"/>
              <a:gd name="connsiteY12" fmla="*/ 353642 h 482089"/>
              <a:gd name="connsiteX13" fmla="*/ 1527801 w 1529230"/>
              <a:gd name="connsiteY13" fmla="*/ 352485 h 482089"/>
              <a:gd name="connsiteX14" fmla="*/ 1526443 w 1529230"/>
              <a:gd name="connsiteY14" fmla="*/ 348403 h 482089"/>
              <a:gd name="connsiteX15" fmla="*/ 1526373 w 1529230"/>
              <a:gd name="connsiteY15" fmla="*/ 348131 h 482089"/>
              <a:gd name="connsiteX16" fmla="*/ 1524263 w 1529230"/>
              <a:gd name="connsiteY16" fmla="*/ 343913 h 482089"/>
              <a:gd name="connsiteX17" fmla="*/ 1524127 w 1529230"/>
              <a:gd name="connsiteY17" fmla="*/ 343640 h 482089"/>
              <a:gd name="connsiteX18" fmla="*/ 1336729 w 1529230"/>
              <a:gd name="connsiteY18" fmla="*/ 19118 h 482089"/>
              <a:gd name="connsiteX19" fmla="*/ 1303590 w 1529230"/>
              <a:gd name="connsiteY19" fmla="*/ 0 h 482089"/>
              <a:gd name="connsiteX20" fmla="*/ 1270450 w 1529230"/>
              <a:gd name="connsiteY20" fmla="*/ 19118 h 482089"/>
              <a:gd name="connsiteX21" fmla="*/ 1094140 w 1529230"/>
              <a:gd name="connsiteY21" fmla="*/ 324455 h 482089"/>
              <a:gd name="connsiteX22" fmla="*/ 85076 w 1529230"/>
              <a:gd name="connsiteY22" fmla="*/ 324455 h 482089"/>
              <a:gd name="connsiteX23" fmla="*/ 51940 w 1529230"/>
              <a:gd name="connsiteY23" fmla="*/ 343572 h 482089"/>
              <a:gd name="connsiteX24" fmla="*/ 5121 w 1529230"/>
              <a:gd name="connsiteY24" fmla="*/ 424669 h 482089"/>
              <a:gd name="connsiteX25" fmla="*/ 19139 w 1529230"/>
              <a:gd name="connsiteY25" fmla="*/ 476987 h 482089"/>
              <a:gd name="connsiteX26" fmla="*/ 38261 w 1529230"/>
              <a:gd name="connsiteY26" fmla="*/ 482090 h 482089"/>
              <a:gd name="connsiteX27" fmla="*/ 71467 w 1529230"/>
              <a:gd name="connsiteY27" fmla="*/ 462972 h 482089"/>
              <a:gd name="connsiteX28" fmla="*/ 107261 w 1529230"/>
              <a:gd name="connsiteY28" fmla="*/ 400993 h 482089"/>
              <a:gd name="connsiteX29" fmla="*/ 1491127 w 1529230"/>
              <a:gd name="connsiteY29" fmla="*/ 400993 h 482089"/>
              <a:gd name="connsiteX30" fmla="*/ 1495752 w 1529230"/>
              <a:gd name="connsiteY30" fmla="*/ 400653 h 482089"/>
              <a:gd name="connsiteX31" fmla="*/ 1496978 w 1529230"/>
              <a:gd name="connsiteY31" fmla="*/ 400449 h 482089"/>
              <a:gd name="connsiteX32" fmla="*/ 1500447 w 1529230"/>
              <a:gd name="connsiteY32" fmla="*/ 399769 h 482089"/>
              <a:gd name="connsiteX33" fmla="*/ 1501536 w 1529230"/>
              <a:gd name="connsiteY33" fmla="*/ 399496 h 482089"/>
              <a:gd name="connsiteX34" fmla="*/ 1505823 w 1529230"/>
              <a:gd name="connsiteY34" fmla="*/ 398068 h 482089"/>
              <a:gd name="connsiteX35" fmla="*/ 1505823 w 1529230"/>
              <a:gd name="connsiteY35" fmla="*/ 398068 h 482089"/>
              <a:gd name="connsiteX36" fmla="*/ 1509976 w 1529230"/>
              <a:gd name="connsiteY36" fmla="*/ 396027 h 482089"/>
              <a:gd name="connsiteX37" fmla="*/ 1510860 w 1529230"/>
              <a:gd name="connsiteY37" fmla="*/ 395482 h 482089"/>
              <a:gd name="connsiteX38" fmla="*/ 1513853 w 1529230"/>
              <a:gd name="connsiteY38" fmla="*/ 393510 h 482089"/>
              <a:gd name="connsiteX39" fmla="*/ 1514807 w 1529230"/>
              <a:gd name="connsiteY39" fmla="*/ 392761 h 482089"/>
              <a:gd name="connsiteX40" fmla="*/ 1518003 w 1529230"/>
              <a:gd name="connsiteY40" fmla="*/ 389972 h 482089"/>
              <a:gd name="connsiteX41" fmla="*/ 1518139 w 1529230"/>
              <a:gd name="connsiteY41" fmla="*/ 389836 h 482089"/>
              <a:gd name="connsiteX42" fmla="*/ 1521133 w 1529230"/>
              <a:gd name="connsiteY42" fmla="*/ 386434 h 482089"/>
              <a:gd name="connsiteX43" fmla="*/ 1521814 w 1529230"/>
              <a:gd name="connsiteY43" fmla="*/ 385481 h 482089"/>
              <a:gd name="connsiteX44" fmla="*/ 1523858 w 1529230"/>
              <a:gd name="connsiteY44" fmla="*/ 382420 h 482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529230" h="482089">
                <a:moveTo>
                  <a:pt x="1523788" y="382556"/>
                </a:moveTo>
                <a:cubicBezTo>
                  <a:pt x="1523788" y="382556"/>
                  <a:pt x="1524060" y="382216"/>
                  <a:pt x="1524127" y="382012"/>
                </a:cubicBezTo>
                <a:cubicBezTo>
                  <a:pt x="1524127" y="381944"/>
                  <a:pt x="1524196" y="381808"/>
                  <a:pt x="1524263" y="381740"/>
                </a:cubicBezTo>
                <a:cubicBezTo>
                  <a:pt x="1525014" y="380379"/>
                  <a:pt x="1525761" y="378950"/>
                  <a:pt x="1526373" y="377522"/>
                </a:cubicBezTo>
                <a:cubicBezTo>
                  <a:pt x="1526373" y="377453"/>
                  <a:pt x="1526373" y="377317"/>
                  <a:pt x="1526443" y="377249"/>
                </a:cubicBezTo>
                <a:cubicBezTo>
                  <a:pt x="1526987" y="375957"/>
                  <a:pt x="1527396" y="374596"/>
                  <a:pt x="1527801" y="373167"/>
                </a:cubicBezTo>
                <a:cubicBezTo>
                  <a:pt x="1527938" y="372759"/>
                  <a:pt x="1528007" y="372419"/>
                  <a:pt x="1528074" y="372011"/>
                </a:cubicBezTo>
                <a:cubicBezTo>
                  <a:pt x="1528346" y="370854"/>
                  <a:pt x="1528552" y="369698"/>
                  <a:pt x="1528755" y="368541"/>
                </a:cubicBezTo>
                <a:cubicBezTo>
                  <a:pt x="1528755" y="368133"/>
                  <a:pt x="1528891" y="367793"/>
                  <a:pt x="1528961" y="367384"/>
                </a:cubicBezTo>
                <a:cubicBezTo>
                  <a:pt x="1529164" y="365888"/>
                  <a:pt x="1529230" y="364391"/>
                  <a:pt x="1529230" y="362826"/>
                </a:cubicBezTo>
                <a:cubicBezTo>
                  <a:pt x="1529230" y="361261"/>
                  <a:pt x="1529097" y="359765"/>
                  <a:pt x="1528961" y="358268"/>
                </a:cubicBezTo>
                <a:cubicBezTo>
                  <a:pt x="1528961" y="357860"/>
                  <a:pt x="1528825" y="357519"/>
                  <a:pt x="1528755" y="357111"/>
                </a:cubicBezTo>
                <a:cubicBezTo>
                  <a:pt x="1528552" y="355955"/>
                  <a:pt x="1528346" y="354798"/>
                  <a:pt x="1528074" y="353642"/>
                </a:cubicBezTo>
                <a:cubicBezTo>
                  <a:pt x="1528007" y="353233"/>
                  <a:pt x="1527871" y="352893"/>
                  <a:pt x="1527801" y="352485"/>
                </a:cubicBezTo>
                <a:cubicBezTo>
                  <a:pt x="1527396" y="351124"/>
                  <a:pt x="1526987" y="349764"/>
                  <a:pt x="1526443" y="348403"/>
                </a:cubicBezTo>
                <a:cubicBezTo>
                  <a:pt x="1526443" y="348335"/>
                  <a:pt x="1526443" y="348199"/>
                  <a:pt x="1526373" y="348131"/>
                </a:cubicBezTo>
                <a:cubicBezTo>
                  <a:pt x="1525761" y="346702"/>
                  <a:pt x="1525080" y="345273"/>
                  <a:pt x="1524263" y="343913"/>
                </a:cubicBezTo>
                <a:cubicBezTo>
                  <a:pt x="1524263" y="343845"/>
                  <a:pt x="1524196" y="343709"/>
                  <a:pt x="1524127" y="343640"/>
                </a:cubicBezTo>
                <a:lnTo>
                  <a:pt x="1336729" y="19118"/>
                </a:lnTo>
                <a:cubicBezTo>
                  <a:pt x="1329855" y="7280"/>
                  <a:pt x="1317266" y="0"/>
                  <a:pt x="1303590" y="0"/>
                </a:cubicBezTo>
                <a:cubicBezTo>
                  <a:pt x="1289911" y="0"/>
                  <a:pt x="1277255" y="7280"/>
                  <a:pt x="1270450" y="19118"/>
                </a:cubicBezTo>
                <a:lnTo>
                  <a:pt x="1094140" y="324455"/>
                </a:lnTo>
                <a:lnTo>
                  <a:pt x="85076" y="324455"/>
                </a:lnTo>
                <a:cubicBezTo>
                  <a:pt x="71400" y="324455"/>
                  <a:pt x="58744" y="331735"/>
                  <a:pt x="51940" y="343572"/>
                </a:cubicBezTo>
                <a:lnTo>
                  <a:pt x="5121" y="424669"/>
                </a:lnTo>
                <a:cubicBezTo>
                  <a:pt x="-5425" y="442970"/>
                  <a:pt x="835" y="466374"/>
                  <a:pt x="19139" y="476987"/>
                </a:cubicBezTo>
                <a:cubicBezTo>
                  <a:pt x="25196" y="480457"/>
                  <a:pt x="31728" y="482090"/>
                  <a:pt x="38261" y="482090"/>
                </a:cubicBezTo>
                <a:cubicBezTo>
                  <a:pt x="51461" y="482090"/>
                  <a:pt x="64393" y="475218"/>
                  <a:pt x="71467" y="462972"/>
                </a:cubicBezTo>
                <a:lnTo>
                  <a:pt x="107261" y="400993"/>
                </a:lnTo>
                <a:lnTo>
                  <a:pt x="1491127" y="400993"/>
                </a:lnTo>
                <a:cubicBezTo>
                  <a:pt x="1492692" y="400993"/>
                  <a:pt x="1494257" y="400857"/>
                  <a:pt x="1495752" y="400653"/>
                </a:cubicBezTo>
                <a:cubicBezTo>
                  <a:pt x="1496160" y="400653"/>
                  <a:pt x="1496569" y="400517"/>
                  <a:pt x="1496978" y="400449"/>
                </a:cubicBezTo>
                <a:cubicBezTo>
                  <a:pt x="1498134" y="400245"/>
                  <a:pt x="1499290" y="400041"/>
                  <a:pt x="1500447" y="399769"/>
                </a:cubicBezTo>
                <a:cubicBezTo>
                  <a:pt x="1500789" y="399701"/>
                  <a:pt x="1501198" y="399565"/>
                  <a:pt x="1501536" y="399496"/>
                </a:cubicBezTo>
                <a:cubicBezTo>
                  <a:pt x="1502965" y="399088"/>
                  <a:pt x="1504394" y="398612"/>
                  <a:pt x="1505823" y="398068"/>
                </a:cubicBezTo>
                <a:cubicBezTo>
                  <a:pt x="1505823" y="398068"/>
                  <a:pt x="1505823" y="398068"/>
                  <a:pt x="1505823" y="398068"/>
                </a:cubicBezTo>
                <a:cubicBezTo>
                  <a:pt x="1507251" y="397456"/>
                  <a:pt x="1508614" y="396775"/>
                  <a:pt x="1509976" y="396027"/>
                </a:cubicBezTo>
                <a:cubicBezTo>
                  <a:pt x="1510248" y="395891"/>
                  <a:pt x="1510517" y="395687"/>
                  <a:pt x="1510860" y="395482"/>
                </a:cubicBezTo>
                <a:cubicBezTo>
                  <a:pt x="1511880" y="394870"/>
                  <a:pt x="1512833" y="394190"/>
                  <a:pt x="1513853" y="393510"/>
                </a:cubicBezTo>
                <a:cubicBezTo>
                  <a:pt x="1514192" y="393237"/>
                  <a:pt x="1514534" y="393033"/>
                  <a:pt x="1514807" y="392761"/>
                </a:cubicBezTo>
                <a:cubicBezTo>
                  <a:pt x="1515893" y="391877"/>
                  <a:pt x="1516983" y="390924"/>
                  <a:pt x="1518003" y="389972"/>
                </a:cubicBezTo>
                <a:cubicBezTo>
                  <a:pt x="1518003" y="389972"/>
                  <a:pt x="1518139" y="389904"/>
                  <a:pt x="1518139" y="389836"/>
                </a:cubicBezTo>
                <a:cubicBezTo>
                  <a:pt x="1519229" y="388747"/>
                  <a:pt x="1520183" y="387659"/>
                  <a:pt x="1521133" y="386434"/>
                </a:cubicBezTo>
                <a:cubicBezTo>
                  <a:pt x="1521406" y="386094"/>
                  <a:pt x="1521612" y="385822"/>
                  <a:pt x="1521814" y="385481"/>
                </a:cubicBezTo>
                <a:cubicBezTo>
                  <a:pt x="1522562" y="384461"/>
                  <a:pt x="1523243" y="383440"/>
                  <a:pt x="1523858" y="38242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6E375338-C6E6-AFA5-D28E-A9AFFF945DA1}"/>
              </a:ext>
            </a:extLst>
          </p:cNvPr>
          <p:cNvSpPr/>
          <p:nvPr/>
        </p:nvSpPr>
        <p:spPr>
          <a:xfrm>
            <a:off x="3933933" y="4427748"/>
            <a:ext cx="4343016" cy="893229"/>
          </a:xfrm>
          <a:custGeom>
            <a:avLst/>
            <a:gdLst>
              <a:gd name="connsiteX0" fmla="*/ 1912111 w 1950350"/>
              <a:gd name="connsiteY0" fmla="*/ 324455 h 401129"/>
              <a:gd name="connsiteX1" fmla="*/ 435090 w 1950350"/>
              <a:gd name="connsiteY1" fmla="*/ 324455 h 401129"/>
              <a:gd name="connsiteX2" fmla="*/ 258780 w 1950350"/>
              <a:gd name="connsiteY2" fmla="*/ 19118 h 401129"/>
              <a:gd name="connsiteX3" fmla="*/ 225640 w 1950350"/>
              <a:gd name="connsiteY3" fmla="*/ 0 h 401129"/>
              <a:gd name="connsiteX4" fmla="*/ 192501 w 1950350"/>
              <a:gd name="connsiteY4" fmla="*/ 19118 h 401129"/>
              <a:gd name="connsiteX5" fmla="*/ 5103 w 1950350"/>
              <a:gd name="connsiteY5" fmla="*/ 343640 h 401129"/>
              <a:gd name="connsiteX6" fmla="*/ 4967 w 1950350"/>
              <a:gd name="connsiteY6" fmla="*/ 343912 h 401129"/>
              <a:gd name="connsiteX7" fmla="*/ 2857 w 1950350"/>
              <a:gd name="connsiteY7" fmla="*/ 348131 h 401129"/>
              <a:gd name="connsiteX8" fmla="*/ 2788 w 1950350"/>
              <a:gd name="connsiteY8" fmla="*/ 348403 h 401129"/>
              <a:gd name="connsiteX9" fmla="*/ 1429 w 1950350"/>
              <a:gd name="connsiteY9" fmla="*/ 352485 h 401129"/>
              <a:gd name="connsiteX10" fmla="*/ 1156 w 1950350"/>
              <a:gd name="connsiteY10" fmla="*/ 353642 h 401129"/>
              <a:gd name="connsiteX11" fmla="*/ 475 w 1950350"/>
              <a:gd name="connsiteY11" fmla="*/ 357111 h 401129"/>
              <a:gd name="connsiteX12" fmla="*/ 269 w 1950350"/>
              <a:gd name="connsiteY12" fmla="*/ 358268 h 401129"/>
              <a:gd name="connsiteX13" fmla="*/ 0 w 1950350"/>
              <a:gd name="connsiteY13" fmla="*/ 362826 h 401129"/>
              <a:gd name="connsiteX14" fmla="*/ 269 w 1950350"/>
              <a:gd name="connsiteY14" fmla="*/ 367384 h 401129"/>
              <a:gd name="connsiteX15" fmla="*/ 475 w 1950350"/>
              <a:gd name="connsiteY15" fmla="*/ 368541 h 401129"/>
              <a:gd name="connsiteX16" fmla="*/ 1156 w 1950350"/>
              <a:gd name="connsiteY16" fmla="*/ 372011 h 401129"/>
              <a:gd name="connsiteX17" fmla="*/ 1429 w 1950350"/>
              <a:gd name="connsiteY17" fmla="*/ 373167 h 401129"/>
              <a:gd name="connsiteX18" fmla="*/ 2788 w 1950350"/>
              <a:gd name="connsiteY18" fmla="*/ 377249 h 401129"/>
              <a:gd name="connsiteX19" fmla="*/ 2857 w 1950350"/>
              <a:gd name="connsiteY19" fmla="*/ 377521 h 401129"/>
              <a:gd name="connsiteX20" fmla="*/ 4967 w 1950350"/>
              <a:gd name="connsiteY20" fmla="*/ 381739 h 401129"/>
              <a:gd name="connsiteX21" fmla="*/ 5103 w 1950350"/>
              <a:gd name="connsiteY21" fmla="*/ 382012 h 401129"/>
              <a:gd name="connsiteX22" fmla="*/ 5442 w 1950350"/>
              <a:gd name="connsiteY22" fmla="*/ 382556 h 401129"/>
              <a:gd name="connsiteX23" fmla="*/ 7482 w 1950350"/>
              <a:gd name="connsiteY23" fmla="*/ 385617 h 401129"/>
              <a:gd name="connsiteX24" fmla="*/ 8164 w 1950350"/>
              <a:gd name="connsiteY24" fmla="*/ 386570 h 401129"/>
              <a:gd name="connsiteX25" fmla="*/ 11157 w 1950350"/>
              <a:gd name="connsiteY25" fmla="*/ 389972 h 401129"/>
              <a:gd name="connsiteX26" fmla="*/ 11293 w 1950350"/>
              <a:gd name="connsiteY26" fmla="*/ 390108 h 401129"/>
              <a:gd name="connsiteX27" fmla="*/ 14493 w 1950350"/>
              <a:gd name="connsiteY27" fmla="*/ 392897 h 401129"/>
              <a:gd name="connsiteX28" fmla="*/ 15443 w 1950350"/>
              <a:gd name="connsiteY28" fmla="*/ 393645 h 401129"/>
              <a:gd name="connsiteX29" fmla="*/ 18440 w 1950350"/>
              <a:gd name="connsiteY29" fmla="*/ 395618 h 401129"/>
              <a:gd name="connsiteX30" fmla="*/ 19324 w 1950350"/>
              <a:gd name="connsiteY30" fmla="*/ 396163 h 401129"/>
              <a:gd name="connsiteX31" fmla="*/ 23474 w 1950350"/>
              <a:gd name="connsiteY31" fmla="*/ 398204 h 401129"/>
              <a:gd name="connsiteX32" fmla="*/ 23474 w 1950350"/>
              <a:gd name="connsiteY32" fmla="*/ 398204 h 401129"/>
              <a:gd name="connsiteX33" fmla="*/ 27760 w 1950350"/>
              <a:gd name="connsiteY33" fmla="*/ 399632 h 401129"/>
              <a:gd name="connsiteX34" fmla="*/ 28850 w 1950350"/>
              <a:gd name="connsiteY34" fmla="*/ 399905 h 401129"/>
              <a:gd name="connsiteX35" fmla="*/ 32322 w 1950350"/>
              <a:gd name="connsiteY35" fmla="*/ 400585 h 401129"/>
              <a:gd name="connsiteX36" fmla="*/ 33545 w 1950350"/>
              <a:gd name="connsiteY36" fmla="*/ 400789 h 401129"/>
              <a:gd name="connsiteX37" fmla="*/ 38173 w 1950350"/>
              <a:gd name="connsiteY37" fmla="*/ 401129 h 401129"/>
              <a:gd name="connsiteX38" fmla="*/ 1912041 w 1950350"/>
              <a:gd name="connsiteY38" fmla="*/ 401129 h 401129"/>
              <a:gd name="connsiteX39" fmla="*/ 1950351 w 1950350"/>
              <a:gd name="connsiteY39" fmla="*/ 362826 h 401129"/>
              <a:gd name="connsiteX40" fmla="*/ 1912041 w 1950350"/>
              <a:gd name="connsiteY40" fmla="*/ 324523 h 40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950350" h="401129">
                <a:moveTo>
                  <a:pt x="1912111" y="324455"/>
                </a:moveTo>
                <a:lnTo>
                  <a:pt x="435090" y="324455"/>
                </a:lnTo>
                <a:lnTo>
                  <a:pt x="258780" y="19118"/>
                </a:lnTo>
                <a:cubicBezTo>
                  <a:pt x="251906" y="7280"/>
                  <a:pt x="239320" y="0"/>
                  <a:pt x="225640" y="0"/>
                </a:cubicBezTo>
                <a:cubicBezTo>
                  <a:pt x="211965" y="0"/>
                  <a:pt x="199306" y="7280"/>
                  <a:pt x="192501" y="19118"/>
                </a:cubicBezTo>
                <a:lnTo>
                  <a:pt x="5103" y="343640"/>
                </a:lnTo>
                <a:cubicBezTo>
                  <a:pt x="5103" y="343640"/>
                  <a:pt x="5034" y="343845"/>
                  <a:pt x="4967" y="343912"/>
                </a:cubicBezTo>
                <a:cubicBezTo>
                  <a:pt x="4216" y="345273"/>
                  <a:pt x="3469" y="346702"/>
                  <a:pt x="2857" y="348131"/>
                </a:cubicBezTo>
                <a:cubicBezTo>
                  <a:pt x="2857" y="348199"/>
                  <a:pt x="2857" y="348335"/>
                  <a:pt x="2788" y="348403"/>
                </a:cubicBezTo>
                <a:cubicBezTo>
                  <a:pt x="2243" y="349695"/>
                  <a:pt x="1834" y="351056"/>
                  <a:pt x="1429" y="352485"/>
                </a:cubicBezTo>
                <a:cubicBezTo>
                  <a:pt x="1292" y="352893"/>
                  <a:pt x="1223" y="353233"/>
                  <a:pt x="1156" y="353642"/>
                </a:cubicBezTo>
                <a:cubicBezTo>
                  <a:pt x="884" y="354798"/>
                  <a:pt x="678" y="355955"/>
                  <a:pt x="475" y="357111"/>
                </a:cubicBezTo>
                <a:cubicBezTo>
                  <a:pt x="475" y="357519"/>
                  <a:pt x="339" y="357860"/>
                  <a:pt x="269" y="358268"/>
                </a:cubicBezTo>
                <a:cubicBezTo>
                  <a:pt x="66" y="359765"/>
                  <a:pt x="0" y="361261"/>
                  <a:pt x="0" y="362826"/>
                </a:cubicBezTo>
                <a:cubicBezTo>
                  <a:pt x="0" y="364391"/>
                  <a:pt x="133" y="365888"/>
                  <a:pt x="269" y="367384"/>
                </a:cubicBezTo>
                <a:cubicBezTo>
                  <a:pt x="269" y="367793"/>
                  <a:pt x="405" y="368133"/>
                  <a:pt x="475" y="368541"/>
                </a:cubicBezTo>
                <a:cubicBezTo>
                  <a:pt x="678" y="369697"/>
                  <a:pt x="884" y="370854"/>
                  <a:pt x="1156" y="372011"/>
                </a:cubicBezTo>
                <a:cubicBezTo>
                  <a:pt x="1223" y="372419"/>
                  <a:pt x="1359" y="372759"/>
                  <a:pt x="1429" y="373167"/>
                </a:cubicBezTo>
                <a:cubicBezTo>
                  <a:pt x="1834" y="374528"/>
                  <a:pt x="2243" y="375889"/>
                  <a:pt x="2788" y="377249"/>
                </a:cubicBezTo>
                <a:cubicBezTo>
                  <a:pt x="2788" y="377317"/>
                  <a:pt x="2788" y="377453"/>
                  <a:pt x="2857" y="377521"/>
                </a:cubicBezTo>
                <a:cubicBezTo>
                  <a:pt x="3469" y="378950"/>
                  <a:pt x="4150" y="380379"/>
                  <a:pt x="4967" y="381739"/>
                </a:cubicBezTo>
                <a:cubicBezTo>
                  <a:pt x="4967" y="381808"/>
                  <a:pt x="5034" y="381944"/>
                  <a:pt x="5103" y="382012"/>
                </a:cubicBezTo>
                <a:cubicBezTo>
                  <a:pt x="5236" y="382216"/>
                  <a:pt x="5373" y="382352"/>
                  <a:pt x="5442" y="382556"/>
                </a:cubicBezTo>
                <a:cubicBezTo>
                  <a:pt x="6054" y="383644"/>
                  <a:pt x="6805" y="384665"/>
                  <a:pt x="7482" y="385617"/>
                </a:cubicBezTo>
                <a:cubicBezTo>
                  <a:pt x="7688" y="385958"/>
                  <a:pt x="7961" y="386230"/>
                  <a:pt x="8164" y="386570"/>
                </a:cubicBezTo>
                <a:cubicBezTo>
                  <a:pt x="9117" y="387726"/>
                  <a:pt x="10071" y="388883"/>
                  <a:pt x="11157" y="389972"/>
                </a:cubicBezTo>
                <a:cubicBezTo>
                  <a:pt x="11157" y="389972"/>
                  <a:pt x="11293" y="390040"/>
                  <a:pt x="11293" y="390108"/>
                </a:cubicBezTo>
                <a:cubicBezTo>
                  <a:pt x="12314" y="391128"/>
                  <a:pt x="13403" y="392013"/>
                  <a:pt x="14493" y="392897"/>
                </a:cubicBezTo>
                <a:cubicBezTo>
                  <a:pt x="14832" y="393169"/>
                  <a:pt x="15174" y="393373"/>
                  <a:pt x="15443" y="393645"/>
                </a:cubicBezTo>
                <a:cubicBezTo>
                  <a:pt x="16397" y="394326"/>
                  <a:pt x="17417" y="395006"/>
                  <a:pt x="18440" y="395618"/>
                </a:cubicBezTo>
                <a:cubicBezTo>
                  <a:pt x="18713" y="395823"/>
                  <a:pt x="18982" y="395959"/>
                  <a:pt x="19324" y="396163"/>
                </a:cubicBezTo>
                <a:cubicBezTo>
                  <a:pt x="20683" y="396911"/>
                  <a:pt x="22045" y="397591"/>
                  <a:pt x="23474" y="398204"/>
                </a:cubicBezTo>
                <a:cubicBezTo>
                  <a:pt x="23474" y="398204"/>
                  <a:pt x="23474" y="398204"/>
                  <a:pt x="23474" y="398204"/>
                </a:cubicBezTo>
                <a:cubicBezTo>
                  <a:pt x="24836" y="398748"/>
                  <a:pt x="26265" y="399224"/>
                  <a:pt x="27760" y="399632"/>
                </a:cubicBezTo>
                <a:cubicBezTo>
                  <a:pt x="28102" y="399769"/>
                  <a:pt x="28511" y="399837"/>
                  <a:pt x="28850" y="399905"/>
                </a:cubicBezTo>
                <a:cubicBezTo>
                  <a:pt x="30006" y="400177"/>
                  <a:pt x="31163" y="400449"/>
                  <a:pt x="32322" y="400585"/>
                </a:cubicBezTo>
                <a:cubicBezTo>
                  <a:pt x="32728" y="400585"/>
                  <a:pt x="33136" y="400721"/>
                  <a:pt x="33545" y="400789"/>
                </a:cubicBezTo>
                <a:cubicBezTo>
                  <a:pt x="35043" y="400993"/>
                  <a:pt x="36608" y="401129"/>
                  <a:pt x="38173" y="401129"/>
                </a:cubicBezTo>
                <a:lnTo>
                  <a:pt x="1912041" y="401129"/>
                </a:lnTo>
                <a:cubicBezTo>
                  <a:pt x="1933203" y="401129"/>
                  <a:pt x="1950351" y="383985"/>
                  <a:pt x="1950351" y="362826"/>
                </a:cubicBezTo>
                <a:cubicBezTo>
                  <a:pt x="1950351" y="341667"/>
                  <a:pt x="1933203" y="324523"/>
                  <a:pt x="1912041" y="324523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89D4587C-C068-3CA9-E07D-92C75E7F43F6}"/>
              </a:ext>
            </a:extLst>
          </p:cNvPr>
          <p:cNvSpPr/>
          <p:nvPr/>
        </p:nvSpPr>
        <p:spPr>
          <a:xfrm>
            <a:off x="9531127" y="2418815"/>
            <a:ext cx="704591" cy="924892"/>
          </a:xfrm>
          <a:custGeom>
            <a:avLst/>
            <a:gdLst>
              <a:gd name="connsiteX0" fmla="*/ 76552 w 316416"/>
              <a:gd name="connsiteY0" fmla="*/ 0 h 415348"/>
              <a:gd name="connsiteX1" fmla="*/ 0 w 316416"/>
              <a:gd name="connsiteY1" fmla="*/ 0 h 415348"/>
              <a:gd name="connsiteX2" fmla="*/ 239864 w 316416"/>
              <a:gd name="connsiteY2" fmla="*/ 415349 h 415348"/>
              <a:gd name="connsiteX3" fmla="*/ 316417 w 316416"/>
              <a:gd name="connsiteY3" fmla="*/ 415349 h 415348"/>
              <a:gd name="connsiteX4" fmla="*/ 76552 w 316416"/>
              <a:gd name="connsiteY4" fmla="*/ 0 h 415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416" h="415348">
                <a:moveTo>
                  <a:pt x="76552" y="0"/>
                </a:moveTo>
                <a:cubicBezTo>
                  <a:pt x="50560" y="0"/>
                  <a:pt x="25042" y="0"/>
                  <a:pt x="0" y="0"/>
                </a:cubicBezTo>
                <a:lnTo>
                  <a:pt x="239864" y="415349"/>
                </a:lnTo>
                <a:lnTo>
                  <a:pt x="316417" y="415349"/>
                </a:lnTo>
                <a:lnTo>
                  <a:pt x="76552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86C1E2D1-5C3A-D01A-CF1A-3FC0C204C75E}"/>
              </a:ext>
            </a:extLst>
          </p:cNvPr>
          <p:cNvSpPr/>
          <p:nvPr/>
        </p:nvSpPr>
        <p:spPr>
          <a:xfrm>
            <a:off x="5577378" y="2418815"/>
            <a:ext cx="4487875" cy="924892"/>
          </a:xfrm>
          <a:custGeom>
            <a:avLst/>
            <a:gdLst>
              <a:gd name="connsiteX0" fmla="*/ 443323 w 2015403"/>
              <a:gd name="connsiteY0" fmla="*/ 136 h 415348"/>
              <a:gd name="connsiteX1" fmla="*/ 439173 w 2015403"/>
              <a:gd name="connsiteY1" fmla="*/ 2177 h 415348"/>
              <a:gd name="connsiteX2" fmla="*/ 439173 w 2015403"/>
              <a:gd name="connsiteY2" fmla="*/ 2177 h 415348"/>
              <a:gd name="connsiteX3" fmla="*/ 434884 w 2015403"/>
              <a:gd name="connsiteY3" fmla="*/ 3606 h 415348"/>
              <a:gd name="connsiteX4" fmla="*/ 433797 w 2015403"/>
              <a:gd name="connsiteY4" fmla="*/ 3878 h 415348"/>
              <a:gd name="connsiteX5" fmla="*/ 430325 w 2015403"/>
              <a:gd name="connsiteY5" fmla="*/ 4558 h 415348"/>
              <a:gd name="connsiteX6" fmla="*/ 429099 w 2015403"/>
              <a:gd name="connsiteY6" fmla="*/ 4762 h 415348"/>
              <a:gd name="connsiteX7" fmla="*/ 424474 w 2015403"/>
              <a:gd name="connsiteY7" fmla="*/ 5103 h 415348"/>
              <a:gd name="connsiteX8" fmla="*/ 71788 w 2015403"/>
              <a:gd name="connsiteY8" fmla="*/ 5103 h 415348"/>
              <a:gd name="connsiteX9" fmla="*/ 0 w 2015403"/>
              <a:gd name="connsiteY9" fmla="*/ 129129 h 415348"/>
              <a:gd name="connsiteX10" fmla="*/ 165286 w 2015403"/>
              <a:gd name="connsiteY10" fmla="*/ 415349 h 415348"/>
              <a:gd name="connsiteX11" fmla="*/ 2015404 w 2015403"/>
              <a:gd name="connsiteY11" fmla="*/ 415349 h 415348"/>
              <a:gd name="connsiteX12" fmla="*/ 1775539 w 2015403"/>
              <a:gd name="connsiteY12" fmla="*/ 0 h 415348"/>
              <a:gd name="connsiteX13" fmla="*/ 443323 w 2015403"/>
              <a:gd name="connsiteY13" fmla="*/ 136 h 415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15403" h="415348">
                <a:moveTo>
                  <a:pt x="443323" y="136"/>
                </a:moveTo>
                <a:cubicBezTo>
                  <a:pt x="441961" y="884"/>
                  <a:pt x="440602" y="1565"/>
                  <a:pt x="439173" y="2177"/>
                </a:cubicBezTo>
                <a:cubicBezTo>
                  <a:pt x="439173" y="2177"/>
                  <a:pt x="439173" y="2177"/>
                  <a:pt x="439173" y="2177"/>
                </a:cubicBezTo>
                <a:cubicBezTo>
                  <a:pt x="437811" y="2721"/>
                  <a:pt x="436382" y="3198"/>
                  <a:pt x="434884" y="3606"/>
                </a:cubicBezTo>
                <a:cubicBezTo>
                  <a:pt x="434545" y="3742"/>
                  <a:pt x="434136" y="3810"/>
                  <a:pt x="433797" y="3878"/>
                </a:cubicBezTo>
                <a:cubicBezTo>
                  <a:pt x="432638" y="4150"/>
                  <a:pt x="431482" y="4422"/>
                  <a:pt x="430325" y="4558"/>
                </a:cubicBezTo>
                <a:cubicBezTo>
                  <a:pt x="429917" y="4558"/>
                  <a:pt x="429508" y="4694"/>
                  <a:pt x="429099" y="4762"/>
                </a:cubicBezTo>
                <a:cubicBezTo>
                  <a:pt x="427604" y="4967"/>
                  <a:pt x="426039" y="5103"/>
                  <a:pt x="424474" y="5103"/>
                </a:cubicBezTo>
                <a:lnTo>
                  <a:pt x="71788" y="5103"/>
                </a:lnTo>
                <a:lnTo>
                  <a:pt x="0" y="129129"/>
                </a:lnTo>
                <a:lnTo>
                  <a:pt x="165286" y="415349"/>
                </a:lnTo>
                <a:lnTo>
                  <a:pt x="2015404" y="415349"/>
                </a:lnTo>
                <a:lnTo>
                  <a:pt x="1775539" y="0"/>
                </a:lnTo>
                <a:cubicBezTo>
                  <a:pt x="887600" y="0"/>
                  <a:pt x="443526" y="48"/>
                  <a:pt x="443323" y="136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17D03D9C-264C-D1F0-3533-3958C9DE458E}"/>
              </a:ext>
            </a:extLst>
          </p:cNvPr>
          <p:cNvSpPr/>
          <p:nvPr/>
        </p:nvSpPr>
        <p:spPr>
          <a:xfrm>
            <a:off x="10678932" y="4406540"/>
            <a:ext cx="599892" cy="743700"/>
          </a:xfrm>
          <a:custGeom>
            <a:avLst/>
            <a:gdLst>
              <a:gd name="connsiteX0" fmla="*/ 76552 w 269398"/>
              <a:gd name="connsiteY0" fmla="*/ 0 h 333979"/>
              <a:gd name="connsiteX1" fmla="*/ 0 w 269398"/>
              <a:gd name="connsiteY1" fmla="*/ 0 h 333979"/>
              <a:gd name="connsiteX2" fmla="*/ 192847 w 269398"/>
              <a:gd name="connsiteY2" fmla="*/ 333980 h 333979"/>
              <a:gd name="connsiteX3" fmla="*/ 269399 w 269398"/>
              <a:gd name="connsiteY3" fmla="*/ 333980 h 333979"/>
              <a:gd name="connsiteX4" fmla="*/ 76552 w 269398"/>
              <a:gd name="connsiteY4" fmla="*/ 0 h 33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398" h="333979">
                <a:moveTo>
                  <a:pt x="76552" y="0"/>
                </a:moveTo>
                <a:cubicBezTo>
                  <a:pt x="50560" y="0"/>
                  <a:pt x="25042" y="0"/>
                  <a:pt x="0" y="0"/>
                </a:cubicBezTo>
                <a:lnTo>
                  <a:pt x="192847" y="333980"/>
                </a:lnTo>
                <a:lnTo>
                  <a:pt x="269399" y="333980"/>
                </a:lnTo>
                <a:lnTo>
                  <a:pt x="76552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2B42B777-B736-E627-14E0-E34FBD182D7A}"/>
              </a:ext>
            </a:extLst>
          </p:cNvPr>
          <p:cNvSpPr/>
          <p:nvPr/>
        </p:nvSpPr>
        <p:spPr>
          <a:xfrm>
            <a:off x="4534573" y="4406540"/>
            <a:ext cx="6573786" cy="743700"/>
          </a:xfrm>
          <a:custGeom>
            <a:avLst/>
            <a:gdLst>
              <a:gd name="connsiteX0" fmla="*/ 1423332 w 2952138"/>
              <a:gd name="connsiteY0" fmla="*/ 1973 h 333979"/>
              <a:gd name="connsiteX1" fmla="*/ 1423332 w 2952138"/>
              <a:gd name="connsiteY1" fmla="*/ 1973 h 333979"/>
              <a:gd name="connsiteX2" fmla="*/ 1419045 w 2952138"/>
              <a:gd name="connsiteY2" fmla="*/ 3402 h 333979"/>
              <a:gd name="connsiteX3" fmla="*/ 1417956 w 2952138"/>
              <a:gd name="connsiteY3" fmla="*/ 3674 h 333979"/>
              <a:gd name="connsiteX4" fmla="*/ 1414487 w 2952138"/>
              <a:gd name="connsiteY4" fmla="*/ 4354 h 333979"/>
              <a:gd name="connsiteX5" fmla="*/ 1413261 w 2952138"/>
              <a:gd name="connsiteY5" fmla="*/ 4558 h 333979"/>
              <a:gd name="connsiteX6" fmla="*/ 1408636 w 2952138"/>
              <a:gd name="connsiteY6" fmla="*/ 4898 h 333979"/>
              <a:gd name="connsiteX7" fmla="*/ 24770 w 2952138"/>
              <a:gd name="connsiteY7" fmla="*/ 4898 h 333979"/>
              <a:gd name="connsiteX8" fmla="*/ 0 w 2952138"/>
              <a:gd name="connsiteY8" fmla="*/ 47760 h 333979"/>
              <a:gd name="connsiteX9" fmla="*/ 165286 w 2952138"/>
              <a:gd name="connsiteY9" fmla="*/ 333980 h 333979"/>
              <a:gd name="connsiteX10" fmla="*/ 2952139 w 2952138"/>
              <a:gd name="connsiteY10" fmla="*/ 333980 h 333979"/>
              <a:gd name="connsiteX11" fmla="*/ 2759292 w 2952138"/>
              <a:gd name="connsiteY11" fmla="*/ 0 h 333979"/>
              <a:gd name="connsiteX12" fmla="*/ 1423332 w 2952138"/>
              <a:gd name="connsiteY12" fmla="*/ 1973 h 33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52138" h="333979">
                <a:moveTo>
                  <a:pt x="1423332" y="1973"/>
                </a:moveTo>
                <a:cubicBezTo>
                  <a:pt x="1423332" y="1973"/>
                  <a:pt x="1423332" y="1973"/>
                  <a:pt x="1423332" y="1973"/>
                </a:cubicBezTo>
                <a:cubicBezTo>
                  <a:pt x="1421973" y="2517"/>
                  <a:pt x="1420544" y="2994"/>
                  <a:pt x="1419045" y="3402"/>
                </a:cubicBezTo>
                <a:cubicBezTo>
                  <a:pt x="1418706" y="3538"/>
                  <a:pt x="1418298" y="3606"/>
                  <a:pt x="1417956" y="3674"/>
                </a:cubicBezTo>
                <a:cubicBezTo>
                  <a:pt x="1416799" y="3946"/>
                  <a:pt x="1415643" y="4218"/>
                  <a:pt x="1414487" y="4354"/>
                </a:cubicBezTo>
                <a:cubicBezTo>
                  <a:pt x="1414078" y="4354"/>
                  <a:pt x="1413669" y="4490"/>
                  <a:pt x="1413261" y="4558"/>
                </a:cubicBezTo>
                <a:cubicBezTo>
                  <a:pt x="1411766" y="4762"/>
                  <a:pt x="1410201" y="4898"/>
                  <a:pt x="1408636" y="4898"/>
                </a:cubicBezTo>
                <a:lnTo>
                  <a:pt x="24770" y="4898"/>
                </a:lnTo>
                <a:lnTo>
                  <a:pt x="0" y="47760"/>
                </a:lnTo>
                <a:lnTo>
                  <a:pt x="165286" y="333980"/>
                </a:lnTo>
                <a:lnTo>
                  <a:pt x="2952139" y="333980"/>
                </a:lnTo>
                <a:lnTo>
                  <a:pt x="2759292" y="0"/>
                </a:lnTo>
                <a:cubicBezTo>
                  <a:pt x="1870466" y="497"/>
                  <a:pt x="1425169" y="1156"/>
                  <a:pt x="1423332" y="1973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9201908C-6C38-DC5C-309A-76AB4D0715DF}"/>
              </a:ext>
            </a:extLst>
          </p:cNvPr>
          <p:cNvSpPr/>
          <p:nvPr/>
        </p:nvSpPr>
        <p:spPr>
          <a:xfrm>
            <a:off x="1431335" y="3503083"/>
            <a:ext cx="600041" cy="744003"/>
          </a:xfrm>
          <a:custGeom>
            <a:avLst/>
            <a:gdLst>
              <a:gd name="connsiteX0" fmla="*/ 192979 w 269465"/>
              <a:gd name="connsiteY0" fmla="*/ 0 h 334115"/>
              <a:gd name="connsiteX1" fmla="*/ 0 w 269465"/>
              <a:gd name="connsiteY1" fmla="*/ 334116 h 334115"/>
              <a:gd name="connsiteX2" fmla="*/ 76552 w 269465"/>
              <a:gd name="connsiteY2" fmla="*/ 334116 h 334115"/>
              <a:gd name="connsiteX3" fmla="*/ 269465 w 269465"/>
              <a:gd name="connsiteY3" fmla="*/ 0 h 334115"/>
              <a:gd name="connsiteX4" fmla="*/ 192913 w 269465"/>
              <a:gd name="connsiteY4" fmla="*/ 0 h 33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465" h="334115">
                <a:moveTo>
                  <a:pt x="192979" y="0"/>
                </a:moveTo>
                <a:lnTo>
                  <a:pt x="0" y="334116"/>
                </a:lnTo>
                <a:lnTo>
                  <a:pt x="76552" y="334116"/>
                </a:lnTo>
                <a:lnTo>
                  <a:pt x="269465" y="0"/>
                </a:lnTo>
                <a:cubicBezTo>
                  <a:pt x="244423" y="0"/>
                  <a:pt x="218906" y="0"/>
                  <a:pt x="192913" y="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3A7AC773-544E-80C0-87FC-F2072C8971D7}"/>
              </a:ext>
            </a:extLst>
          </p:cNvPr>
          <p:cNvSpPr/>
          <p:nvPr/>
        </p:nvSpPr>
        <p:spPr>
          <a:xfrm>
            <a:off x="1601800" y="3503083"/>
            <a:ext cx="5553712" cy="744003"/>
          </a:xfrm>
          <a:custGeom>
            <a:avLst/>
            <a:gdLst>
              <a:gd name="connsiteX0" fmla="*/ 2494046 w 2494046"/>
              <a:gd name="connsiteY0" fmla="*/ 47896 h 334115"/>
              <a:gd name="connsiteX1" fmla="*/ 2468938 w 2494046"/>
              <a:gd name="connsiteY1" fmla="*/ 4967 h 334115"/>
              <a:gd name="connsiteX2" fmla="*/ 1553710 w 2494046"/>
              <a:gd name="connsiteY2" fmla="*/ 4967 h 334115"/>
              <a:gd name="connsiteX3" fmla="*/ 1549082 w 2494046"/>
              <a:gd name="connsiteY3" fmla="*/ 4626 h 334115"/>
              <a:gd name="connsiteX4" fmla="*/ 1547856 w 2494046"/>
              <a:gd name="connsiteY4" fmla="*/ 4422 h 334115"/>
              <a:gd name="connsiteX5" fmla="*/ 1544387 w 2494046"/>
              <a:gd name="connsiteY5" fmla="*/ 3742 h 334115"/>
              <a:gd name="connsiteX6" fmla="*/ 1543297 w 2494046"/>
              <a:gd name="connsiteY6" fmla="*/ 3470 h 334115"/>
              <a:gd name="connsiteX7" fmla="*/ 1539011 w 2494046"/>
              <a:gd name="connsiteY7" fmla="*/ 2041 h 334115"/>
              <a:gd name="connsiteX8" fmla="*/ 1539011 w 2494046"/>
              <a:gd name="connsiteY8" fmla="*/ 2041 h 334115"/>
              <a:gd name="connsiteX9" fmla="*/ 1534861 w 2494046"/>
              <a:gd name="connsiteY9" fmla="*/ 0 h 334115"/>
              <a:gd name="connsiteX10" fmla="*/ 192913 w 2494046"/>
              <a:gd name="connsiteY10" fmla="*/ 0 h 334115"/>
              <a:gd name="connsiteX11" fmla="*/ 0 w 2494046"/>
              <a:gd name="connsiteY11" fmla="*/ 334116 h 334115"/>
              <a:gd name="connsiteX12" fmla="*/ 2328827 w 2494046"/>
              <a:gd name="connsiteY12" fmla="*/ 334116 h 334115"/>
              <a:gd name="connsiteX13" fmla="*/ 2494046 w 2494046"/>
              <a:gd name="connsiteY13" fmla="*/ 47964 h 33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94046" h="334115">
                <a:moveTo>
                  <a:pt x="2494046" y="47896"/>
                </a:moveTo>
                <a:lnTo>
                  <a:pt x="2468938" y="4967"/>
                </a:lnTo>
                <a:lnTo>
                  <a:pt x="1553710" y="4967"/>
                </a:lnTo>
                <a:cubicBezTo>
                  <a:pt x="1552145" y="4967"/>
                  <a:pt x="1550580" y="4830"/>
                  <a:pt x="1549082" y="4626"/>
                </a:cubicBezTo>
                <a:cubicBezTo>
                  <a:pt x="1548673" y="4626"/>
                  <a:pt x="1548264" y="4490"/>
                  <a:pt x="1547856" y="4422"/>
                </a:cubicBezTo>
                <a:cubicBezTo>
                  <a:pt x="1546699" y="4218"/>
                  <a:pt x="1545543" y="4014"/>
                  <a:pt x="1544387" y="3742"/>
                </a:cubicBezTo>
                <a:cubicBezTo>
                  <a:pt x="1544048" y="3674"/>
                  <a:pt x="1543639" y="3538"/>
                  <a:pt x="1543297" y="3470"/>
                </a:cubicBezTo>
                <a:cubicBezTo>
                  <a:pt x="1541868" y="3061"/>
                  <a:pt x="1540440" y="2585"/>
                  <a:pt x="1539011" y="2041"/>
                </a:cubicBezTo>
                <a:cubicBezTo>
                  <a:pt x="1539011" y="2041"/>
                  <a:pt x="1539011" y="2041"/>
                  <a:pt x="1539011" y="2041"/>
                </a:cubicBezTo>
                <a:cubicBezTo>
                  <a:pt x="1537582" y="1429"/>
                  <a:pt x="1536220" y="748"/>
                  <a:pt x="1534861" y="0"/>
                </a:cubicBezTo>
                <a:cubicBezTo>
                  <a:pt x="1534861" y="0"/>
                  <a:pt x="1087521" y="0"/>
                  <a:pt x="192913" y="0"/>
                </a:cubicBezTo>
                <a:lnTo>
                  <a:pt x="0" y="334116"/>
                </a:lnTo>
                <a:lnTo>
                  <a:pt x="2328827" y="334116"/>
                </a:lnTo>
                <a:lnTo>
                  <a:pt x="2494046" y="47964"/>
                </a:ln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0843FE3-B0C5-C54C-74A7-F6A7919CDA0E}"/>
              </a:ext>
            </a:extLst>
          </p:cNvPr>
          <p:cNvSpPr txBox="1"/>
          <p:nvPr/>
        </p:nvSpPr>
        <p:spPr>
          <a:xfrm>
            <a:off x="10321683" y="451678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5"/>
                </a:solidFill>
              </a:rPr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2A2CD8-6CCB-FDB5-C302-C9A301B419AE}"/>
              </a:ext>
            </a:extLst>
          </p:cNvPr>
          <p:cNvSpPr txBox="1"/>
          <p:nvPr/>
        </p:nvSpPr>
        <p:spPr>
          <a:xfrm>
            <a:off x="1864357" y="3613474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1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4CA11A-C708-66F0-24FD-2F78F3FBF6D4}"/>
              </a:ext>
            </a:extLst>
          </p:cNvPr>
          <p:cNvSpPr txBox="1"/>
          <p:nvPr/>
        </p:nvSpPr>
        <p:spPr>
          <a:xfrm>
            <a:off x="9147922" y="2619651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4"/>
                </a:solidFill>
              </a:rPr>
              <a:t>03</a:t>
            </a:r>
          </a:p>
        </p:txBody>
      </p:sp>
      <p:pic>
        <p:nvPicPr>
          <p:cNvPr id="6" name="Graphic 15" descr="Gears with solid fill">
            <a:extLst>
              <a:ext uri="{FF2B5EF4-FFF2-40B4-BE49-F238E27FC236}">
                <a16:creationId xmlns:a16="http://schemas.microsoft.com/office/drawing/2014/main" id="{7197A806-AB08-D29B-7E37-3F08908A3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5049" y="3814600"/>
            <a:ext cx="480935" cy="480935"/>
          </a:xfrm>
          <a:prstGeom prst="rect">
            <a:avLst/>
          </a:prstGeom>
        </p:spPr>
      </p:pic>
      <p:pic>
        <p:nvPicPr>
          <p:cNvPr id="7" name="Graphic 17" descr="Lightbulb with solid fill">
            <a:extLst>
              <a:ext uri="{FF2B5EF4-FFF2-40B4-BE49-F238E27FC236}">
                <a16:creationId xmlns:a16="http://schemas.microsoft.com/office/drawing/2014/main" id="{CB9A7C27-1E16-FA98-3D28-B63C2A1872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02412" y="4665203"/>
            <a:ext cx="480935" cy="480935"/>
          </a:xfrm>
          <a:prstGeom prst="rect">
            <a:avLst/>
          </a:prstGeom>
        </p:spPr>
      </p:pic>
      <p:pic>
        <p:nvPicPr>
          <p:cNvPr id="8" name="Graphic 18" descr="Research with solid fill">
            <a:extLst>
              <a:ext uri="{FF2B5EF4-FFF2-40B4-BE49-F238E27FC236}">
                <a16:creationId xmlns:a16="http://schemas.microsoft.com/office/drawing/2014/main" id="{438C72EB-2B33-BA6E-2645-8003ABB893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6765" y="2902427"/>
            <a:ext cx="480935" cy="480935"/>
          </a:xfrm>
          <a:prstGeom prst="rect">
            <a:avLst/>
          </a:prstGeom>
        </p:spPr>
      </p:pic>
      <p:sp>
        <p:nvSpPr>
          <p:cNvPr id="10" name="TextBox 25">
            <a:extLst>
              <a:ext uri="{FF2B5EF4-FFF2-40B4-BE49-F238E27FC236}">
                <a16:creationId xmlns:a16="http://schemas.microsoft.com/office/drawing/2014/main" id="{9AD8E6A5-1BAB-7C7D-61C1-AE512D0AD8DE}"/>
              </a:ext>
            </a:extLst>
          </p:cNvPr>
          <p:cNvSpPr txBox="1"/>
          <p:nvPr/>
        </p:nvSpPr>
        <p:spPr>
          <a:xfrm>
            <a:off x="2482835" y="3613474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B2EF0201-8D8B-BD2D-7263-8980D40E50F2}"/>
              </a:ext>
            </a:extLst>
          </p:cNvPr>
          <p:cNvSpPr txBox="1"/>
          <p:nvPr/>
        </p:nvSpPr>
        <p:spPr>
          <a:xfrm>
            <a:off x="3135560" y="3659640"/>
            <a:ext cx="3655845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mauri. 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3719A17-5BE7-B15A-9E7D-B7CADCED1804}"/>
              </a:ext>
            </a:extLst>
          </p:cNvPr>
          <p:cNvCxnSpPr>
            <a:cxnSpLocks/>
          </p:cNvCxnSpPr>
          <p:nvPr/>
        </p:nvCxnSpPr>
        <p:spPr>
          <a:xfrm>
            <a:off x="3034547" y="3632577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5">
            <a:extLst>
              <a:ext uri="{FF2B5EF4-FFF2-40B4-BE49-F238E27FC236}">
                <a16:creationId xmlns:a16="http://schemas.microsoft.com/office/drawing/2014/main" id="{27DC787A-7935-D24F-A967-965787F6E779}"/>
              </a:ext>
            </a:extLst>
          </p:cNvPr>
          <p:cNvSpPr txBox="1"/>
          <p:nvPr/>
        </p:nvSpPr>
        <p:spPr>
          <a:xfrm>
            <a:off x="8403370" y="2619651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b="1" noProof="1"/>
              <a:t>Lorem Ipsum</a:t>
            </a:r>
          </a:p>
        </p:txBody>
      </p:sp>
      <p:sp>
        <p:nvSpPr>
          <p:cNvPr id="29" name="TextBox 26">
            <a:extLst>
              <a:ext uri="{FF2B5EF4-FFF2-40B4-BE49-F238E27FC236}">
                <a16:creationId xmlns:a16="http://schemas.microsoft.com/office/drawing/2014/main" id="{BAF98330-8F4D-D6BE-873C-B573B0F6BE5D}"/>
              </a:ext>
            </a:extLst>
          </p:cNvPr>
          <p:cNvSpPr txBox="1"/>
          <p:nvPr/>
        </p:nvSpPr>
        <p:spPr>
          <a:xfrm>
            <a:off x="5818540" y="2665817"/>
            <a:ext cx="2563664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tempor.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94D5143-D073-6023-98BD-429DCFF4AD58}"/>
              </a:ext>
            </a:extLst>
          </p:cNvPr>
          <p:cNvCxnSpPr>
            <a:cxnSpLocks/>
          </p:cNvCxnSpPr>
          <p:nvPr/>
        </p:nvCxnSpPr>
        <p:spPr>
          <a:xfrm>
            <a:off x="8494212" y="2638754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25">
            <a:extLst>
              <a:ext uri="{FF2B5EF4-FFF2-40B4-BE49-F238E27FC236}">
                <a16:creationId xmlns:a16="http://schemas.microsoft.com/office/drawing/2014/main" id="{7C89D4F4-205C-892B-8221-04B415075844}"/>
              </a:ext>
            </a:extLst>
          </p:cNvPr>
          <p:cNvSpPr txBox="1"/>
          <p:nvPr/>
        </p:nvSpPr>
        <p:spPr>
          <a:xfrm>
            <a:off x="9604489" y="4516780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b="1" noProof="1"/>
              <a:t>Lorem Ipsum</a:t>
            </a:r>
          </a:p>
        </p:txBody>
      </p:sp>
      <p:sp>
        <p:nvSpPr>
          <p:cNvPr id="33" name="TextBox 26">
            <a:extLst>
              <a:ext uri="{FF2B5EF4-FFF2-40B4-BE49-F238E27FC236}">
                <a16:creationId xmlns:a16="http://schemas.microsoft.com/office/drawing/2014/main" id="{0CE74F95-38C6-E755-1E83-62FE79E02B64}"/>
              </a:ext>
            </a:extLst>
          </p:cNvPr>
          <p:cNvSpPr txBox="1"/>
          <p:nvPr/>
        </p:nvSpPr>
        <p:spPr>
          <a:xfrm>
            <a:off x="4866734" y="4562946"/>
            <a:ext cx="4716589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2EF147B1-EC98-B992-C0EF-A60500BC4965}"/>
              </a:ext>
            </a:extLst>
          </p:cNvPr>
          <p:cNvCxnSpPr>
            <a:cxnSpLocks/>
          </p:cNvCxnSpPr>
          <p:nvPr/>
        </p:nvCxnSpPr>
        <p:spPr>
          <a:xfrm>
            <a:off x="9695331" y="4535883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Graphic 31" descr="Trophy">
            <a:extLst>
              <a:ext uri="{FF2B5EF4-FFF2-40B4-BE49-F238E27FC236}">
                <a16:creationId xmlns:a16="http://schemas.microsoft.com/office/drawing/2014/main" id="{0A1048B7-1621-C5E0-013E-1BBE2A5B7B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8822" y="1825081"/>
            <a:ext cx="534356" cy="53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4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36C60-4CE1-BCD7-E490-41F5329B9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A115F-CF57-B873-6F71-9CA672060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Triangular Step Pyramid – Slide Template</a:t>
            </a:r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5D187DAC-3944-C394-C680-3E5701872036}"/>
              </a:ext>
            </a:extLst>
          </p:cNvPr>
          <p:cNvSpPr/>
          <p:nvPr/>
        </p:nvSpPr>
        <p:spPr>
          <a:xfrm>
            <a:off x="5393728" y="1537023"/>
            <a:ext cx="1214020" cy="1254399"/>
          </a:xfrm>
          <a:custGeom>
            <a:avLst/>
            <a:gdLst>
              <a:gd name="connsiteX0" fmla="*/ 539744 w 545189"/>
              <a:gd name="connsiteY0" fmla="*/ 382556 h 563322"/>
              <a:gd name="connsiteX1" fmla="*/ 540086 w 545189"/>
              <a:gd name="connsiteY1" fmla="*/ 382012 h 563322"/>
              <a:gd name="connsiteX2" fmla="*/ 540223 w 545189"/>
              <a:gd name="connsiteY2" fmla="*/ 381739 h 563322"/>
              <a:gd name="connsiteX3" fmla="*/ 542329 w 545189"/>
              <a:gd name="connsiteY3" fmla="*/ 377521 h 563322"/>
              <a:gd name="connsiteX4" fmla="*/ 542399 w 545189"/>
              <a:gd name="connsiteY4" fmla="*/ 377249 h 563322"/>
              <a:gd name="connsiteX5" fmla="*/ 543761 w 545189"/>
              <a:gd name="connsiteY5" fmla="*/ 373167 h 563322"/>
              <a:gd name="connsiteX6" fmla="*/ 544030 w 545189"/>
              <a:gd name="connsiteY6" fmla="*/ 372011 h 563322"/>
              <a:gd name="connsiteX7" fmla="*/ 544711 w 545189"/>
              <a:gd name="connsiteY7" fmla="*/ 368541 h 563322"/>
              <a:gd name="connsiteX8" fmla="*/ 544917 w 545189"/>
              <a:gd name="connsiteY8" fmla="*/ 367384 h 563322"/>
              <a:gd name="connsiteX9" fmla="*/ 545190 w 545189"/>
              <a:gd name="connsiteY9" fmla="*/ 362826 h 563322"/>
              <a:gd name="connsiteX10" fmla="*/ 544917 w 545189"/>
              <a:gd name="connsiteY10" fmla="*/ 358268 h 563322"/>
              <a:gd name="connsiteX11" fmla="*/ 544711 w 545189"/>
              <a:gd name="connsiteY11" fmla="*/ 357111 h 563322"/>
              <a:gd name="connsiteX12" fmla="*/ 544030 w 545189"/>
              <a:gd name="connsiteY12" fmla="*/ 353641 h 563322"/>
              <a:gd name="connsiteX13" fmla="*/ 543761 w 545189"/>
              <a:gd name="connsiteY13" fmla="*/ 352485 h 563322"/>
              <a:gd name="connsiteX14" fmla="*/ 542399 w 545189"/>
              <a:gd name="connsiteY14" fmla="*/ 348403 h 563322"/>
              <a:gd name="connsiteX15" fmla="*/ 542329 w 545189"/>
              <a:gd name="connsiteY15" fmla="*/ 348131 h 563322"/>
              <a:gd name="connsiteX16" fmla="*/ 540223 w 545189"/>
              <a:gd name="connsiteY16" fmla="*/ 343912 h 563322"/>
              <a:gd name="connsiteX17" fmla="*/ 540086 w 545189"/>
              <a:gd name="connsiteY17" fmla="*/ 343640 h 563322"/>
              <a:gd name="connsiteX18" fmla="*/ 352686 w 545189"/>
              <a:gd name="connsiteY18" fmla="*/ 19118 h 563322"/>
              <a:gd name="connsiteX19" fmla="*/ 319546 w 545189"/>
              <a:gd name="connsiteY19" fmla="*/ 0 h 563322"/>
              <a:gd name="connsiteX20" fmla="*/ 286406 w 545189"/>
              <a:gd name="connsiteY20" fmla="*/ 19118 h 563322"/>
              <a:gd name="connsiteX21" fmla="*/ 99075 w 545189"/>
              <a:gd name="connsiteY21" fmla="*/ 343572 h 563322"/>
              <a:gd name="connsiteX22" fmla="*/ 99075 w 545189"/>
              <a:gd name="connsiteY22" fmla="*/ 343572 h 563322"/>
              <a:gd name="connsiteX23" fmla="*/ 5169 w 545189"/>
              <a:gd name="connsiteY23" fmla="*/ 505834 h 563322"/>
              <a:gd name="connsiteX24" fmla="*/ 19121 w 545189"/>
              <a:gd name="connsiteY24" fmla="*/ 558152 h 563322"/>
              <a:gd name="connsiteX25" fmla="*/ 38242 w 545189"/>
              <a:gd name="connsiteY25" fmla="*/ 563323 h 563322"/>
              <a:gd name="connsiteX26" fmla="*/ 71378 w 545189"/>
              <a:gd name="connsiteY26" fmla="*/ 544205 h 563322"/>
              <a:gd name="connsiteX27" fmla="*/ 154260 w 545189"/>
              <a:gd name="connsiteY27" fmla="*/ 401061 h 563322"/>
              <a:gd name="connsiteX28" fmla="*/ 506947 w 545189"/>
              <a:gd name="connsiteY28" fmla="*/ 401061 h 563322"/>
              <a:gd name="connsiteX29" fmla="*/ 511572 w 545189"/>
              <a:gd name="connsiteY29" fmla="*/ 400721 h 563322"/>
              <a:gd name="connsiteX30" fmla="*/ 512798 w 545189"/>
              <a:gd name="connsiteY30" fmla="*/ 400517 h 563322"/>
              <a:gd name="connsiteX31" fmla="*/ 516270 w 545189"/>
              <a:gd name="connsiteY31" fmla="*/ 399837 h 563322"/>
              <a:gd name="connsiteX32" fmla="*/ 517356 w 545189"/>
              <a:gd name="connsiteY32" fmla="*/ 399564 h 563322"/>
              <a:gd name="connsiteX33" fmla="*/ 521646 w 545189"/>
              <a:gd name="connsiteY33" fmla="*/ 398136 h 563322"/>
              <a:gd name="connsiteX34" fmla="*/ 521646 w 545189"/>
              <a:gd name="connsiteY34" fmla="*/ 398136 h 563322"/>
              <a:gd name="connsiteX35" fmla="*/ 525796 w 545189"/>
              <a:gd name="connsiteY35" fmla="*/ 396095 h 563322"/>
              <a:gd name="connsiteX36" fmla="*/ 526680 w 545189"/>
              <a:gd name="connsiteY36" fmla="*/ 395550 h 563322"/>
              <a:gd name="connsiteX37" fmla="*/ 529673 w 545189"/>
              <a:gd name="connsiteY37" fmla="*/ 393578 h 563322"/>
              <a:gd name="connsiteX38" fmla="*/ 530627 w 545189"/>
              <a:gd name="connsiteY38" fmla="*/ 392829 h 563322"/>
              <a:gd name="connsiteX39" fmla="*/ 533823 w 545189"/>
              <a:gd name="connsiteY39" fmla="*/ 390040 h 563322"/>
              <a:gd name="connsiteX40" fmla="*/ 533959 w 545189"/>
              <a:gd name="connsiteY40" fmla="*/ 389904 h 563322"/>
              <a:gd name="connsiteX41" fmla="*/ 536956 w 545189"/>
              <a:gd name="connsiteY41" fmla="*/ 386502 h 563322"/>
              <a:gd name="connsiteX42" fmla="*/ 537634 w 545189"/>
              <a:gd name="connsiteY42" fmla="*/ 385549 h 563322"/>
              <a:gd name="connsiteX43" fmla="*/ 539678 w 545189"/>
              <a:gd name="connsiteY43" fmla="*/ 382488 h 563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45189" h="563322">
                <a:moveTo>
                  <a:pt x="539744" y="382556"/>
                </a:moveTo>
                <a:cubicBezTo>
                  <a:pt x="539744" y="382556"/>
                  <a:pt x="540017" y="382216"/>
                  <a:pt x="540086" y="382012"/>
                </a:cubicBezTo>
                <a:cubicBezTo>
                  <a:pt x="540086" y="381944"/>
                  <a:pt x="540153" y="381808"/>
                  <a:pt x="540223" y="381739"/>
                </a:cubicBezTo>
                <a:cubicBezTo>
                  <a:pt x="540970" y="380379"/>
                  <a:pt x="541718" y="378950"/>
                  <a:pt x="542329" y="377521"/>
                </a:cubicBezTo>
                <a:cubicBezTo>
                  <a:pt x="542329" y="377453"/>
                  <a:pt x="542329" y="377317"/>
                  <a:pt x="542399" y="377249"/>
                </a:cubicBezTo>
                <a:cubicBezTo>
                  <a:pt x="542944" y="375957"/>
                  <a:pt x="543352" y="374596"/>
                  <a:pt x="543761" y="373167"/>
                </a:cubicBezTo>
                <a:cubicBezTo>
                  <a:pt x="543894" y="372759"/>
                  <a:pt x="543964" y="372419"/>
                  <a:pt x="544030" y="372011"/>
                </a:cubicBezTo>
                <a:cubicBezTo>
                  <a:pt x="544303" y="370854"/>
                  <a:pt x="544509" y="369697"/>
                  <a:pt x="544711" y="368541"/>
                </a:cubicBezTo>
                <a:cubicBezTo>
                  <a:pt x="544711" y="368133"/>
                  <a:pt x="544848" y="367793"/>
                  <a:pt x="544917" y="367384"/>
                </a:cubicBezTo>
                <a:cubicBezTo>
                  <a:pt x="545120" y="365888"/>
                  <a:pt x="545190" y="364391"/>
                  <a:pt x="545190" y="362826"/>
                </a:cubicBezTo>
                <a:cubicBezTo>
                  <a:pt x="545190" y="361261"/>
                  <a:pt x="545054" y="359765"/>
                  <a:pt x="544917" y="358268"/>
                </a:cubicBezTo>
                <a:cubicBezTo>
                  <a:pt x="544917" y="357860"/>
                  <a:pt x="544781" y="357519"/>
                  <a:pt x="544711" y="357111"/>
                </a:cubicBezTo>
                <a:cubicBezTo>
                  <a:pt x="544509" y="355955"/>
                  <a:pt x="544303" y="354798"/>
                  <a:pt x="544030" y="353641"/>
                </a:cubicBezTo>
                <a:cubicBezTo>
                  <a:pt x="543964" y="353233"/>
                  <a:pt x="543828" y="352893"/>
                  <a:pt x="543761" y="352485"/>
                </a:cubicBezTo>
                <a:cubicBezTo>
                  <a:pt x="543352" y="351124"/>
                  <a:pt x="542944" y="349763"/>
                  <a:pt x="542399" y="348403"/>
                </a:cubicBezTo>
                <a:cubicBezTo>
                  <a:pt x="542399" y="348335"/>
                  <a:pt x="542399" y="348199"/>
                  <a:pt x="542329" y="348131"/>
                </a:cubicBezTo>
                <a:cubicBezTo>
                  <a:pt x="541718" y="346702"/>
                  <a:pt x="541037" y="345273"/>
                  <a:pt x="540223" y="343912"/>
                </a:cubicBezTo>
                <a:cubicBezTo>
                  <a:pt x="540223" y="343844"/>
                  <a:pt x="540153" y="343708"/>
                  <a:pt x="540086" y="343640"/>
                </a:cubicBezTo>
                <a:lnTo>
                  <a:pt x="352686" y="19118"/>
                </a:lnTo>
                <a:cubicBezTo>
                  <a:pt x="345811" y="7280"/>
                  <a:pt x="333222" y="0"/>
                  <a:pt x="319546" y="0"/>
                </a:cubicBezTo>
                <a:cubicBezTo>
                  <a:pt x="305867" y="0"/>
                  <a:pt x="293211" y="7280"/>
                  <a:pt x="286406" y="19118"/>
                </a:cubicBezTo>
                <a:lnTo>
                  <a:pt x="99075" y="343572"/>
                </a:lnTo>
                <a:cubicBezTo>
                  <a:pt x="99075" y="343572"/>
                  <a:pt x="99075" y="343572"/>
                  <a:pt x="99075" y="343572"/>
                </a:cubicBezTo>
                <a:lnTo>
                  <a:pt x="5169" y="505834"/>
                </a:lnTo>
                <a:cubicBezTo>
                  <a:pt x="-5447" y="524135"/>
                  <a:pt x="816" y="547539"/>
                  <a:pt x="19121" y="558152"/>
                </a:cubicBezTo>
                <a:cubicBezTo>
                  <a:pt x="25174" y="561622"/>
                  <a:pt x="31776" y="563323"/>
                  <a:pt x="38242" y="563323"/>
                </a:cubicBezTo>
                <a:cubicBezTo>
                  <a:pt x="51443" y="563323"/>
                  <a:pt x="64301" y="556451"/>
                  <a:pt x="71378" y="544205"/>
                </a:cubicBezTo>
                <a:lnTo>
                  <a:pt x="154260" y="401061"/>
                </a:lnTo>
                <a:lnTo>
                  <a:pt x="506947" y="401061"/>
                </a:lnTo>
                <a:cubicBezTo>
                  <a:pt x="508512" y="401061"/>
                  <a:pt x="510077" y="400925"/>
                  <a:pt x="511572" y="400721"/>
                </a:cubicBezTo>
                <a:cubicBezTo>
                  <a:pt x="511980" y="400721"/>
                  <a:pt x="512389" y="400585"/>
                  <a:pt x="512798" y="400517"/>
                </a:cubicBezTo>
                <a:cubicBezTo>
                  <a:pt x="513954" y="400313"/>
                  <a:pt x="515110" y="400109"/>
                  <a:pt x="516270" y="399837"/>
                </a:cubicBezTo>
                <a:cubicBezTo>
                  <a:pt x="516609" y="399769"/>
                  <a:pt x="517018" y="399632"/>
                  <a:pt x="517356" y="399564"/>
                </a:cubicBezTo>
                <a:cubicBezTo>
                  <a:pt x="518785" y="399156"/>
                  <a:pt x="520214" y="398680"/>
                  <a:pt x="521646" y="398136"/>
                </a:cubicBezTo>
                <a:cubicBezTo>
                  <a:pt x="521646" y="398136"/>
                  <a:pt x="521646" y="398136"/>
                  <a:pt x="521646" y="398136"/>
                </a:cubicBezTo>
                <a:cubicBezTo>
                  <a:pt x="523075" y="397523"/>
                  <a:pt x="524434" y="396843"/>
                  <a:pt x="525796" y="396095"/>
                </a:cubicBezTo>
                <a:cubicBezTo>
                  <a:pt x="526068" y="395959"/>
                  <a:pt x="526341" y="395754"/>
                  <a:pt x="526680" y="395550"/>
                </a:cubicBezTo>
                <a:cubicBezTo>
                  <a:pt x="527700" y="394938"/>
                  <a:pt x="528653" y="394258"/>
                  <a:pt x="529673" y="393578"/>
                </a:cubicBezTo>
                <a:cubicBezTo>
                  <a:pt x="530016" y="393305"/>
                  <a:pt x="530354" y="393101"/>
                  <a:pt x="530627" y="392829"/>
                </a:cubicBezTo>
                <a:cubicBezTo>
                  <a:pt x="531717" y="391945"/>
                  <a:pt x="532803" y="390992"/>
                  <a:pt x="533823" y="390040"/>
                </a:cubicBezTo>
                <a:cubicBezTo>
                  <a:pt x="533823" y="390040"/>
                  <a:pt x="533959" y="389972"/>
                  <a:pt x="533959" y="389904"/>
                </a:cubicBezTo>
                <a:cubicBezTo>
                  <a:pt x="535049" y="388815"/>
                  <a:pt x="536003" y="387726"/>
                  <a:pt x="536956" y="386502"/>
                </a:cubicBezTo>
                <a:cubicBezTo>
                  <a:pt x="537226" y="386162"/>
                  <a:pt x="537432" y="385890"/>
                  <a:pt x="537634" y="385549"/>
                </a:cubicBezTo>
                <a:cubicBezTo>
                  <a:pt x="538385" y="384529"/>
                  <a:pt x="539063" y="383508"/>
                  <a:pt x="539678" y="382488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6C032BE2-CE79-41CD-92C3-5FC22D14D972}"/>
              </a:ext>
            </a:extLst>
          </p:cNvPr>
          <p:cNvSpPr/>
          <p:nvPr/>
        </p:nvSpPr>
        <p:spPr>
          <a:xfrm>
            <a:off x="4976573" y="2621291"/>
            <a:ext cx="2362582" cy="1073964"/>
          </a:xfrm>
          <a:custGeom>
            <a:avLst/>
            <a:gdLst>
              <a:gd name="connsiteX0" fmla="*/ 1055813 w 1060982"/>
              <a:gd name="connsiteY0" fmla="*/ 424533 h 482293"/>
              <a:gd name="connsiteX1" fmla="*/ 1008453 w 1060982"/>
              <a:gd name="connsiteY1" fmla="*/ 343436 h 482293"/>
              <a:gd name="connsiteX2" fmla="*/ 975383 w 1060982"/>
              <a:gd name="connsiteY2" fmla="*/ 324455 h 482293"/>
              <a:gd name="connsiteX3" fmla="*/ 435093 w 1060982"/>
              <a:gd name="connsiteY3" fmla="*/ 324455 h 482293"/>
              <a:gd name="connsiteX4" fmla="*/ 258783 w 1060982"/>
              <a:gd name="connsiteY4" fmla="*/ 19118 h 482293"/>
              <a:gd name="connsiteX5" fmla="*/ 225644 w 1060982"/>
              <a:gd name="connsiteY5" fmla="*/ 0 h 482293"/>
              <a:gd name="connsiteX6" fmla="*/ 192504 w 1060982"/>
              <a:gd name="connsiteY6" fmla="*/ 19118 h 482293"/>
              <a:gd name="connsiteX7" fmla="*/ 5103 w 1060982"/>
              <a:gd name="connsiteY7" fmla="*/ 343640 h 482293"/>
              <a:gd name="connsiteX8" fmla="*/ 4967 w 1060982"/>
              <a:gd name="connsiteY8" fmla="*/ 343912 h 482293"/>
              <a:gd name="connsiteX9" fmla="*/ 2861 w 1060982"/>
              <a:gd name="connsiteY9" fmla="*/ 348131 h 482293"/>
              <a:gd name="connsiteX10" fmla="*/ 2791 w 1060982"/>
              <a:gd name="connsiteY10" fmla="*/ 348403 h 482293"/>
              <a:gd name="connsiteX11" fmla="*/ 1429 w 1060982"/>
              <a:gd name="connsiteY11" fmla="*/ 352485 h 482293"/>
              <a:gd name="connsiteX12" fmla="*/ 1160 w 1060982"/>
              <a:gd name="connsiteY12" fmla="*/ 353641 h 482293"/>
              <a:gd name="connsiteX13" fmla="*/ 478 w 1060982"/>
              <a:gd name="connsiteY13" fmla="*/ 357111 h 482293"/>
              <a:gd name="connsiteX14" fmla="*/ 272 w 1060982"/>
              <a:gd name="connsiteY14" fmla="*/ 358268 h 482293"/>
              <a:gd name="connsiteX15" fmla="*/ 0 w 1060982"/>
              <a:gd name="connsiteY15" fmla="*/ 362826 h 482293"/>
              <a:gd name="connsiteX16" fmla="*/ 272 w 1060982"/>
              <a:gd name="connsiteY16" fmla="*/ 367384 h 482293"/>
              <a:gd name="connsiteX17" fmla="*/ 478 w 1060982"/>
              <a:gd name="connsiteY17" fmla="*/ 368541 h 482293"/>
              <a:gd name="connsiteX18" fmla="*/ 1160 w 1060982"/>
              <a:gd name="connsiteY18" fmla="*/ 372011 h 482293"/>
              <a:gd name="connsiteX19" fmla="*/ 1429 w 1060982"/>
              <a:gd name="connsiteY19" fmla="*/ 373167 h 482293"/>
              <a:gd name="connsiteX20" fmla="*/ 2791 w 1060982"/>
              <a:gd name="connsiteY20" fmla="*/ 377249 h 482293"/>
              <a:gd name="connsiteX21" fmla="*/ 2861 w 1060982"/>
              <a:gd name="connsiteY21" fmla="*/ 377521 h 482293"/>
              <a:gd name="connsiteX22" fmla="*/ 4967 w 1060982"/>
              <a:gd name="connsiteY22" fmla="*/ 381739 h 482293"/>
              <a:gd name="connsiteX23" fmla="*/ 5103 w 1060982"/>
              <a:gd name="connsiteY23" fmla="*/ 382012 h 482293"/>
              <a:gd name="connsiteX24" fmla="*/ 5446 w 1060982"/>
              <a:gd name="connsiteY24" fmla="*/ 382556 h 482293"/>
              <a:gd name="connsiteX25" fmla="*/ 7486 w 1060982"/>
              <a:gd name="connsiteY25" fmla="*/ 385617 h 482293"/>
              <a:gd name="connsiteX26" fmla="*/ 8167 w 1060982"/>
              <a:gd name="connsiteY26" fmla="*/ 386570 h 482293"/>
              <a:gd name="connsiteX27" fmla="*/ 11161 w 1060982"/>
              <a:gd name="connsiteY27" fmla="*/ 389971 h 482293"/>
              <a:gd name="connsiteX28" fmla="*/ 11297 w 1060982"/>
              <a:gd name="connsiteY28" fmla="*/ 390108 h 482293"/>
              <a:gd name="connsiteX29" fmla="*/ 14496 w 1060982"/>
              <a:gd name="connsiteY29" fmla="*/ 392897 h 482293"/>
              <a:gd name="connsiteX30" fmla="*/ 15447 w 1060982"/>
              <a:gd name="connsiteY30" fmla="*/ 393645 h 482293"/>
              <a:gd name="connsiteX31" fmla="*/ 18440 w 1060982"/>
              <a:gd name="connsiteY31" fmla="*/ 395618 h 482293"/>
              <a:gd name="connsiteX32" fmla="*/ 19328 w 1060982"/>
              <a:gd name="connsiteY32" fmla="*/ 396163 h 482293"/>
              <a:gd name="connsiteX33" fmla="*/ 23477 w 1060982"/>
              <a:gd name="connsiteY33" fmla="*/ 398204 h 482293"/>
              <a:gd name="connsiteX34" fmla="*/ 23477 w 1060982"/>
              <a:gd name="connsiteY34" fmla="*/ 398204 h 482293"/>
              <a:gd name="connsiteX35" fmla="*/ 27764 w 1060982"/>
              <a:gd name="connsiteY35" fmla="*/ 399632 h 482293"/>
              <a:gd name="connsiteX36" fmla="*/ 28853 w 1060982"/>
              <a:gd name="connsiteY36" fmla="*/ 399905 h 482293"/>
              <a:gd name="connsiteX37" fmla="*/ 32322 w 1060982"/>
              <a:gd name="connsiteY37" fmla="*/ 400585 h 482293"/>
              <a:gd name="connsiteX38" fmla="*/ 33548 w 1060982"/>
              <a:gd name="connsiteY38" fmla="*/ 400789 h 482293"/>
              <a:gd name="connsiteX39" fmla="*/ 38177 w 1060982"/>
              <a:gd name="connsiteY39" fmla="*/ 401129 h 482293"/>
              <a:gd name="connsiteX40" fmla="*/ 953404 w 1060982"/>
              <a:gd name="connsiteY40" fmla="*/ 401129 h 482293"/>
              <a:gd name="connsiteX41" fmla="*/ 989674 w 1060982"/>
              <a:gd name="connsiteY41" fmla="*/ 463312 h 482293"/>
              <a:gd name="connsiteX42" fmla="*/ 1022743 w 1060982"/>
              <a:gd name="connsiteY42" fmla="*/ 482294 h 482293"/>
              <a:gd name="connsiteX43" fmla="*/ 1042001 w 1060982"/>
              <a:gd name="connsiteY43" fmla="*/ 477055 h 482293"/>
              <a:gd name="connsiteX44" fmla="*/ 1055747 w 1060982"/>
              <a:gd name="connsiteY44" fmla="*/ 424737 h 48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60982" h="482293">
                <a:moveTo>
                  <a:pt x="1055813" y="424533"/>
                </a:moveTo>
                <a:lnTo>
                  <a:pt x="1008453" y="343436"/>
                </a:lnTo>
                <a:cubicBezTo>
                  <a:pt x="1001582" y="331666"/>
                  <a:pt x="988992" y="324455"/>
                  <a:pt x="975383" y="324455"/>
                </a:cubicBezTo>
                <a:lnTo>
                  <a:pt x="435093" y="324455"/>
                </a:lnTo>
                <a:lnTo>
                  <a:pt x="258783" y="19118"/>
                </a:lnTo>
                <a:cubicBezTo>
                  <a:pt x="251909" y="7279"/>
                  <a:pt x="239323" y="0"/>
                  <a:pt x="225644" y="0"/>
                </a:cubicBezTo>
                <a:cubicBezTo>
                  <a:pt x="211968" y="0"/>
                  <a:pt x="199309" y="7279"/>
                  <a:pt x="192504" y="19118"/>
                </a:cubicBezTo>
                <a:lnTo>
                  <a:pt x="5103" y="343640"/>
                </a:lnTo>
                <a:cubicBezTo>
                  <a:pt x="5103" y="343640"/>
                  <a:pt x="5037" y="343844"/>
                  <a:pt x="4967" y="343912"/>
                </a:cubicBezTo>
                <a:cubicBezTo>
                  <a:pt x="4220" y="345273"/>
                  <a:pt x="3472" y="346702"/>
                  <a:pt x="2861" y="348131"/>
                </a:cubicBezTo>
                <a:cubicBezTo>
                  <a:pt x="2861" y="348199"/>
                  <a:pt x="2861" y="348335"/>
                  <a:pt x="2791" y="348403"/>
                </a:cubicBezTo>
                <a:cubicBezTo>
                  <a:pt x="2246" y="349695"/>
                  <a:pt x="1837" y="351056"/>
                  <a:pt x="1429" y="352485"/>
                </a:cubicBezTo>
                <a:cubicBezTo>
                  <a:pt x="1296" y="352893"/>
                  <a:pt x="1226" y="353233"/>
                  <a:pt x="1160" y="353641"/>
                </a:cubicBezTo>
                <a:cubicBezTo>
                  <a:pt x="887" y="354798"/>
                  <a:pt x="681" y="355954"/>
                  <a:pt x="478" y="357111"/>
                </a:cubicBezTo>
                <a:cubicBezTo>
                  <a:pt x="478" y="357519"/>
                  <a:pt x="342" y="357859"/>
                  <a:pt x="272" y="358268"/>
                </a:cubicBezTo>
                <a:cubicBezTo>
                  <a:pt x="70" y="359764"/>
                  <a:pt x="0" y="361261"/>
                  <a:pt x="0" y="362826"/>
                </a:cubicBezTo>
                <a:cubicBezTo>
                  <a:pt x="0" y="364391"/>
                  <a:pt x="136" y="365888"/>
                  <a:pt x="272" y="367384"/>
                </a:cubicBezTo>
                <a:cubicBezTo>
                  <a:pt x="272" y="367793"/>
                  <a:pt x="409" y="368133"/>
                  <a:pt x="478" y="368541"/>
                </a:cubicBezTo>
                <a:cubicBezTo>
                  <a:pt x="681" y="369697"/>
                  <a:pt x="887" y="370854"/>
                  <a:pt x="1160" y="372011"/>
                </a:cubicBezTo>
                <a:cubicBezTo>
                  <a:pt x="1226" y="372419"/>
                  <a:pt x="1362" y="372759"/>
                  <a:pt x="1429" y="373167"/>
                </a:cubicBezTo>
                <a:cubicBezTo>
                  <a:pt x="1837" y="374528"/>
                  <a:pt x="2246" y="375889"/>
                  <a:pt x="2791" y="377249"/>
                </a:cubicBezTo>
                <a:cubicBezTo>
                  <a:pt x="2791" y="377317"/>
                  <a:pt x="2791" y="377453"/>
                  <a:pt x="2861" y="377521"/>
                </a:cubicBezTo>
                <a:cubicBezTo>
                  <a:pt x="3472" y="378950"/>
                  <a:pt x="4153" y="380379"/>
                  <a:pt x="4967" y="381739"/>
                </a:cubicBezTo>
                <a:cubicBezTo>
                  <a:pt x="4967" y="381808"/>
                  <a:pt x="5037" y="381944"/>
                  <a:pt x="5103" y="382012"/>
                </a:cubicBezTo>
                <a:cubicBezTo>
                  <a:pt x="5240" y="382216"/>
                  <a:pt x="5376" y="382352"/>
                  <a:pt x="5446" y="382556"/>
                </a:cubicBezTo>
                <a:cubicBezTo>
                  <a:pt x="6057" y="383644"/>
                  <a:pt x="6805" y="384665"/>
                  <a:pt x="7486" y="385617"/>
                </a:cubicBezTo>
                <a:cubicBezTo>
                  <a:pt x="7692" y="385958"/>
                  <a:pt x="7964" y="386230"/>
                  <a:pt x="8167" y="386570"/>
                </a:cubicBezTo>
                <a:cubicBezTo>
                  <a:pt x="9121" y="387726"/>
                  <a:pt x="10071" y="388883"/>
                  <a:pt x="11161" y="389971"/>
                </a:cubicBezTo>
                <a:cubicBezTo>
                  <a:pt x="11161" y="389971"/>
                  <a:pt x="11297" y="390040"/>
                  <a:pt x="11297" y="390108"/>
                </a:cubicBezTo>
                <a:cubicBezTo>
                  <a:pt x="12317" y="391128"/>
                  <a:pt x="13407" y="392013"/>
                  <a:pt x="14496" y="392897"/>
                </a:cubicBezTo>
                <a:cubicBezTo>
                  <a:pt x="14835" y="393169"/>
                  <a:pt x="15174" y="393373"/>
                  <a:pt x="15447" y="393645"/>
                </a:cubicBezTo>
                <a:cubicBezTo>
                  <a:pt x="16400" y="394326"/>
                  <a:pt x="17420" y="395006"/>
                  <a:pt x="18440" y="395618"/>
                </a:cubicBezTo>
                <a:cubicBezTo>
                  <a:pt x="18713" y="395823"/>
                  <a:pt x="18985" y="395959"/>
                  <a:pt x="19328" y="396163"/>
                </a:cubicBezTo>
                <a:cubicBezTo>
                  <a:pt x="20686" y="396911"/>
                  <a:pt x="22049" y="397591"/>
                  <a:pt x="23477" y="398204"/>
                </a:cubicBezTo>
                <a:cubicBezTo>
                  <a:pt x="23477" y="398204"/>
                  <a:pt x="23477" y="398204"/>
                  <a:pt x="23477" y="398204"/>
                </a:cubicBezTo>
                <a:cubicBezTo>
                  <a:pt x="24840" y="398748"/>
                  <a:pt x="26268" y="399224"/>
                  <a:pt x="27764" y="399632"/>
                </a:cubicBezTo>
                <a:cubicBezTo>
                  <a:pt x="28106" y="399768"/>
                  <a:pt x="28514" y="399837"/>
                  <a:pt x="28853" y="399905"/>
                </a:cubicBezTo>
                <a:cubicBezTo>
                  <a:pt x="30010" y="400177"/>
                  <a:pt x="31166" y="400449"/>
                  <a:pt x="32322" y="400585"/>
                </a:cubicBezTo>
                <a:cubicBezTo>
                  <a:pt x="32731" y="400585"/>
                  <a:pt x="33140" y="400721"/>
                  <a:pt x="33548" y="400789"/>
                </a:cubicBezTo>
                <a:cubicBezTo>
                  <a:pt x="35047" y="400993"/>
                  <a:pt x="36612" y="401129"/>
                  <a:pt x="38177" y="401129"/>
                </a:cubicBezTo>
                <a:lnTo>
                  <a:pt x="953404" y="401129"/>
                </a:lnTo>
                <a:lnTo>
                  <a:pt x="989674" y="463312"/>
                </a:lnTo>
                <a:cubicBezTo>
                  <a:pt x="996817" y="475490"/>
                  <a:pt x="1009609" y="482294"/>
                  <a:pt x="1022743" y="482294"/>
                </a:cubicBezTo>
                <a:cubicBezTo>
                  <a:pt x="1029276" y="482294"/>
                  <a:pt x="1035944" y="480593"/>
                  <a:pt x="1042001" y="477055"/>
                </a:cubicBezTo>
                <a:cubicBezTo>
                  <a:pt x="1060235" y="466374"/>
                  <a:pt x="1066429" y="442970"/>
                  <a:pt x="1055747" y="424737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1DE28061-8D88-CBC1-6544-CCC7E913247C}"/>
              </a:ext>
            </a:extLst>
          </p:cNvPr>
          <p:cNvSpPr/>
          <p:nvPr/>
        </p:nvSpPr>
        <p:spPr>
          <a:xfrm>
            <a:off x="4351186" y="3524217"/>
            <a:ext cx="3405271" cy="1073510"/>
          </a:xfrm>
          <a:custGeom>
            <a:avLst/>
            <a:gdLst>
              <a:gd name="connsiteX0" fmla="*/ 1523788 w 1529230"/>
              <a:gd name="connsiteY0" fmla="*/ 382556 h 482089"/>
              <a:gd name="connsiteX1" fmla="*/ 1524127 w 1529230"/>
              <a:gd name="connsiteY1" fmla="*/ 382012 h 482089"/>
              <a:gd name="connsiteX2" fmla="*/ 1524263 w 1529230"/>
              <a:gd name="connsiteY2" fmla="*/ 381740 h 482089"/>
              <a:gd name="connsiteX3" fmla="*/ 1526373 w 1529230"/>
              <a:gd name="connsiteY3" fmla="*/ 377522 h 482089"/>
              <a:gd name="connsiteX4" fmla="*/ 1526443 w 1529230"/>
              <a:gd name="connsiteY4" fmla="*/ 377249 h 482089"/>
              <a:gd name="connsiteX5" fmla="*/ 1527801 w 1529230"/>
              <a:gd name="connsiteY5" fmla="*/ 373167 h 482089"/>
              <a:gd name="connsiteX6" fmla="*/ 1528074 w 1529230"/>
              <a:gd name="connsiteY6" fmla="*/ 372011 h 482089"/>
              <a:gd name="connsiteX7" fmla="*/ 1528755 w 1529230"/>
              <a:gd name="connsiteY7" fmla="*/ 368541 h 482089"/>
              <a:gd name="connsiteX8" fmla="*/ 1528961 w 1529230"/>
              <a:gd name="connsiteY8" fmla="*/ 367384 h 482089"/>
              <a:gd name="connsiteX9" fmla="*/ 1529230 w 1529230"/>
              <a:gd name="connsiteY9" fmla="*/ 362826 h 482089"/>
              <a:gd name="connsiteX10" fmla="*/ 1528961 w 1529230"/>
              <a:gd name="connsiteY10" fmla="*/ 358268 h 482089"/>
              <a:gd name="connsiteX11" fmla="*/ 1528755 w 1529230"/>
              <a:gd name="connsiteY11" fmla="*/ 357111 h 482089"/>
              <a:gd name="connsiteX12" fmla="*/ 1528074 w 1529230"/>
              <a:gd name="connsiteY12" fmla="*/ 353642 h 482089"/>
              <a:gd name="connsiteX13" fmla="*/ 1527801 w 1529230"/>
              <a:gd name="connsiteY13" fmla="*/ 352485 h 482089"/>
              <a:gd name="connsiteX14" fmla="*/ 1526443 w 1529230"/>
              <a:gd name="connsiteY14" fmla="*/ 348403 h 482089"/>
              <a:gd name="connsiteX15" fmla="*/ 1526373 w 1529230"/>
              <a:gd name="connsiteY15" fmla="*/ 348131 h 482089"/>
              <a:gd name="connsiteX16" fmla="*/ 1524263 w 1529230"/>
              <a:gd name="connsiteY16" fmla="*/ 343913 h 482089"/>
              <a:gd name="connsiteX17" fmla="*/ 1524127 w 1529230"/>
              <a:gd name="connsiteY17" fmla="*/ 343640 h 482089"/>
              <a:gd name="connsiteX18" fmla="*/ 1336729 w 1529230"/>
              <a:gd name="connsiteY18" fmla="*/ 19118 h 482089"/>
              <a:gd name="connsiteX19" fmla="*/ 1303590 w 1529230"/>
              <a:gd name="connsiteY19" fmla="*/ 0 h 482089"/>
              <a:gd name="connsiteX20" fmla="*/ 1270450 w 1529230"/>
              <a:gd name="connsiteY20" fmla="*/ 19118 h 482089"/>
              <a:gd name="connsiteX21" fmla="*/ 1094140 w 1529230"/>
              <a:gd name="connsiteY21" fmla="*/ 324455 h 482089"/>
              <a:gd name="connsiteX22" fmla="*/ 85076 w 1529230"/>
              <a:gd name="connsiteY22" fmla="*/ 324455 h 482089"/>
              <a:gd name="connsiteX23" fmla="*/ 51940 w 1529230"/>
              <a:gd name="connsiteY23" fmla="*/ 343572 h 482089"/>
              <a:gd name="connsiteX24" fmla="*/ 5121 w 1529230"/>
              <a:gd name="connsiteY24" fmla="*/ 424669 h 482089"/>
              <a:gd name="connsiteX25" fmla="*/ 19139 w 1529230"/>
              <a:gd name="connsiteY25" fmla="*/ 476987 h 482089"/>
              <a:gd name="connsiteX26" fmla="*/ 38261 w 1529230"/>
              <a:gd name="connsiteY26" fmla="*/ 482090 h 482089"/>
              <a:gd name="connsiteX27" fmla="*/ 71467 w 1529230"/>
              <a:gd name="connsiteY27" fmla="*/ 462972 h 482089"/>
              <a:gd name="connsiteX28" fmla="*/ 107261 w 1529230"/>
              <a:gd name="connsiteY28" fmla="*/ 400993 h 482089"/>
              <a:gd name="connsiteX29" fmla="*/ 1491127 w 1529230"/>
              <a:gd name="connsiteY29" fmla="*/ 400993 h 482089"/>
              <a:gd name="connsiteX30" fmla="*/ 1495752 w 1529230"/>
              <a:gd name="connsiteY30" fmla="*/ 400653 h 482089"/>
              <a:gd name="connsiteX31" fmla="*/ 1496978 w 1529230"/>
              <a:gd name="connsiteY31" fmla="*/ 400449 h 482089"/>
              <a:gd name="connsiteX32" fmla="*/ 1500447 w 1529230"/>
              <a:gd name="connsiteY32" fmla="*/ 399769 h 482089"/>
              <a:gd name="connsiteX33" fmla="*/ 1501536 w 1529230"/>
              <a:gd name="connsiteY33" fmla="*/ 399496 h 482089"/>
              <a:gd name="connsiteX34" fmla="*/ 1505823 w 1529230"/>
              <a:gd name="connsiteY34" fmla="*/ 398068 h 482089"/>
              <a:gd name="connsiteX35" fmla="*/ 1505823 w 1529230"/>
              <a:gd name="connsiteY35" fmla="*/ 398068 h 482089"/>
              <a:gd name="connsiteX36" fmla="*/ 1509976 w 1529230"/>
              <a:gd name="connsiteY36" fmla="*/ 396027 h 482089"/>
              <a:gd name="connsiteX37" fmla="*/ 1510860 w 1529230"/>
              <a:gd name="connsiteY37" fmla="*/ 395482 h 482089"/>
              <a:gd name="connsiteX38" fmla="*/ 1513853 w 1529230"/>
              <a:gd name="connsiteY38" fmla="*/ 393510 h 482089"/>
              <a:gd name="connsiteX39" fmla="*/ 1514807 w 1529230"/>
              <a:gd name="connsiteY39" fmla="*/ 392761 h 482089"/>
              <a:gd name="connsiteX40" fmla="*/ 1518003 w 1529230"/>
              <a:gd name="connsiteY40" fmla="*/ 389972 h 482089"/>
              <a:gd name="connsiteX41" fmla="*/ 1518139 w 1529230"/>
              <a:gd name="connsiteY41" fmla="*/ 389836 h 482089"/>
              <a:gd name="connsiteX42" fmla="*/ 1521133 w 1529230"/>
              <a:gd name="connsiteY42" fmla="*/ 386434 h 482089"/>
              <a:gd name="connsiteX43" fmla="*/ 1521814 w 1529230"/>
              <a:gd name="connsiteY43" fmla="*/ 385481 h 482089"/>
              <a:gd name="connsiteX44" fmla="*/ 1523858 w 1529230"/>
              <a:gd name="connsiteY44" fmla="*/ 382420 h 482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529230" h="482089">
                <a:moveTo>
                  <a:pt x="1523788" y="382556"/>
                </a:moveTo>
                <a:cubicBezTo>
                  <a:pt x="1523788" y="382556"/>
                  <a:pt x="1524060" y="382216"/>
                  <a:pt x="1524127" y="382012"/>
                </a:cubicBezTo>
                <a:cubicBezTo>
                  <a:pt x="1524127" y="381944"/>
                  <a:pt x="1524196" y="381808"/>
                  <a:pt x="1524263" y="381740"/>
                </a:cubicBezTo>
                <a:cubicBezTo>
                  <a:pt x="1525014" y="380379"/>
                  <a:pt x="1525761" y="378950"/>
                  <a:pt x="1526373" y="377522"/>
                </a:cubicBezTo>
                <a:cubicBezTo>
                  <a:pt x="1526373" y="377453"/>
                  <a:pt x="1526373" y="377317"/>
                  <a:pt x="1526443" y="377249"/>
                </a:cubicBezTo>
                <a:cubicBezTo>
                  <a:pt x="1526987" y="375957"/>
                  <a:pt x="1527396" y="374596"/>
                  <a:pt x="1527801" y="373167"/>
                </a:cubicBezTo>
                <a:cubicBezTo>
                  <a:pt x="1527938" y="372759"/>
                  <a:pt x="1528007" y="372419"/>
                  <a:pt x="1528074" y="372011"/>
                </a:cubicBezTo>
                <a:cubicBezTo>
                  <a:pt x="1528346" y="370854"/>
                  <a:pt x="1528552" y="369698"/>
                  <a:pt x="1528755" y="368541"/>
                </a:cubicBezTo>
                <a:cubicBezTo>
                  <a:pt x="1528755" y="368133"/>
                  <a:pt x="1528891" y="367793"/>
                  <a:pt x="1528961" y="367384"/>
                </a:cubicBezTo>
                <a:cubicBezTo>
                  <a:pt x="1529164" y="365888"/>
                  <a:pt x="1529230" y="364391"/>
                  <a:pt x="1529230" y="362826"/>
                </a:cubicBezTo>
                <a:cubicBezTo>
                  <a:pt x="1529230" y="361261"/>
                  <a:pt x="1529097" y="359765"/>
                  <a:pt x="1528961" y="358268"/>
                </a:cubicBezTo>
                <a:cubicBezTo>
                  <a:pt x="1528961" y="357860"/>
                  <a:pt x="1528825" y="357519"/>
                  <a:pt x="1528755" y="357111"/>
                </a:cubicBezTo>
                <a:cubicBezTo>
                  <a:pt x="1528552" y="355955"/>
                  <a:pt x="1528346" y="354798"/>
                  <a:pt x="1528074" y="353642"/>
                </a:cubicBezTo>
                <a:cubicBezTo>
                  <a:pt x="1528007" y="353233"/>
                  <a:pt x="1527871" y="352893"/>
                  <a:pt x="1527801" y="352485"/>
                </a:cubicBezTo>
                <a:cubicBezTo>
                  <a:pt x="1527396" y="351124"/>
                  <a:pt x="1526987" y="349764"/>
                  <a:pt x="1526443" y="348403"/>
                </a:cubicBezTo>
                <a:cubicBezTo>
                  <a:pt x="1526443" y="348335"/>
                  <a:pt x="1526443" y="348199"/>
                  <a:pt x="1526373" y="348131"/>
                </a:cubicBezTo>
                <a:cubicBezTo>
                  <a:pt x="1525761" y="346702"/>
                  <a:pt x="1525080" y="345273"/>
                  <a:pt x="1524263" y="343913"/>
                </a:cubicBezTo>
                <a:cubicBezTo>
                  <a:pt x="1524263" y="343845"/>
                  <a:pt x="1524196" y="343709"/>
                  <a:pt x="1524127" y="343640"/>
                </a:cubicBezTo>
                <a:lnTo>
                  <a:pt x="1336729" y="19118"/>
                </a:lnTo>
                <a:cubicBezTo>
                  <a:pt x="1329855" y="7280"/>
                  <a:pt x="1317266" y="0"/>
                  <a:pt x="1303590" y="0"/>
                </a:cubicBezTo>
                <a:cubicBezTo>
                  <a:pt x="1289911" y="0"/>
                  <a:pt x="1277255" y="7280"/>
                  <a:pt x="1270450" y="19118"/>
                </a:cubicBezTo>
                <a:lnTo>
                  <a:pt x="1094140" y="324455"/>
                </a:lnTo>
                <a:lnTo>
                  <a:pt x="85076" y="324455"/>
                </a:lnTo>
                <a:cubicBezTo>
                  <a:pt x="71400" y="324455"/>
                  <a:pt x="58744" y="331735"/>
                  <a:pt x="51940" y="343572"/>
                </a:cubicBezTo>
                <a:lnTo>
                  <a:pt x="5121" y="424669"/>
                </a:lnTo>
                <a:cubicBezTo>
                  <a:pt x="-5425" y="442970"/>
                  <a:pt x="835" y="466374"/>
                  <a:pt x="19139" y="476987"/>
                </a:cubicBezTo>
                <a:cubicBezTo>
                  <a:pt x="25196" y="480457"/>
                  <a:pt x="31728" y="482090"/>
                  <a:pt x="38261" y="482090"/>
                </a:cubicBezTo>
                <a:cubicBezTo>
                  <a:pt x="51461" y="482090"/>
                  <a:pt x="64393" y="475218"/>
                  <a:pt x="71467" y="462972"/>
                </a:cubicBezTo>
                <a:lnTo>
                  <a:pt x="107261" y="400993"/>
                </a:lnTo>
                <a:lnTo>
                  <a:pt x="1491127" y="400993"/>
                </a:lnTo>
                <a:cubicBezTo>
                  <a:pt x="1492692" y="400993"/>
                  <a:pt x="1494257" y="400857"/>
                  <a:pt x="1495752" y="400653"/>
                </a:cubicBezTo>
                <a:cubicBezTo>
                  <a:pt x="1496160" y="400653"/>
                  <a:pt x="1496569" y="400517"/>
                  <a:pt x="1496978" y="400449"/>
                </a:cubicBezTo>
                <a:cubicBezTo>
                  <a:pt x="1498134" y="400245"/>
                  <a:pt x="1499290" y="400041"/>
                  <a:pt x="1500447" y="399769"/>
                </a:cubicBezTo>
                <a:cubicBezTo>
                  <a:pt x="1500789" y="399701"/>
                  <a:pt x="1501198" y="399565"/>
                  <a:pt x="1501536" y="399496"/>
                </a:cubicBezTo>
                <a:cubicBezTo>
                  <a:pt x="1502965" y="399088"/>
                  <a:pt x="1504394" y="398612"/>
                  <a:pt x="1505823" y="398068"/>
                </a:cubicBezTo>
                <a:cubicBezTo>
                  <a:pt x="1505823" y="398068"/>
                  <a:pt x="1505823" y="398068"/>
                  <a:pt x="1505823" y="398068"/>
                </a:cubicBezTo>
                <a:cubicBezTo>
                  <a:pt x="1507251" y="397456"/>
                  <a:pt x="1508614" y="396775"/>
                  <a:pt x="1509976" y="396027"/>
                </a:cubicBezTo>
                <a:cubicBezTo>
                  <a:pt x="1510248" y="395891"/>
                  <a:pt x="1510517" y="395687"/>
                  <a:pt x="1510860" y="395482"/>
                </a:cubicBezTo>
                <a:cubicBezTo>
                  <a:pt x="1511880" y="394870"/>
                  <a:pt x="1512833" y="394190"/>
                  <a:pt x="1513853" y="393510"/>
                </a:cubicBezTo>
                <a:cubicBezTo>
                  <a:pt x="1514192" y="393237"/>
                  <a:pt x="1514534" y="393033"/>
                  <a:pt x="1514807" y="392761"/>
                </a:cubicBezTo>
                <a:cubicBezTo>
                  <a:pt x="1515893" y="391877"/>
                  <a:pt x="1516983" y="390924"/>
                  <a:pt x="1518003" y="389972"/>
                </a:cubicBezTo>
                <a:cubicBezTo>
                  <a:pt x="1518003" y="389972"/>
                  <a:pt x="1518139" y="389904"/>
                  <a:pt x="1518139" y="389836"/>
                </a:cubicBezTo>
                <a:cubicBezTo>
                  <a:pt x="1519229" y="388747"/>
                  <a:pt x="1520183" y="387659"/>
                  <a:pt x="1521133" y="386434"/>
                </a:cubicBezTo>
                <a:cubicBezTo>
                  <a:pt x="1521406" y="386094"/>
                  <a:pt x="1521612" y="385822"/>
                  <a:pt x="1521814" y="385481"/>
                </a:cubicBezTo>
                <a:cubicBezTo>
                  <a:pt x="1522562" y="384461"/>
                  <a:pt x="1523243" y="383440"/>
                  <a:pt x="1523858" y="38242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63DBF885-C77E-BC62-F3CF-8FA367E70B77}"/>
              </a:ext>
            </a:extLst>
          </p:cNvPr>
          <p:cNvSpPr/>
          <p:nvPr/>
        </p:nvSpPr>
        <p:spPr>
          <a:xfrm>
            <a:off x="3933933" y="4427748"/>
            <a:ext cx="4343016" cy="893229"/>
          </a:xfrm>
          <a:custGeom>
            <a:avLst/>
            <a:gdLst>
              <a:gd name="connsiteX0" fmla="*/ 1912111 w 1950350"/>
              <a:gd name="connsiteY0" fmla="*/ 324455 h 401129"/>
              <a:gd name="connsiteX1" fmla="*/ 435090 w 1950350"/>
              <a:gd name="connsiteY1" fmla="*/ 324455 h 401129"/>
              <a:gd name="connsiteX2" fmla="*/ 258780 w 1950350"/>
              <a:gd name="connsiteY2" fmla="*/ 19118 h 401129"/>
              <a:gd name="connsiteX3" fmla="*/ 225640 w 1950350"/>
              <a:gd name="connsiteY3" fmla="*/ 0 h 401129"/>
              <a:gd name="connsiteX4" fmla="*/ 192501 w 1950350"/>
              <a:gd name="connsiteY4" fmla="*/ 19118 h 401129"/>
              <a:gd name="connsiteX5" fmla="*/ 5103 w 1950350"/>
              <a:gd name="connsiteY5" fmla="*/ 343640 h 401129"/>
              <a:gd name="connsiteX6" fmla="*/ 4967 w 1950350"/>
              <a:gd name="connsiteY6" fmla="*/ 343912 h 401129"/>
              <a:gd name="connsiteX7" fmla="*/ 2857 w 1950350"/>
              <a:gd name="connsiteY7" fmla="*/ 348131 h 401129"/>
              <a:gd name="connsiteX8" fmla="*/ 2788 w 1950350"/>
              <a:gd name="connsiteY8" fmla="*/ 348403 h 401129"/>
              <a:gd name="connsiteX9" fmla="*/ 1429 w 1950350"/>
              <a:gd name="connsiteY9" fmla="*/ 352485 h 401129"/>
              <a:gd name="connsiteX10" fmla="*/ 1156 w 1950350"/>
              <a:gd name="connsiteY10" fmla="*/ 353642 h 401129"/>
              <a:gd name="connsiteX11" fmla="*/ 475 w 1950350"/>
              <a:gd name="connsiteY11" fmla="*/ 357111 h 401129"/>
              <a:gd name="connsiteX12" fmla="*/ 269 w 1950350"/>
              <a:gd name="connsiteY12" fmla="*/ 358268 h 401129"/>
              <a:gd name="connsiteX13" fmla="*/ 0 w 1950350"/>
              <a:gd name="connsiteY13" fmla="*/ 362826 h 401129"/>
              <a:gd name="connsiteX14" fmla="*/ 269 w 1950350"/>
              <a:gd name="connsiteY14" fmla="*/ 367384 h 401129"/>
              <a:gd name="connsiteX15" fmla="*/ 475 w 1950350"/>
              <a:gd name="connsiteY15" fmla="*/ 368541 h 401129"/>
              <a:gd name="connsiteX16" fmla="*/ 1156 w 1950350"/>
              <a:gd name="connsiteY16" fmla="*/ 372011 h 401129"/>
              <a:gd name="connsiteX17" fmla="*/ 1429 w 1950350"/>
              <a:gd name="connsiteY17" fmla="*/ 373167 h 401129"/>
              <a:gd name="connsiteX18" fmla="*/ 2788 w 1950350"/>
              <a:gd name="connsiteY18" fmla="*/ 377249 h 401129"/>
              <a:gd name="connsiteX19" fmla="*/ 2857 w 1950350"/>
              <a:gd name="connsiteY19" fmla="*/ 377521 h 401129"/>
              <a:gd name="connsiteX20" fmla="*/ 4967 w 1950350"/>
              <a:gd name="connsiteY20" fmla="*/ 381739 h 401129"/>
              <a:gd name="connsiteX21" fmla="*/ 5103 w 1950350"/>
              <a:gd name="connsiteY21" fmla="*/ 382012 h 401129"/>
              <a:gd name="connsiteX22" fmla="*/ 5442 w 1950350"/>
              <a:gd name="connsiteY22" fmla="*/ 382556 h 401129"/>
              <a:gd name="connsiteX23" fmla="*/ 7482 w 1950350"/>
              <a:gd name="connsiteY23" fmla="*/ 385617 h 401129"/>
              <a:gd name="connsiteX24" fmla="*/ 8164 w 1950350"/>
              <a:gd name="connsiteY24" fmla="*/ 386570 h 401129"/>
              <a:gd name="connsiteX25" fmla="*/ 11157 w 1950350"/>
              <a:gd name="connsiteY25" fmla="*/ 389972 h 401129"/>
              <a:gd name="connsiteX26" fmla="*/ 11293 w 1950350"/>
              <a:gd name="connsiteY26" fmla="*/ 390108 h 401129"/>
              <a:gd name="connsiteX27" fmla="*/ 14493 w 1950350"/>
              <a:gd name="connsiteY27" fmla="*/ 392897 h 401129"/>
              <a:gd name="connsiteX28" fmla="*/ 15443 w 1950350"/>
              <a:gd name="connsiteY28" fmla="*/ 393645 h 401129"/>
              <a:gd name="connsiteX29" fmla="*/ 18440 w 1950350"/>
              <a:gd name="connsiteY29" fmla="*/ 395618 h 401129"/>
              <a:gd name="connsiteX30" fmla="*/ 19324 w 1950350"/>
              <a:gd name="connsiteY30" fmla="*/ 396163 h 401129"/>
              <a:gd name="connsiteX31" fmla="*/ 23474 w 1950350"/>
              <a:gd name="connsiteY31" fmla="*/ 398204 h 401129"/>
              <a:gd name="connsiteX32" fmla="*/ 23474 w 1950350"/>
              <a:gd name="connsiteY32" fmla="*/ 398204 h 401129"/>
              <a:gd name="connsiteX33" fmla="*/ 27760 w 1950350"/>
              <a:gd name="connsiteY33" fmla="*/ 399632 h 401129"/>
              <a:gd name="connsiteX34" fmla="*/ 28850 w 1950350"/>
              <a:gd name="connsiteY34" fmla="*/ 399905 h 401129"/>
              <a:gd name="connsiteX35" fmla="*/ 32322 w 1950350"/>
              <a:gd name="connsiteY35" fmla="*/ 400585 h 401129"/>
              <a:gd name="connsiteX36" fmla="*/ 33545 w 1950350"/>
              <a:gd name="connsiteY36" fmla="*/ 400789 h 401129"/>
              <a:gd name="connsiteX37" fmla="*/ 38173 w 1950350"/>
              <a:gd name="connsiteY37" fmla="*/ 401129 h 401129"/>
              <a:gd name="connsiteX38" fmla="*/ 1912041 w 1950350"/>
              <a:gd name="connsiteY38" fmla="*/ 401129 h 401129"/>
              <a:gd name="connsiteX39" fmla="*/ 1950351 w 1950350"/>
              <a:gd name="connsiteY39" fmla="*/ 362826 h 401129"/>
              <a:gd name="connsiteX40" fmla="*/ 1912041 w 1950350"/>
              <a:gd name="connsiteY40" fmla="*/ 324523 h 40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950350" h="401129">
                <a:moveTo>
                  <a:pt x="1912111" y="324455"/>
                </a:moveTo>
                <a:lnTo>
                  <a:pt x="435090" y="324455"/>
                </a:lnTo>
                <a:lnTo>
                  <a:pt x="258780" y="19118"/>
                </a:lnTo>
                <a:cubicBezTo>
                  <a:pt x="251906" y="7280"/>
                  <a:pt x="239320" y="0"/>
                  <a:pt x="225640" y="0"/>
                </a:cubicBezTo>
                <a:cubicBezTo>
                  <a:pt x="211965" y="0"/>
                  <a:pt x="199306" y="7280"/>
                  <a:pt x="192501" y="19118"/>
                </a:cubicBezTo>
                <a:lnTo>
                  <a:pt x="5103" y="343640"/>
                </a:lnTo>
                <a:cubicBezTo>
                  <a:pt x="5103" y="343640"/>
                  <a:pt x="5034" y="343845"/>
                  <a:pt x="4967" y="343912"/>
                </a:cubicBezTo>
                <a:cubicBezTo>
                  <a:pt x="4216" y="345273"/>
                  <a:pt x="3469" y="346702"/>
                  <a:pt x="2857" y="348131"/>
                </a:cubicBezTo>
                <a:cubicBezTo>
                  <a:pt x="2857" y="348199"/>
                  <a:pt x="2857" y="348335"/>
                  <a:pt x="2788" y="348403"/>
                </a:cubicBezTo>
                <a:cubicBezTo>
                  <a:pt x="2243" y="349695"/>
                  <a:pt x="1834" y="351056"/>
                  <a:pt x="1429" y="352485"/>
                </a:cubicBezTo>
                <a:cubicBezTo>
                  <a:pt x="1292" y="352893"/>
                  <a:pt x="1223" y="353233"/>
                  <a:pt x="1156" y="353642"/>
                </a:cubicBezTo>
                <a:cubicBezTo>
                  <a:pt x="884" y="354798"/>
                  <a:pt x="678" y="355955"/>
                  <a:pt x="475" y="357111"/>
                </a:cubicBezTo>
                <a:cubicBezTo>
                  <a:pt x="475" y="357519"/>
                  <a:pt x="339" y="357860"/>
                  <a:pt x="269" y="358268"/>
                </a:cubicBezTo>
                <a:cubicBezTo>
                  <a:pt x="66" y="359765"/>
                  <a:pt x="0" y="361261"/>
                  <a:pt x="0" y="362826"/>
                </a:cubicBezTo>
                <a:cubicBezTo>
                  <a:pt x="0" y="364391"/>
                  <a:pt x="133" y="365888"/>
                  <a:pt x="269" y="367384"/>
                </a:cubicBezTo>
                <a:cubicBezTo>
                  <a:pt x="269" y="367793"/>
                  <a:pt x="405" y="368133"/>
                  <a:pt x="475" y="368541"/>
                </a:cubicBezTo>
                <a:cubicBezTo>
                  <a:pt x="678" y="369697"/>
                  <a:pt x="884" y="370854"/>
                  <a:pt x="1156" y="372011"/>
                </a:cubicBezTo>
                <a:cubicBezTo>
                  <a:pt x="1223" y="372419"/>
                  <a:pt x="1359" y="372759"/>
                  <a:pt x="1429" y="373167"/>
                </a:cubicBezTo>
                <a:cubicBezTo>
                  <a:pt x="1834" y="374528"/>
                  <a:pt x="2243" y="375889"/>
                  <a:pt x="2788" y="377249"/>
                </a:cubicBezTo>
                <a:cubicBezTo>
                  <a:pt x="2788" y="377317"/>
                  <a:pt x="2788" y="377453"/>
                  <a:pt x="2857" y="377521"/>
                </a:cubicBezTo>
                <a:cubicBezTo>
                  <a:pt x="3469" y="378950"/>
                  <a:pt x="4150" y="380379"/>
                  <a:pt x="4967" y="381739"/>
                </a:cubicBezTo>
                <a:cubicBezTo>
                  <a:pt x="4967" y="381808"/>
                  <a:pt x="5034" y="381944"/>
                  <a:pt x="5103" y="382012"/>
                </a:cubicBezTo>
                <a:cubicBezTo>
                  <a:pt x="5236" y="382216"/>
                  <a:pt x="5373" y="382352"/>
                  <a:pt x="5442" y="382556"/>
                </a:cubicBezTo>
                <a:cubicBezTo>
                  <a:pt x="6054" y="383644"/>
                  <a:pt x="6805" y="384665"/>
                  <a:pt x="7482" y="385617"/>
                </a:cubicBezTo>
                <a:cubicBezTo>
                  <a:pt x="7688" y="385958"/>
                  <a:pt x="7961" y="386230"/>
                  <a:pt x="8164" y="386570"/>
                </a:cubicBezTo>
                <a:cubicBezTo>
                  <a:pt x="9117" y="387726"/>
                  <a:pt x="10071" y="388883"/>
                  <a:pt x="11157" y="389972"/>
                </a:cubicBezTo>
                <a:cubicBezTo>
                  <a:pt x="11157" y="389972"/>
                  <a:pt x="11293" y="390040"/>
                  <a:pt x="11293" y="390108"/>
                </a:cubicBezTo>
                <a:cubicBezTo>
                  <a:pt x="12314" y="391128"/>
                  <a:pt x="13403" y="392013"/>
                  <a:pt x="14493" y="392897"/>
                </a:cubicBezTo>
                <a:cubicBezTo>
                  <a:pt x="14832" y="393169"/>
                  <a:pt x="15174" y="393373"/>
                  <a:pt x="15443" y="393645"/>
                </a:cubicBezTo>
                <a:cubicBezTo>
                  <a:pt x="16397" y="394326"/>
                  <a:pt x="17417" y="395006"/>
                  <a:pt x="18440" y="395618"/>
                </a:cubicBezTo>
                <a:cubicBezTo>
                  <a:pt x="18713" y="395823"/>
                  <a:pt x="18982" y="395959"/>
                  <a:pt x="19324" y="396163"/>
                </a:cubicBezTo>
                <a:cubicBezTo>
                  <a:pt x="20683" y="396911"/>
                  <a:pt x="22045" y="397591"/>
                  <a:pt x="23474" y="398204"/>
                </a:cubicBezTo>
                <a:cubicBezTo>
                  <a:pt x="23474" y="398204"/>
                  <a:pt x="23474" y="398204"/>
                  <a:pt x="23474" y="398204"/>
                </a:cubicBezTo>
                <a:cubicBezTo>
                  <a:pt x="24836" y="398748"/>
                  <a:pt x="26265" y="399224"/>
                  <a:pt x="27760" y="399632"/>
                </a:cubicBezTo>
                <a:cubicBezTo>
                  <a:pt x="28102" y="399769"/>
                  <a:pt x="28511" y="399837"/>
                  <a:pt x="28850" y="399905"/>
                </a:cubicBezTo>
                <a:cubicBezTo>
                  <a:pt x="30006" y="400177"/>
                  <a:pt x="31163" y="400449"/>
                  <a:pt x="32322" y="400585"/>
                </a:cubicBezTo>
                <a:cubicBezTo>
                  <a:pt x="32728" y="400585"/>
                  <a:pt x="33136" y="400721"/>
                  <a:pt x="33545" y="400789"/>
                </a:cubicBezTo>
                <a:cubicBezTo>
                  <a:pt x="35043" y="400993"/>
                  <a:pt x="36608" y="401129"/>
                  <a:pt x="38173" y="401129"/>
                </a:cubicBezTo>
                <a:lnTo>
                  <a:pt x="1912041" y="401129"/>
                </a:lnTo>
                <a:cubicBezTo>
                  <a:pt x="1933203" y="401129"/>
                  <a:pt x="1950351" y="383985"/>
                  <a:pt x="1950351" y="362826"/>
                </a:cubicBezTo>
                <a:cubicBezTo>
                  <a:pt x="1950351" y="341667"/>
                  <a:pt x="1933203" y="324523"/>
                  <a:pt x="1912041" y="324523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843A0532-E801-A823-CA14-3A88979DFD84}"/>
              </a:ext>
            </a:extLst>
          </p:cNvPr>
          <p:cNvSpPr/>
          <p:nvPr/>
        </p:nvSpPr>
        <p:spPr>
          <a:xfrm>
            <a:off x="9531127" y="2418815"/>
            <a:ext cx="704591" cy="924892"/>
          </a:xfrm>
          <a:custGeom>
            <a:avLst/>
            <a:gdLst>
              <a:gd name="connsiteX0" fmla="*/ 76552 w 316416"/>
              <a:gd name="connsiteY0" fmla="*/ 0 h 415348"/>
              <a:gd name="connsiteX1" fmla="*/ 0 w 316416"/>
              <a:gd name="connsiteY1" fmla="*/ 0 h 415348"/>
              <a:gd name="connsiteX2" fmla="*/ 239864 w 316416"/>
              <a:gd name="connsiteY2" fmla="*/ 415349 h 415348"/>
              <a:gd name="connsiteX3" fmla="*/ 316417 w 316416"/>
              <a:gd name="connsiteY3" fmla="*/ 415349 h 415348"/>
              <a:gd name="connsiteX4" fmla="*/ 76552 w 316416"/>
              <a:gd name="connsiteY4" fmla="*/ 0 h 415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416" h="415348">
                <a:moveTo>
                  <a:pt x="76552" y="0"/>
                </a:moveTo>
                <a:cubicBezTo>
                  <a:pt x="50560" y="0"/>
                  <a:pt x="25042" y="0"/>
                  <a:pt x="0" y="0"/>
                </a:cubicBezTo>
                <a:lnTo>
                  <a:pt x="239864" y="415349"/>
                </a:lnTo>
                <a:lnTo>
                  <a:pt x="316417" y="415349"/>
                </a:lnTo>
                <a:lnTo>
                  <a:pt x="76552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3C8345E3-83F3-0C4A-B70C-6C5FC517859E}"/>
              </a:ext>
            </a:extLst>
          </p:cNvPr>
          <p:cNvSpPr/>
          <p:nvPr/>
        </p:nvSpPr>
        <p:spPr>
          <a:xfrm>
            <a:off x="5577378" y="2418815"/>
            <a:ext cx="4487875" cy="924892"/>
          </a:xfrm>
          <a:custGeom>
            <a:avLst/>
            <a:gdLst>
              <a:gd name="connsiteX0" fmla="*/ 443323 w 2015403"/>
              <a:gd name="connsiteY0" fmla="*/ 136 h 415348"/>
              <a:gd name="connsiteX1" fmla="*/ 439173 w 2015403"/>
              <a:gd name="connsiteY1" fmla="*/ 2177 h 415348"/>
              <a:gd name="connsiteX2" fmla="*/ 439173 w 2015403"/>
              <a:gd name="connsiteY2" fmla="*/ 2177 h 415348"/>
              <a:gd name="connsiteX3" fmla="*/ 434884 w 2015403"/>
              <a:gd name="connsiteY3" fmla="*/ 3606 h 415348"/>
              <a:gd name="connsiteX4" fmla="*/ 433797 w 2015403"/>
              <a:gd name="connsiteY4" fmla="*/ 3878 h 415348"/>
              <a:gd name="connsiteX5" fmla="*/ 430325 w 2015403"/>
              <a:gd name="connsiteY5" fmla="*/ 4558 h 415348"/>
              <a:gd name="connsiteX6" fmla="*/ 429099 w 2015403"/>
              <a:gd name="connsiteY6" fmla="*/ 4762 h 415348"/>
              <a:gd name="connsiteX7" fmla="*/ 424474 w 2015403"/>
              <a:gd name="connsiteY7" fmla="*/ 5103 h 415348"/>
              <a:gd name="connsiteX8" fmla="*/ 71788 w 2015403"/>
              <a:gd name="connsiteY8" fmla="*/ 5103 h 415348"/>
              <a:gd name="connsiteX9" fmla="*/ 0 w 2015403"/>
              <a:gd name="connsiteY9" fmla="*/ 129129 h 415348"/>
              <a:gd name="connsiteX10" fmla="*/ 165286 w 2015403"/>
              <a:gd name="connsiteY10" fmla="*/ 415349 h 415348"/>
              <a:gd name="connsiteX11" fmla="*/ 2015404 w 2015403"/>
              <a:gd name="connsiteY11" fmla="*/ 415349 h 415348"/>
              <a:gd name="connsiteX12" fmla="*/ 1775539 w 2015403"/>
              <a:gd name="connsiteY12" fmla="*/ 0 h 415348"/>
              <a:gd name="connsiteX13" fmla="*/ 443323 w 2015403"/>
              <a:gd name="connsiteY13" fmla="*/ 136 h 415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15403" h="415348">
                <a:moveTo>
                  <a:pt x="443323" y="136"/>
                </a:moveTo>
                <a:cubicBezTo>
                  <a:pt x="441961" y="884"/>
                  <a:pt x="440602" y="1565"/>
                  <a:pt x="439173" y="2177"/>
                </a:cubicBezTo>
                <a:cubicBezTo>
                  <a:pt x="439173" y="2177"/>
                  <a:pt x="439173" y="2177"/>
                  <a:pt x="439173" y="2177"/>
                </a:cubicBezTo>
                <a:cubicBezTo>
                  <a:pt x="437811" y="2721"/>
                  <a:pt x="436382" y="3198"/>
                  <a:pt x="434884" y="3606"/>
                </a:cubicBezTo>
                <a:cubicBezTo>
                  <a:pt x="434545" y="3742"/>
                  <a:pt x="434136" y="3810"/>
                  <a:pt x="433797" y="3878"/>
                </a:cubicBezTo>
                <a:cubicBezTo>
                  <a:pt x="432638" y="4150"/>
                  <a:pt x="431482" y="4422"/>
                  <a:pt x="430325" y="4558"/>
                </a:cubicBezTo>
                <a:cubicBezTo>
                  <a:pt x="429917" y="4558"/>
                  <a:pt x="429508" y="4694"/>
                  <a:pt x="429099" y="4762"/>
                </a:cubicBezTo>
                <a:cubicBezTo>
                  <a:pt x="427604" y="4967"/>
                  <a:pt x="426039" y="5103"/>
                  <a:pt x="424474" y="5103"/>
                </a:cubicBezTo>
                <a:lnTo>
                  <a:pt x="71788" y="5103"/>
                </a:lnTo>
                <a:lnTo>
                  <a:pt x="0" y="129129"/>
                </a:lnTo>
                <a:lnTo>
                  <a:pt x="165286" y="415349"/>
                </a:lnTo>
                <a:lnTo>
                  <a:pt x="2015404" y="415349"/>
                </a:lnTo>
                <a:lnTo>
                  <a:pt x="1775539" y="0"/>
                </a:lnTo>
                <a:cubicBezTo>
                  <a:pt x="887600" y="0"/>
                  <a:pt x="443526" y="48"/>
                  <a:pt x="443323" y="136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31D9732D-AF8D-D70C-6AEA-2ABBD06F7E7F}"/>
              </a:ext>
            </a:extLst>
          </p:cNvPr>
          <p:cNvSpPr/>
          <p:nvPr/>
        </p:nvSpPr>
        <p:spPr>
          <a:xfrm>
            <a:off x="10678932" y="4406540"/>
            <a:ext cx="599892" cy="743700"/>
          </a:xfrm>
          <a:custGeom>
            <a:avLst/>
            <a:gdLst>
              <a:gd name="connsiteX0" fmla="*/ 76552 w 269398"/>
              <a:gd name="connsiteY0" fmla="*/ 0 h 333979"/>
              <a:gd name="connsiteX1" fmla="*/ 0 w 269398"/>
              <a:gd name="connsiteY1" fmla="*/ 0 h 333979"/>
              <a:gd name="connsiteX2" fmla="*/ 192847 w 269398"/>
              <a:gd name="connsiteY2" fmla="*/ 333980 h 333979"/>
              <a:gd name="connsiteX3" fmla="*/ 269399 w 269398"/>
              <a:gd name="connsiteY3" fmla="*/ 333980 h 333979"/>
              <a:gd name="connsiteX4" fmla="*/ 76552 w 269398"/>
              <a:gd name="connsiteY4" fmla="*/ 0 h 33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398" h="333979">
                <a:moveTo>
                  <a:pt x="76552" y="0"/>
                </a:moveTo>
                <a:cubicBezTo>
                  <a:pt x="50560" y="0"/>
                  <a:pt x="25042" y="0"/>
                  <a:pt x="0" y="0"/>
                </a:cubicBezTo>
                <a:lnTo>
                  <a:pt x="192847" y="333980"/>
                </a:lnTo>
                <a:lnTo>
                  <a:pt x="269399" y="333980"/>
                </a:lnTo>
                <a:lnTo>
                  <a:pt x="76552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63D57D9B-3D28-4BD6-E1A7-E70878233CA4}"/>
              </a:ext>
            </a:extLst>
          </p:cNvPr>
          <p:cNvSpPr/>
          <p:nvPr/>
        </p:nvSpPr>
        <p:spPr>
          <a:xfrm>
            <a:off x="4534573" y="4406540"/>
            <a:ext cx="6573786" cy="743700"/>
          </a:xfrm>
          <a:custGeom>
            <a:avLst/>
            <a:gdLst>
              <a:gd name="connsiteX0" fmla="*/ 1423332 w 2952138"/>
              <a:gd name="connsiteY0" fmla="*/ 1973 h 333979"/>
              <a:gd name="connsiteX1" fmla="*/ 1423332 w 2952138"/>
              <a:gd name="connsiteY1" fmla="*/ 1973 h 333979"/>
              <a:gd name="connsiteX2" fmla="*/ 1419045 w 2952138"/>
              <a:gd name="connsiteY2" fmla="*/ 3402 h 333979"/>
              <a:gd name="connsiteX3" fmla="*/ 1417956 w 2952138"/>
              <a:gd name="connsiteY3" fmla="*/ 3674 h 333979"/>
              <a:gd name="connsiteX4" fmla="*/ 1414487 w 2952138"/>
              <a:gd name="connsiteY4" fmla="*/ 4354 h 333979"/>
              <a:gd name="connsiteX5" fmla="*/ 1413261 w 2952138"/>
              <a:gd name="connsiteY5" fmla="*/ 4558 h 333979"/>
              <a:gd name="connsiteX6" fmla="*/ 1408636 w 2952138"/>
              <a:gd name="connsiteY6" fmla="*/ 4898 h 333979"/>
              <a:gd name="connsiteX7" fmla="*/ 24770 w 2952138"/>
              <a:gd name="connsiteY7" fmla="*/ 4898 h 333979"/>
              <a:gd name="connsiteX8" fmla="*/ 0 w 2952138"/>
              <a:gd name="connsiteY8" fmla="*/ 47760 h 333979"/>
              <a:gd name="connsiteX9" fmla="*/ 165286 w 2952138"/>
              <a:gd name="connsiteY9" fmla="*/ 333980 h 333979"/>
              <a:gd name="connsiteX10" fmla="*/ 2952139 w 2952138"/>
              <a:gd name="connsiteY10" fmla="*/ 333980 h 333979"/>
              <a:gd name="connsiteX11" fmla="*/ 2759292 w 2952138"/>
              <a:gd name="connsiteY11" fmla="*/ 0 h 333979"/>
              <a:gd name="connsiteX12" fmla="*/ 1423332 w 2952138"/>
              <a:gd name="connsiteY12" fmla="*/ 1973 h 333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52138" h="333979">
                <a:moveTo>
                  <a:pt x="1423332" y="1973"/>
                </a:moveTo>
                <a:cubicBezTo>
                  <a:pt x="1423332" y="1973"/>
                  <a:pt x="1423332" y="1973"/>
                  <a:pt x="1423332" y="1973"/>
                </a:cubicBezTo>
                <a:cubicBezTo>
                  <a:pt x="1421973" y="2517"/>
                  <a:pt x="1420544" y="2994"/>
                  <a:pt x="1419045" y="3402"/>
                </a:cubicBezTo>
                <a:cubicBezTo>
                  <a:pt x="1418706" y="3538"/>
                  <a:pt x="1418298" y="3606"/>
                  <a:pt x="1417956" y="3674"/>
                </a:cubicBezTo>
                <a:cubicBezTo>
                  <a:pt x="1416799" y="3946"/>
                  <a:pt x="1415643" y="4218"/>
                  <a:pt x="1414487" y="4354"/>
                </a:cubicBezTo>
                <a:cubicBezTo>
                  <a:pt x="1414078" y="4354"/>
                  <a:pt x="1413669" y="4490"/>
                  <a:pt x="1413261" y="4558"/>
                </a:cubicBezTo>
                <a:cubicBezTo>
                  <a:pt x="1411766" y="4762"/>
                  <a:pt x="1410201" y="4898"/>
                  <a:pt x="1408636" y="4898"/>
                </a:cubicBezTo>
                <a:lnTo>
                  <a:pt x="24770" y="4898"/>
                </a:lnTo>
                <a:lnTo>
                  <a:pt x="0" y="47760"/>
                </a:lnTo>
                <a:lnTo>
                  <a:pt x="165286" y="333980"/>
                </a:lnTo>
                <a:lnTo>
                  <a:pt x="2952139" y="333980"/>
                </a:lnTo>
                <a:lnTo>
                  <a:pt x="2759292" y="0"/>
                </a:lnTo>
                <a:cubicBezTo>
                  <a:pt x="1870466" y="497"/>
                  <a:pt x="1425169" y="1156"/>
                  <a:pt x="1423332" y="1973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F8B5B4A1-B386-9545-80C5-30181212E1CB}"/>
              </a:ext>
            </a:extLst>
          </p:cNvPr>
          <p:cNvSpPr/>
          <p:nvPr/>
        </p:nvSpPr>
        <p:spPr>
          <a:xfrm>
            <a:off x="1431335" y="3503083"/>
            <a:ext cx="600041" cy="744003"/>
          </a:xfrm>
          <a:custGeom>
            <a:avLst/>
            <a:gdLst>
              <a:gd name="connsiteX0" fmla="*/ 192979 w 269465"/>
              <a:gd name="connsiteY0" fmla="*/ 0 h 334115"/>
              <a:gd name="connsiteX1" fmla="*/ 0 w 269465"/>
              <a:gd name="connsiteY1" fmla="*/ 334116 h 334115"/>
              <a:gd name="connsiteX2" fmla="*/ 76552 w 269465"/>
              <a:gd name="connsiteY2" fmla="*/ 334116 h 334115"/>
              <a:gd name="connsiteX3" fmla="*/ 269465 w 269465"/>
              <a:gd name="connsiteY3" fmla="*/ 0 h 334115"/>
              <a:gd name="connsiteX4" fmla="*/ 192913 w 269465"/>
              <a:gd name="connsiteY4" fmla="*/ 0 h 33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465" h="334115">
                <a:moveTo>
                  <a:pt x="192979" y="0"/>
                </a:moveTo>
                <a:lnTo>
                  <a:pt x="0" y="334116"/>
                </a:lnTo>
                <a:lnTo>
                  <a:pt x="76552" y="334116"/>
                </a:lnTo>
                <a:lnTo>
                  <a:pt x="269465" y="0"/>
                </a:lnTo>
                <a:cubicBezTo>
                  <a:pt x="244423" y="0"/>
                  <a:pt x="218906" y="0"/>
                  <a:pt x="192913" y="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FAE55C55-1BC9-016F-38E7-DDEE01037143}"/>
              </a:ext>
            </a:extLst>
          </p:cNvPr>
          <p:cNvSpPr/>
          <p:nvPr/>
        </p:nvSpPr>
        <p:spPr>
          <a:xfrm>
            <a:off x="1601800" y="3503083"/>
            <a:ext cx="5553712" cy="744003"/>
          </a:xfrm>
          <a:custGeom>
            <a:avLst/>
            <a:gdLst>
              <a:gd name="connsiteX0" fmla="*/ 2494046 w 2494046"/>
              <a:gd name="connsiteY0" fmla="*/ 47896 h 334115"/>
              <a:gd name="connsiteX1" fmla="*/ 2468938 w 2494046"/>
              <a:gd name="connsiteY1" fmla="*/ 4967 h 334115"/>
              <a:gd name="connsiteX2" fmla="*/ 1553710 w 2494046"/>
              <a:gd name="connsiteY2" fmla="*/ 4967 h 334115"/>
              <a:gd name="connsiteX3" fmla="*/ 1549082 w 2494046"/>
              <a:gd name="connsiteY3" fmla="*/ 4626 h 334115"/>
              <a:gd name="connsiteX4" fmla="*/ 1547856 w 2494046"/>
              <a:gd name="connsiteY4" fmla="*/ 4422 h 334115"/>
              <a:gd name="connsiteX5" fmla="*/ 1544387 w 2494046"/>
              <a:gd name="connsiteY5" fmla="*/ 3742 h 334115"/>
              <a:gd name="connsiteX6" fmla="*/ 1543297 w 2494046"/>
              <a:gd name="connsiteY6" fmla="*/ 3470 h 334115"/>
              <a:gd name="connsiteX7" fmla="*/ 1539011 w 2494046"/>
              <a:gd name="connsiteY7" fmla="*/ 2041 h 334115"/>
              <a:gd name="connsiteX8" fmla="*/ 1539011 w 2494046"/>
              <a:gd name="connsiteY8" fmla="*/ 2041 h 334115"/>
              <a:gd name="connsiteX9" fmla="*/ 1534861 w 2494046"/>
              <a:gd name="connsiteY9" fmla="*/ 0 h 334115"/>
              <a:gd name="connsiteX10" fmla="*/ 192913 w 2494046"/>
              <a:gd name="connsiteY10" fmla="*/ 0 h 334115"/>
              <a:gd name="connsiteX11" fmla="*/ 0 w 2494046"/>
              <a:gd name="connsiteY11" fmla="*/ 334116 h 334115"/>
              <a:gd name="connsiteX12" fmla="*/ 2328827 w 2494046"/>
              <a:gd name="connsiteY12" fmla="*/ 334116 h 334115"/>
              <a:gd name="connsiteX13" fmla="*/ 2494046 w 2494046"/>
              <a:gd name="connsiteY13" fmla="*/ 47964 h 33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94046" h="334115">
                <a:moveTo>
                  <a:pt x="2494046" y="47896"/>
                </a:moveTo>
                <a:lnTo>
                  <a:pt x="2468938" y="4967"/>
                </a:lnTo>
                <a:lnTo>
                  <a:pt x="1553710" y="4967"/>
                </a:lnTo>
                <a:cubicBezTo>
                  <a:pt x="1552145" y="4967"/>
                  <a:pt x="1550580" y="4830"/>
                  <a:pt x="1549082" y="4626"/>
                </a:cubicBezTo>
                <a:cubicBezTo>
                  <a:pt x="1548673" y="4626"/>
                  <a:pt x="1548264" y="4490"/>
                  <a:pt x="1547856" y="4422"/>
                </a:cubicBezTo>
                <a:cubicBezTo>
                  <a:pt x="1546699" y="4218"/>
                  <a:pt x="1545543" y="4014"/>
                  <a:pt x="1544387" y="3742"/>
                </a:cubicBezTo>
                <a:cubicBezTo>
                  <a:pt x="1544048" y="3674"/>
                  <a:pt x="1543639" y="3538"/>
                  <a:pt x="1543297" y="3470"/>
                </a:cubicBezTo>
                <a:cubicBezTo>
                  <a:pt x="1541868" y="3061"/>
                  <a:pt x="1540440" y="2585"/>
                  <a:pt x="1539011" y="2041"/>
                </a:cubicBezTo>
                <a:cubicBezTo>
                  <a:pt x="1539011" y="2041"/>
                  <a:pt x="1539011" y="2041"/>
                  <a:pt x="1539011" y="2041"/>
                </a:cubicBezTo>
                <a:cubicBezTo>
                  <a:pt x="1537582" y="1429"/>
                  <a:pt x="1536220" y="748"/>
                  <a:pt x="1534861" y="0"/>
                </a:cubicBezTo>
                <a:cubicBezTo>
                  <a:pt x="1534861" y="0"/>
                  <a:pt x="1087521" y="0"/>
                  <a:pt x="192913" y="0"/>
                </a:cubicBezTo>
                <a:lnTo>
                  <a:pt x="0" y="334116"/>
                </a:lnTo>
                <a:lnTo>
                  <a:pt x="2328827" y="334116"/>
                </a:lnTo>
                <a:lnTo>
                  <a:pt x="2494046" y="47964"/>
                </a:ln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D7E40EA-875D-2A7F-100B-9DDB774A624C}"/>
              </a:ext>
            </a:extLst>
          </p:cNvPr>
          <p:cNvSpPr txBox="1"/>
          <p:nvPr/>
        </p:nvSpPr>
        <p:spPr>
          <a:xfrm>
            <a:off x="10321683" y="451678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5"/>
                </a:solidFill>
              </a:rPr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730273-A3D5-BE2C-E7E9-C728EE512848}"/>
              </a:ext>
            </a:extLst>
          </p:cNvPr>
          <p:cNvSpPr txBox="1"/>
          <p:nvPr/>
        </p:nvSpPr>
        <p:spPr>
          <a:xfrm>
            <a:off x="1864357" y="3613474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1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E29A478-86AE-ADEB-E7DE-758056B9D9F3}"/>
              </a:ext>
            </a:extLst>
          </p:cNvPr>
          <p:cNvSpPr txBox="1"/>
          <p:nvPr/>
        </p:nvSpPr>
        <p:spPr>
          <a:xfrm>
            <a:off x="9147922" y="2619651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4"/>
                </a:solidFill>
              </a:rPr>
              <a:t>03</a:t>
            </a:r>
          </a:p>
        </p:txBody>
      </p:sp>
      <p:pic>
        <p:nvPicPr>
          <p:cNvPr id="6" name="Graphic 15" descr="Gears with solid fill">
            <a:extLst>
              <a:ext uri="{FF2B5EF4-FFF2-40B4-BE49-F238E27FC236}">
                <a16:creationId xmlns:a16="http://schemas.microsoft.com/office/drawing/2014/main" id="{0E425BA0-2EC5-2C5E-15A8-D2CCDA229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5049" y="3814600"/>
            <a:ext cx="480935" cy="480935"/>
          </a:xfrm>
          <a:prstGeom prst="rect">
            <a:avLst/>
          </a:prstGeom>
        </p:spPr>
      </p:pic>
      <p:pic>
        <p:nvPicPr>
          <p:cNvPr id="7" name="Graphic 17" descr="Lightbulb with solid fill">
            <a:extLst>
              <a:ext uri="{FF2B5EF4-FFF2-40B4-BE49-F238E27FC236}">
                <a16:creationId xmlns:a16="http://schemas.microsoft.com/office/drawing/2014/main" id="{8EFF6E28-2D5C-224B-45EC-D9C1079F33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02412" y="4665203"/>
            <a:ext cx="480935" cy="480935"/>
          </a:xfrm>
          <a:prstGeom prst="rect">
            <a:avLst/>
          </a:prstGeom>
        </p:spPr>
      </p:pic>
      <p:pic>
        <p:nvPicPr>
          <p:cNvPr id="8" name="Graphic 18" descr="Research with solid fill">
            <a:extLst>
              <a:ext uri="{FF2B5EF4-FFF2-40B4-BE49-F238E27FC236}">
                <a16:creationId xmlns:a16="http://schemas.microsoft.com/office/drawing/2014/main" id="{6C3B70BD-514B-923E-2A07-AEDF409DFC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6765" y="2902427"/>
            <a:ext cx="480935" cy="480935"/>
          </a:xfrm>
          <a:prstGeom prst="rect">
            <a:avLst/>
          </a:prstGeom>
        </p:spPr>
      </p:pic>
      <p:sp>
        <p:nvSpPr>
          <p:cNvPr id="10" name="TextBox 25">
            <a:extLst>
              <a:ext uri="{FF2B5EF4-FFF2-40B4-BE49-F238E27FC236}">
                <a16:creationId xmlns:a16="http://schemas.microsoft.com/office/drawing/2014/main" id="{03E5DCC4-7DC1-A3BA-CE94-2AFBC9EB6281}"/>
              </a:ext>
            </a:extLst>
          </p:cNvPr>
          <p:cNvSpPr txBox="1"/>
          <p:nvPr/>
        </p:nvSpPr>
        <p:spPr>
          <a:xfrm>
            <a:off x="2482835" y="3613474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27CCED3B-EF2F-6AF9-8591-C696D42ED306}"/>
              </a:ext>
            </a:extLst>
          </p:cNvPr>
          <p:cNvSpPr txBox="1"/>
          <p:nvPr/>
        </p:nvSpPr>
        <p:spPr>
          <a:xfrm>
            <a:off x="3135560" y="3659640"/>
            <a:ext cx="3655845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mauri. 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B8CE7F7-5F84-1710-19D6-35BA684FD335}"/>
              </a:ext>
            </a:extLst>
          </p:cNvPr>
          <p:cNvCxnSpPr>
            <a:cxnSpLocks/>
          </p:cNvCxnSpPr>
          <p:nvPr/>
        </p:nvCxnSpPr>
        <p:spPr>
          <a:xfrm>
            <a:off x="3034547" y="3632577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5">
            <a:extLst>
              <a:ext uri="{FF2B5EF4-FFF2-40B4-BE49-F238E27FC236}">
                <a16:creationId xmlns:a16="http://schemas.microsoft.com/office/drawing/2014/main" id="{843F8BCA-4D4D-E300-6C6A-D3C7A36E2E55}"/>
              </a:ext>
            </a:extLst>
          </p:cNvPr>
          <p:cNvSpPr txBox="1"/>
          <p:nvPr/>
        </p:nvSpPr>
        <p:spPr>
          <a:xfrm>
            <a:off x="8403370" y="2619651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b="1" noProof="1"/>
              <a:t>Lorem Ipsum</a:t>
            </a:r>
          </a:p>
        </p:txBody>
      </p:sp>
      <p:sp>
        <p:nvSpPr>
          <p:cNvPr id="29" name="TextBox 26">
            <a:extLst>
              <a:ext uri="{FF2B5EF4-FFF2-40B4-BE49-F238E27FC236}">
                <a16:creationId xmlns:a16="http://schemas.microsoft.com/office/drawing/2014/main" id="{472CACA0-92EE-1332-09F4-0A37A0382651}"/>
              </a:ext>
            </a:extLst>
          </p:cNvPr>
          <p:cNvSpPr txBox="1"/>
          <p:nvPr/>
        </p:nvSpPr>
        <p:spPr>
          <a:xfrm>
            <a:off x="5818540" y="2665817"/>
            <a:ext cx="2563664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tempor.</a:t>
            </a: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08736514-D86F-389B-3A79-8609345898CE}"/>
              </a:ext>
            </a:extLst>
          </p:cNvPr>
          <p:cNvCxnSpPr>
            <a:cxnSpLocks/>
          </p:cNvCxnSpPr>
          <p:nvPr/>
        </p:nvCxnSpPr>
        <p:spPr>
          <a:xfrm>
            <a:off x="8494212" y="2638754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25">
            <a:extLst>
              <a:ext uri="{FF2B5EF4-FFF2-40B4-BE49-F238E27FC236}">
                <a16:creationId xmlns:a16="http://schemas.microsoft.com/office/drawing/2014/main" id="{7F47BABC-DB9A-DE76-505F-A45C8AC21FC1}"/>
              </a:ext>
            </a:extLst>
          </p:cNvPr>
          <p:cNvSpPr txBox="1"/>
          <p:nvPr/>
        </p:nvSpPr>
        <p:spPr>
          <a:xfrm>
            <a:off x="9604489" y="4516780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b="1" noProof="1"/>
              <a:t>Lorem Ipsum</a:t>
            </a:r>
          </a:p>
        </p:txBody>
      </p:sp>
      <p:sp>
        <p:nvSpPr>
          <p:cNvPr id="33" name="TextBox 26">
            <a:extLst>
              <a:ext uri="{FF2B5EF4-FFF2-40B4-BE49-F238E27FC236}">
                <a16:creationId xmlns:a16="http://schemas.microsoft.com/office/drawing/2014/main" id="{EED49A36-7B83-A61B-659F-86CFC2FE75B4}"/>
              </a:ext>
            </a:extLst>
          </p:cNvPr>
          <p:cNvSpPr txBox="1"/>
          <p:nvPr/>
        </p:nvSpPr>
        <p:spPr>
          <a:xfrm>
            <a:off x="4866734" y="4562946"/>
            <a:ext cx="4716589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46A0BF4D-B1CC-FBAA-48DA-FDC534AED701}"/>
              </a:ext>
            </a:extLst>
          </p:cNvPr>
          <p:cNvCxnSpPr>
            <a:cxnSpLocks/>
          </p:cNvCxnSpPr>
          <p:nvPr/>
        </p:nvCxnSpPr>
        <p:spPr>
          <a:xfrm>
            <a:off x="9695331" y="4535883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Graphic 31" descr="Trophy">
            <a:extLst>
              <a:ext uri="{FF2B5EF4-FFF2-40B4-BE49-F238E27FC236}">
                <a16:creationId xmlns:a16="http://schemas.microsoft.com/office/drawing/2014/main" id="{384FFB03-EF3C-3836-44A4-DA2FBC3D91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8822" y="1825081"/>
            <a:ext cx="534356" cy="53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1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9507</TotalTime>
  <Words>238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Triangular Step Pyramid – Slide Template</vt:lpstr>
      <vt:lpstr>3-Step Triangular Step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Triangular Step Pyramid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2025-10-21T17:49:37Z</dcterms:modified>
  <cp:category>Charts &amp; Diagrams</cp:category>
</cp:coreProperties>
</file>