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8" r:id="rId4"/>
    <p:sldId id="40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16" d="100"/>
          <a:sy n="116" d="100"/>
        </p:scale>
        <p:origin x="359" y="3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188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6321E-5D2D-67FA-726F-B133CD3D0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6ACA73-C8F2-578D-FEDD-7D83642400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36A41A-F43F-0C78-F3CB-2CF7DF68C0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A89E31-A83E-8015-75D3-E59D34A9D5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000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2-Step Triangular Step Pyramid – Slide Template</a:t>
            </a:r>
          </a:p>
        </p:txBody>
      </p:sp>
      <p:sp>
        <p:nvSpPr>
          <p:cNvPr id="29" name="Forme libre 28">
            <a:extLst>
              <a:ext uri="{FF2B5EF4-FFF2-40B4-BE49-F238E27FC236}">
                <a16:creationId xmlns:a16="http://schemas.microsoft.com/office/drawing/2014/main" id="{FDB89B21-08FA-093E-7A83-3B219951555B}"/>
              </a:ext>
            </a:extLst>
          </p:cNvPr>
          <p:cNvSpPr/>
          <p:nvPr/>
        </p:nvSpPr>
        <p:spPr>
          <a:xfrm>
            <a:off x="5143270" y="1537174"/>
            <a:ext cx="1560112" cy="1675714"/>
          </a:xfrm>
          <a:custGeom>
            <a:avLst/>
            <a:gdLst>
              <a:gd name="connsiteX0" fmla="*/ 695166 w 700611"/>
              <a:gd name="connsiteY0" fmla="*/ 463653 h 752525"/>
              <a:gd name="connsiteX1" fmla="*/ 695508 w 700611"/>
              <a:gd name="connsiteY1" fmla="*/ 463108 h 752525"/>
              <a:gd name="connsiteX2" fmla="*/ 695641 w 700611"/>
              <a:gd name="connsiteY2" fmla="*/ 462836 h 752525"/>
              <a:gd name="connsiteX3" fmla="*/ 697751 w 700611"/>
              <a:gd name="connsiteY3" fmla="*/ 458618 h 752525"/>
              <a:gd name="connsiteX4" fmla="*/ 697821 w 700611"/>
              <a:gd name="connsiteY4" fmla="*/ 458346 h 752525"/>
              <a:gd name="connsiteX5" fmla="*/ 699179 w 700611"/>
              <a:gd name="connsiteY5" fmla="*/ 454264 h 752525"/>
              <a:gd name="connsiteX6" fmla="*/ 699452 w 700611"/>
              <a:gd name="connsiteY6" fmla="*/ 453107 h 752525"/>
              <a:gd name="connsiteX7" fmla="*/ 700133 w 700611"/>
              <a:gd name="connsiteY7" fmla="*/ 449638 h 752525"/>
              <a:gd name="connsiteX8" fmla="*/ 700339 w 700611"/>
              <a:gd name="connsiteY8" fmla="*/ 448481 h 752525"/>
              <a:gd name="connsiteX9" fmla="*/ 700612 w 700611"/>
              <a:gd name="connsiteY9" fmla="*/ 443923 h 752525"/>
              <a:gd name="connsiteX10" fmla="*/ 700339 w 700611"/>
              <a:gd name="connsiteY10" fmla="*/ 439364 h 752525"/>
              <a:gd name="connsiteX11" fmla="*/ 700133 w 700611"/>
              <a:gd name="connsiteY11" fmla="*/ 438208 h 752525"/>
              <a:gd name="connsiteX12" fmla="*/ 699452 w 700611"/>
              <a:gd name="connsiteY12" fmla="*/ 434738 h 752525"/>
              <a:gd name="connsiteX13" fmla="*/ 699179 w 700611"/>
              <a:gd name="connsiteY13" fmla="*/ 433581 h 752525"/>
              <a:gd name="connsiteX14" fmla="*/ 697821 w 700611"/>
              <a:gd name="connsiteY14" fmla="*/ 429500 h 752525"/>
              <a:gd name="connsiteX15" fmla="*/ 697751 w 700611"/>
              <a:gd name="connsiteY15" fmla="*/ 429227 h 752525"/>
              <a:gd name="connsiteX16" fmla="*/ 695641 w 700611"/>
              <a:gd name="connsiteY16" fmla="*/ 425009 h 752525"/>
              <a:gd name="connsiteX17" fmla="*/ 695508 w 700611"/>
              <a:gd name="connsiteY17" fmla="*/ 424737 h 752525"/>
              <a:gd name="connsiteX18" fmla="*/ 461289 w 700611"/>
              <a:gd name="connsiteY18" fmla="*/ 19118 h 752525"/>
              <a:gd name="connsiteX19" fmla="*/ 428152 w 700611"/>
              <a:gd name="connsiteY19" fmla="*/ 0 h 752525"/>
              <a:gd name="connsiteX20" fmla="*/ 395013 w 700611"/>
              <a:gd name="connsiteY20" fmla="*/ 19118 h 752525"/>
              <a:gd name="connsiteX21" fmla="*/ 160797 w 700611"/>
              <a:gd name="connsiteY21" fmla="*/ 424737 h 752525"/>
              <a:gd name="connsiteX22" fmla="*/ 160797 w 700611"/>
              <a:gd name="connsiteY22" fmla="*/ 424737 h 752525"/>
              <a:gd name="connsiteX23" fmla="*/ 160797 w 700611"/>
              <a:gd name="connsiteY23" fmla="*/ 424737 h 752525"/>
              <a:gd name="connsiteX24" fmla="*/ 5104 w 700611"/>
              <a:gd name="connsiteY24" fmla="*/ 695173 h 752525"/>
              <a:gd name="connsiteX25" fmla="*/ 19191 w 700611"/>
              <a:gd name="connsiteY25" fmla="*/ 747423 h 752525"/>
              <a:gd name="connsiteX26" fmla="*/ 38243 w 700611"/>
              <a:gd name="connsiteY26" fmla="*/ 752525 h 752525"/>
              <a:gd name="connsiteX27" fmla="*/ 71449 w 700611"/>
              <a:gd name="connsiteY27" fmla="*/ 733340 h 752525"/>
              <a:gd name="connsiteX28" fmla="*/ 216118 w 700611"/>
              <a:gd name="connsiteY28" fmla="*/ 482090 h 752525"/>
              <a:gd name="connsiteX29" fmla="*/ 662435 w 700611"/>
              <a:gd name="connsiteY29" fmla="*/ 482090 h 752525"/>
              <a:gd name="connsiteX30" fmla="*/ 667063 w 700611"/>
              <a:gd name="connsiteY30" fmla="*/ 481750 h 752525"/>
              <a:gd name="connsiteX31" fmla="*/ 668289 w 700611"/>
              <a:gd name="connsiteY31" fmla="*/ 481546 h 752525"/>
              <a:gd name="connsiteX32" fmla="*/ 671758 w 700611"/>
              <a:gd name="connsiteY32" fmla="*/ 480865 h 752525"/>
              <a:gd name="connsiteX33" fmla="*/ 672848 w 700611"/>
              <a:gd name="connsiteY33" fmla="*/ 480593 h 752525"/>
              <a:gd name="connsiteX34" fmla="*/ 677134 w 700611"/>
              <a:gd name="connsiteY34" fmla="*/ 479164 h 752525"/>
              <a:gd name="connsiteX35" fmla="*/ 677134 w 700611"/>
              <a:gd name="connsiteY35" fmla="*/ 479164 h 752525"/>
              <a:gd name="connsiteX36" fmla="*/ 681284 w 700611"/>
              <a:gd name="connsiteY36" fmla="*/ 477123 h 752525"/>
              <a:gd name="connsiteX37" fmla="*/ 682168 w 700611"/>
              <a:gd name="connsiteY37" fmla="*/ 476579 h 752525"/>
              <a:gd name="connsiteX38" fmla="*/ 685165 w 700611"/>
              <a:gd name="connsiteY38" fmla="*/ 474606 h 752525"/>
              <a:gd name="connsiteX39" fmla="*/ 686115 w 700611"/>
              <a:gd name="connsiteY39" fmla="*/ 473858 h 752525"/>
              <a:gd name="connsiteX40" fmla="*/ 689315 w 700611"/>
              <a:gd name="connsiteY40" fmla="*/ 471068 h 752525"/>
              <a:gd name="connsiteX41" fmla="*/ 689451 w 700611"/>
              <a:gd name="connsiteY41" fmla="*/ 470932 h 752525"/>
              <a:gd name="connsiteX42" fmla="*/ 692445 w 700611"/>
              <a:gd name="connsiteY42" fmla="*/ 467531 h 752525"/>
              <a:gd name="connsiteX43" fmla="*/ 693126 w 700611"/>
              <a:gd name="connsiteY43" fmla="*/ 466578 h 752525"/>
              <a:gd name="connsiteX44" fmla="*/ 695166 w 700611"/>
              <a:gd name="connsiteY44" fmla="*/ 463517 h 75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00611" h="752525">
                <a:moveTo>
                  <a:pt x="695166" y="463653"/>
                </a:moveTo>
                <a:cubicBezTo>
                  <a:pt x="695166" y="463653"/>
                  <a:pt x="695438" y="463312"/>
                  <a:pt x="695508" y="463108"/>
                </a:cubicBezTo>
                <a:cubicBezTo>
                  <a:pt x="695508" y="463040"/>
                  <a:pt x="695574" y="462904"/>
                  <a:pt x="695641" y="462836"/>
                </a:cubicBezTo>
                <a:cubicBezTo>
                  <a:pt x="696392" y="461475"/>
                  <a:pt x="697139" y="460047"/>
                  <a:pt x="697751" y="458618"/>
                </a:cubicBezTo>
                <a:cubicBezTo>
                  <a:pt x="697751" y="458550"/>
                  <a:pt x="697751" y="458414"/>
                  <a:pt x="697821" y="458346"/>
                </a:cubicBezTo>
                <a:cubicBezTo>
                  <a:pt x="698365" y="457053"/>
                  <a:pt x="698774" y="455692"/>
                  <a:pt x="699179" y="454264"/>
                </a:cubicBezTo>
                <a:cubicBezTo>
                  <a:pt x="699316" y="453856"/>
                  <a:pt x="699385" y="453516"/>
                  <a:pt x="699452" y="453107"/>
                </a:cubicBezTo>
                <a:cubicBezTo>
                  <a:pt x="699724" y="451951"/>
                  <a:pt x="699930" y="450794"/>
                  <a:pt x="700133" y="449638"/>
                </a:cubicBezTo>
                <a:cubicBezTo>
                  <a:pt x="700133" y="449229"/>
                  <a:pt x="700269" y="448889"/>
                  <a:pt x="700339" y="448481"/>
                </a:cubicBezTo>
                <a:cubicBezTo>
                  <a:pt x="700542" y="446984"/>
                  <a:pt x="700612" y="445487"/>
                  <a:pt x="700612" y="443923"/>
                </a:cubicBezTo>
                <a:cubicBezTo>
                  <a:pt x="700612" y="442358"/>
                  <a:pt x="700475" y="440861"/>
                  <a:pt x="700339" y="439364"/>
                </a:cubicBezTo>
                <a:cubicBezTo>
                  <a:pt x="700339" y="438956"/>
                  <a:pt x="700203" y="438616"/>
                  <a:pt x="700133" y="438208"/>
                </a:cubicBezTo>
                <a:cubicBezTo>
                  <a:pt x="699930" y="437051"/>
                  <a:pt x="699724" y="435895"/>
                  <a:pt x="699452" y="434738"/>
                </a:cubicBezTo>
                <a:cubicBezTo>
                  <a:pt x="699385" y="434330"/>
                  <a:pt x="699249" y="433990"/>
                  <a:pt x="699179" y="433581"/>
                </a:cubicBezTo>
                <a:cubicBezTo>
                  <a:pt x="698774" y="432221"/>
                  <a:pt x="698365" y="430860"/>
                  <a:pt x="697821" y="429500"/>
                </a:cubicBezTo>
                <a:cubicBezTo>
                  <a:pt x="697821" y="429431"/>
                  <a:pt x="697821" y="429295"/>
                  <a:pt x="697751" y="429227"/>
                </a:cubicBezTo>
                <a:cubicBezTo>
                  <a:pt x="697139" y="427799"/>
                  <a:pt x="696458" y="426370"/>
                  <a:pt x="695641" y="425009"/>
                </a:cubicBezTo>
                <a:cubicBezTo>
                  <a:pt x="695641" y="424941"/>
                  <a:pt x="695574" y="424805"/>
                  <a:pt x="695508" y="424737"/>
                </a:cubicBezTo>
                <a:lnTo>
                  <a:pt x="461289" y="19118"/>
                </a:lnTo>
                <a:cubicBezTo>
                  <a:pt x="454418" y="7280"/>
                  <a:pt x="441828" y="0"/>
                  <a:pt x="428152" y="0"/>
                </a:cubicBezTo>
                <a:cubicBezTo>
                  <a:pt x="414473" y="0"/>
                  <a:pt x="401818" y="7280"/>
                  <a:pt x="395013" y="19118"/>
                </a:cubicBezTo>
                <a:lnTo>
                  <a:pt x="160797" y="424737"/>
                </a:lnTo>
                <a:cubicBezTo>
                  <a:pt x="160797" y="424737"/>
                  <a:pt x="160797" y="424737"/>
                  <a:pt x="160797" y="424737"/>
                </a:cubicBezTo>
                <a:cubicBezTo>
                  <a:pt x="160797" y="424737"/>
                  <a:pt x="160797" y="424737"/>
                  <a:pt x="160797" y="424737"/>
                </a:cubicBezTo>
                <a:lnTo>
                  <a:pt x="5104" y="695173"/>
                </a:lnTo>
                <a:cubicBezTo>
                  <a:pt x="-5442" y="713474"/>
                  <a:pt x="887" y="736878"/>
                  <a:pt x="19191" y="747423"/>
                </a:cubicBezTo>
                <a:cubicBezTo>
                  <a:pt x="25179" y="750893"/>
                  <a:pt x="31781" y="752525"/>
                  <a:pt x="38243" y="752525"/>
                </a:cubicBezTo>
                <a:cubicBezTo>
                  <a:pt x="51513" y="752525"/>
                  <a:pt x="64375" y="745654"/>
                  <a:pt x="71449" y="733340"/>
                </a:cubicBezTo>
                <a:lnTo>
                  <a:pt x="216118" y="482090"/>
                </a:lnTo>
                <a:lnTo>
                  <a:pt x="662435" y="482090"/>
                </a:lnTo>
                <a:cubicBezTo>
                  <a:pt x="664000" y="482090"/>
                  <a:pt x="665565" y="481954"/>
                  <a:pt x="667063" y="481750"/>
                </a:cubicBezTo>
                <a:cubicBezTo>
                  <a:pt x="667472" y="481750"/>
                  <a:pt x="667881" y="481614"/>
                  <a:pt x="668289" y="481546"/>
                </a:cubicBezTo>
                <a:cubicBezTo>
                  <a:pt x="669446" y="481341"/>
                  <a:pt x="670602" y="481137"/>
                  <a:pt x="671758" y="480865"/>
                </a:cubicBezTo>
                <a:cubicBezTo>
                  <a:pt x="672097" y="480797"/>
                  <a:pt x="672506" y="480661"/>
                  <a:pt x="672848" y="480593"/>
                </a:cubicBezTo>
                <a:cubicBezTo>
                  <a:pt x="674277" y="480185"/>
                  <a:pt x="675705" y="479709"/>
                  <a:pt x="677134" y="479164"/>
                </a:cubicBezTo>
                <a:cubicBezTo>
                  <a:pt x="677134" y="479164"/>
                  <a:pt x="677134" y="479164"/>
                  <a:pt x="677134" y="479164"/>
                </a:cubicBezTo>
                <a:cubicBezTo>
                  <a:pt x="678563" y="478552"/>
                  <a:pt x="679925" y="477872"/>
                  <a:pt x="681284" y="477123"/>
                </a:cubicBezTo>
                <a:cubicBezTo>
                  <a:pt x="681556" y="476987"/>
                  <a:pt x="681829" y="476783"/>
                  <a:pt x="682168" y="476579"/>
                </a:cubicBezTo>
                <a:cubicBezTo>
                  <a:pt x="683191" y="475967"/>
                  <a:pt x="684141" y="475286"/>
                  <a:pt x="685165" y="474606"/>
                </a:cubicBezTo>
                <a:cubicBezTo>
                  <a:pt x="685504" y="474334"/>
                  <a:pt x="685843" y="474130"/>
                  <a:pt x="686115" y="473858"/>
                </a:cubicBezTo>
                <a:cubicBezTo>
                  <a:pt x="687205" y="472973"/>
                  <a:pt x="688295" y="472021"/>
                  <a:pt x="689315" y="471068"/>
                </a:cubicBezTo>
                <a:cubicBezTo>
                  <a:pt x="689315" y="471068"/>
                  <a:pt x="689451" y="471000"/>
                  <a:pt x="689451" y="470932"/>
                </a:cubicBezTo>
                <a:cubicBezTo>
                  <a:pt x="690537" y="469844"/>
                  <a:pt x="691491" y="468755"/>
                  <a:pt x="692445" y="467531"/>
                </a:cubicBezTo>
                <a:cubicBezTo>
                  <a:pt x="692717" y="467190"/>
                  <a:pt x="692920" y="466918"/>
                  <a:pt x="693126" y="466578"/>
                </a:cubicBezTo>
                <a:cubicBezTo>
                  <a:pt x="693873" y="465558"/>
                  <a:pt x="694554" y="464537"/>
                  <a:pt x="695166" y="463517"/>
                </a:cubicBezTo>
                <a:close/>
              </a:path>
            </a:pathLst>
          </a:custGeom>
          <a:solidFill>
            <a:srgbClr val="D0BA9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0" name="Forme libre 29">
            <a:extLst>
              <a:ext uri="{FF2B5EF4-FFF2-40B4-BE49-F238E27FC236}">
                <a16:creationId xmlns:a16="http://schemas.microsoft.com/office/drawing/2014/main" id="{B32C84E8-F304-D423-26B2-062A75EF6A30}"/>
              </a:ext>
            </a:extLst>
          </p:cNvPr>
          <p:cNvSpPr/>
          <p:nvPr/>
        </p:nvSpPr>
        <p:spPr>
          <a:xfrm>
            <a:off x="4621720" y="3042908"/>
            <a:ext cx="3124954" cy="1374839"/>
          </a:xfrm>
          <a:custGeom>
            <a:avLst/>
            <a:gdLst>
              <a:gd name="connsiteX0" fmla="*/ 1398223 w 1403346"/>
              <a:gd name="connsiteY0" fmla="*/ 559921 h 617409"/>
              <a:gd name="connsiteX1" fmla="*/ 1320175 w 1403346"/>
              <a:gd name="connsiteY1" fmla="*/ 424737 h 617409"/>
              <a:gd name="connsiteX2" fmla="*/ 1287036 w 1403346"/>
              <a:gd name="connsiteY2" fmla="*/ 405620 h 617409"/>
              <a:gd name="connsiteX3" fmla="*/ 528790 w 1403346"/>
              <a:gd name="connsiteY3" fmla="*/ 405620 h 617409"/>
              <a:gd name="connsiteX4" fmla="*/ 305599 w 1403346"/>
              <a:gd name="connsiteY4" fmla="*/ 19118 h 617409"/>
              <a:gd name="connsiteX5" fmla="*/ 272459 w 1403346"/>
              <a:gd name="connsiteY5" fmla="*/ 0 h 617409"/>
              <a:gd name="connsiteX6" fmla="*/ 239320 w 1403346"/>
              <a:gd name="connsiteY6" fmla="*/ 19118 h 617409"/>
              <a:gd name="connsiteX7" fmla="*/ 5103 w 1403346"/>
              <a:gd name="connsiteY7" fmla="*/ 424737 h 617409"/>
              <a:gd name="connsiteX8" fmla="*/ 4967 w 1403346"/>
              <a:gd name="connsiteY8" fmla="*/ 425009 h 617409"/>
              <a:gd name="connsiteX9" fmla="*/ 2857 w 1403346"/>
              <a:gd name="connsiteY9" fmla="*/ 429227 h 617409"/>
              <a:gd name="connsiteX10" fmla="*/ 2791 w 1403346"/>
              <a:gd name="connsiteY10" fmla="*/ 429500 h 617409"/>
              <a:gd name="connsiteX11" fmla="*/ 1429 w 1403346"/>
              <a:gd name="connsiteY11" fmla="*/ 433582 h 617409"/>
              <a:gd name="connsiteX12" fmla="*/ 1156 w 1403346"/>
              <a:gd name="connsiteY12" fmla="*/ 434738 h 617409"/>
              <a:gd name="connsiteX13" fmla="*/ 478 w 1403346"/>
              <a:gd name="connsiteY13" fmla="*/ 438208 h 617409"/>
              <a:gd name="connsiteX14" fmla="*/ 272 w 1403346"/>
              <a:gd name="connsiteY14" fmla="*/ 439365 h 617409"/>
              <a:gd name="connsiteX15" fmla="*/ 0 w 1403346"/>
              <a:gd name="connsiteY15" fmla="*/ 443923 h 617409"/>
              <a:gd name="connsiteX16" fmla="*/ 272 w 1403346"/>
              <a:gd name="connsiteY16" fmla="*/ 448481 h 617409"/>
              <a:gd name="connsiteX17" fmla="*/ 478 w 1403346"/>
              <a:gd name="connsiteY17" fmla="*/ 449638 h 617409"/>
              <a:gd name="connsiteX18" fmla="*/ 1156 w 1403346"/>
              <a:gd name="connsiteY18" fmla="*/ 453107 h 617409"/>
              <a:gd name="connsiteX19" fmla="*/ 1429 w 1403346"/>
              <a:gd name="connsiteY19" fmla="*/ 454264 h 617409"/>
              <a:gd name="connsiteX20" fmla="*/ 2791 w 1403346"/>
              <a:gd name="connsiteY20" fmla="*/ 458346 h 617409"/>
              <a:gd name="connsiteX21" fmla="*/ 2857 w 1403346"/>
              <a:gd name="connsiteY21" fmla="*/ 458618 h 617409"/>
              <a:gd name="connsiteX22" fmla="*/ 4967 w 1403346"/>
              <a:gd name="connsiteY22" fmla="*/ 462836 h 617409"/>
              <a:gd name="connsiteX23" fmla="*/ 5103 w 1403346"/>
              <a:gd name="connsiteY23" fmla="*/ 463108 h 617409"/>
              <a:gd name="connsiteX24" fmla="*/ 5446 w 1403346"/>
              <a:gd name="connsiteY24" fmla="*/ 463653 h 617409"/>
              <a:gd name="connsiteX25" fmla="*/ 7486 w 1403346"/>
              <a:gd name="connsiteY25" fmla="*/ 466714 h 617409"/>
              <a:gd name="connsiteX26" fmla="*/ 8167 w 1403346"/>
              <a:gd name="connsiteY26" fmla="*/ 467667 h 617409"/>
              <a:gd name="connsiteX27" fmla="*/ 11161 w 1403346"/>
              <a:gd name="connsiteY27" fmla="*/ 471068 h 617409"/>
              <a:gd name="connsiteX28" fmla="*/ 11297 w 1403346"/>
              <a:gd name="connsiteY28" fmla="*/ 471204 h 617409"/>
              <a:gd name="connsiteX29" fmla="*/ 14496 w 1403346"/>
              <a:gd name="connsiteY29" fmla="*/ 473994 h 617409"/>
              <a:gd name="connsiteX30" fmla="*/ 15447 w 1403346"/>
              <a:gd name="connsiteY30" fmla="*/ 474742 h 617409"/>
              <a:gd name="connsiteX31" fmla="*/ 18440 w 1403346"/>
              <a:gd name="connsiteY31" fmla="*/ 476715 h 617409"/>
              <a:gd name="connsiteX32" fmla="*/ 19328 w 1403346"/>
              <a:gd name="connsiteY32" fmla="*/ 477260 h 617409"/>
              <a:gd name="connsiteX33" fmla="*/ 23477 w 1403346"/>
              <a:gd name="connsiteY33" fmla="*/ 479301 h 617409"/>
              <a:gd name="connsiteX34" fmla="*/ 23477 w 1403346"/>
              <a:gd name="connsiteY34" fmla="*/ 479301 h 617409"/>
              <a:gd name="connsiteX35" fmla="*/ 27764 w 1403346"/>
              <a:gd name="connsiteY35" fmla="*/ 480729 h 617409"/>
              <a:gd name="connsiteX36" fmla="*/ 28853 w 1403346"/>
              <a:gd name="connsiteY36" fmla="*/ 481001 h 617409"/>
              <a:gd name="connsiteX37" fmla="*/ 32322 w 1403346"/>
              <a:gd name="connsiteY37" fmla="*/ 481682 h 617409"/>
              <a:gd name="connsiteX38" fmla="*/ 33548 w 1403346"/>
              <a:gd name="connsiteY38" fmla="*/ 481886 h 617409"/>
              <a:gd name="connsiteX39" fmla="*/ 38177 w 1403346"/>
              <a:gd name="connsiteY39" fmla="*/ 482226 h 617409"/>
              <a:gd name="connsiteX40" fmla="*/ 1264854 w 1403346"/>
              <a:gd name="connsiteY40" fmla="*/ 482226 h 617409"/>
              <a:gd name="connsiteX41" fmla="*/ 1331877 w 1403346"/>
              <a:gd name="connsiteY41" fmla="*/ 598292 h 617409"/>
              <a:gd name="connsiteX42" fmla="*/ 1365087 w 1403346"/>
              <a:gd name="connsiteY42" fmla="*/ 617410 h 617409"/>
              <a:gd name="connsiteX43" fmla="*/ 1384205 w 1403346"/>
              <a:gd name="connsiteY43" fmla="*/ 612307 h 617409"/>
              <a:gd name="connsiteX44" fmla="*/ 1398223 w 1403346"/>
              <a:gd name="connsiteY44" fmla="*/ 559989 h 617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403346" h="617409">
                <a:moveTo>
                  <a:pt x="1398223" y="559921"/>
                </a:moveTo>
                <a:lnTo>
                  <a:pt x="1320175" y="424737"/>
                </a:lnTo>
                <a:cubicBezTo>
                  <a:pt x="1313301" y="412899"/>
                  <a:pt x="1300711" y="405620"/>
                  <a:pt x="1287036" y="405620"/>
                </a:cubicBezTo>
                <a:lnTo>
                  <a:pt x="528790" y="405620"/>
                </a:lnTo>
                <a:lnTo>
                  <a:pt x="305599" y="19118"/>
                </a:lnTo>
                <a:cubicBezTo>
                  <a:pt x="298724" y="7280"/>
                  <a:pt x="286138" y="0"/>
                  <a:pt x="272459" y="0"/>
                </a:cubicBezTo>
                <a:cubicBezTo>
                  <a:pt x="258783" y="0"/>
                  <a:pt x="246124" y="7280"/>
                  <a:pt x="239320" y="19118"/>
                </a:cubicBezTo>
                <a:lnTo>
                  <a:pt x="5103" y="424737"/>
                </a:lnTo>
                <a:cubicBezTo>
                  <a:pt x="5103" y="424737"/>
                  <a:pt x="5037" y="424941"/>
                  <a:pt x="4967" y="425009"/>
                </a:cubicBezTo>
                <a:cubicBezTo>
                  <a:pt x="4220" y="426370"/>
                  <a:pt x="3472" y="427799"/>
                  <a:pt x="2857" y="429227"/>
                </a:cubicBezTo>
                <a:cubicBezTo>
                  <a:pt x="2857" y="429295"/>
                  <a:pt x="2857" y="429432"/>
                  <a:pt x="2791" y="429500"/>
                </a:cubicBezTo>
                <a:cubicBezTo>
                  <a:pt x="2246" y="430792"/>
                  <a:pt x="1837" y="432153"/>
                  <a:pt x="1429" y="433582"/>
                </a:cubicBezTo>
                <a:cubicBezTo>
                  <a:pt x="1292" y="433990"/>
                  <a:pt x="1226" y="434330"/>
                  <a:pt x="1156" y="434738"/>
                </a:cubicBezTo>
                <a:cubicBezTo>
                  <a:pt x="887" y="435895"/>
                  <a:pt x="681" y="437051"/>
                  <a:pt x="478" y="438208"/>
                </a:cubicBezTo>
                <a:cubicBezTo>
                  <a:pt x="478" y="438616"/>
                  <a:pt x="342" y="438956"/>
                  <a:pt x="272" y="439365"/>
                </a:cubicBezTo>
                <a:cubicBezTo>
                  <a:pt x="70" y="440861"/>
                  <a:pt x="0" y="442358"/>
                  <a:pt x="0" y="443923"/>
                </a:cubicBezTo>
                <a:cubicBezTo>
                  <a:pt x="0" y="445488"/>
                  <a:pt x="136" y="446984"/>
                  <a:pt x="272" y="448481"/>
                </a:cubicBezTo>
                <a:cubicBezTo>
                  <a:pt x="272" y="448889"/>
                  <a:pt x="409" y="449229"/>
                  <a:pt x="478" y="449638"/>
                </a:cubicBezTo>
                <a:cubicBezTo>
                  <a:pt x="681" y="450794"/>
                  <a:pt x="887" y="451951"/>
                  <a:pt x="1156" y="453107"/>
                </a:cubicBezTo>
                <a:cubicBezTo>
                  <a:pt x="1226" y="453516"/>
                  <a:pt x="1362" y="453856"/>
                  <a:pt x="1429" y="454264"/>
                </a:cubicBezTo>
                <a:cubicBezTo>
                  <a:pt x="1837" y="455625"/>
                  <a:pt x="2246" y="456985"/>
                  <a:pt x="2791" y="458346"/>
                </a:cubicBezTo>
                <a:cubicBezTo>
                  <a:pt x="2791" y="458414"/>
                  <a:pt x="2791" y="458550"/>
                  <a:pt x="2857" y="458618"/>
                </a:cubicBezTo>
                <a:cubicBezTo>
                  <a:pt x="3472" y="460047"/>
                  <a:pt x="4153" y="461476"/>
                  <a:pt x="4967" y="462836"/>
                </a:cubicBezTo>
                <a:cubicBezTo>
                  <a:pt x="4967" y="462904"/>
                  <a:pt x="5037" y="463040"/>
                  <a:pt x="5103" y="463108"/>
                </a:cubicBezTo>
                <a:cubicBezTo>
                  <a:pt x="5240" y="463312"/>
                  <a:pt x="5376" y="463449"/>
                  <a:pt x="5446" y="463653"/>
                </a:cubicBezTo>
                <a:cubicBezTo>
                  <a:pt x="6057" y="464741"/>
                  <a:pt x="6805" y="465762"/>
                  <a:pt x="7486" y="466714"/>
                </a:cubicBezTo>
                <a:cubicBezTo>
                  <a:pt x="7692" y="467054"/>
                  <a:pt x="7961" y="467326"/>
                  <a:pt x="8167" y="467667"/>
                </a:cubicBezTo>
                <a:cubicBezTo>
                  <a:pt x="9121" y="468823"/>
                  <a:pt x="10071" y="469980"/>
                  <a:pt x="11161" y="471068"/>
                </a:cubicBezTo>
                <a:cubicBezTo>
                  <a:pt x="11161" y="471068"/>
                  <a:pt x="11297" y="471136"/>
                  <a:pt x="11297" y="471204"/>
                </a:cubicBezTo>
                <a:cubicBezTo>
                  <a:pt x="12317" y="472225"/>
                  <a:pt x="13407" y="473109"/>
                  <a:pt x="14496" y="473994"/>
                </a:cubicBezTo>
                <a:cubicBezTo>
                  <a:pt x="14835" y="474266"/>
                  <a:pt x="15174" y="474470"/>
                  <a:pt x="15447" y="474742"/>
                </a:cubicBezTo>
                <a:cubicBezTo>
                  <a:pt x="16400" y="475423"/>
                  <a:pt x="17420" y="476103"/>
                  <a:pt x="18440" y="476715"/>
                </a:cubicBezTo>
                <a:cubicBezTo>
                  <a:pt x="18713" y="476919"/>
                  <a:pt x="18985" y="477056"/>
                  <a:pt x="19328" y="477260"/>
                </a:cubicBezTo>
                <a:cubicBezTo>
                  <a:pt x="20686" y="478008"/>
                  <a:pt x="22049" y="478688"/>
                  <a:pt x="23477" y="479301"/>
                </a:cubicBezTo>
                <a:cubicBezTo>
                  <a:pt x="23477" y="479301"/>
                  <a:pt x="23477" y="479301"/>
                  <a:pt x="23477" y="479301"/>
                </a:cubicBezTo>
                <a:cubicBezTo>
                  <a:pt x="24836" y="479845"/>
                  <a:pt x="26268" y="480321"/>
                  <a:pt x="27764" y="480729"/>
                </a:cubicBezTo>
                <a:cubicBezTo>
                  <a:pt x="28106" y="480865"/>
                  <a:pt x="28511" y="480933"/>
                  <a:pt x="28853" y="481001"/>
                </a:cubicBezTo>
                <a:cubicBezTo>
                  <a:pt x="30010" y="481274"/>
                  <a:pt x="31166" y="481546"/>
                  <a:pt x="32322" y="481682"/>
                </a:cubicBezTo>
                <a:cubicBezTo>
                  <a:pt x="32731" y="481682"/>
                  <a:pt x="33140" y="481818"/>
                  <a:pt x="33548" y="481886"/>
                </a:cubicBezTo>
                <a:cubicBezTo>
                  <a:pt x="35043" y="482090"/>
                  <a:pt x="36612" y="482226"/>
                  <a:pt x="38177" y="482226"/>
                </a:cubicBezTo>
                <a:lnTo>
                  <a:pt x="1264854" y="482226"/>
                </a:lnTo>
                <a:lnTo>
                  <a:pt x="1331877" y="598292"/>
                </a:lnTo>
                <a:cubicBezTo>
                  <a:pt x="1338954" y="610538"/>
                  <a:pt x="1351816" y="617410"/>
                  <a:pt x="1365087" y="617410"/>
                </a:cubicBezTo>
                <a:cubicBezTo>
                  <a:pt x="1371549" y="617410"/>
                  <a:pt x="1378151" y="615777"/>
                  <a:pt x="1384205" y="612307"/>
                </a:cubicBezTo>
                <a:cubicBezTo>
                  <a:pt x="1402512" y="601762"/>
                  <a:pt x="1408772" y="578358"/>
                  <a:pt x="1398223" y="559989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1" name="Forme libre 30">
            <a:extLst>
              <a:ext uri="{FF2B5EF4-FFF2-40B4-BE49-F238E27FC236}">
                <a16:creationId xmlns:a16="http://schemas.microsoft.com/office/drawing/2014/main" id="{AA5949E5-6715-640E-8A5C-5DBDC510DE32}"/>
              </a:ext>
            </a:extLst>
          </p:cNvPr>
          <p:cNvSpPr/>
          <p:nvPr/>
        </p:nvSpPr>
        <p:spPr>
          <a:xfrm>
            <a:off x="3925007" y="4247012"/>
            <a:ext cx="4343172" cy="1073813"/>
          </a:xfrm>
          <a:custGeom>
            <a:avLst/>
            <a:gdLst>
              <a:gd name="connsiteX0" fmla="*/ 1944978 w 1950420"/>
              <a:gd name="connsiteY0" fmla="*/ 463653 h 482225"/>
              <a:gd name="connsiteX1" fmla="*/ 1945317 w 1950420"/>
              <a:gd name="connsiteY1" fmla="*/ 463108 h 482225"/>
              <a:gd name="connsiteX2" fmla="*/ 1945453 w 1950420"/>
              <a:gd name="connsiteY2" fmla="*/ 462836 h 482225"/>
              <a:gd name="connsiteX3" fmla="*/ 1947563 w 1950420"/>
              <a:gd name="connsiteY3" fmla="*/ 458618 h 482225"/>
              <a:gd name="connsiteX4" fmla="*/ 1947633 w 1950420"/>
              <a:gd name="connsiteY4" fmla="*/ 458346 h 482225"/>
              <a:gd name="connsiteX5" fmla="*/ 1948992 w 1950420"/>
              <a:gd name="connsiteY5" fmla="*/ 454264 h 482225"/>
              <a:gd name="connsiteX6" fmla="*/ 1949264 w 1950420"/>
              <a:gd name="connsiteY6" fmla="*/ 453107 h 482225"/>
              <a:gd name="connsiteX7" fmla="*/ 1949946 w 1950420"/>
              <a:gd name="connsiteY7" fmla="*/ 449638 h 482225"/>
              <a:gd name="connsiteX8" fmla="*/ 1950152 w 1950420"/>
              <a:gd name="connsiteY8" fmla="*/ 448481 h 482225"/>
              <a:gd name="connsiteX9" fmla="*/ 1950421 w 1950420"/>
              <a:gd name="connsiteY9" fmla="*/ 443923 h 482225"/>
              <a:gd name="connsiteX10" fmla="*/ 1950152 w 1950420"/>
              <a:gd name="connsiteY10" fmla="*/ 439364 h 482225"/>
              <a:gd name="connsiteX11" fmla="*/ 1949946 w 1950420"/>
              <a:gd name="connsiteY11" fmla="*/ 438208 h 482225"/>
              <a:gd name="connsiteX12" fmla="*/ 1949264 w 1950420"/>
              <a:gd name="connsiteY12" fmla="*/ 434738 h 482225"/>
              <a:gd name="connsiteX13" fmla="*/ 1948992 w 1950420"/>
              <a:gd name="connsiteY13" fmla="*/ 433582 h 482225"/>
              <a:gd name="connsiteX14" fmla="*/ 1947633 w 1950420"/>
              <a:gd name="connsiteY14" fmla="*/ 429500 h 482225"/>
              <a:gd name="connsiteX15" fmla="*/ 1947563 w 1950420"/>
              <a:gd name="connsiteY15" fmla="*/ 429227 h 482225"/>
              <a:gd name="connsiteX16" fmla="*/ 1945453 w 1950420"/>
              <a:gd name="connsiteY16" fmla="*/ 425009 h 482225"/>
              <a:gd name="connsiteX17" fmla="*/ 1945317 w 1950420"/>
              <a:gd name="connsiteY17" fmla="*/ 424737 h 482225"/>
              <a:gd name="connsiteX18" fmla="*/ 1711101 w 1950420"/>
              <a:gd name="connsiteY18" fmla="*/ 19118 h 482225"/>
              <a:gd name="connsiteX19" fmla="*/ 1677965 w 1950420"/>
              <a:gd name="connsiteY19" fmla="*/ 0 h 482225"/>
              <a:gd name="connsiteX20" fmla="*/ 1644825 w 1950420"/>
              <a:gd name="connsiteY20" fmla="*/ 19118 h 482225"/>
              <a:gd name="connsiteX21" fmla="*/ 1421630 w 1950420"/>
              <a:gd name="connsiteY21" fmla="*/ 405619 h 482225"/>
              <a:gd name="connsiteX22" fmla="*/ 38309 w 1950420"/>
              <a:gd name="connsiteY22" fmla="*/ 405619 h 482225"/>
              <a:gd name="connsiteX23" fmla="*/ 0 w 1950420"/>
              <a:gd name="connsiteY23" fmla="*/ 443923 h 482225"/>
              <a:gd name="connsiteX24" fmla="*/ 38309 w 1950420"/>
              <a:gd name="connsiteY24" fmla="*/ 482226 h 482225"/>
              <a:gd name="connsiteX25" fmla="*/ 1912181 w 1950420"/>
              <a:gd name="connsiteY25" fmla="*/ 482226 h 482225"/>
              <a:gd name="connsiteX26" fmla="*/ 1916806 w 1950420"/>
              <a:gd name="connsiteY26" fmla="*/ 481886 h 482225"/>
              <a:gd name="connsiteX27" fmla="*/ 1918032 w 1950420"/>
              <a:gd name="connsiteY27" fmla="*/ 481682 h 482225"/>
              <a:gd name="connsiteX28" fmla="*/ 1921501 w 1950420"/>
              <a:gd name="connsiteY28" fmla="*/ 481001 h 482225"/>
              <a:gd name="connsiteX29" fmla="*/ 1922591 w 1950420"/>
              <a:gd name="connsiteY29" fmla="*/ 480729 h 482225"/>
              <a:gd name="connsiteX30" fmla="*/ 1926877 w 1950420"/>
              <a:gd name="connsiteY30" fmla="*/ 479301 h 482225"/>
              <a:gd name="connsiteX31" fmla="*/ 1926877 w 1950420"/>
              <a:gd name="connsiteY31" fmla="*/ 479301 h 482225"/>
              <a:gd name="connsiteX32" fmla="*/ 1931030 w 1950420"/>
              <a:gd name="connsiteY32" fmla="*/ 477259 h 482225"/>
              <a:gd name="connsiteX33" fmla="*/ 1931914 w 1950420"/>
              <a:gd name="connsiteY33" fmla="*/ 476715 h 482225"/>
              <a:gd name="connsiteX34" fmla="*/ 1934908 w 1950420"/>
              <a:gd name="connsiteY34" fmla="*/ 474742 h 482225"/>
              <a:gd name="connsiteX35" fmla="*/ 1935861 w 1950420"/>
              <a:gd name="connsiteY35" fmla="*/ 473994 h 482225"/>
              <a:gd name="connsiteX36" fmla="*/ 1939057 w 1950420"/>
              <a:gd name="connsiteY36" fmla="*/ 471204 h 482225"/>
              <a:gd name="connsiteX37" fmla="*/ 1939194 w 1950420"/>
              <a:gd name="connsiteY37" fmla="*/ 471068 h 482225"/>
              <a:gd name="connsiteX38" fmla="*/ 1942187 w 1950420"/>
              <a:gd name="connsiteY38" fmla="*/ 467667 h 482225"/>
              <a:gd name="connsiteX39" fmla="*/ 1942868 w 1950420"/>
              <a:gd name="connsiteY39" fmla="*/ 466714 h 482225"/>
              <a:gd name="connsiteX40" fmla="*/ 1944912 w 1950420"/>
              <a:gd name="connsiteY40" fmla="*/ 463653 h 482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950420" h="482225">
                <a:moveTo>
                  <a:pt x="1944978" y="463653"/>
                </a:moveTo>
                <a:cubicBezTo>
                  <a:pt x="1944978" y="463653"/>
                  <a:pt x="1945251" y="463312"/>
                  <a:pt x="1945317" y="463108"/>
                </a:cubicBezTo>
                <a:cubicBezTo>
                  <a:pt x="1945317" y="463040"/>
                  <a:pt x="1945387" y="462904"/>
                  <a:pt x="1945453" y="462836"/>
                </a:cubicBezTo>
                <a:cubicBezTo>
                  <a:pt x="1946204" y="461475"/>
                  <a:pt x="1946952" y="460047"/>
                  <a:pt x="1947563" y="458618"/>
                </a:cubicBezTo>
                <a:cubicBezTo>
                  <a:pt x="1947563" y="458550"/>
                  <a:pt x="1947563" y="458414"/>
                  <a:pt x="1947633" y="458346"/>
                </a:cubicBezTo>
                <a:cubicBezTo>
                  <a:pt x="1948178" y="457053"/>
                  <a:pt x="1948587" y="455693"/>
                  <a:pt x="1948992" y="454264"/>
                </a:cubicBezTo>
                <a:cubicBezTo>
                  <a:pt x="1949128" y="453856"/>
                  <a:pt x="1949198" y="453516"/>
                  <a:pt x="1949264" y="453107"/>
                </a:cubicBezTo>
                <a:cubicBezTo>
                  <a:pt x="1949537" y="451951"/>
                  <a:pt x="1949743" y="450794"/>
                  <a:pt x="1949946" y="449638"/>
                </a:cubicBezTo>
                <a:cubicBezTo>
                  <a:pt x="1949946" y="449229"/>
                  <a:pt x="1950082" y="448889"/>
                  <a:pt x="1950152" y="448481"/>
                </a:cubicBezTo>
                <a:cubicBezTo>
                  <a:pt x="1950354" y="446984"/>
                  <a:pt x="1950421" y="445488"/>
                  <a:pt x="1950421" y="443923"/>
                </a:cubicBezTo>
                <a:cubicBezTo>
                  <a:pt x="1950421" y="442358"/>
                  <a:pt x="1950288" y="440861"/>
                  <a:pt x="1950152" y="439364"/>
                </a:cubicBezTo>
                <a:cubicBezTo>
                  <a:pt x="1950152" y="438956"/>
                  <a:pt x="1950015" y="438616"/>
                  <a:pt x="1949946" y="438208"/>
                </a:cubicBezTo>
                <a:cubicBezTo>
                  <a:pt x="1949743" y="437051"/>
                  <a:pt x="1949537" y="435895"/>
                  <a:pt x="1949264" y="434738"/>
                </a:cubicBezTo>
                <a:cubicBezTo>
                  <a:pt x="1949198" y="434330"/>
                  <a:pt x="1949062" y="433990"/>
                  <a:pt x="1948992" y="433582"/>
                </a:cubicBezTo>
                <a:cubicBezTo>
                  <a:pt x="1948587" y="432221"/>
                  <a:pt x="1948178" y="430860"/>
                  <a:pt x="1947633" y="429500"/>
                </a:cubicBezTo>
                <a:cubicBezTo>
                  <a:pt x="1947633" y="429431"/>
                  <a:pt x="1947633" y="429295"/>
                  <a:pt x="1947563" y="429227"/>
                </a:cubicBezTo>
                <a:cubicBezTo>
                  <a:pt x="1946952" y="427799"/>
                  <a:pt x="1946271" y="426370"/>
                  <a:pt x="1945453" y="425009"/>
                </a:cubicBezTo>
                <a:cubicBezTo>
                  <a:pt x="1945453" y="424941"/>
                  <a:pt x="1945387" y="424805"/>
                  <a:pt x="1945317" y="424737"/>
                </a:cubicBezTo>
                <a:lnTo>
                  <a:pt x="1711101" y="19118"/>
                </a:lnTo>
                <a:cubicBezTo>
                  <a:pt x="1704230" y="7280"/>
                  <a:pt x="1691641" y="0"/>
                  <a:pt x="1677965" y="0"/>
                </a:cubicBezTo>
                <a:cubicBezTo>
                  <a:pt x="1664286" y="0"/>
                  <a:pt x="1651630" y="7280"/>
                  <a:pt x="1644825" y="19118"/>
                </a:cubicBezTo>
                <a:lnTo>
                  <a:pt x="1421630" y="405619"/>
                </a:lnTo>
                <a:lnTo>
                  <a:pt x="38309" y="405619"/>
                </a:lnTo>
                <a:cubicBezTo>
                  <a:pt x="17148" y="405619"/>
                  <a:pt x="0" y="422764"/>
                  <a:pt x="0" y="443923"/>
                </a:cubicBezTo>
                <a:cubicBezTo>
                  <a:pt x="0" y="465081"/>
                  <a:pt x="17148" y="482226"/>
                  <a:pt x="38309" y="482226"/>
                </a:cubicBezTo>
                <a:lnTo>
                  <a:pt x="1912181" y="482226"/>
                </a:lnTo>
                <a:cubicBezTo>
                  <a:pt x="1913746" y="482226"/>
                  <a:pt x="1915311" y="482090"/>
                  <a:pt x="1916806" y="481886"/>
                </a:cubicBezTo>
                <a:cubicBezTo>
                  <a:pt x="1917215" y="481886"/>
                  <a:pt x="1917623" y="481750"/>
                  <a:pt x="1918032" y="481682"/>
                </a:cubicBezTo>
                <a:cubicBezTo>
                  <a:pt x="1919188" y="481477"/>
                  <a:pt x="1920345" y="481273"/>
                  <a:pt x="1921501" y="481001"/>
                </a:cubicBezTo>
                <a:cubicBezTo>
                  <a:pt x="1921843" y="480933"/>
                  <a:pt x="1922252" y="480797"/>
                  <a:pt x="1922591" y="480729"/>
                </a:cubicBezTo>
                <a:cubicBezTo>
                  <a:pt x="1924019" y="480321"/>
                  <a:pt x="1925448" y="479845"/>
                  <a:pt x="1926877" y="479301"/>
                </a:cubicBezTo>
                <a:cubicBezTo>
                  <a:pt x="1926877" y="479301"/>
                  <a:pt x="1926877" y="479301"/>
                  <a:pt x="1926877" y="479301"/>
                </a:cubicBezTo>
                <a:cubicBezTo>
                  <a:pt x="1928306" y="478688"/>
                  <a:pt x="1929668" y="478008"/>
                  <a:pt x="1931030" y="477259"/>
                </a:cubicBezTo>
                <a:cubicBezTo>
                  <a:pt x="1931303" y="477123"/>
                  <a:pt x="1931575" y="476919"/>
                  <a:pt x="1931914" y="476715"/>
                </a:cubicBezTo>
                <a:cubicBezTo>
                  <a:pt x="1932934" y="476103"/>
                  <a:pt x="1933887" y="475423"/>
                  <a:pt x="1934908" y="474742"/>
                </a:cubicBezTo>
                <a:cubicBezTo>
                  <a:pt x="1935246" y="474470"/>
                  <a:pt x="1935589" y="474266"/>
                  <a:pt x="1935861" y="473994"/>
                </a:cubicBezTo>
                <a:cubicBezTo>
                  <a:pt x="1936948" y="473109"/>
                  <a:pt x="1938037" y="472157"/>
                  <a:pt x="1939057" y="471204"/>
                </a:cubicBezTo>
                <a:cubicBezTo>
                  <a:pt x="1939057" y="471204"/>
                  <a:pt x="1939194" y="471136"/>
                  <a:pt x="1939194" y="471068"/>
                </a:cubicBezTo>
                <a:cubicBezTo>
                  <a:pt x="1940283" y="469980"/>
                  <a:pt x="1941237" y="468891"/>
                  <a:pt x="1942187" y="467667"/>
                </a:cubicBezTo>
                <a:cubicBezTo>
                  <a:pt x="1942460" y="467326"/>
                  <a:pt x="1942666" y="467054"/>
                  <a:pt x="1942868" y="466714"/>
                </a:cubicBezTo>
                <a:cubicBezTo>
                  <a:pt x="1943616" y="465694"/>
                  <a:pt x="1944297" y="464673"/>
                  <a:pt x="1944912" y="463653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2" name="Forme libre 31">
            <a:extLst>
              <a:ext uri="{FF2B5EF4-FFF2-40B4-BE49-F238E27FC236}">
                <a16:creationId xmlns:a16="http://schemas.microsoft.com/office/drawing/2014/main" id="{BBE7CD10-190C-B3C0-8259-35DFDE8841FE}"/>
              </a:ext>
            </a:extLst>
          </p:cNvPr>
          <p:cNvSpPr/>
          <p:nvPr/>
        </p:nvSpPr>
        <p:spPr>
          <a:xfrm>
            <a:off x="9626760" y="2599474"/>
            <a:ext cx="947944" cy="1346510"/>
          </a:xfrm>
          <a:custGeom>
            <a:avLst/>
            <a:gdLst>
              <a:gd name="connsiteX0" fmla="*/ 76552 w 425700"/>
              <a:gd name="connsiteY0" fmla="*/ 68 h 604687"/>
              <a:gd name="connsiteX1" fmla="*/ 0 w 425700"/>
              <a:gd name="connsiteY1" fmla="*/ 68 h 604687"/>
              <a:gd name="connsiteX2" fmla="*/ 349148 w 425700"/>
              <a:gd name="connsiteY2" fmla="*/ 604687 h 604687"/>
              <a:gd name="connsiteX3" fmla="*/ 425700 w 425700"/>
              <a:gd name="connsiteY3" fmla="*/ 604687 h 604687"/>
              <a:gd name="connsiteX4" fmla="*/ 76552 w 425700"/>
              <a:gd name="connsiteY4" fmla="*/ 0 h 604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700" h="604687">
                <a:moveTo>
                  <a:pt x="76552" y="68"/>
                </a:moveTo>
                <a:cubicBezTo>
                  <a:pt x="50560" y="68"/>
                  <a:pt x="25042" y="68"/>
                  <a:pt x="0" y="68"/>
                </a:cubicBezTo>
                <a:lnTo>
                  <a:pt x="349148" y="604687"/>
                </a:lnTo>
                <a:lnTo>
                  <a:pt x="425700" y="604687"/>
                </a:lnTo>
                <a:lnTo>
                  <a:pt x="76552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3" name="Forme libre 32">
            <a:extLst>
              <a:ext uri="{FF2B5EF4-FFF2-40B4-BE49-F238E27FC236}">
                <a16:creationId xmlns:a16="http://schemas.microsoft.com/office/drawing/2014/main" id="{AFC3A2BF-68DB-6222-E76E-1A678EBEF788}"/>
              </a:ext>
            </a:extLst>
          </p:cNvPr>
          <p:cNvSpPr/>
          <p:nvPr/>
        </p:nvSpPr>
        <p:spPr>
          <a:xfrm>
            <a:off x="5326773" y="2599550"/>
            <a:ext cx="5077620" cy="1346358"/>
          </a:xfrm>
          <a:custGeom>
            <a:avLst/>
            <a:gdLst>
              <a:gd name="connsiteX0" fmla="*/ 598811 w 2280244"/>
              <a:gd name="connsiteY0" fmla="*/ 136 h 604619"/>
              <a:gd name="connsiteX1" fmla="*/ 594657 w 2280244"/>
              <a:gd name="connsiteY1" fmla="*/ 2177 h 604619"/>
              <a:gd name="connsiteX2" fmla="*/ 594657 w 2280244"/>
              <a:gd name="connsiteY2" fmla="*/ 2177 h 604619"/>
              <a:gd name="connsiteX3" fmla="*/ 590371 w 2280244"/>
              <a:gd name="connsiteY3" fmla="*/ 3606 h 604619"/>
              <a:gd name="connsiteX4" fmla="*/ 589285 w 2280244"/>
              <a:gd name="connsiteY4" fmla="*/ 3878 h 604619"/>
              <a:gd name="connsiteX5" fmla="*/ 585813 w 2280244"/>
              <a:gd name="connsiteY5" fmla="*/ 4558 h 604619"/>
              <a:gd name="connsiteX6" fmla="*/ 584587 w 2280244"/>
              <a:gd name="connsiteY6" fmla="*/ 4762 h 604619"/>
              <a:gd name="connsiteX7" fmla="*/ 579962 w 2280244"/>
              <a:gd name="connsiteY7" fmla="*/ 5103 h 604619"/>
              <a:gd name="connsiteX8" fmla="*/ 133641 w 2280244"/>
              <a:gd name="connsiteY8" fmla="*/ 5103 h 604619"/>
              <a:gd name="connsiteX9" fmla="*/ 0 w 2280244"/>
              <a:gd name="connsiteY9" fmla="*/ 237235 h 604619"/>
              <a:gd name="connsiteX10" fmla="*/ 212167 w 2280244"/>
              <a:gd name="connsiteY10" fmla="*/ 604619 h 604619"/>
              <a:gd name="connsiteX11" fmla="*/ 2280244 w 2280244"/>
              <a:gd name="connsiteY11" fmla="*/ 604619 h 604619"/>
              <a:gd name="connsiteX12" fmla="*/ 1931097 w 2280244"/>
              <a:gd name="connsiteY12" fmla="*/ 0 h 604619"/>
              <a:gd name="connsiteX13" fmla="*/ 598877 w 2280244"/>
              <a:gd name="connsiteY13" fmla="*/ 136 h 604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80244" h="604619">
                <a:moveTo>
                  <a:pt x="598811" y="136"/>
                </a:moveTo>
                <a:cubicBezTo>
                  <a:pt x="597448" y="884"/>
                  <a:pt x="596089" y="1565"/>
                  <a:pt x="594657" y="2177"/>
                </a:cubicBezTo>
                <a:cubicBezTo>
                  <a:pt x="594657" y="2177"/>
                  <a:pt x="594657" y="2177"/>
                  <a:pt x="594657" y="2177"/>
                </a:cubicBezTo>
                <a:cubicBezTo>
                  <a:pt x="593298" y="2721"/>
                  <a:pt x="591870" y="3198"/>
                  <a:pt x="590371" y="3606"/>
                </a:cubicBezTo>
                <a:cubicBezTo>
                  <a:pt x="590032" y="3742"/>
                  <a:pt x="589624" y="3810"/>
                  <a:pt x="589285" y="3878"/>
                </a:cubicBezTo>
                <a:cubicBezTo>
                  <a:pt x="588125" y="4150"/>
                  <a:pt x="586969" y="4422"/>
                  <a:pt x="585813" y="4558"/>
                </a:cubicBezTo>
                <a:cubicBezTo>
                  <a:pt x="585404" y="4558"/>
                  <a:pt x="584995" y="4694"/>
                  <a:pt x="584587" y="4762"/>
                </a:cubicBezTo>
                <a:cubicBezTo>
                  <a:pt x="583091" y="4966"/>
                  <a:pt x="581527" y="5103"/>
                  <a:pt x="579962" y="5103"/>
                </a:cubicBezTo>
                <a:lnTo>
                  <a:pt x="133641" y="5103"/>
                </a:lnTo>
                <a:lnTo>
                  <a:pt x="0" y="237235"/>
                </a:lnTo>
                <a:lnTo>
                  <a:pt x="212167" y="604619"/>
                </a:lnTo>
                <a:lnTo>
                  <a:pt x="2280244" y="604619"/>
                </a:lnTo>
                <a:lnTo>
                  <a:pt x="1931097" y="0"/>
                </a:lnTo>
                <a:cubicBezTo>
                  <a:pt x="1043154" y="0"/>
                  <a:pt x="599083" y="48"/>
                  <a:pt x="598877" y="136"/>
                </a:cubicBezTo>
                <a:close/>
              </a:path>
            </a:pathLst>
          </a:custGeom>
          <a:gradFill>
            <a:gsLst>
              <a:gs pos="0">
                <a:schemeClr val="bg2">
                  <a:lumMod val="90000"/>
                </a:schemeClr>
              </a:gs>
              <a:gs pos="20000">
                <a:schemeClr val="bg1"/>
              </a:gs>
              <a:gs pos="80000">
                <a:schemeClr val="bg1"/>
              </a:gs>
              <a:gs pos="100000">
                <a:schemeClr val="bg2">
                  <a:lumMod val="90000"/>
                </a:schemeClr>
              </a:gs>
            </a:gsLst>
            <a:lin ang="0" scaled="0"/>
          </a:gra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4" name="Forme libre 33">
            <a:extLst>
              <a:ext uri="{FF2B5EF4-FFF2-40B4-BE49-F238E27FC236}">
                <a16:creationId xmlns:a16="http://schemas.microsoft.com/office/drawing/2014/main" id="{02497385-5C62-F1E2-20AC-45A186BA1C67}"/>
              </a:ext>
            </a:extLst>
          </p:cNvPr>
          <p:cNvSpPr/>
          <p:nvPr/>
        </p:nvSpPr>
        <p:spPr>
          <a:xfrm>
            <a:off x="901016" y="4104605"/>
            <a:ext cx="774296" cy="1045786"/>
          </a:xfrm>
          <a:custGeom>
            <a:avLst/>
            <a:gdLst>
              <a:gd name="connsiteX0" fmla="*/ 271233 w 347719"/>
              <a:gd name="connsiteY0" fmla="*/ 0 h 469639"/>
              <a:gd name="connsiteX1" fmla="*/ 0 w 347719"/>
              <a:gd name="connsiteY1" fmla="*/ 469640 h 469639"/>
              <a:gd name="connsiteX2" fmla="*/ 76552 w 347719"/>
              <a:gd name="connsiteY2" fmla="*/ 469640 h 469639"/>
              <a:gd name="connsiteX3" fmla="*/ 347719 w 347719"/>
              <a:gd name="connsiteY3" fmla="*/ 0 h 469639"/>
              <a:gd name="connsiteX4" fmla="*/ 271167 w 347719"/>
              <a:gd name="connsiteY4" fmla="*/ 0 h 469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719" h="469639">
                <a:moveTo>
                  <a:pt x="271233" y="0"/>
                </a:moveTo>
                <a:lnTo>
                  <a:pt x="0" y="469640"/>
                </a:lnTo>
                <a:lnTo>
                  <a:pt x="76552" y="469640"/>
                </a:lnTo>
                <a:lnTo>
                  <a:pt x="347719" y="0"/>
                </a:lnTo>
                <a:cubicBezTo>
                  <a:pt x="322677" y="0"/>
                  <a:pt x="297159" y="0"/>
                  <a:pt x="271167" y="0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5" name="Forme libre 34">
            <a:extLst>
              <a:ext uri="{FF2B5EF4-FFF2-40B4-BE49-F238E27FC236}">
                <a16:creationId xmlns:a16="http://schemas.microsoft.com/office/drawing/2014/main" id="{077B6F57-7B7A-773A-2D5B-28F904503F80}"/>
              </a:ext>
            </a:extLst>
          </p:cNvPr>
          <p:cNvSpPr/>
          <p:nvPr/>
        </p:nvSpPr>
        <p:spPr>
          <a:xfrm>
            <a:off x="1071630" y="4104605"/>
            <a:ext cx="6491356" cy="1045786"/>
          </a:xfrm>
          <a:custGeom>
            <a:avLst/>
            <a:gdLst>
              <a:gd name="connsiteX0" fmla="*/ 2915122 w 2915121"/>
              <a:gd name="connsiteY0" fmla="*/ 102255 h 469639"/>
              <a:gd name="connsiteX1" fmla="*/ 2859119 w 2915121"/>
              <a:gd name="connsiteY1" fmla="*/ 5307 h 469639"/>
              <a:gd name="connsiteX2" fmla="*/ 1632442 w 2915121"/>
              <a:gd name="connsiteY2" fmla="*/ 5307 h 469639"/>
              <a:gd name="connsiteX3" fmla="*/ 1627814 w 2915121"/>
              <a:gd name="connsiteY3" fmla="*/ 4966 h 469639"/>
              <a:gd name="connsiteX4" fmla="*/ 1626588 w 2915121"/>
              <a:gd name="connsiteY4" fmla="*/ 4762 h 469639"/>
              <a:gd name="connsiteX5" fmla="*/ 1623119 w 2915121"/>
              <a:gd name="connsiteY5" fmla="*/ 4082 h 469639"/>
              <a:gd name="connsiteX6" fmla="*/ 1622029 w 2915121"/>
              <a:gd name="connsiteY6" fmla="*/ 3810 h 469639"/>
              <a:gd name="connsiteX7" fmla="*/ 1617743 w 2915121"/>
              <a:gd name="connsiteY7" fmla="*/ 2381 h 469639"/>
              <a:gd name="connsiteX8" fmla="*/ 1617743 w 2915121"/>
              <a:gd name="connsiteY8" fmla="*/ 2381 h 469639"/>
              <a:gd name="connsiteX9" fmla="*/ 1613593 w 2915121"/>
              <a:gd name="connsiteY9" fmla="*/ 340 h 469639"/>
              <a:gd name="connsiteX10" fmla="*/ 271167 w 2915121"/>
              <a:gd name="connsiteY10" fmla="*/ 0 h 469639"/>
              <a:gd name="connsiteX11" fmla="*/ 0 w 2915121"/>
              <a:gd name="connsiteY11" fmla="*/ 469640 h 469639"/>
              <a:gd name="connsiteX12" fmla="*/ 2703017 w 2915121"/>
              <a:gd name="connsiteY12" fmla="*/ 469640 h 469639"/>
              <a:gd name="connsiteX13" fmla="*/ 2915122 w 2915121"/>
              <a:gd name="connsiteY13" fmla="*/ 102255 h 469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15121" h="469639">
                <a:moveTo>
                  <a:pt x="2915122" y="102255"/>
                </a:moveTo>
                <a:lnTo>
                  <a:pt x="2859119" y="5307"/>
                </a:lnTo>
                <a:lnTo>
                  <a:pt x="1632442" y="5307"/>
                </a:lnTo>
                <a:cubicBezTo>
                  <a:pt x="1630877" y="5307"/>
                  <a:pt x="1629309" y="5170"/>
                  <a:pt x="1627814" y="4966"/>
                </a:cubicBezTo>
                <a:cubicBezTo>
                  <a:pt x="1627405" y="4966"/>
                  <a:pt x="1626996" y="4830"/>
                  <a:pt x="1626588" y="4762"/>
                </a:cubicBezTo>
                <a:cubicBezTo>
                  <a:pt x="1625431" y="4558"/>
                  <a:pt x="1624275" y="4354"/>
                  <a:pt x="1623119" y="4082"/>
                </a:cubicBezTo>
                <a:cubicBezTo>
                  <a:pt x="1622777" y="4014"/>
                  <a:pt x="1622371" y="3878"/>
                  <a:pt x="1622029" y="3810"/>
                </a:cubicBezTo>
                <a:cubicBezTo>
                  <a:pt x="1620600" y="3402"/>
                  <a:pt x="1619172" y="2925"/>
                  <a:pt x="1617743" y="2381"/>
                </a:cubicBezTo>
                <a:cubicBezTo>
                  <a:pt x="1617743" y="2381"/>
                  <a:pt x="1617743" y="2381"/>
                  <a:pt x="1617743" y="2381"/>
                </a:cubicBezTo>
                <a:cubicBezTo>
                  <a:pt x="1616314" y="1769"/>
                  <a:pt x="1614952" y="1089"/>
                  <a:pt x="1613593" y="340"/>
                </a:cubicBezTo>
                <a:cubicBezTo>
                  <a:pt x="1613593" y="340"/>
                  <a:pt x="1166116" y="224"/>
                  <a:pt x="271167" y="0"/>
                </a:cubicBezTo>
                <a:lnTo>
                  <a:pt x="0" y="469640"/>
                </a:lnTo>
                <a:lnTo>
                  <a:pt x="2703017" y="469640"/>
                </a:lnTo>
                <a:lnTo>
                  <a:pt x="2915122" y="102255"/>
                </a:lnTo>
                <a:close/>
              </a:path>
            </a:pathLst>
          </a:custGeom>
          <a:gradFill>
            <a:gsLst>
              <a:gs pos="0">
                <a:schemeClr val="bg2">
                  <a:lumMod val="90000"/>
                </a:schemeClr>
              </a:gs>
              <a:gs pos="20000">
                <a:schemeClr val="bg1"/>
              </a:gs>
              <a:gs pos="80000">
                <a:schemeClr val="bg1"/>
              </a:gs>
              <a:gs pos="100000">
                <a:schemeClr val="bg2">
                  <a:lumMod val="90000"/>
                </a:schemeClr>
              </a:gs>
            </a:gsLst>
            <a:lin ang="0" scaled="0"/>
          </a:gra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3B57FED-F8A5-C2DC-355F-D83B5CB44E4D}"/>
              </a:ext>
            </a:extLst>
          </p:cNvPr>
          <p:cNvSpPr txBox="1"/>
          <p:nvPr/>
        </p:nvSpPr>
        <p:spPr>
          <a:xfrm>
            <a:off x="1419762" y="4304333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600" b="1" dirty="0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30CBCCE-A695-53AA-2834-EC1BED96029C}"/>
              </a:ext>
            </a:extLst>
          </p:cNvPr>
          <p:cNvSpPr txBox="1"/>
          <p:nvPr/>
        </p:nvSpPr>
        <p:spPr>
          <a:xfrm>
            <a:off x="9193408" y="2949564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600" b="1" dirty="0">
                <a:solidFill>
                  <a:schemeClr val="accent4"/>
                </a:solidFill>
              </a:rPr>
              <a:t>02</a:t>
            </a:r>
          </a:p>
        </p:txBody>
      </p:sp>
      <p:grpSp>
        <p:nvGrpSpPr>
          <p:cNvPr id="10" name="Group 24">
            <a:extLst>
              <a:ext uri="{FF2B5EF4-FFF2-40B4-BE49-F238E27FC236}">
                <a16:creationId xmlns:a16="http://schemas.microsoft.com/office/drawing/2014/main" id="{24059F43-08D3-088F-2EF4-6DB7805D7857}"/>
              </a:ext>
            </a:extLst>
          </p:cNvPr>
          <p:cNvGrpSpPr/>
          <p:nvPr/>
        </p:nvGrpSpPr>
        <p:grpSpPr>
          <a:xfrm>
            <a:off x="2153507" y="4365888"/>
            <a:ext cx="4881046" cy="523220"/>
            <a:chOff x="-761348" y="2490181"/>
            <a:chExt cx="4939289" cy="523220"/>
          </a:xfrm>
        </p:grpSpPr>
        <p:sp>
          <p:nvSpPr>
            <p:cNvPr id="11" name="TextBox 25">
              <a:extLst>
                <a:ext uri="{FF2B5EF4-FFF2-40B4-BE49-F238E27FC236}">
                  <a16:creationId xmlns:a16="http://schemas.microsoft.com/office/drawing/2014/main" id="{05B31AD2-8A9C-EA74-F8BA-230BC484E54B}"/>
                </a:ext>
              </a:extLst>
            </p:cNvPr>
            <p:cNvSpPr txBox="1"/>
            <p:nvPr/>
          </p:nvSpPr>
          <p:spPr>
            <a:xfrm>
              <a:off x="-761348" y="2490181"/>
              <a:ext cx="66051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12" name="TextBox 26">
              <a:extLst>
                <a:ext uri="{FF2B5EF4-FFF2-40B4-BE49-F238E27FC236}">
                  <a16:creationId xmlns:a16="http://schemas.microsoft.com/office/drawing/2014/main" id="{B477AA45-C180-FC00-3CBB-9DDCE8500BA4}"/>
                </a:ext>
              </a:extLst>
            </p:cNvPr>
            <p:cNvSpPr txBox="1"/>
            <p:nvPr/>
          </p:nvSpPr>
          <p:spPr>
            <a:xfrm>
              <a:off x="-100833" y="2536346"/>
              <a:ext cx="4278774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E4AFE233-7E27-278A-1C48-26934A355F00}"/>
              </a:ext>
            </a:extLst>
          </p:cNvPr>
          <p:cNvCxnSpPr>
            <a:cxnSpLocks/>
          </p:cNvCxnSpPr>
          <p:nvPr/>
        </p:nvCxnSpPr>
        <p:spPr>
          <a:xfrm>
            <a:off x="2705219" y="4384991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24">
            <a:extLst>
              <a:ext uri="{FF2B5EF4-FFF2-40B4-BE49-F238E27FC236}">
                <a16:creationId xmlns:a16="http://schemas.microsoft.com/office/drawing/2014/main" id="{1E51012B-8E1A-4CF0-7E56-7186DCF4296A}"/>
              </a:ext>
            </a:extLst>
          </p:cNvPr>
          <p:cNvGrpSpPr/>
          <p:nvPr/>
        </p:nvGrpSpPr>
        <p:grpSpPr>
          <a:xfrm>
            <a:off x="5616457" y="3011119"/>
            <a:ext cx="3472648" cy="523220"/>
            <a:chOff x="960460" y="2490181"/>
            <a:chExt cx="3514087" cy="523220"/>
          </a:xfrm>
        </p:grpSpPr>
        <p:sp>
          <p:nvSpPr>
            <p:cNvPr id="15" name="TextBox 25">
              <a:extLst>
                <a:ext uri="{FF2B5EF4-FFF2-40B4-BE49-F238E27FC236}">
                  <a16:creationId xmlns:a16="http://schemas.microsoft.com/office/drawing/2014/main" id="{2202DD7F-6A53-FB2B-1DB4-4F3AC4F9C9A9}"/>
                </a:ext>
              </a:extLst>
            </p:cNvPr>
            <p:cNvSpPr txBox="1"/>
            <p:nvPr/>
          </p:nvSpPr>
          <p:spPr>
            <a:xfrm>
              <a:off x="3814032" y="2490181"/>
              <a:ext cx="66051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400" b="1" noProof="1"/>
                <a:t>Lorem Ipsum</a:t>
              </a:r>
            </a:p>
          </p:txBody>
        </p:sp>
        <p:sp>
          <p:nvSpPr>
            <p:cNvPr id="16" name="TextBox 26">
              <a:extLst>
                <a:ext uri="{FF2B5EF4-FFF2-40B4-BE49-F238E27FC236}">
                  <a16:creationId xmlns:a16="http://schemas.microsoft.com/office/drawing/2014/main" id="{3E499FE4-0AD5-6C25-1167-33CFCD23320A}"/>
                </a:ext>
              </a:extLst>
            </p:cNvPr>
            <p:cNvSpPr txBox="1"/>
            <p:nvPr/>
          </p:nvSpPr>
          <p:spPr>
            <a:xfrm>
              <a:off x="960460" y="2536347"/>
              <a:ext cx="2832153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>
                <a:spcAft>
                  <a:spcPts val="1200"/>
                </a:spcAft>
              </a:pPr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tempor.</a:t>
              </a:r>
            </a:p>
          </p:txBody>
        </p:sp>
      </p:grp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BEF35A26-A646-5782-8FD6-4507A2D3AEBA}"/>
              </a:ext>
            </a:extLst>
          </p:cNvPr>
          <p:cNvCxnSpPr>
            <a:cxnSpLocks/>
          </p:cNvCxnSpPr>
          <p:nvPr/>
        </p:nvCxnSpPr>
        <p:spPr>
          <a:xfrm>
            <a:off x="8527220" y="3030222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Graphic 15" descr="Gears with solid fill">
            <a:extLst>
              <a:ext uri="{FF2B5EF4-FFF2-40B4-BE49-F238E27FC236}">
                <a16:creationId xmlns:a16="http://schemas.microsoft.com/office/drawing/2014/main" id="{3AFEE15E-0E3E-B4F5-CA86-5BB4E6C59A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13982" y="3367185"/>
            <a:ext cx="598172" cy="598172"/>
          </a:xfrm>
          <a:prstGeom prst="rect">
            <a:avLst/>
          </a:prstGeom>
        </p:spPr>
      </p:pic>
      <p:pic>
        <p:nvPicPr>
          <p:cNvPr id="19" name="Graphic 17" descr="Lightbulb with solid fill">
            <a:extLst>
              <a:ext uri="{FF2B5EF4-FFF2-40B4-BE49-F238E27FC236}">
                <a16:creationId xmlns:a16="http://schemas.microsoft.com/office/drawing/2014/main" id="{C0146A68-8FCE-63A3-E00A-C5541AB52C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64913" y="4595714"/>
            <a:ext cx="598172" cy="598172"/>
          </a:xfrm>
          <a:prstGeom prst="rect">
            <a:avLst/>
          </a:prstGeom>
        </p:spPr>
      </p:pic>
      <p:pic>
        <p:nvPicPr>
          <p:cNvPr id="21" name="Graphic 31" descr="Trophy">
            <a:extLst>
              <a:ext uri="{FF2B5EF4-FFF2-40B4-BE49-F238E27FC236}">
                <a16:creationId xmlns:a16="http://schemas.microsoft.com/office/drawing/2014/main" id="{BEA4D298-3397-821E-463B-2F651431CB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96914" y="1866530"/>
            <a:ext cx="598172" cy="59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916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BF59E-2EB7-648F-0D51-81F2B99B8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6DA38-E6C5-4CA5-4A7F-A0CDD962E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2-Step Triangular Step Pyramid – Slide Template</a:t>
            </a:r>
          </a:p>
        </p:txBody>
      </p:sp>
      <p:sp>
        <p:nvSpPr>
          <p:cNvPr id="29" name="Forme libre 28">
            <a:extLst>
              <a:ext uri="{FF2B5EF4-FFF2-40B4-BE49-F238E27FC236}">
                <a16:creationId xmlns:a16="http://schemas.microsoft.com/office/drawing/2014/main" id="{9A94C1A4-080C-07EE-C57C-1EE6A74F929D}"/>
              </a:ext>
            </a:extLst>
          </p:cNvPr>
          <p:cNvSpPr/>
          <p:nvPr/>
        </p:nvSpPr>
        <p:spPr>
          <a:xfrm>
            <a:off x="5143270" y="1537174"/>
            <a:ext cx="1560112" cy="1675714"/>
          </a:xfrm>
          <a:custGeom>
            <a:avLst/>
            <a:gdLst>
              <a:gd name="connsiteX0" fmla="*/ 695166 w 700611"/>
              <a:gd name="connsiteY0" fmla="*/ 463653 h 752525"/>
              <a:gd name="connsiteX1" fmla="*/ 695508 w 700611"/>
              <a:gd name="connsiteY1" fmla="*/ 463108 h 752525"/>
              <a:gd name="connsiteX2" fmla="*/ 695641 w 700611"/>
              <a:gd name="connsiteY2" fmla="*/ 462836 h 752525"/>
              <a:gd name="connsiteX3" fmla="*/ 697751 w 700611"/>
              <a:gd name="connsiteY3" fmla="*/ 458618 h 752525"/>
              <a:gd name="connsiteX4" fmla="*/ 697821 w 700611"/>
              <a:gd name="connsiteY4" fmla="*/ 458346 h 752525"/>
              <a:gd name="connsiteX5" fmla="*/ 699179 w 700611"/>
              <a:gd name="connsiteY5" fmla="*/ 454264 h 752525"/>
              <a:gd name="connsiteX6" fmla="*/ 699452 w 700611"/>
              <a:gd name="connsiteY6" fmla="*/ 453107 h 752525"/>
              <a:gd name="connsiteX7" fmla="*/ 700133 w 700611"/>
              <a:gd name="connsiteY7" fmla="*/ 449638 h 752525"/>
              <a:gd name="connsiteX8" fmla="*/ 700339 w 700611"/>
              <a:gd name="connsiteY8" fmla="*/ 448481 h 752525"/>
              <a:gd name="connsiteX9" fmla="*/ 700612 w 700611"/>
              <a:gd name="connsiteY9" fmla="*/ 443923 h 752525"/>
              <a:gd name="connsiteX10" fmla="*/ 700339 w 700611"/>
              <a:gd name="connsiteY10" fmla="*/ 439364 h 752525"/>
              <a:gd name="connsiteX11" fmla="*/ 700133 w 700611"/>
              <a:gd name="connsiteY11" fmla="*/ 438208 h 752525"/>
              <a:gd name="connsiteX12" fmla="*/ 699452 w 700611"/>
              <a:gd name="connsiteY12" fmla="*/ 434738 h 752525"/>
              <a:gd name="connsiteX13" fmla="*/ 699179 w 700611"/>
              <a:gd name="connsiteY13" fmla="*/ 433581 h 752525"/>
              <a:gd name="connsiteX14" fmla="*/ 697821 w 700611"/>
              <a:gd name="connsiteY14" fmla="*/ 429500 h 752525"/>
              <a:gd name="connsiteX15" fmla="*/ 697751 w 700611"/>
              <a:gd name="connsiteY15" fmla="*/ 429227 h 752525"/>
              <a:gd name="connsiteX16" fmla="*/ 695641 w 700611"/>
              <a:gd name="connsiteY16" fmla="*/ 425009 h 752525"/>
              <a:gd name="connsiteX17" fmla="*/ 695508 w 700611"/>
              <a:gd name="connsiteY17" fmla="*/ 424737 h 752525"/>
              <a:gd name="connsiteX18" fmla="*/ 461289 w 700611"/>
              <a:gd name="connsiteY18" fmla="*/ 19118 h 752525"/>
              <a:gd name="connsiteX19" fmla="*/ 428152 w 700611"/>
              <a:gd name="connsiteY19" fmla="*/ 0 h 752525"/>
              <a:gd name="connsiteX20" fmla="*/ 395013 w 700611"/>
              <a:gd name="connsiteY20" fmla="*/ 19118 h 752525"/>
              <a:gd name="connsiteX21" fmla="*/ 160797 w 700611"/>
              <a:gd name="connsiteY21" fmla="*/ 424737 h 752525"/>
              <a:gd name="connsiteX22" fmla="*/ 160797 w 700611"/>
              <a:gd name="connsiteY22" fmla="*/ 424737 h 752525"/>
              <a:gd name="connsiteX23" fmla="*/ 160797 w 700611"/>
              <a:gd name="connsiteY23" fmla="*/ 424737 h 752525"/>
              <a:gd name="connsiteX24" fmla="*/ 5104 w 700611"/>
              <a:gd name="connsiteY24" fmla="*/ 695173 h 752525"/>
              <a:gd name="connsiteX25" fmla="*/ 19191 w 700611"/>
              <a:gd name="connsiteY25" fmla="*/ 747423 h 752525"/>
              <a:gd name="connsiteX26" fmla="*/ 38243 w 700611"/>
              <a:gd name="connsiteY26" fmla="*/ 752525 h 752525"/>
              <a:gd name="connsiteX27" fmla="*/ 71449 w 700611"/>
              <a:gd name="connsiteY27" fmla="*/ 733340 h 752525"/>
              <a:gd name="connsiteX28" fmla="*/ 216118 w 700611"/>
              <a:gd name="connsiteY28" fmla="*/ 482090 h 752525"/>
              <a:gd name="connsiteX29" fmla="*/ 662435 w 700611"/>
              <a:gd name="connsiteY29" fmla="*/ 482090 h 752525"/>
              <a:gd name="connsiteX30" fmla="*/ 667063 w 700611"/>
              <a:gd name="connsiteY30" fmla="*/ 481750 h 752525"/>
              <a:gd name="connsiteX31" fmla="*/ 668289 w 700611"/>
              <a:gd name="connsiteY31" fmla="*/ 481546 h 752525"/>
              <a:gd name="connsiteX32" fmla="*/ 671758 w 700611"/>
              <a:gd name="connsiteY32" fmla="*/ 480865 h 752525"/>
              <a:gd name="connsiteX33" fmla="*/ 672848 w 700611"/>
              <a:gd name="connsiteY33" fmla="*/ 480593 h 752525"/>
              <a:gd name="connsiteX34" fmla="*/ 677134 w 700611"/>
              <a:gd name="connsiteY34" fmla="*/ 479164 h 752525"/>
              <a:gd name="connsiteX35" fmla="*/ 677134 w 700611"/>
              <a:gd name="connsiteY35" fmla="*/ 479164 h 752525"/>
              <a:gd name="connsiteX36" fmla="*/ 681284 w 700611"/>
              <a:gd name="connsiteY36" fmla="*/ 477123 h 752525"/>
              <a:gd name="connsiteX37" fmla="*/ 682168 w 700611"/>
              <a:gd name="connsiteY37" fmla="*/ 476579 h 752525"/>
              <a:gd name="connsiteX38" fmla="*/ 685165 w 700611"/>
              <a:gd name="connsiteY38" fmla="*/ 474606 h 752525"/>
              <a:gd name="connsiteX39" fmla="*/ 686115 w 700611"/>
              <a:gd name="connsiteY39" fmla="*/ 473858 h 752525"/>
              <a:gd name="connsiteX40" fmla="*/ 689315 w 700611"/>
              <a:gd name="connsiteY40" fmla="*/ 471068 h 752525"/>
              <a:gd name="connsiteX41" fmla="*/ 689451 w 700611"/>
              <a:gd name="connsiteY41" fmla="*/ 470932 h 752525"/>
              <a:gd name="connsiteX42" fmla="*/ 692445 w 700611"/>
              <a:gd name="connsiteY42" fmla="*/ 467531 h 752525"/>
              <a:gd name="connsiteX43" fmla="*/ 693126 w 700611"/>
              <a:gd name="connsiteY43" fmla="*/ 466578 h 752525"/>
              <a:gd name="connsiteX44" fmla="*/ 695166 w 700611"/>
              <a:gd name="connsiteY44" fmla="*/ 463517 h 75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00611" h="752525">
                <a:moveTo>
                  <a:pt x="695166" y="463653"/>
                </a:moveTo>
                <a:cubicBezTo>
                  <a:pt x="695166" y="463653"/>
                  <a:pt x="695438" y="463312"/>
                  <a:pt x="695508" y="463108"/>
                </a:cubicBezTo>
                <a:cubicBezTo>
                  <a:pt x="695508" y="463040"/>
                  <a:pt x="695574" y="462904"/>
                  <a:pt x="695641" y="462836"/>
                </a:cubicBezTo>
                <a:cubicBezTo>
                  <a:pt x="696392" y="461475"/>
                  <a:pt x="697139" y="460047"/>
                  <a:pt x="697751" y="458618"/>
                </a:cubicBezTo>
                <a:cubicBezTo>
                  <a:pt x="697751" y="458550"/>
                  <a:pt x="697751" y="458414"/>
                  <a:pt x="697821" y="458346"/>
                </a:cubicBezTo>
                <a:cubicBezTo>
                  <a:pt x="698365" y="457053"/>
                  <a:pt x="698774" y="455692"/>
                  <a:pt x="699179" y="454264"/>
                </a:cubicBezTo>
                <a:cubicBezTo>
                  <a:pt x="699316" y="453856"/>
                  <a:pt x="699385" y="453516"/>
                  <a:pt x="699452" y="453107"/>
                </a:cubicBezTo>
                <a:cubicBezTo>
                  <a:pt x="699724" y="451951"/>
                  <a:pt x="699930" y="450794"/>
                  <a:pt x="700133" y="449638"/>
                </a:cubicBezTo>
                <a:cubicBezTo>
                  <a:pt x="700133" y="449229"/>
                  <a:pt x="700269" y="448889"/>
                  <a:pt x="700339" y="448481"/>
                </a:cubicBezTo>
                <a:cubicBezTo>
                  <a:pt x="700542" y="446984"/>
                  <a:pt x="700612" y="445487"/>
                  <a:pt x="700612" y="443923"/>
                </a:cubicBezTo>
                <a:cubicBezTo>
                  <a:pt x="700612" y="442358"/>
                  <a:pt x="700475" y="440861"/>
                  <a:pt x="700339" y="439364"/>
                </a:cubicBezTo>
                <a:cubicBezTo>
                  <a:pt x="700339" y="438956"/>
                  <a:pt x="700203" y="438616"/>
                  <a:pt x="700133" y="438208"/>
                </a:cubicBezTo>
                <a:cubicBezTo>
                  <a:pt x="699930" y="437051"/>
                  <a:pt x="699724" y="435895"/>
                  <a:pt x="699452" y="434738"/>
                </a:cubicBezTo>
                <a:cubicBezTo>
                  <a:pt x="699385" y="434330"/>
                  <a:pt x="699249" y="433990"/>
                  <a:pt x="699179" y="433581"/>
                </a:cubicBezTo>
                <a:cubicBezTo>
                  <a:pt x="698774" y="432221"/>
                  <a:pt x="698365" y="430860"/>
                  <a:pt x="697821" y="429500"/>
                </a:cubicBezTo>
                <a:cubicBezTo>
                  <a:pt x="697821" y="429431"/>
                  <a:pt x="697821" y="429295"/>
                  <a:pt x="697751" y="429227"/>
                </a:cubicBezTo>
                <a:cubicBezTo>
                  <a:pt x="697139" y="427799"/>
                  <a:pt x="696458" y="426370"/>
                  <a:pt x="695641" y="425009"/>
                </a:cubicBezTo>
                <a:cubicBezTo>
                  <a:pt x="695641" y="424941"/>
                  <a:pt x="695574" y="424805"/>
                  <a:pt x="695508" y="424737"/>
                </a:cubicBezTo>
                <a:lnTo>
                  <a:pt x="461289" y="19118"/>
                </a:lnTo>
                <a:cubicBezTo>
                  <a:pt x="454418" y="7280"/>
                  <a:pt x="441828" y="0"/>
                  <a:pt x="428152" y="0"/>
                </a:cubicBezTo>
                <a:cubicBezTo>
                  <a:pt x="414473" y="0"/>
                  <a:pt x="401818" y="7280"/>
                  <a:pt x="395013" y="19118"/>
                </a:cubicBezTo>
                <a:lnTo>
                  <a:pt x="160797" y="424737"/>
                </a:lnTo>
                <a:cubicBezTo>
                  <a:pt x="160797" y="424737"/>
                  <a:pt x="160797" y="424737"/>
                  <a:pt x="160797" y="424737"/>
                </a:cubicBezTo>
                <a:cubicBezTo>
                  <a:pt x="160797" y="424737"/>
                  <a:pt x="160797" y="424737"/>
                  <a:pt x="160797" y="424737"/>
                </a:cubicBezTo>
                <a:lnTo>
                  <a:pt x="5104" y="695173"/>
                </a:lnTo>
                <a:cubicBezTo>
                  <a:pt x="-5442" y="713474"/>
                  <a:pt x="887" y="736878"/>
                  <a:pt x="19191" y="747423"/>
                </a:cubicBezTo>
                <a:cubicBezTo>
                  <a:pt x="25179" y="750893"/>
                  <a:pt x="31781" y="752525"/>
                  <a:pt x="38243" y="752525"/>
                </a:cubicBezTo>
                <a:cubicBezTo>
                  <a:pt x="51513" y="752525"/>
                  <a:pt x="64375" y="745654"/>
                  <a:pt x="71449" y="733340"/>
                </a:cubicBezTo>
                <a:lnTo>
                  <a:pt x="216118" y="482090"/>
                </a:lnTo>
                <a:lnTo>
                  <a:pt x="662435" y="482090"/>
                </a:lnTo>
                <a:cubicBezTo>
                  <a:pt x="664000" y="482090"/>
                  <a:pt x="665565" y="481954"/>
                  <a:pt x="667063" y="481750"/>
                </a:cubicBezTo>
                <a:cubicBezTo>
                  <a:pt x="667472" y="481750"/>
                  <a:pt x="667881" y="481614"/>
                  <a:pt x="668289" y="481546"/>
                </a:cubicBezTo>
                <a:cubicBezTo>
                  <a:pt x="669446" y="481341"/>
                  <a:pt x="670602" y="481137"/>
                  <a:pt x="671758" y="480865"/>
                </a:cubicBezTo>
                <a:cubicBezTo>
                  <a:pt x="672097" y="480797"/>
                  <a:pt x="672506" y="480661"/>
                  <a:pt x="672848" y="480593"/>
                </a:cubicBezTo>
                <a:cubicBezTo>
                  <a:pt x="674277" y="480185"/>
                  <a:pt x="675705" y="479709"/>
                  <a:pt x="677134" y="479164"/>
                </a:cubicBezTo>
                <a:cubicBezTo>
                  <a:pt x="677134" y="479164"/>
                  <a:pt x="677134" y="479164"/>
                  <a:pt x="677134" y="479164"/>
                </a:cubicBezTo>
                <a:cubicBezTo>
                  <a:pt x="678563" y="478552"/>
                  <a:pt x="679925" y="477872"/>
                  <a:pt x="681284" y="477123"/>
                </a:cubicBezTo>
                <a:cubicBezTo>
                  <a:pt x="681556" y="476987"/>
                  <a:pt x="681829" y="476783"/>
                  <a:pt x="682168" y="476579"/>
                </a:cubicBezTo>
                <a:cubicBezTo>
                  <a:pt x="683191" y="475967"/>
                  <a:pt x="684141" y="475286"/>
                  <a:pt x="685165" y="474606"/>
                </a:cubicBezTo>
                <a:cubicBezTo>
                  <a:pt x="685504" y="474334"/>
                  <a:pt x="685843" y="474130"/>
                  <a:pt x="686115" y="473858"/>
                </a:cubicBezTo>
                <a:cubicBezTo>
                  <a:pt x="687205" y="472973"/>
                  <a:pt x="688295" y="472021"/>
                  <a:pt x="689315" y="471068"/>
                </a:cubicBezTo>
                <a:cubicBezTo>
                  <a:pt x="689315" y="471068"/>
                  <a:pt x="689451" y="471000"/>
                  <a:pt x="689451" y="470932"/>
                </a:cubicBezTo>
                <a:cubicBezTo>
                  <a:pt x="690537" y="469844"/>
                  <a:pt x="691491" y="468755"/>
                  <a:pt x="692445" y="467531"/>
                </a:cubicBezTo>
                <a:cubicBezTo>
                  <a:pt x="692717" y="467190"/>
                  <a:pt x="692920" y="466918"/>
                  <a:pt x="693126" y="466578"/>
                </a:cubicBezTo>
                <a:cubicBezTo>
                  <a:pt x="693873" y="465558"/>
                  <a:pt x="694554" y="464537"/>
                  <a:pt x="695166" y="463517"/>
                </a:cubicBezTo>
                <a:close/>
              </a:path>
            </a:pathLst>
          </a:custGeom>
          <a:solidFill>
            <a:srgbClr val="D0BA9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0" name="Forme libre 29">
            <a:extLst>
              <a:ext uri="{FF2B5EF4-FFF2-40B4-BE49-F238E27FC236}">
                <a16:creationId xmlns:a16="http://schemas.microsoft.com/office/drawing/2014/main" id="{5FBD9834-60E8-B209-A51F-364FE4619652}"/>
              </a:ext>
            </a:extLst>
          </p:cNvPr>
          <p:cNvSpPr/>
          <p:nvPr/>
        </p:nvSpPr>
        <p:spPr>
          <a:xfrm>
            <a:off x="4621720" y="3042908"/>
            <a:ext cx="3124954" cy="1374839"/>
          </a:xfrm>
          <a:custGeom>
            <a:avLst/>
            <a:gdLst>
              <a:gd name="connsiteX0" fmla="*/ 1398223 w 1403346"/>
              <a:gd name="connsiteY0" fmla="*/ 559921 h 617409"/>
              <a:gd name="connsiteX1" fmla="*/ 1320175 w 1403346"/>
              <a:gd name="connsiteY1" fmla="*/ 424737 h 617409"/>
              <a:gd name="connsiteX2" fmla="*/ 1287036 w 1403346"/>
              <a:gd name="connsiteY2" fmla="*/ 405620 h 617409"/>
              <a:gd name="connsiteX3" fmla="*/ 528790 w 1403346"/>
              <a:gd name="connsiteY3" fmla="*/ 405620 h 617409"/>
              <a:gd name="connsiteX4" fmla="*/ 305599 w 1403346"/>
              <a:gd name="connsiteY4" fmla="*/ 19118 h 617409"/>
              <a:gd name="connsiteX5" fmla="*/ 272459 w 1403346"/>
              <a:gd name="connsiteY5" fmla="*/ 0 h 617409"/>
              <a:gd name="connsiteX6" fmla="*/ 239320 w 1403346"/>
              <a:gd name="connsiteY6" fmla="*/ 19118 h 617409"/>
              <a:gd name="connsiteX7" fmla="*/ 5103 w 1403346"/>
              <a:gd name="connsiteY7" fmla="*/ 424737 h 617409"/>
              <a:gd name="connsiteX8" fmla="*/ 4967 w 1403346"/>
              <a:gd name="connsiteY8" fmla="*/ 425009 h 617409"/>
              <a:gd name="connsiteX9" fmla="*/ 2857 w 1403346"/>
              <a:gd name="connsiteY9" fmla="*/ 429227 h 617409"/>
              <a:gd name="connsiteX10" fmla="*/ 2791 w 1403346"/>
              <a:gd name="connsiteY10" fmla="*/ 429500 h 617409"/>
              <a:gd name="connsiteX11" fmla="*/ 1429 w 1403346"/>
              <a:gd name="connsiteY11" fmla="*/ 433582 h 617409"/>
              <a:gd name="connsiteX12" fmla="*/ 1156 w 1403346"/>
              <a:gd name="connsiteY12" fmla="*/ 434738 h 617409"/>
              <a:gd name="connsiteX13" fmla="*/ 478 w 1403346"/>
              <a:gd name="connsiteY13" fmla="*/ 438208 h 617409"/>
              <a:gd name="connsiteX14" fmla="*/ 272 w 1403346"/>
              <a:gd name="connsiteY14" fmla="*/ 439365 h 617409"/>
              <a:gd name="connsiteX15" fmla="*/ 0 w 1403346"/>
              <a:gd name="connsiteY15" fmla="*/ 443923 h 617409"/>
              <a:gd name="connsiteX16" fmla="*/ 272 w 1403346"/>
              <a:gd name="connsiteY16" fmla="*/ 448481 h 617409"/>
              <a:gd name="connsiteX17" fmla="*/ 478 w 1403346"/>
              <a:gd name="connsiteY17" fmla="*/ 449638 h 617409"/>
              <a:gd name="connsiteX18" fmla="*/ 1156 w 1403346"/>
              <a:gd name="connsiteY18" fmla="*/ 453107 h 617409"/>
              <a:gd name="connsiteX19" fmla="*/ 1429 w 1403346"/>
              <a:gd name="connsiteY19" fmla="*/ 454264 h 617409"/>
              <a:gd name="connsiteX20" fmla="*/ 2791 w 1403346"/>
              <a:gd name="connsiteY20" fmla="*/ 458346 h 617409"/>
              <a:gd name="connsiteX21" fmla="*/ 2857 w 1403346"/>
              <a:gd name="connsiteY21" fmla="*/ 458618 h 617409"/>
              <a:gd name="connsiteX22" fmla="*/ 4967 w 1403346"/>
              <a:gd name="connsiteY22" fmla="*/ 462836 h 617409"/>
              <a:gd name="connsiteX23" fmla="*/ 5103 w 1403346"/>
              <a:gd name="connsiteY23" fmla="*/ 463108 h 617409"/>
              <a:gd name="connsiteX24" fmla="*/ 5446 w 1403346"/>
              <a:gd name="connsiteY24" fmla="*/ 463653 h 617409"/>
              <a:gd name="connsiteX25" fmla="*/ 7486 w 1403346"/>
              <a:gd name="connsiteY25" fmla="*/ 466714 h 617409"/>
              <a:gd name="connsiteX26" fmla="*/ 8167 w 1403346"/>
              <a:gd name="connsiteY26" fmla="*/ 467667 h 617409"/>
              <a:gd name="connsiteX27" fmla="*/ 11161 w 1403346"/>
              <a:gd name="connsiteY27" fmla="*/ 471068 h 617409"/>
              <a:gd name="connsiteX28" fmla="*/ 11297 w 1403346"/>
              <a:gd name="connsiteY28" fmla="*/ 471204 h 617409"/>
              <a:gd name="connsiteX29" fmla="*/ 14496 w 1403346"/>
              <a:gd name="connsiteY29" fmla="*/ 473994 h 617409"/>
              <a:gd name="connsiteX30" fmla="*/ 15447 w 1403346"/>
              <a:gd name="connsiteY30" fmla="*/ 474742 h 617409"/>
              <a:gd name="connsiteX31" fmla="*/ 18440 w 1403346"/>
              <a:gd name="connsiteY31" fmla="*/ 476715 h 617409"/>
              <a:gd name="connsiteX32" fmla="*/ 19328 w 1403346"/>
              <a:gd name="connsiteY32" fmla="*/ 477260 h 617409"/>
              <a:gd name="connsiteX33" fmla="*/ 23477 w 1403346"/>
              <a:gd name="connsiteY33" fmla="*/ 479301 h 617409"/>
              <a:gd name="connsiteX34" fmla="*/ 23477 w 1403346"/>
              <a:gd name="connsiteY34" fmla="*/ 479301 h 617409"/>
              <a:gd name="connsiteX35" fmla="*/ 27764 w 1403346"/>
              <a:gd name="connsiteY35" fmla="*/ 480729 h 617409"/>
              <a:gd name="connsiteX36" fmla="*/ 28853 w 1403346"/>
              <a:gd name="connsiteY36" fmla="*/ 481001 h 617409"/>
              <a:gd name="connsiteX37" fmla="*/ 32322 w 1403346"/>
              <a:gd name="connsiteY37" fmla="*/ 481682 h 617409"/>
              <a:gd name="connsiteX38" fmla="*/ 33548 w 1403346"/>
              <a:gd name="connsiteY38" fmla="*/ 481886 h 617409"/>
              <a:gd name="connsiteX39" fmla="*/ 38177 w 1403346"/>
              <a:gd name="connsiteY39" fmla="*/ 482226 h 617409"/>
              <a:gd name="connsiteX40" fmla="*/ 1264854 w 1403346"/>
              <a:gd name="connsiteY40" fmla="*/ 482226 h 617409"/>
              <a:gd name="connsiteX41" fmla="*/ 1331877 w 1403346"/>
              <a:gd name="connsiteY41" fmla="*/ 598292 h 617409"/>
              <a:gd name="connsiteX42" fmla="*/ 1365087 w 1403346"/>
              <a:gd name="connsiteY42" fmla="*/ 617410 h 617409"/>
              <a:gd name="connsiteX43" fmla="*/ 1384205 w 1403346"/>
              <a:gd name="connsiteY43" fmla="*/ 612307 h 617409"/>
              <a:gd name="connsiteX44" fmla="*/ 1398223 w 1403346"/>
              <a:gd name="connsiteY44" fmla="*/ 559989 h 617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403346" h="617409">
                <a:moveTo>
                  <a:pt x="1398223" y="559921"/>
                </a:moveTo>
                <a:lnTo>
                  <a:pt x="1320175" y="424737"/>
                </a:lnTo>
                <a:cubicBezTo>
                  <a:pt x="1313301" y="412899"/>
                  <a:pt x="1300711" y="405620"/>
                  <a:pt x="1287036" y="405620"/>
                </a:cubicBezTo>
                <a:lnTo>
                  <a:pt x="528790" y="405620"/>
                </a:lnTo>
                <a:lnTo>
                  <a:pt x="305599" y="19118"/>
                </a:lnTo>
                <a:cubicBezTo>
                  <a:pt x="298724" y="7280"/>
                  <a:pt x="286138" y="0"/>
                  <a:pt x="272459" y="0"/>
                </a:cubicBezTo>
                <a:cubicBezTo>
                  <a:pt x="258783" y="0"/>
                  <a:pt x="246124" y="7280"/>
                  <a:pt x="239320" y="19118"/>
                </a:cubicBezTo>
                <a:lnTo>
                  <a:pt x="5103" y="424737"/>
                </a:lnTo>
                <a:cubicBezTo>
                  <a:pt x="5103" y="424737"/>
                  <a:pt x="5037" y="424941"/>
                  <a:pt x="4967" y="425009"/>
                </a:cubicBezTo>
                <a:cubicBezTo>
                  <a:pt x="4220" y="426370"/>
                  <a:pt x="3472" y="427799"/>
                  <a:pt x="2857" y="429227"/>
                </a:cubicBezTo>
                <a:cubicBezTo>
                  <a:pt x="2857" y="429295"/>
                  <a:pt x="2857" y="429432"/>
                  <a:pt x="2791" y="429500"/>
                </a:cubicBezTo>
                <a:cubicBezTo>
                  <a:pt x="2246" y="430792"/>
                  <a:pt x="1837" y="432153"/>
                  <a:pt x="1429" y="433582"/>
                </a:cubicBezTo>
                <a:cubicBezTo>
                  <a:pt x="1292" y="433990"/>
                  <a:pt x="1226" y="434330"/>
                  <a:pt x="1156" y="434738"/>
                </a:cubicBezTo>
                <a:cubicBezTo>
                  <a:pt x="887" y="435895"/>
                  <a:pt x="681" y="437051"/>
                  <a:pt x="478" y="438208"/>
                </a:cubicBezTo>
                <a:cubicBezTo>
                  <a:pt x="478" y="438616"/>
                  <a:pt x="342" y="438956"/>
                  <a:pt x="272" y="439365"/>
                </a:cubicBezTo>
                <a:cubicBezTo>
                  <a:pt x="70" y="440861"/>
                  <a:pt x="0" y="442358"/>
                  <a:pt x="0" y="443923"/>
                </a:cubicBezTo>
                <a:cubicBezTo>
                  <a:pt x="0" y="445488"/>
                  <a:pt x="136" y="446984"/>
                  <a:pt x="272" y="448481"/>
                </a:cubicBezTo>
                <a:cubicBezTo>
                  <a:pt x="272" y="448889"/>
                  <a:pt x="409" y="449229"/>
                  <a:pt x="478" y="449638"/>
                </a:cubicBezTo>
                <a:cubicBezTo>
                  <a:pt x="681" y="450794"/>
                  <a:pt x="887" y="451951"/>
                  <a:pt x="1156" y="453107"/>
                </a:cubicBezTo>
                <a:cubicBezTo>
                  <a:pt x="1226" y="453516"/>
                  <a:pt x="1362" y="453856"/>
                  <a:pt x="1429" y="454264"/>
                </a:cubicBezTo>
                <a:cubicBezTo>
                  <a:pt x="1837" y="455625"/>
                  <a:pt x="2246" y="456985"/>
                  <a:pt x="2791" y="458346"/>
                </a:cubicBezTo>
                <a:cubicBezTo>
                  <a:pt x="2791" y="458414"/>
                  <a:pt x="2791" y="458550"/>
                  <a:pt x="2857" y="458618"/>
                </a:cubicBezTo>
                <a:cubicBezTo>
                  <a:pt x="3472" y="460047"/>
                  <a:pt x="4153" y="461476"/>
                  <a:pt x="4967" y="462836"/>
                </a:cubicBezTo>
                <a:cubicBezTo>
                  <a:pt x="4967" y="462904"/>
                  <a:pt x="5037" y="463040"/>
                  <a:pt x="5103" y="463108"/>
                </a:cubicBezTo>
                <a:cubicBezTo>
                  <a:pt x="5240" y="463312"/>
                  <a:pt x="5376" y="463449"/>
                  <a:pt x="5446" y="463653"/>
                </a:cubicBezTo>
                <a:cubicBezTo>
                  <a:pt x="6057" y="464741"/>
                  <a:pt x="6805" y="465762"/>
                  <a:pt x="7486" y="466714"/>
                </a:cubicBezTo>
                <a:cubicBezTo>
                  <a:pt x="7692" y="467054"/>
                  <a:pt x="7961" y="467326"/>
                  <a:pt x="8167" y="467667"/>
                </a:cubicBezTo>
                <a:cubicBezTo>
                  <a:pt x="9121" y="468823"/>
                  <a:pt x="10071" y="469980"/>
                  <a:pt x="11161" y="471068"/>
                </a:cubicBezTo>
                <a:cubicBezTo>
                  <a:pt x="11161" y="471068"/>
                  <a:pt x="11297" y="471136"/>
                  <a:pt x="11297" y="471204"/>
                </a:cubicBezTo>
                <a:cubicBezTo>
                  <a:pt x="12317" y="472225"/>
                  <a:pt x="13407" y="473109"/>
                  <a:pt x="14496" y="473994"/>
                </a:cubicBezTo>
                <a:cubicBezTo>
                  <a:pt x="14835" y="474266"/>
                  <a:pt x="15174" y="474470"/>
                  <a:pt x="15447" y="474742"/>
                </a:cubicBezTo>
                <a:cubicBezTo>
                  <a:pt x="16400" y="475423"/>
                  <a:pt x="17420" y="476103"/>
                  <a:pt x="18440" y="476715"/>
                </a:cubicBezTo>
                <a:cubicBezTo>
                  <a:pt x="18713" y="476919"/>
                  <a:pt x="18985" y="477056"/>
                  <a:pt x="19328" y="477260"/>
                </a:cubicBezTo>
                <a:cubicBezTo>
                  <a:pt x="20686" y="478008"/>
                  <a:pt x="22049" y="478688"/>
                  <a:pt x="23477" y="479301"/>
                </a:cubicBezTo>
                <a:cubicBezTo>
                  <a:pt x="23477" y="479301"/>
                  <a:pt x="23477" y="479301"/>
                  <a:pt x="23477" y="479301"/>
                </a:cubicBezTo>
                <a:cubicBezTo>
                  <a:pt x="24836" y="479845"/>
                  <a:pt x="26268" y="480321"/>
                  <a:pt x="27764" y="480729"/>
                </a:cubicBezTo>
                <a:cubicBezTo>
                  <a:pt x="28106" y="480865"/>
                  <a:pt x="28511" y="480933"/>
                  <a:pt x="28853" y="481001"/>
                </a:cubicBezTo>
                <a:cubicBezTo>
                  <a:pt x="30010" y="481274"/>
                  <a:pt x="31166" y="481546"/>
                  <a:pt x="32322" y="481682"/>
                </a:cubicBezTo>
                <a:cubicBezTo>
                  <a:pt x="32731" y="481682"/>
                  <a:pt x="33140" y="481818"/>
                  <a:pt x="33548" y="481886"/>
                </a:cubicBezTo>
                <a:cubicBezTo>
                  <a:pt x="35043" y="482090"/>
                  <a:pt x="36612" y="482226"/>
                  <a:pt x="38177" y="482226"/>
                </a:cubicBezTo>
                <a:lnTo>
                  <a:pt x="1264854" y="482226"/>
                </a:lnTo>
                <a:lnTo>
                  <a:pt x="1331877" y="598292"/>
                </a:lnTo>
                <a:cubicBezTo>
                  <a:pt x="1338954" y="610538"/>
                  <a:pt x="1351816" y="617410"/>
                  <a:pt x="1365087" y="617410"/>
                </a:cubicBezTo>
                <a:cubicBezTo>
                  <a:pt x="1371549" y="617410"/>
                  <a:pt x="1378151" y="615777"/>
                  <a:pt x="1384205" y="612307"/>
                </a:cubicBezTo>
                <a:cubicBezTo>
                  <a:pt x="1402512" y="601762"/>
                  <a:pt x="1408772" y="578358"/>
                  <a:pt x="1398223" y="559989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1" name="Forme libre 30">
            <a:extLst>
              <a:ext uri="{FF2B5EF4-FFF2-40B4-BE49-F238E27FC236}">
                <a16:creationId xmlns:a16="http://schemas.microsoft.com/office/drawing/2014/main" id="{EEC22275-07B0-3AB8-F7F4-2AD884CB7D06}"/>
              </a:ext>
            </a:extLst>
          </p:cNvPr>
          <p:cNvSpPr/>
          <p:nvPr/>
        </p:nvSpPr>
        <p:spPr>
          <a:xfrm>
            <a:off x="3925007" y="4247012"/>
            <a:ext cx="4343172" cy="1073813"/>
          </a:xfrm>
          <a:custGeom>
            <a:avLst/>
            <a:gdLst>
              <a:gd name="connsiteX0" fmla="*/ 1944978 w 1950420"/>
              <a:gd name="connsiteY0" fmla="*/ 463653 h 482225"/>
              <a:gd name="connsiteX1" fmla="*/ 1945317 w 1950420"/>
              <a:gd name="connsiteY1" fmla="*/ 463108 h 482225"/>
              <a:gd name="connsiteX2" fmla="*/ 1945453 w 1950420"/>
              <a:gd name="connsiteY2" fmla="*/ 462836 h 482225"/>
              <a:gd name="connsiteX3" fmla="*/ 1947563 w 1950420"/>
              <a:gd name="connsiteY3" fmla="*/ 458618 h 482225"/>
              <a:gd name="connsiteX4" fmla="*/ 1947633 w 1950420"/>
              <a:gd name="connsiteY4" fmla="*/ 458346 h 482225"/>
              <a:gd name="connsiteX5" fmla="*/ 1948992 w 1950420"/>
              <a:gd name="connsiteY5" fmla="*/ 454264 h 482225"/>
              <a:gd name="connsiteX6" fmla="*/ 1949264 w 1950420"/>
              <a:gd name="connsiteY6" fmla="*/ 453107 h 482225"/>
              <a:gd name="connsiteX7" fmla="*/ 1949946 w 1950420"/>
              <a:gd name="connsiteY7" fmla="*/ 449638 h 482225"/>
              <a:gd name="connsiteX8" fmla="*/ 1950152 w 1950420"/>
              <a:gd name="connsiteY8" fmla="*/ 448481 h 482225"/>
              <a:gd name="connsiteX9" fmla="*/ 1950421 w 1950420"/>
              <a:gd name="connsiteY9" fmla="*/ 443923 h 482225"/>
              <a:gd name="connsiteX10" fmla="*/ 1950152 w 1950420"/>
              <a:gd name="connsiteY10" fmla="*/ 439364 h 482225"/>
              <a:gd name="connsiteX11" fmla="*/ 1949946 w 1950420"/>
              <a:gd name="connsiteY11" fmla="*/ 438208 h 482225"/>
              <a:gd name="connsiteX12" fmla="*/ 1949264 w 1950420"/>
              <a:gd name="connsiteY12" fmla="*/ 434738 h 482225"/>
              <a:gd name="connsiteX13" fmla="*/ 1948992 w 1950420"/>
              <a:gd name="connsiteY13" fmla="*/ 433582 h 482225"/>
              <a:gd name="connsiteX14" fmla="*/ 1947633 w 1950420"/>
              <a:gd name="connsiteY14" fmla="*/ 429500 h 482225"/>
              <a:gd name="connsiteX15" fmla="*/ 1947563 w 1950420"/>
              <a:gd name="connsiteY15" fmla="*/ 429227 h 482225"/>
              <a:gd name="connsiteX16" fmla="*/ 1945453 w 1950420"/>
              <a:gd name="connsiteY16" fmla="*/ 425009 h 482225"/>
              <a:gd name="connsiteX17" fmla="*/ 1945317 w 1950420"/>
              <a:gd name="connsiteY17" fmla="*/ 424737 h 482225"/>
              <a:gd name="connsiteX18" fmla="*/ 1711101 w 1950420"/>
              <a:gd name="connsiteY18" fmla="*/ 19118 h 482225"/>
              <a:gd name="connsiteX19" fmla="*/ 1677965 w 1950420"/>
              <a:gd name="connsiteY19" fmla="*/ 0 h 482225"/>
              <a:gd name="connsiteX20" fmla="*/ 1644825 w 1950420"/>
              <a:gd name="connsiteY20" fmla="*/ 19118 h 482225"/>
              <a:gd name="connsiteX21" fmla="*/ 1421630 w 1950420"/>
              <a:gd name="connsiteY21" fmla="*/ 405619 h 482225"/>
              <a:gd name="connsiteX22" fmla="*/ 38309 w 1950420"/>
              <a:gd name="connsiteY22" fmla="*/ 405619 h 482225"/>
              <a:gd name="connsiteX23" fmla="*/ 0 w 1950420"/>
              <a:gd name="connsiteY23" fmla="*/ 443923 h 482225"/>
              <a:gd name="connsiteX24" fmla="*/ 38309 w 1950420"/>
              <a:gd name="connsiteY24" fmla="*/ 482226 h 482225"/>
              <a:gd name="connsiteX25" fmla="*/ 1912181 w 1950420"/>
              <a:gd name="connsiteY25" fmla="*/ 482226 h 482225"/>
              <a:gd name="connsiteX26" fmla="*/ 1916806 w 1950420"/>
              <a:gd name="connsiteY26" fmla="*/ 481886 h 482225"/>
              <a:gd name="connsiteX27" fmla="*/ 1918032 w 1950420"/>
              <a:gd name="connsiteY27" fmla="*/ 481682 h 482225"/>
              <a:gd name="connsiteX28" fmla="*/ 1921501 w 1950420"/>
              <a:gd name="connsiteY28" fmla="*/ 481001 h 482225"/>
              <a:gd name="connsiteX29" fmla="*/ 1922591 w 1950420"/>
              <a:gd name="connsiteY29" fmla="*/ 480729 h 482225"/>
              <a:gd name="connsiteX30" fmla="*/ 1926877 w 1950420"/>
              <a:gd name="connsiteY30" fmla="*/ 479301 h 482225"/>
              <a:gd name="connsiteX31" fmla="*/ 1926877 w 1950420"/>
              <a:gd name="connsiteY31" fmla="*/ 479301 h 482225"/>
              <a:gd name="connsiteX32" fmla="*/ 1931030 w 1950420"/>
              <a:gd name="connsiteY32" fmla="*/ 477259 h 482225"/>
              <a:gd name="connsiteX33" fmla="*/ 1931914 w 1950420"/>
              <a:gd name="connsiteY33" fmla="*/ 476715 h 482225"/>
              <a:gd name="connsiteX34" fmla="*/ 1934908 w 1950420"/>
              <a:gd name="connsiteY34" fmla="*/ 474742 h 482225"/>
              <a:gd name="connsiteX35" fmla="*/ 1935861 w 1950420"/>
              <a:gd name="connsiteY35" fmla="*/ 473994 h 482225"/>
              <a:gd name="connsiteX36" fmla="*/ 1939057 w 1950420"/>
              <a:gd name="connsiteY36" fmla="*/ 471204 h 482225"/>
              <a:gd name="connsiteX37" fmla="*/ 1939194 w 1950420"/>
              <a:gd name="connsiteY37" fmla="*/ 471068 h 482225"/>
              <a:gd name="connsiteX38" fmla="*/ 1942187 w 1950420"/>
              <a:gd name="connsiteY38" fmla="*/ 467667 h 482225"/>
              <a:gd name="connsiteX39" fmla="*/ 1942868 w 1950420"/>
              <a:gd name="connsiteY39" fmla="*/ 466714 h 482225"/>
              <a:gd name="connsiteX40" fmla="*/ 1944912 w 1950420"/>
              <a:gd name="connsiteY40" fmla="*/ 463653 h 482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950420" h="482225">
                <a:moveTo>
                  <a:pt x="1944978" y="463653"/>
                </a:moveTo>
                <a:cubicBezTo>
                  <a:pt x="1944978" y="463653"/>
                  <a:pt x="1945251" y="463312"/>
                  <a:pt x="1945317" y="463108"/>
                </a:cubicBezTo>
                <a:cubicBezTo>
                  <a:pt x="1945317" y="463040"/>
                  <a:pt x="1945387" y="462904"/>
                  <a:pt x="1945453" y="462836"/>
                </a:cubicBezTo>
                <a:cubicBezTo>
                  <a:pt x="1946204" y="461475"/>
                  <a:pt x="1946952" y="460047"/>
                  <a:pt x="1947563" y="458618"/>
                </a:cubicBezTo>
                <a:cubicBezTo>
                  <a:pt x="1947563" y="458550"/>
                  <a:pt x="1947563" y="458414"/>
                  <a:pt x="1947633" y="458346"/>
                </a:cubicBezTo>
                <a:cubicBezTo>
                  <a:pt x="1948178" y="457053"/>
                  <a:pt x="1948587" y="455693"/>
                  <a:pt x="1948992" y="454264"/>
                </a:cubicBezTo>
                <a:cubicBezTo>
                  <a:pt x="1949128" y="453856"/>
                  <a:pt x="1949198" y="453516"/>
                  <a:pt x="1949264" y="453107"/>
                </a:cubicBezTo>
                <a:cubicBezTo>
                  <a:pt x="1949537" y="451951"/>
                  <a:pt x="1949743" y="450794"/>
                  <a:pt x="1949946" y="449638"/>
                </a:cubicBezTo>
                <a:cubicBezTo>
                  <a:pt x="1949946" y="449229"/>
                  <a:pt x="1950082" y="448889"/>
                  <a:pt x="1950152" y="448481"/>
                </a:cubicBezTo>
                <a:cubicBezTo>
                  <a:pt x="1950354" y="446984"/>
                  <a:pt x="1950421" y="445488"/>
                  <a:pt x="1950421" y="443923"/>
                </a:cubicBezTo>
                <a:cubicBezTo>
                  <a:pt x="1950421" y="442358"/>
                  <a:pt x="1950288" y="440861"/>
                  <a:pt x="1950152" y="439364"/>
                </a:cubicBezTo>
                <a:cubicBezTo>
                  <a:pt x="1950152" y="438956"/>
                  <a:pt x="1950015" y="438616"/>
                  <a:pt x="1949946" y="438208"/>
                </a:cubicBezTo>
                <a:cubicBezTo>
                  <a:pt x="1949743" y="437051"/>
                  <a:pt x="1949537" y="435895"/>
                  <a:pt x="1949264" y="434738"/>
                </a:cubicBezTo>
                <a:cubicBezTo>
                  <a:pt x="1949198" y="434330"/>
                  <a:pt x="1949062" y="433990"/>
                  <a:pt x="1948992" y="433582"/>
                </a:cubicBezTo>
                <a:cubicBezTo>
                  <a:pt x="1948587" y="432221"/>
                  <a:pt x="1948178" y="430860"/>
                  <a:pt x="1947633" y="429500"/>
                </a:cubicBezTo>
                <a:cubicBezTo>
                  <a:pt x="1947633" y="429431"/>
                  <a:pt x="1947633" y="429295"/>
                  <a:pt x="1947563" y="429227"/>
                </a:cubicBezTo>
                <a:cubicBezTo>
                  <a:pt x="1946952" y="427799"/>
                  <a:pt x="1946271" y="426370"/>
                  <a:pt x="1945453" y="425009"/>
                </a:cubicBezTo>
                <a:cubicBezTo>
                  <a:pt x="1945453" y="424941"/>
                  <a:pt x="1945387" y="424805"/>
                  <a:pt x="1945317" y="424737"/>
                </a:cubicBezTo>
                <a:lnTo>
                  <a:pt x="1711101" y="19118"/>
                </a:lnTo>
                <a:cubicBezTo>
                  <a:pt x="1704230" y="7280"/>
                  <a:pt x="1691641" y="0"/>
                  <a:pt x="1677965" y="0"/>
                </a:cubicBezTo>
                <a:cubicBezTo>
                  <a:pt x="1664286" y="0"/>
                  <a:pt x="1651630" y="7280"/>
                  <a:pt x="1644825" y="19118"/>
                </a:cubicBezTo>
                <a:lnTo>
                  <a:pt x="1421630" y="405619"/>
                </a:lnTo>
                <a:lnTo>
                  <a:pt x="38309" y="405619"/>
                </a:lnTo>
                <a:cubicBezTo>
                  <a:pt x="17148" y="405619"/>
                  <a:pt x="0" y="422764"/>
                  <a:pt x="0" y="443923"/>
                </a:cubicBezTo>
                <a:cubicBezTo>
                  <a:pt x="0" y="465081"/>
                  <a:pt x="17148" y="482226"/>
                  <a:pt x="38309" y="482226"/>
                </a:cubicBezTo>
                <a:lnTo>
                  <a:pt x="1912181" y="482226"/>
                </a:lnTo>
                <a:cubicBezTo>
                  <a:pt x="1913746" y="482226"/>
                  <a:pt x="1915311" y="482090"/>
                  <a:pt x="1916806" y="481886"/>
                </a:cubicBezTo>
                <a:cubicBezTo>
                  <a:pt x="1917215" y="481886"/>
                  <a:pt x="1917623" y="481750"/>
                  <a:pt x="1918032" y="481682"/>
                </a:cubicBezTo>
                <a:cubicBezTo>
                  <a:pt x="1919188" y="481477"/>
                  <a:pt x="1920345" y="481273"/>
                  <a:pt x="1921501" y="481001"/>
                </a:cubicBezTo>
                <a:cubicBezTo>
                  <a:pt x="1921843" y="480933"/>
                  <a:pt x="1922252" y="480797"/>
                  <a:pt x="1922591" y="480729"/>
                </a:cubicBezTo>
                <a:cubicBezTo>
                  <a:pt x="1924019" y="480321"/>
                  <a:pt x="1925448" y="479845"/>
                  <a:pt x="1926877" y="479301"/>
                </a:cubicBezTo>
                <a:cubicBezTo>
                  <a:pt x="1926877" y="479301"/>
                  <a:pt x="1926877" y="479301"/>
                  <a:pt x="1926877" y="479301"/>
                </a:cubicBezTo>
                <a:cubicBezTo>
                  <a:pt x="1928306" y="478688"/>
                  <a:pt x="1929668" y="478008"/>
                  <a:pt x="1931030" y="477259"/>
                </a:cubicBezTo>
                <a:cubicBezTo>
                  <a:pt x="1931303" y="477123"/>
                  <a:pt x="1931575" y="476919"/>
                  <a:pt x="1931914" y="476715"/>
                </a:cubicBezTo>
                <a:cubicBezTo>
                  <a:pt x="1932934" y="476103"/>
                  <a:pt x="1933887" y="475423"/>
                  <a:pt x="1934908" y="474742"/>
                </a:cubicBezTo>
                <a:cubicBezTo>
                  <a:pt x="1935246" y="474470"/>
                  <a:pt x="1935589" y="474266"/>
                  <a:pt x="1935861" y="473994"/>
                </a:cubicBezTo>
                <a:cubicBezTo>
                  <a:pt x="1936948" y="473109"/>
                  <a:pt x="1938037" y="472157"/>
                  <a:pt x="1939057" y="471204"/>
                </a:cubicBezTo>
                <a:cubicBezTo>
                  <a:pt x="1939057" y="471204"/>
                  <a:pt x="1939194" y="471136"/>
                  <a:pt x="1939194" y="471068"/>
                </a:cubicBezTo>
                <a:cubicBezTo>
                  <a:pt x="1940283" y="469980"/>
                  <a:pt x="1941237" y="468891"/>
                  <a:pt x="1942187" y="467667"/>
                </a:cubicBezTo>
                <a:cubicBezTo>
                  <a:pt x="1942460" y="467326"/>
                  <a:pt x="1942666" y="467054"/>
                  <a:pt x="1942868" y="466714"/>
                </a:cubicBezTo>
                <a:cubicBezTo>
                  <a:pt x="1943616" y="465694"/>
                  <a:pt x="1944297" y="464673"/>
                  <a:pt x="1944912" y="463653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2" name="Forme libre 31">
            <a:extLst>
              <a:ext uri="{FF2B5EF4-FFF2-40B4-BE49-F238E27FC236}">
                <a16:creationId xmlns:a16="http://schemas.microsoft.com/office/drawing/2014/main" id="{18FAE387-AA3B-C149-CC3A-6AB7F171A802}"/>
              </a:ext>
            </a:extLst>
          </p:cNvPr>
          <p:cNvSpPr/>
          <p:nvPr/>
        </p:nvSpPr>
        <p:spPr>
          <a:xfrm>
            <a:off x="9626760" y="2599474"/>
            <a:ext cx="947944" cy="1346510"/>
          </a:xfrm>
          <a:custGeom>
            <a:avLst/>
            <a:gdLst>
              <a:gd name="connsiteX0" fmla="*/ 76552 w 425700"/>
              <a:gd name="connsiteY0" fmla="*/ 68 h 604687"/>
              <a:gd name="connsiteX1" fmla="*/ 0 w 425700"/>
              <a:gd name="connsiteY1" fmla="*/ 68 h 604687"/>
              <a:gd name="connsiteX2" fmla="*/ 349148 w 425700"/>
              <a:gd name="connsiteY2" fmla="*/ 604687 h 604687"/>
              <a:gd name="connsiteX3" fmla="*/ 425700 w 425700"/>
              <a:gd name="connsiteY3" fmla="*/ 604687 h 604687"/>
              <a:gd name="connsiteX4" fmla="*/ 76552 w 425700"/>
              <a:gd name="connsiteY4" fmla="*/ 0 h 604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700" h="604687">
                <a:moveTo>
                  <a:pt x="76552" y="68"/>
                </a:moveTo>
                <a:cubicBezTo>
                  <a:pt x="50560" y="68"/>
                  <a:pt x="25042" y="68"/>
                  <a:pt x="0" y="68"/>
                </a:cubicBezTo>
                <a:lnTo>
                  <a:pt x="349148" y="604687"/>
                </a:lnTo>
                <a:lnTo>
                  <a:pt x="425700" y="604687"/>
                </a:lnTo>
                <a:lnTo>
                  <a:pt x="76552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3" name="Forme libre 32">
            <a:extLst>
              <a:ext uri="{FF2B5EF4-FFF2-40B4-BE49-F238E27FC236}">
                <a16:creationId xmlns:a16="http://schemas.microsoft.com/office/drawing/2014/main" id="{D2DF8F4D-165E-88EA-27EC-5D1EFCA67063}"/>
              </a:ext>
            </a:extLst>
          </p:cNvPr>
          <p:cNvSpPr/>
          <p:nvPr/>
        </p:nvSpPr>
        <p:spPr>
          <a:xfrm>
            <a:off x="5326773" y="2599550"/>
            <a:ext cx="5077620" cy="1346358"/>
          </a:xfrm>
          <a:custGeom>
            <a:avLst/>
            <a:gdLst>
              <a:gd name="connsiteX0" fmla="*/ 598811 w 2280244"/>
              <a:gd name="connsiteY0" fmla="*/ 136 h 604619"/>
              <a:gd name="connsiteX1" fmla="*/ 594657 w 2280244"/>
              <a:gd name="connsiteY1" fmla="*/ 2177 h 604619"/>
              <a:gd name="connsiteX2" fmla="*/ 594657 w 2280244"/>
              <a:gd name="connsiteY2" fmla="*/ 2177 h 604619"/>
              <a:gd name="connsiteX3" fmla="*/ 590371 w 2280244"/>
              <a:gd name="connsiteY3" fmla="*/ 3606 h 604619"/>
              <a:gd name="connsiteX4" fmla="*/ 589285 w 2280244"/>
              <a:gd name="connsiteY4" fmla="*/ 3878 h 604619"/>
              <a:gd name="connsiteX5" fmla="*/ 585813 w 2280244"/>
              <a:gd name="connsiteY5" fmla="*/ 4558 h 604619"/>
              <a:gd name="connsiteX6" fmla="*/ 584587 w 2280244"/>
              <a:gd name="connsiteY6" fmla="*/ 4762 h 604619"/>
              <a:gd name="connsiteX7" fmla="*/ 579962 w 2280244"/>
              <a:gd name="connsiteY7" fmla="*/ 5103 h 604619"/>
              <a:gd name="connsiteX8" fmla="*/ 133641 w 2280244"/>
              <a:gd name="connsiteY8" fmla="*/ 5103 h 604619"/>
              <a:gd name="connsiteX9" fmla="*/ 0 w 2280244"/>
              <a:gd name="connsiteY9" fmla="*/ 237235 h 604619"/>
              <a:gd name="connsiteX10" fmla="*/ 212167 w 2280244"/>
              <a:gd name="connsiteY10" fmla="*/ 604619 h 604619"/>
              <a:gd name="connsiteX11" fmla="*/ 2280244 w 2280244"/>
              <a:gd name="connsiteY11" fmla="*/ 604619 h 604619"/>
              <a:gd name="connsiteX12" fmla="*/ 1931097 w 2280244"/>
              <a:gd name="connsiteY12" fmla="*/ 0 h 604619"/>
              <a:gd name="connsiteX13" fmla="*/ 598877 w 2280244"/>
              <a:gd name="connsiteY13" fmla="*/ 136 h 604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80244" h="604619">
                <a:moveTo>
                  <a:pt x="598811" y="136"/>
                </a:moveTo>
                <a:cubicBezTo>
                  <a:pt x="597448" y="884"/>
                  <a:pt x="596089" y="1565"/>
                  <a:pt x="594657" y="2177"/>
                </a:cubicBezTo>
                <a:cubicBezTo>
                  <a:pt x="594657" y="2177"/>
                  <a:pt x="594657" y="2177"/>
                  <a:pt x="594657" y="2177"/>
                </a:cubicBezTo>
                <a:cubicBezTo>
                  <a:pt x="593298" y="2721"/>
                  <a:pt x="591870" y="3198"/>
                  <a:pt x="590371" y="3606"/>
                </a:cubicBezTo>
                <a:cubicBezTo>
                  <a:pt x="590032" y="3742"/>
                  <a:pt x="589624" y="3810"/>
                  <a:pt x="589285" y="3878"/>
                </a:cubicBezTo>
                <a:cubicBezTo>
                  <a:pt x="588125" y="4150"/>
                  <a:pt x="586969" y="4422"/>
                  <a:pt x="585813" y="4558"/>
                </a:cubicBezTo>
                <a:cubicBezTo>
                  <a:pt x="585404" y="4558"/>
                  <a:pt x="584995" y="4694"/>
                  <a:pt x="584587" y="4762"/>
                </a:cubicBezTo>
                <a:cubicBezTo>
                  <a:pt x="583091" y="4966"/>
                  <a:pt x="581527" y="5103"/>
                  <a:pt x="579962" y="5103"/>
                </a:cubicBezTo>
                <a:lnTo>
                  <a:pt x="133641" y="5103"/>
                </a:lnTo>
                <a:lnTo>
                  <a:pt x="0" y="237235"/>
                </a:lnTo>
                <a:lnTo>
                  <a:pt x="212167" y="604619"/>
                </a:lnTo>
                <a:lnTo>
                  <a:pt x="2280244" y="604619"/>
                </a:lnTo>
                <a:lnTo>
                  <a:pt x="1931097" y="0"/>
                </a:lnTo>
                <a:cubicBezTo>
                  <a:pt x="1043154" y="0"/>
                  <a:pt x="599083" y="48"/>
                  <a:pt x="598877" y="136"/>
                </a:cubicBezTo>
                <a:close/>
              </a:path>
            </a:pathLst>
          </a:custGeom>
          <a:gradFill>
            <a:gsLst>
              <a:gs pos="0">
                <a:schemeClr val="bg2">
                  <a:lumMod val="90000"/>
                </a:schemeClr>
              </a:gs>
              <a:gs pos="20000">
                <a:schemeClr val="bg1"/>
              </a:gs>
              <a:gs pos="80000">
                <a:schemeClr val="bg1"/>
              </a:gs>
              <a:gs pos="100000">
                <a:schemeClr val="bg2">
                  <a:lumMod val="90000"/>
                </a:schemeClr>
              </a:gs>
            </a:gsLst>
            <a:lin ang="0" scaled="0"/>
          </a:gra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4" name="Forme libre 33">
            <a:extLst>
              <a:ext uri="{FF2B5EF4-FFF2-40B4-BE49-F238E27FC236}">
                <a16:creationId xmlns:a16="http://schemas.microsoft.com/office/drawing/2014/main" id="{529EE0BD-AD44-EC6D-6316-F4709D7D85F9}"/>
              </a:ext>
            </a:extLst>
          </p:cNvPr>
          <p:cNvSpPr/>
          <p:nvPr/>
        </p:nvSpPr>
        <p:spPr>
          <a:xfrm>
            <a:off x="901016" y="4104605"/>
            <a:ext cx="774296" cy="1045786"/>
          </a:xfrm>
          <a:custGeom>
            <a:avLst/>
            <a:gdLst>
              <a:gd name="connsiteX0" fmla="*/ 271233 w 347719"/>
              <a:gd name="connsiteY0" fmla="*/ 0 h 469639"/>
              <a:gd name="connsiteX1" fmla="*/ 0 w 347719"/>
              <a:gd name="connsiteY1" fmla="*/ 469640 h 469639"/>
              <a:gd name="connsiteX2" fmla="*/ 76552 w 347719"/>
              <a:gd name="connsiteY2" fmla="*/ 469640 h 469639"/>
              <a:gd name="connsiteX3" fmla="*/ 347719 w 347719"/>
              <a:gd name="connsiteY3" fmla="*/ 0 h 469639"/>
              <a:gd name="connsiteX4" fmla="*/ 271167 w 347719"/>
              <a:gd name="connsiteY4" fmla="*/ 0 h 469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719" h="469639">
                <a:moveTo>
                  <a:pt x="271233" y="0"/>
                </a:moveTo>
                <a:lnTo>
                  <a:pt x="0" y="469640"/>
                </a:lnTo>
                <a:lnTo>
                  <a:pt x="76552" y="469640"/>
                </a:lnTo>
                <a:lnTo>
                  <a:pt x="347719" y="0"/>
                </a:lnTo>
                <a:cubicBezTo>
                  <a:pt x="322677" y="0"/>
                  <a:pt x="297159" y="0"/>
                  <a:pt x="271167" y="0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5" name="Forme libre 34">
            <a:extLst>
              <a:ext uri="{FF2B5EF4-FFF2-40B4-BE49-F238E27FC236}">
                <a16:creationId xmlns:a16="http://schemas.microsoft.com/office/drawing/2014/main" id="{482749D1-583F-69C5-7653-FCE6C16FC6F2}"/>
              </a:ext>
            </a:extLst>
          </p:cNvPr>
          <p:cNvSpPr/>
          <p:nvPr/>
        </p:nvSpPr>
        <p:spPr>
          <a:xfrm>
            <a:off x="1071630" y="4104605"/>
            <a:ext cx="6491356" cy="1045786"/>
          </a:xfrm>
          <a:custGeom>
            <a:avLst/>
            <a:gdLst>
              <a:gd name="connsiteX0" fmla="*/ 2915122 w 2915121"/>
              <a:gd name="connsiteY0" fmla="*/ 102255 h 469639"/>
              <a:gd name="connsiteX1" fmla="*/ 2859119 w 2915121"/>
              <a:gd name="connsiteY1" fmla="*/ 5307 h 469639"/>
              <a:gd name="connsiteX2" fmla="*/ 1632442 w 2915121"/>
              <a:gd name="connsiteY2" fmla="*/ 5307 h 469639"/>
              <a:gd name="connsiteX3" fmla="*/ 1627814 w 2915121"/>
              <a:gd name="connsiteY3" fmla="*/ 4966 h 469639"/>
              <a:gd name="connsiteX4" fmla="*/ 1626588 w 2915121"/>
              <a:gd name="connsiteY4" fmla="*/ 4762 h 469639"/>
              <a:gd name="connsiteX5" fmla="*/ 1623119 w 2915121"/>
              <a:gd name="connsiteY5" fmla="*/ 4082 h 469639"/>
              <a:gd name="connsiteX6" fmla="*/ 1622029 w 2915121"/>
              <a:gd name="connsiteY6" fmla="*/ 3810 h 469639"/>
              <a:gd name="connsiteX7" fmla="*/ 1617743 w 2915121"/>
              <a:gd name="connsiteY7" fmla="*/ 2381 h 469639"/>
              <a:gd name="connsiteX8" fmla="*/ 1617743 w 2915121"/>
              <a:gd name="connsiteY8" fmla="*/ 2381 h 469639"/>
              <a:gd name="connsiteX9" fmla="*/ 1613593 w 2915121"/>
              <a:gd name="connsiteY9" fmla="*/ 340 h 469639"/>
              <a:gd name="connsiteX10" fmla="*/ 271167 w 2915121"/>
              <a:gd name="connsiteY10" fmla="*/ 0 h 469639"/>
              <a:gd name="connsiteX11" fmla="*/ 0 w 2915121"/>
              <a:gd name="connsiteY11" fmla="*/ 469640 h 469639"/>
              <a:gd name="connsiteX12" fmla="*/ 2703017 w 2915121"/>
              <a:gd name="connsiteY12" fmla="*/ 469640 h 469639"/>
              <a:gd name="connsiteX13" fmla="*/ 2915122 w 2915121"/>
              <a:gd name="connsiteY13" fmla="*/ 102255 h 469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15121" h="469639">
                <a:moveTo>
                  <a:pt x="2915122" y="102255"/>
                </a:moveTo>
                <a:lnTo>
                  <a:pt x="2859119" y="5307"/>
                </a:lnTo>
                <a:lnTo>
                  <a:pt x="1632442" y="5307"/>
                </a:lnTo>
                <a:cubicBezTo>
                  <a:pt x="1630877" y="5307"/>
                  <a:pt x="1629309" y="5170"/>
                  <a:pt x="1627814" y="4966"/>
                </a:cubicBezTo>
                <a:cubicBezTo>
                  <a:pt x="1627405" y="4966"/>
                  <a:pt x="1626996" y="4830"/>
                  <a:pt x="1626588" y="4762"/>
                </a:cubicBezTo>
                <a:cubicBezTo>
                  <a:pt x="1625431" y="4558"/>
                  <a:pt x="1624275" y="4354"/>
                  <a:pt x="1623119" y="4082"/>
                </a:cubicBezTo>
                <a:cubicBezTo>
                  <a:pt x="1622777" y="4014"/>
                  <a:pt x="1622371" y="3878"/>
                  <a:pt x="1622029" y="3810"/>
                </a:cubicBezTo>
                <a:cubicBezTo>
                  <a:pt x="1620600" y="3402"/>
                  <a:pt x="1619172" y="2925"/>
                  <a:pt x="1617743" y="2381"/>
                </a:cubicBezTo>
                <a:cubicBezTo>
                  <a:pt x="1617743" y="2381"/>
                  <a:pt x="1617743" y="2381"/>
                  <a:pt x="1617743" y="2381"/>
                </a:cubicBezTo>
                <a:cubicBezTo>
                  <a:pt x="1616314" y="1769"/>
                  <a:pt x="1614952" y="1089"/>
                  <a:pt x="1613593" y="340"/>
                </a:cubicBezTo>
                <a:cubicBezTo>
                  <a:pt x="1613593" y="340"/>
                  <a:pt x="1166116" y="224"/>
                  <a:pt x="271167" y="0"/>
                </a:cubicBezTo>
                <a:lnTo>
                  <a:pt x="0" y="469640"/>
                </a:lnTo>
                <a:lnTo>
                  <a:pt x="2703017" y="469640"/>
                </a:lnTo>
                <a:lnTo>
                  <a:pt x="2915122" y="102255"/>
                </a:lnTo>
                <a:close/>
              </a:path>
            </a:pathLst>
          </a:custGeom>
          <a:gradFill>
            <a:gsLst>
              <a:gs pos="0">
                <a:schemeClr val="bg2">
                  <a:lumMod val="90000"/>
                </a:schemeClr>
              </a:gs>
              <a:gs pos="20000">
                <a:schemeClr val="bg1"/>
              </a:gs>
              <a:gs pos="80000">
                <a:schemeClr val="bg1"/>
              </a:gs>
              <a:gs pos="100000">
                <a:schemeClr val="bg2">
                  <a:lumMod val="90000"/>
                </a:schemeClr>
              </a:gs>
            </a:gsLst>
            <a:lin ang="0" scaled="0"/>
          </a:gra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40D3FD2-99DB-D089-9F32-FE02D659C01C}"/>
              </a:ext>
            </a:extLst>
          </p:cNvPr>
          <p:cNvSpPr txBox="1"/>
          <p:nvPr/>
        </p:nvSpPr>
        <p:spPr>
          <a:xfrm>
            <a:off x="1419762" y="4304333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600" b="1" dirty="0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5009840-8760-02E6-0746-1BF8F0556953}"/>
              </a:ext>
            </a:extLst>
          </p:cNvPr>
          <p:cNvSpPr txBox="1"/>
          <p:nvPr/>
        </p:nvSpPr>
        <p:spPr>
          <a:xfrm>
            <a:off x="9193408" y="2949564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600" b="1" dirty="0">
                <a:solidFill>
                  <a:schemeClr val="accent4"/>
                </a:solidFill>
              </a:rPr>
              <a:t>02</a:t>
            </a:r>
          </a:p>
        </p:txBody>
      </p:sp>
      <p:grpSp>
        <p:nvGrpSpPr>
          <p:cNvPr id="10" name="Group 24">
            <a:extLst>
              <a:ext uri="{FF2B5EF4-FFF2-40B4-BE49-F238E27FC236}">
                <a16:creationId xmlns:a16="http://schemas.microsoft.com/office/drawing/2014/main" id="{2D6CDCD3-9221-686A-8F3C-C9ABC5F89D77}"/>
              </a:ext>
            </a:extLst>
          </p:cNvPr>
          <p:cNvGrpSpPr/>
          <p:nvPr/>
        </p:nvGrpSpPr>
        <p:grpSpPr>
          <a:xfrm>
            <a:off x="2153507" y="4365888"/>
            <a:ext cx="4881046" cy="523220"/>
            <a:chOff x="-761348" y="2490181"/>
            <a:chExt cx="4939289" cy="523220"/>
          </a:xfrm>
        </p:grpSpPr>
        <p:sp>
          <p:nvSpPr>
            <p:cNvPr id="11" name="TextBox 25">
              <a:extLst>
                <a:ext uri="{FF2B5EF4-FFF2-40B4-BE49-F238E27FC236}">
                  <a16:creationId xmlns:a16="http://schemas.microsoft.com/office/drawing/2014/main" id="{2225C72A-EBD5-3FA2-0A6F-C681586A75DE}"/>
                </a:ext>
              </a:extLst>
            </p:cNvPr>
            <p:cNvSpPr txBox="1"/>
            <p:nvPr/>
          </p:nvSpPr>
          <p:spPr>
            <a:xfrm>
              <a:off x="-761348" y="2490181"/>
              <a:ext cx="66051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12" name="TextBox 26">
              <a:extLst>
                <a:ext uri="{FF2B5EF4-FFF2-40B4-BE49-F238E27FC236}">
                  <a16:creationId xmlns:a16="http://schemas.microsoft.com/office/drawing/2014/main" id="{F98F602F-D11E-CF2A-2895-41BAE13CE188}"/>
                </a:ext>
              </a:extLst>
            </p:cNvPr>
            <p:cNvSpPr txBox="1"/>
            <p:nvPr/>
          </p:nvSpPr>
          <p:spPr>
            <a:xfrm>
              <a:off x="-100833" y="2536346"/>
              <a:ext cx="4278774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6380860C-AE4E-FD2E-4464-99E81E89D245}"/>
              </a:ext>
            </a:extLst>
          </p:cNvPr>
          <p:cNvCxnSpPr>
            <a:cxnSpLocks/>
          </p:cNvCxnSpPr>
          <p:nvPr/>
        </p:nvCxnSpPr>
        <p:spPr>
          <a:xfrm>
            <a:off x="2705219" y="4384991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24">
            <a:extLst>
              <a:ext uri="{FF2B5EF4-FFF2-40B4-BE49-F238E27FC236}">
                <a16:creationId xmlns:a16="http://schemas.microsoft.com/office/drawing/2014/main" id="{E900021B-8683-C476-0B4C-594680A98383}"/>
              </a:ext>
            </a:extLst>
          </p:cNvPr>
          <p:cNvGrpSpPr/>
          <p:nvPr/>
        </p:nvGrpSpPr>
        <p:grpSpPr>
          <a:xfrm>
            <a:off x="5616457" y="3011119"/>
            <a:ext cx="3472648" cy="523220"/>
            <a:chOff x="960460" y="2490181"/>
            <a:chExt cx="3514087" cy="523220"/>
          </a:xfrm>
        </p:grpSpPr>
        <p:sp>
          <p:nvSpPr>
            <p:cNvPr id="15" name="TextBox 25">
              <a:extLst>
                <a:ext uri="{FF2B5EF4-FFF2-40B4-BE49-F238E27FC236}">
                  <a16:creationId xmlns:a16="http://schemas.microsoft.com/office/drawing/2014/main" id="{6053F420-F9C0-39D0-973E-4D776550BEF0}"/>
                </a:ext>
              </a:extLst>
            </p:cNvPr>
            <p:cNvSpPr txBox="1"/>
            <p:nvPr/>
          </p:nvSpPr>
          <p:spPr>
            <a:xfrm>
              <a:off x="3814032" y="2490181"/>
              <a:ext cx="66051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400" b="1" noProof="1"/>
                <a:t>Lorem Ipsum</a:t>
              </a:r>
            </a:p>
          </p:txBody>
        </p:sp>
        <p:sp>
          <p:nvSpPr>
            <p:cNvPr id="16" name="TextBox 26">
              <a:extLst>
                <a:ext uri="{FF2B5EF4-FFF2-40B4-BE49-F238E27FC236}">
                  <a16:creationId xmlns:a16="http://schemas.microsoft.com/office/drawing/2014/main" id="{80E60B97-B6EE-F2A3-985B-266584F9E686}"/>
                </a:ext>
              </a:extLst>
            </p:cNvPr>
            <p:cNvSpPr txBox="1"/>
            <p:nvPr/>
          </p:nvSpPr>
          <p:spPr>
            <a:xfrm>
              <a:off x="960460" y="2536347"/>
              <a:ext cx="2832153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>
                <a:spcAft>
                  <a:spcPts val="1200"/>
                </a:spcAft>
              </a:pPr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tempor.</a:t>
              </a:r>
            </a:p>
          </p:txBody>
        </p:sp>
      </p:grp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2D931F1B-0C0B-E22F-2CEE-4EA0B0607F70}"/>
              </a:ext>
            </a:extLst>
          </p:cNvPr>
          <p:cNvCxnSpPr>
            <a:cxnSpLocks/>
          </p:cNvCxnSpPr>
          <p:nvPr/>
        </p:nvCxnSpPr>
        <p:spPr>
          <a:xfrm>
            <a:off x="8527220" y="3030222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Graphic 15" descr="Gears with solid fill">
            <a:extLst>
              <a:ext uri="{FF2B5EF4-FFF2-40B4-BE49-F238E27FC236}">
                <a16:creationId xmlns:a16="http://schemas.microsoft.com/office/drawing/2014/main" id="{86CDD257-7FFF-09B2-676F-835DEB8AA7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13982" y="3367185"/>
            <a:ext cx="598172" cy="598172"/>
          </a:xfrm>
          <a:prstGeom prst="rect">
            <a:avLst/>
          </a:prstGeom>
        </p:spPr>
      </p:pic>
      <p:pic>
        <p:nvPicPr>
          <p:cNvPr id="19" name="Graphic 17" descr="Lightbulb with solid fill">
            <a:extLst>
              <a:ext uri="{FF2B5EF4-FFF2-40B4-BE49-F238E27FC236}">
                <a16:creationId xmlns:a16="http://schemas.microsoft.com/office/drawing/2014/main" id="{A2A78F8A-8A8A-C483-391B-EC108D4935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64913" y="4595714"/>
            <a:ext cx="598172" cy="598172"/>
          </a:xfrm>
          <a:prstGeom prst="rect">
            <a:avLst/>
          </a:prstGeom>
        </p:spPr>
      </p:pic>
      <p:pic>
        <p:nvPicPr>
          <p:cNvPr id="21" name="Graphic 31" descr="Trophy">
            <a:extLst>
              <a:ext uri="{FF2B5EF4-FFF2-40B4-BE49-F238E27FC236}">
                <a16:creationId xmlns:a16="http://schemas.microsoft.com/office/drawing/2014/main" id="{E0CBB627-8B4C-6631-ED33-DDD173609C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96914" y="1866530"/>
            <a:ext cx="598172" cy="59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573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9507</TotalTime>
  <Words>174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2-Step Triangular Step Pyramid – Slide Template</vt:lpstr>
      <vt:lpstr>2-Step Triangular Step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2-Step Triangular Step Pyramid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2025-10-21T17:49:50Z</dcterms:modified>
  <cp:category>Charts &amp; Diagrams</cp:category>
</cp:coreProperties>
</file>