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46" r:id="rId4"/>
    <p:sldId id="44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F595A6"/>
    <a:srgbClr val="CEBA8B"/>
    <a:srgbClr val="D0BA94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8" d="100"/>
          <a:sy n="88" d="100"/>
        </p:scale>
        <p:origin x="65" y="8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570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BE24F-E3C2-1B99-ED0E-BB7705C35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E1CFAF-6C4A-FBDD-6A57-D66D56288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BF7965-427B-87D8-7961-177230426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52705-6C81-D2E4-9B1F-D2DF1A4F1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317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Converging Arrow Process – Slide Template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C532115E-B013-459C-09D9-2D4EA6D1ECF7}"/>
              </a:ext>
            </a:extLst>
          </p:cNvPr>
          <p:cNvSpPr/>
          <p:nvPr/>
        </p:nvSpPr>
        <p:spPr>
          <a:xfrm>
            <a:off x="838360" y="1218858"/>
            <a:ext cx="6003112" cy="2454203"/>
          </a:xfrm>
          <a:custGeom>
            <a:avLst/>
            <a:gdLst>
              <a:gd name="connsiteX0" fmla="*/ 1606901 w 2556968"/>
              <a:gd name="connsiteY0" fmla="*/ 0 h 1045344"/>
              <a:gd name="connsiteX1" fmla="*/ 14336 w 2556968"/>
              <a:gd name="connsiteY1" fmla="*/ 0 h 1045344"/>
              <a:gd name="connsiteX2" fmla="*/ 3653 w 2556968"/>
              <a:gd name="connsiteY2" fmla="*/ 23812 h 1045344"/>
              <a:gd name="connsiteX3" fmla="*/ 66189 w 2556968"/>
              <a:gd name="connsiteY3" fmla="*/ 94295 h 1045344"/>
              <a:gd name="connsiteX4" fmla="*/ 66189 w 2556968"/>
              <a:gd name="connsiteY4" fmla="*/ 113277 h 1045344"/>
              <a:gd name="connsiteX5" fmla="*/ 3653 w 2556968"/>
              <a:gd name="connsiteY5" fmla="*/ 183760 h 1045344"/>
              <a:gd name="connsiteX6" fmla="*/ 14336 w 2556968"/>
              <a:gd name="connsiteY6" fmla="*/ 207572 h 1045344"/>
              <a:gd name="connsiteX7" fmla="*/ 1606901 w 2556968"/>
              <a:gd name="connsiteY7" fmla="*/ 207572 h 1045344"/>
              <a:gd name="connsiteX8" fmla="*/ 2556969 w 2556968"/>
              <a:gd name="connsiteY8" fmla="*/ 1045344 h 1045344"/>
              <a:gd name="connsiteX9" fmla="*/ 2556969 w 2556968"/>
              <a:gd name="connsiteY9" fmla="*/ 837772 h 1045344"/>
              <a:gd name="connsiteX10" fmla="*/ 1606901 w 2556968"/>
              <a:gd name="connsiteY10" fmla="*/ 0 h 104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1045344">
                <a:moveTo>
                  <a:pt x="1606901" y="0"/>
                </a:moveTo>
                <a:lnTo>
                  <a:pt x="14336" y="0"/>
                </a:lnTo>
                <a:cubicBezTo>
                  <a:pt x="2020" y="0"/>
                  <a:pt x="-4581" y="14559"/>
                  <a:pt x="3653" y="23812"/>
                </a:cubicBezTo>
                <a:lnTo>
                  <a:pt x="66189" y="94295"/>
                </a:lnTo>
                <a:cubicBezTo>
                  <a:pt x="71020" y="99738"/>
                  <a:pt x="71020" y="107902"/>
                  <a:pt x="66189" y="113277"/>
                </a:cubicBezTo>
                <a:lnTo>
                  <a:pt x="3653" y="183760"/>
                </a:lnTo>
                <a:cubicBezTo>
                  <a:pt x="-4513" y="193013"/>
                  <a:pt x="2020" y="207572"/>
                  <a:pt x="14336" y="207572"/>
                </a:cubicBezTo>
                <a:lnTo>
                  <a:pt x="1606901" y="207572"/>
                </a:lnTo>
                <a:lnTo>
                  <a:pt x="2556969" y="1045344"/>
                </a:lnTo>
                <a:lnTo>
                  <a:pt x="2556969" y="837772"/>
                </a:lnTo>
                <a:lnTo>
                  <a:pt x="1606901" y="0"/>
                </a:ln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A7C432D8-7180-B4D4-6F71-D8B6DA502B18}"/>
              </a:ext>
            </a:extLst>
          </p:cNvPr>
          <p:cNvSpPr/>
          <p:nvPr/>
        </p:nvSpPr>
        <p:spPr>
          <a:xfrm>
            <a:off x="838360" y="1780617"/>
            <a:ext cx="6003112" cy="1891964"/>
          </a:xfrm>
          <a:custGeom>
            <a:avLst/>
            <a:gdLst>
              <a:gd name="connsiteX0" fmla="*/ 1606901 w 2556968"/>
              <a:gd name="connsiteY0" fmla="*/ 0 h 805864"/>
              <a:gd name="connsiteX1" fmla="*/ 14336 w 2556968"/>
              <a:gd name="connsiteY1" fmla="*/ 0 h 805864"/>
              <a:gd name="connsiteX2" fmla="*/ 3653 w 2556968"/>
              <a:gd name="connsiteY2" fmla="*/ 23812 h 805864"/>
              <a:gd name="connsiteX3" fmla="*/ 66189 w 2556968"/>
              <a:gd name="connsiteY3" fmla="*/ 94296 h 805864"/>
              <a:gd name="connsiteX4" fmla="*/ 66189 w 2556968"/>
              <a:gd name="connsiteY4" fmla="*/ 113277 h 805864"/>
              <a:gd name="connsiteX5" fmla="*/ 3653 w 2556968"/>
              <a:gd name="connsiteY5" fmla="*/ 183760 h 805864"/>
              <a:gd name="connsiteX6" fmla="*/ 14336 w 2556968"/>
              <a:gd name="connsiteY6" fmla="*/ 207572 h 805864"/>
              <a:gd name="connsiteX7" fmla="*/ 1606901 w 2556968"/>
              <a:gd name="connsiteY7" fmla="*/ 207572 h 805864"/>
              <a:gd name="connsiteX8" fmla="*/ 2556969 w 2556968"/>
              <a:gd name="connsiteY8" fmla="*/ 805865 h 805864"/>
              <a:gd name="connsiteX9" fmla="*/ 2556969 w 2556968"/>
              <a:gd name="connsiteY9" fmla="*/ 598292 h 805864"/>
              <a:gd name="connsiteX10" fmla="*/ 1606901 w 2556968"/>
              <a:gd name="connsiteY10" fmla="*/ 0 h 80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805864">
                <a:moveTo>
                  <a:pt x="1606901" y="0"/>
                </a:moveTo>
                <a:lnTo>
                  <a:pt x="14336" y="0"/>
                </a:lnTo>
                <a:cubicBezTo>
                  <a:pt x="2020" y="0"/>
                  <a:pt x="-4581" y="14559"/>
                  <a:pt x="3653" y="23812"/>
                </a:cubicBezTo>
                <a:lnTo>
                  <a:pt x="66189" y="94296"/>
                </a:lnTo>
                <a:cubicBezTo>
                  <a:pt x="71020" y="99738"/>
                  <a:pt x="71020" y="107902"/>
                  <a:pt x="66189" y="113277"/>
                </a:cubicBezTo>
                <a:lnTo>
                  <a:pt x="3653" y="183760"/>
                </a:lnTo>
                <a:cubicBezTo>
                  <a:pt x="-4513" y="193013"/>
                  <a:pt x="2020" y="207572"/>
                  <a:pt x="14336" y="207572"/>
                </a:cubicBezTo>
                <a:lnTo>
                  <a:pt x="1606901" y="207572"/>
                </a:lnTo>
                <a:lnTo>
                  <a:pt x="2556969" y="805865"/>
                </a:lnTo>
                <a:lnTo>
                  <a:pt x="2556969" y="598292"/>
                </a:lnTo>
                <a:lnTo>
                  <a:pt x="1606901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FB716C3B-EB6F-8A42-168A-91B506B3B06C}"/>
              </a:ext>
            </a:extLst>
          </p:cNvPr>
          <p:cNvSpPr/>
          <p:nvPr/>
        </p:nvSpPr>
        <p:spPr>
          <a:xfrm>
            <a:off x="838360" y="2342539"/>
            <a:ext cx="6003112" cy="1330045"/>
          </a:xfrm>
          <a:custGeom>
            <a:avLst/>
            <a:gdLst>
              <a:gd name="connsiteX0" fmla="*/ 1606901 w 2556968"/>
              <a:gd name="connsiteY0" fmla="*/ 0 h 566520"/>
              <a:gd name="connsiteX1" fmla="*/ 14336 w 2556968"/>
              <a:gd name="connsiteY1" fmla="*/ 0 h 566520"/>
              <a:gd name="connsiteX2" fmla="*/ 3653 w 2556968"/>
              <a:gd name="connsiteY2" fmla="*/ 23812 h 566520"/>
              <a:gd name="connsiteX3" fmla="*/ 66189 w 2556968"/>
              <a:gd name="connsiteY3" fmla="*/ 94295 h 566520"/>
              <a:gd name="connsiteX4" fmla="*/ 66189 w 2556968"/>
              <a:gd name="connsiteY4" fmla="*/ 113277 h 566520"/>
              <a:gd name="connsiteX5" fmla="*/ 3653 w 2556968"/>
              <a:gd name="connsiteY5" fmla="*/ 183760 h 566520"/>
              <a:gd name="connsiteX6" fmla="*/ 14336 w 2556968"/>
              <a:gd name="connsiteY6" fmla="*/ 207572 h 566520"/>
              <a:gd name="connsiteX7" fmla="*/ 1606901 w 2556968"/>
              <a:gd name="connsiteY7" fmla="*/ 207572 h 566520"/>
              <a:gd name="connsiteX8" fmla="*/ 2556969 w 2556968"/>
              <a:gd name="connsiteY8" fmla="*/ 566520 h 566520"/>
              <a:gd name="connsiteX9" fmla="*/ 2556969 w 2556968"/>
              <a:gd name="connsiteY9" fmla="*/ 358948 h 566520"/>
              <a:gd name="connsiteX10" fmla="*/ 1606901 w 2556968"/>
              <a:gd name="connsiteY10" fmla="*/ 0 h 566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566520">
                <a:moveTo>
                  <a:pt x="1606901" y="0"/>
                </a:moveTo>
                <a:lnTo>
                  <a:pt x="14336" y="0"/>
                </a:lnTo>
                <a:cubicBezTo>
                  <a:pt x="2020" y="0"/>
                  <a:pt x="-4581" y="14559"/>
                  <a:pt x="3653" y="23812"/>
                </a:cubicBezTo>
                <a:lnTo>
                  <a:pt x="66189" y="94295"/>
                </a:lnTo>
                <a:cubicBezTo>
                  <a:pt x="71020" y="99738"/>
                  <a:pt x="71020" y="107902"/>
                  <a:pt x="66189" y="113277"/>
                </a:cubicBezTo>
                <a:lnTo>
                  <a:pt x="3653" y="183760"/>
                </a:lnTo>
                <a:cubicBezTo>
                  <a:pt x="-4513" y="193013"/>
                  <a:pt x="2020" y="207572"/>
                  <a:pt x="14336" y="207572"/>
                </a:cubicBezTo>
                <a:lnTo>
                  <a:pt x="1606901" y="207572"/>
                </a:lnTo>
                <a:lnTo>
                  <a:pt x="2556969" y="566520"/>
                </a:lnTo>
                <a:lnTo>
                  <a:pt x="2556969" y="358948"/>
                </a:lnTo>
                <a:lnTo>
                  <a:pt x="1606901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08582376-31B5-27BB-CC05-82CF7E1FAAE5}"/>
              </a:ext>
            </a:extLst>
          </p:cNvPr>
          <p:cNvSpPr/>
          <p:nvPr/>
        </p:nvSpPr>
        <p:spPr>
          <a:xfrm>
            <a:off x="838360" y="2904298"/>
            <a:ext cx="6003112" cy="768286"/>
          </a:xfrm>
          <a:custGeom>
            <a:avLst/>
            <a:gdLst>
              <a:gd name="connsiteX0" fmla="*/ 1606901 w 2556968"/>
              <a:gd name="connsiteY0" fmla="*/ 0 h 327244"/>
              <a:gd name="connsiteX1" fmla="*/ 14336 w 2556968"/>
              <a:gd name="connsiteY1" fmla="*/ 0 h 327244"/>
              <a:gd name="connsiteX2" fmla="*/ 3653 w 2556968"/>
              <a:gd name="connsiteY2" fmla="*/ 23812 h 327244"/>
              <a:gd name="connsiteX3" fmla="*/ 66189 w 2556968"/>
              <a:gd name="connsiteY3" fmla="*/ 94295 h 327244"/>
              <a:gd name="connsiteX4" fmla="*/ 66189 w 2556968"/>
              <a:gd name="connsiteY4" fmla="*/ 113277 h 327244"/>
              <a:gd name="connsiteX5" fmla="*/ 3653 w 2556968"/>
              <a:gd name="connsiteY5" fmla="*/ 183760 h 327244"/>
              <a:gd name="connsiteX6" fmla="*/ 14336 w 2556968"/>
              <a:gd name="connsiteY6" fmla="*/ 207572 h 327244"/>
              <a:gd name="connsiteX7" fmla="*/ 1606901 w 2556968"/>
              <a:gd name="connsiteY7" fmla="*/ 207572 h 327244"/>
              <a:gd name="connsiteX8" fmla="*/ 2556969 w 2556968"/>
              <a:gd name="connsiteY8" fmla="*/ 327244 h 327244"/>
              <a:gd name="connsiteX9" fmla="*/ 2556969 w 2556968"/>
              <a:gd name="connsiteY9" fmla="*/ 119672 h 327244"/>
              <a:gd name="connsiteX10" fmla="*/ 1606901 w 2556968"/>
              <a:gd name="connsiteY10" fmla="*/ 0 h 327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327244">
                <a:moveTo>
                  <a:pt x="1606901" y="0"/>
                </a:moveTo>
                <a:lnTo>
                  <a:pt x="14336" y="0"/>
                </a:lnTo>
                <a:cubicBezTo>
                  <a:pt x="2020" y="0"/>
                  <a:pt x="-4581" y="14559"/>
                  <a:pt x="3653" y="23812"/>
                </a:cubicBezTo>
                <a:lnTo>
                  <a:pt x="66189" y="94295"/>
                </a:lnTo>
                <a:cubicBezTo>
                  <a:pt x="71020" y="99738"/>
                  <a:pt x="71020" y="107902"/>
                  <a:pt x="66189" y="113277"/>
                </a:cubicBezTo>
                <a:lnTo>
                  <a:pt x="3653" y="183760"/>
                </a:lnTo>
                <a:cubicBezTo>
                  <a:pt x="-4513" y="193013"/>
                  <a:pt x="2020" y="207572"/>
                  <a:pt x="14336" y="207572"/>
                </a:cubicBezTo>
                <a:lnTo>
                  <a:pt x="1606901" y="207572"/>
                </a:lnTo>
                <a:lnTo>
                  <a:pt x="2556969" y="327244"/>
                </a:lnTo>
                <a:lnTo>
                  <a:pt x="2556969" y="119672"/>
                </a:lnTo>
                <a:lnTo>
                  <a:pt x="160690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B44933FD-5AF2-F67B-F5A7-9418E451D9AE}"/>
              </a:ext>
            </a:extLst>
          </p:cNvPr>
          <p:cNvSpPr/>
          <p:nvPr/>
        </p:nvSpPr>
        <p:spPr>
          <a:xfrm>
            <a:off x="838360" y="3184297"/>
            <a:ext cx="6003112" cy="769244"/>
          </a:xfrm>
          <a:custGeom>
            <a:avLst/>
            <a:gdLst>
              <a:gd name="connsiteX0" fmla="*/ 1606901 w 2556968"/>
              <a:gd name="connsiteY0" fmla="*/ 120080 h 327652"/>
              <a:gd name="connsiteX1" fmla="*/ 14336 w 2556968"/>
              <a:gd name="connsiteY1" fmla="*/ 120080 h 327652"/>
              <a:gd name="connsiteX2" fmla="*/ 3653 w 2556968"/>
              <a:gd name="connsiteY2" fmla="*/ 143892 h 327652"/>
              <a:gd name="connsiteX3" fmla="*/ 66189 w 2556968"/>
              <a:gd name="connsiteY3" fmla="*/ 214376 h 327652"/>
              <a:gd name="connsiteX4" fmla="*/ 66189 w 2556968"/>
              <a:gd name="connsiteY4" fmla="*/ 233357 h 327652"/>
              <a:gd name="connsiteX5" fmla="*/ 3653 w 2556968"/>
              <a:gd name="connsiteY5" fmla="*/ 303841 h 327652"/>
              <a:gd name="connsiteX6" fmla="*/ 14336 w 2556968"/>
              <a:gd name="connsiteY6" fmla="*/ 327653 h 327652"/>
              <a:gd name="connsiteX7" fmla="*/ 1606901 w 2556968"/>
              <a:gd name="connsiteY7" fmla="*/ 327653 h 327652"/>
              <a:gd name="connsiteX8" fmla="*/ 2556969 w 2556968"/>
              <a:gd name="connsiteY8" fmla="*/ 207572 h 327652"/>
              <a:gd name="connsiteX9" fmla="*/ 2556969 w 2556968"/>
              <a:gd name="connsiteY9" fmla="*/ 0 h 327652"/>
              <a:gd name="connsiteX10" fmla="*/ 1606901 w 2556968"/>
              <a:gd name="connsiteY10" fmla="*/ 120080 h 3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327652">
                <a:moveTo>
                  <a:pt x="1606901" y="120080"/>
                </a:moveTo>
                <a:lnTo>
                  <a:pt x="14336" y="120080"/>
                </a:lnTo>
                <a:cubicBezTo>
                  <a:pt x="2020" y="120080"/>
                  <a:pt x="-4581" y="134640"/>
                  <a:pt x="3653" y="143892"/>
                </a:cubicBezTo>
                <a:lnTo>
                  <a:pt x="66189" y="214376"/>
                </a:lnTo>
                <a:cubicBezTo>
                  <a:pt x="71020" y="219819"/>
                  <a:pt x="71020" y="227982"/>
                  <a:pt x="66189" y="233357"/>
                </a:cubicBezTo>
                <a:lnTo>
                  <a:pt x="3653" y="303841"/>
                </a:lnTo>
                <a:cubicBezTo>
                  <a:pt x="-4513" y="313093"/>
                  <a:pt x="2020" y="327653"/>
                  <a:pt x="14336" y="327653"/>
                </a:cubicBezTo>
                <a:lnTo>
                  <a:pt x="1606901" y="327653"/>
                </a:lnTo>
                <a:lnTo>
                  <a:pt x="2556969" y="207572"/>
                </a:lnTo>
                <a:lnTo>
                  <a:pt x="2556969" y="0"/>
                </a:lnTo>
                <a:lnTo>
                  <a:pt x="1606901" y="12008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3CE22928-08CA-6A29-4A17-575A804B5921}"/>
              </a:ext>
            </a:extLst>
          </p:cNvPr>
          <p:cNvSpPr/>
          <p:nvPr/>
        </p:nvSpPr>
        <p:spPr>
          <a:xfrm>
            <a:off x="838360" y="3185417"/>
            <a:ext cx="6003112" cy="1330043"/>
          </a:xfrm>
          <a:custGeom>
            <a:avLst/>
            <a:gdLst>
              <a:gd name="connsiteX0" fmla="*/ 1606901 w 2556968"/>
              <a:gd name="connsiteY0" fmla="*/ 358949 h 566519"/>
              <a:gd name="connsiteX1" fmla="*/ 14336 w 2556968"/>
              <a:gd name="connsiteY1" fmla="*/ 358949 h 566519"/>
              <a:gd name="connsiteX2" fmla="*/ 3653 w 2556968"/>
              <a:gd name="connsiteY2" fmla="*/ 382761 h 566519"/>
              <a:gd name="connsiteX3" fmla="*/ 66189 w 2556968"/>
              <a:gd name="connsiteY3" fmla="*/ 453244 h 566519"/>
              <a:gd name="connsiteX4" fmla="*/ 66189 w 2556968"/>
              <a:gd name="connsiteY4" fmla="*/ 472225 h 566519"/>
              <a:gd name="connsiteX5" fmla="*/ 3653 w 2556968"/>
              <a:gd name="connsiteY5" fmla="*/ 542708 h 566519"/>
              <a:gd name="connsiteX6" fmla="*/ 14336 w 2556968"/>
              <a:gd name="connsiteY6" fmla="*/ 566520 h 566519"/>
              <a:gd name="connsiteX7" fmla="*/ 1606901 w 2556968"/>
              <a:gd name="connsiteY7" fmla="*/ 566520 h 566519"/>
              <a:gd name="connsiteX8" fmla="*/ 2556969 w 2556968"/>
              <a:gd name="connsiteY8" fmla="*/ 207573 h 566519"/>
              <a:gd name="connsiteX9" fmla="*/ 2556969 w 2556968"/>
              <a:gd name="connsiteY9" fmla="*/ 0 h 566519"/>
              <a:gd name="connsiteX10" fmla="*/ 1606901 w 2556968"/>
              <a:gd name="connsiteY10" fmla="*/ 358949 h 56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566519">
                <a:moveTo>
                  <a:pt x="1606901" y="358949"/>
                </a:moveTo>
                <a:lnTo>
                  <a:pt x="14336" y="358949"/>
                </a:lnTo>
                <a:cubicBezTo>
                  <a:pt x="2020" y="358949"/>
                  <a:pt x="-4581" y="373507"/>
                  <a:pt x="3653" y="382761"/>
                </a:cubicBezTo>
                <a:lnTo>
                  <a:pt x="66189" y="453244"/>
                </a:lnTo>
                <a:cubicBezTo>
                  <a:pt x="71020" y="458686"/>
                  <a:pt x="71020" y="466851"/>
                  <a:pt x="66189" y="472225"/>
                </a:cubicBezTo>
                <a:lnTo>
                  <a:pt x="3653" y="542708"/>
                </a:lnTo>
                <a:cubicBezTo>
                  <a:pt x="-4513" y="551961"/>
                  <a:pt x="2020" y="566520"/>
                  <a:pt x="14336" y="566520"/>
                </a:cubicBezTo>
                <a:lnTo>
                  <a:pt x="1606901" y="566520"/>
                </a:lnTo>
                <a:lnTo>
                  <a:pt x="2556969" y="207573"/>
                </a:lnTo>
                <a:lnTo>
                  <a:pt x="2556969" y="0"/>
                </a:lnTo>
                <a:lnTo>
                  <a:pt x="1606901" y="358949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F90D6118-86C5-25AA-B8DE-C0377F2625B2}"/>
              </a:ext>
            </a:extLst>
          </p:cNvPr>
          <p:cNvSpPr/>
          <p:nvPr/>
        </p:nvSpPr>
        <p:spPr>
          <a:xfrm>
            <a:off x="838360" y="3185258"/>
            <a:ext cx="6003112" cy="1891964"/>
          </a:xfrm>
          <a:custGeom>
            <a:avLst/>
            <a:gdLst>
              <a:gd name="connsiteX0" fmla="*/ 1606901 w 2556968"/>
              <a:gd name="connsiteY0" fmla="*/ 598292 h 805864"/>
              <a:gd name="connsiteX1" fmla="*/ 14336 w 2556968"/>
              <a:gd name="connsiteY1" fmla="*/ 598292 h 805864"/>
              <a:gd name="connsiteX2" fmla="*/ 3653 w 2556968"/>
              <a:gd name="connsiteY2" fmla="*/ 622104 h 805864"/>
              <a:gd name="connsiteX3" fmla="*/ 66189 w 2556968"/>
              <a:gd name="connsiteY3" fmla="*/ 692587 h 805864"/>
              <a:gd name="connsiteX4" fmla="*/ 66189 w 2556968"/>
              <a:gd name="connsiteY4" fmla="*/ 711569 h 805864"/>
              <a:gd name="connsiteX5" fmla="*/ 3653 w 2556968"/>
              <a:gd name="connsiteY5" fmla="*/ 782052 h 805864"/>
              <a:gd name="connsiteX6" fmla="*/ 14336 w 2556968"/>
              <a:gd name="connsiteY6" fmla="*/ 805864 h 805864"/>
              <a:gd name="connsiteX7" fmla="*/ 1606901 w 2556968"/>
              <a:gd name="connsiteY7" fmla="*/ 805864 h 805864"/>
              <a:gd name="connsiteX8" fmla="*/ 2556969 w 2556968"/>
              <a:gd name="connsiteY8" fmla="*/ 207573 h 805864"/>
              <a:gd name="connsiteX9" fmla="*/ 2556969 w 2556968"/>
              <a:gd name="connsiteY9" fmla="*/ 0 h 805864"/>
              <a:gd name="connsiteX10" fmla="*/ 1606901 w 2556968"/>
              <a:gd name="connsiteY10" fmla="*/ 598292 h 80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805864">
                <a:moveTo>
                  <a:pt x="1606901" y="598292"/>
                </a:moveTo>
                <a:lnTo>
                  <a:pt x="14336" y="598292"/>
                </a:lnTo>
                <a:cubicBezTo>
                  <a:pt x="2020" y="598292"/>
                  <a:pt x="-4581" y="612852"/>
                  <a:pt x="3653" y="622104"/>
                </a:cubicBezTo>
                <a:lnTo>
                  <a:pt x="66189" y="692587"/>
                </a:lnTo>
                <a:cubicBezTo>
                  <a:pt x="71020" y="698030"/>
                  <a:pt x="71020" y="706194"/>
                  <a:pt x="66189" y="711569"/>
                </a:cubicBezTo>
                <a:lnTo>
                  <a:pt x="3653" y="782052"/>
                </a:lnTo>
                <a:cubicBezTo>
                  <a:pt x="-4513" y="791305"/>
                  <a:pt x="2020" y="805864"/>
                  <a:pt x="14336" y="805864"/>
                </a:cubicBezTo>
                <a:lnTo>
                  <a:pt x="1606901" y="805864"/>
                </a:lnTo>
                <a:lnTo>
                  <a:pt x="2556969" y="207573"/>
                </a:lnTo>
                <a:lnTo>
                  <a:pt x="2556969" y="0"/>
                </a:lnTo>
                <a:lnTo>
                  <a:pt x="1606901" y="59829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4963EA0D-F262-44E6-F7D7-E9C44386C9BA}"/>
              </a:ext>
            </a:extLst>
          </p:cNvPr>
          <p:cNvSpPr/>
          <p:nvPr/>
        </p:nvSpPr>
        <p:spPr>
          <a:xfrm>
            <a:off x="838200" y="2634359"/>
            <a:ext cx="7724163" cy="3004782"/>
          </a:xfrm>
          <a:custGeom>
            <a:avLst/>
            <a:gdLst>
              <a:gd name="connsiteX0" fmla="*/ 3290034 w 3290033"/>
              <a:gd name="connsiteY0" fmla="*/ 338470 h 1279858"/>
              <a:gd name="connsiteX1" fmla="*/ 2951502 w 3290033"/>
              <a:gd name="connsiteY1" fmla="*/ 0 h 1279858"/>
              <a:gd name="connsiteX2" fmla="*/ 2951502 w 3290033"/>
              <a:gd name="connsiteY2" fmla="*/ 234650 h 1279858"/>
              <a:gd name="connsiteX3" fmla="*/ 2556967 w 3290033"/>
              <a:gd name="connsiteY3" fmla="*/ 234650 h 1279858"/>
              <a:gd name="connsiteX4" fmla="*/ 1606901 w 3290033"/>
              <a:gd name="connsiteY4" fmla="*/ 1072286 h 1279858"/>
              <a:gd name="connsiteX5" fmla="*/ 14336 w 3290033"/>
              <a:gd name="connsiteY5" fmla="*/ 1072286 h 1279858"/>
              <a:gd name="connsiteX6" fmla="*/ 3653 w 3290033"/>
              <a:gd name="connsiteY6" fmla="*/ 1096098 h 1279858"/>
              <a:gd name="connsiteX7" fmla="*/ 66189 w 3290033"/>
              <a:gd name="connsiteY7" fmla="*/ 1166582 h 1279858"/>
              <a:gd name="connsiteX8" fmla="*/ 66189 w 3290033"/>
              <a:gd name="connsiteY8" fmla="*/ 1185563 h 1279858"/>
              <a:gd name="connsiteX9" fmla="*/ 3653 w 3290033"/>
              <a:gd name="connsiteY9" fmla="*/ 1256047 h 1279858"/>
              <a:gd name="connsiteX10" fmla="*/ 14336 w 3290033"/>
              <a:gd name="connsiteY10" fmla="*/ 1279859 h 1279858"/>
              <a:gd name="connsiteX11" fmla="*/ 1606901 w 3290033"/>
              <a:gd name="connsiteY11" fmla="*/ 1279859 h 1279858"/>
              <a:gd name="connsiteX12" fmla="*/ 2556967 w 3290033"/>
              <a:gd name="connsiteY12" fmla="*/ 442222 h 1279858"/>
              <a:gd name="connsiteX13" fmla="*/ 2556967 w 3290033"/>
              <a:gd name="connsiteY13" fmla="*/ 442222 h 1279858"/>
              <a:gd name="connsiteX14" fmla="*/ 2951502 w 3290033"/>
              <a:gd name="connsiteY14" fmla="*/ 442222 h 1279858"/>
              <a:gd name="connsiteX15" fmla="*/ 2951502 w 3290033"/>
              <a:gd name="connsiteY15" fmla="*/ 676872 h 1279858"/>
              <a:gd name="connsiteX16" fmla="*/ 3290034 w 3290033"/>
              <a:gd name="connsiteY16" fmla="*/ 338402 h 127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90033" h="1279858">
                <a:moveTo>
                  <a:pt x="3290034" y="338470"/>
                </a:moveTo>
                <a:lnTo>
                  <a:pt x="2951502" y="0"/>
                </a:lnTo>
                <a:lnTo>
                  <a:pt x="2951502" y="234650"/>
                </a:lnTo>
                <a:lnTo>
                  <a:pt x="2556967" y="234650"/>
                </a:lnTo>
                <a:cubicBezTo>
                  <a:pt x="2556967" y="234650"/>
                  <a:pt x="1606901" y="1072286"/>
                  <a:pt x="1606901" y="1072286"/>
                </a:cubicBezTo>
                <a:lnTo>
                  <a:pt x="14336" y="1072286"/>
                </a:lnTo>
                <a:cubicBezTo>
                  <a:pt x="2020" y="1072286"/>
                  <a:pt x="-4581" y="1086846"/>
                  <a:pt x="3653" y="1096098"/>
                </a:cubicBezTo>
                <a:lnTo>
                  <a:pt x="66189" y="1166582"/>
                </a:lnTo>
                <a:cubicBezTo>
                  <a:pt x="71020" y="1172024"/>
                  <a:pt x="71020" y="1180188"/>
                  <a:pt x="66189" y="1185563"/>
                </a:cubicBezTo>
                <a:lnTo>
                  <a:pt x="3653" y="1256047"/>
                </a:lnTo>
                <a:cubicBezTo>
                  <a:pt x="-4513" y="1265299"/>
                  <a:pt x="2020" y="1279859"/>
                  <a:pt x="14336" y="1279859"/>
                </a:cubicBezTo>
                <a:lnTo>
                  <a:pt x="1606901" y="1279859"/>
                </a:lnTo>
                <a:lnTo>
                  <a:pt x="2556967" y="442222"/>
                </a:lnTo>
                <a:lnTo>
                  <a:pt x="2556967" y="442222"/>
                </a:lnTo>
                <a:cubicBezTo>
                  <a:pt x="2556967" y="442222"/>
                  <a:pt x="2951502" y="442222"/>
                  <a:pt x="2951502" y="442222"/>
                </a:cubicBezTo>
                <a:lnTo>
                  <a:pt x="2951502" y="676872"/>
                </a:lnTo>
                <a:lnTo>
                  <a:pt x="3290034" y="338402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ZoneTexte 2">
            <a:extLst>
              <a:ext uri="{FF2B5EF4-FFF2-40B4-BE49-F238E27FC236}">
                <a16:creationId xmlns:a16="http://schemas.microsoft.com/office/drawing/2014/main" id="{A4E7B013-2DCA-370D-21EA-871296D2594B}"/>
              </a:ext>
            </a:extLst>
          </p:cNvPr>
          <p:cNvSpPr txBox="1"/>
          <p:nvPr/>
        </p:nvSpPr>
        <p:spPr>
          <a:xfrm>
            <a:off x="1019346" y="4648893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36" name="ZoneTexte 3">
            <a:extLst>
              <a:ext uri="{FF2B5EF4-FFF2-40B4-BE49-F238E27FC236}">
                <a16:creationId xmlns:a16="http://schemas.microsoft.com/office/drawing/2014/main" id="{F6061172-3096-B77A-38E9-179B175EACB6}"/>
              </a:ext>
            </a:extLst>
          </p:cNvPr>
          <p:cNvSpPr txBox="1"/>
          <p:nvPr/>
        </p:nvSpPr>
        <p:spPr>
          <a:xfrm>
            <a:off x="1019346" y="408713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37" name="ZoneTexte 4">
            <a:extLst>
              <a:ext uri="{FF2B5EF4-FFF2-40B4-BE49-F238E27FC236}">
                <a16:creationId xmlns:a16="http://schemas.microsoft.com/office/drawing/2014/main" id="{F246854C-AE5C-A642-4705-20352677DC69}"/>
              </a:ext>
            </a:extLst>
          </p:cNvPr>
          <p:cNvSpPr txBox="1"/>
          <p:nvPr/>
        </p:nvSpPr>
        <p:spPr>
          <a:xfrm>
            <a:off x="1019346" y="3525214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8" name="ZoneTexte 5">
            <a:extLst>
              <a:ext uri="{FF2B5EF4-FFF2-40B4-BE49-F238E27FC236}">
                <a16:creationId xmlns:a16="http://schemas.microsoft.com/office/drawing/2014/main" id="{BF262AAE-449F-58D4-1D50-DFFF3DC25C01}"/>
              </a:ext>
            </a:extLst>
          </p:cNvPr>
          <p:cNvSpPr txBox="1"/>
          <p:nvPr/>
        </p:nvSpPr>
        <p:spPr>
          <a:xfrm>
            <a:off x="1019346" y="296329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9" name="ZoneTexte 6">
            <a:extLst>
              <a:ext uri="{FF2B5EF4-FFF2-40B4-BE49-F238E27FC236}">
                <a16:creationId xmlns:a16="http://schemas.microsoft.com/office/drawing/2014/main" id="{C727F7CE-E9B8-5304-96C0-E541A7EF7A9E}"/>
              </a:ext>
            </a:extLst>
          </p:cNvPr>
          <p:cNvSpPr txBox="1"/>
          <p:nvPr/>
        </p:nvSpPr>
        <p:spPr>
          <a:xfrm>
            <a:off x="1019346" y="240153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0" name="ZoneTexte 7">
            <a:extLst>
              <a:ext uri="{FF2B5EF4-FFF2-40B4-BE49-F238E27FC236}">
                <a16:creationId xmlns:a16="http://schemas.microsoft.com/office/drawing/2014/main" id="{8B70A1F7-1FC2-0CC7-BEEF-EB4A72DD248E}"/>
              </a:ext>
            </a:extLst>
          </p:cNvPr>
          <p:cNvSpPr txBox="1"/>
          <p:nvPr/>
        </p:nvSpPr>
        <p:spPr>
          <a:xfrm>
            <a:off x="1019346" y="1839614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1" name="ZoneTexte 8">
            <a:extLst>
              <a:ext uri="{FF2B5EF4-FFF2-40B4-BE49-F238E27FC236}">
                <a16:creationId xmlns:a16="http://schemas.microsoft.com/office/drawing/2014/main" id="{2AABD471-0580-AB38-1C19-EA1BC06B3A0F}"/>
              </a:ext>
            </a:extLst>
          </p:cNvPr>
          <p:cNvSpPr txBox="1"/>
          <p:nvPr/>
        </p:nvSpPr>
        <p:spPr>
          <a:xfrm>
            <a:off x="1019346" y="127785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2" name="ZoneTexte 10">
            <a:extLst>
              <a:ext uri="{FF2B5EF4-FFF2-40B4-BE49-F238E27FC236}">
                <a16:creationId xmlns:a16="http://schemas.microsoft.com/office/drawing/2014/main" id="{901D104D-9A05-9E83-FAB7-CBF4BBCC4998}"/>
              </a:ext>
            </a:extLst>
          </p:cNvPr>
          <p:cNvSpPr txBox="1"/>
          <p:nvPr/>
        </p:nvSpPr>
        <p:spPr>
          <a:xfrm>
            <a:off x="1019347" y="521081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43" name="TextBox 67">
            <a:extLst>
              <a:ext uri="{FF2B5EF4-FFF2-40B4-BE49-F238E27FC236}">
                <a16:creationId xmlns:a16="http://schemas.microsoft.com/office/drawing/2014/main" id="{20E8A9F0-15A3-2F4E-B887-0152D37E1225}"/>
              </a:ext>
            </a:extLst>
          </p:cNvPr>
          <p:cNvSpPr txBox="1"/>
          <p:nvPr/>
        </p:nvSpPr>
        <p:spPr>
          <a:xfrm>
            <a:off x="1534332" y="5195424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67">
            <a:extLst>
              <a:ext uri="{FF2B5EF4-FFF2-40B4-BE49-F238E27FC236}">
                <a16:creationId xmlns:a16="http://schemas.microsoft.com/office/drawing/2014/main" id="{5024D200-0B9E-261E-AF4B-6B7CAF5C7C64}"/>
              </a:ext>
            </a:extLst>
          </p:cNvPr>
          <p:cNvSpPr txBox="1"/>
          <p:nvPr/>
        </p:nvSpPr>
        <p:spPr>
          <a:xfrm>
            <a:off x="1534332" y="4633504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67">
            <a:extLst>
              <a:ext uri="{FF2B5EF4-FFF2-40B4-BE49-F238E27FC236}">
                <a16:creationId xmlns:a16="http://schemas.microsoft.com/office/drawing/2014/main" id="{6ABE5E44-78DD-B646-5BE0-49FED6B33A6D}"/>
              </a:ext>
            </a:extLst>
          </p:cNvPr>
          <p:cNvSpPr txBox="1"/>
          <p:nvPr/>
        </p:nvSpPr>
        <p:spPr>
          <a:xfrm>
            <a:off x="1534332" y="4071746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67">
            <a:extLst>
              <a:ext uri="{FF2B5EF4-FFF2-40B4-BE49-F238E27FC236}">
                <a16:creationId xmlns:a16="http://schemas.microsoft.com/office/drawing/2014/main" id="{A1FB44A6-D59F-CEF8-8D91-9001887342AB}"/>
              </a:ext>
            </a:extLst>
          </p:cNvPr>
          <p:cNvSpPr txBox="1"/>
          <p:nvPr/>
        </p:nvSpPr>
        <p:spPr>
          <a:xfrm>
            <a:off x="1534332" y="3509825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67">
            <a:extLst>
              <a:ext uri="{FF2B5EF4-FFF2-40B4-BE49-F238E27FC236}">
                <a16:creationId xmlns:a16="http://schemas.microsoft.com/office/drawing/2014/main" id="{43725E03-6C68-E0D7-5337-A78D24B378A0}"/>
              </a:ext>
            </a:extLst>
          </p:cNvPr>
          <p:cNvSpPr txBox="1"/>
          <p:nvPr/>
        </p:nvSpPr>
        <p:spPr>
          <a:xfrm>
            <a:off x="1534332" y="2947907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67">
            <a:extLst>
              <a:ext uri="{FF2B5EF4-FFF2-40B4-BE49-F238E27FC236}">
                <a16:creationId xmlns:a16="http://schemas.microsoft.com/office/drawing/2014/main" id="{9A276533-F1AF-2CEC-978E-0F14E64BDF80}"/>
              </a:ext>
            </a:extLst>
          </p:cNvPr>
          <p:cNvSpPr txBox="1"/>
          <p:nvPr/>
        </p:nvSpPr>
        <p:spPr>
          <a:xfrm>
            <a:off x="1534332" y="2386147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67">
            <a:extLst>
              <a:ext uri="{FF2B5EF4-FFF2-40B4-BE49-F238E27FC236}">
                <a16:creationId xmlns:a16="http://schemas.microsoft.com/office/drawing/2014/main" id="{84288DCD-111A-8442-4B9C-4ECDAD8A0BD5}"/>
              </a:ext>
            </a:extLst>
          </p:cNvPr>
          <p:cNvSpPr txBox="1"/>
          <p:nvPr/>
        </p:nvSpPr>
        <p:spPr>
          <a:xfrm>
            <a:off x="1534332" y="1824225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67">
            <a:extLst>
              <a:ext uri="{FF2B5EF4-FFF2-40B4-BE49-F238E27FC236}">
                <a16:creationId xmlns:a16="http://schemas.microsoft.com/office/drawing/2014/main" id="{5BE8C513-C9CB-3988-D44E-C51AD24C80C9}"/>
              </a:ext>
            </a:extLst>
          </p:cNvPr>
          <p:cNvSpPr txBox="1"/>
          <p:nvPr/>
        </p:nvSpPr>
        <p:spPr>
          <a:xfrm>
            <a:off x="1534332" y="1262467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52" name="Graphic 31" descr="Trophy">
            <a:extLst>
              <a:ext uri="{FF2B5EF4-FFF2-40B4-BE49-F238E27FC236}">
                <a16:creationId xmlns:a16="http://schemas.microsoft.com/office/drawing/2014/main" id="{2379A6DB-5876-839A-4F24-B8F50D4C9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2697" y="2994944"/>
            <a:ext cx="868112" cy="86811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C2B439C-3563-1C92-7A95-BA48977327CF}"/>
              </a:ext>
            </a:extLst>
          </p:cNvPr>
          <p:cNvGrpSpPr/>
          <p:nvPr/>
        </p:nvGrpSpPr>
        <p:grpSpPr>
          <a:xfrm>
            <a:off x="9771137" y="2602746"/>
            <a:ext cx="1963663" cy="1659485"/>
            <a:chOff x="8921977" y="2947244"/>
            <a:chExt cx="2926080" cy="165948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E367CA0-4DB8-21E1-2962-3AD86BCCBD7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17E04A8-3DF8-F152-5379-B8C01A18BAB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934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4634C-B9CD-7E74-94A8-17DD479B9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CF99C-3B7B-3F0F-34E5-CB5D5F522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Converging Arrow Process – Slide Template</a:t>
            </a:r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88B0C7CF-577B-F0EE-8CEF-999CC285D08C}"/>
              </a:ext>
            </a:extLst>
          </p:cNvPr>
          <p:cNvSpPr/>
          <p:nvPr/>
        </p:nvSpPr>
        <p:spPr>
          <a:xfrm>
            <a:off x="838360" y="1218858"/>
            <a:ext cx="6003112" cy="2454203"/>
          </a:xfrm>
          <a:custGeom>
            <a:avLst/>
            <a:gdLst>
              <a:gd name="connsiteX0" fmla="*/ 1606901 w 2556968"/>
              <a:gd name="connsiteY0" fmla="*/ 0 h 1045344"/>
              <a:gd name="connsiteX1" fmla="*/ 14336 w 2556968"/>
              <a:gd name="connsiteY1" fmla="*/ 0 h 1045344"/>
              <a:gd name="connsiteX2" fmla="*/ 3653 w 2556968"/>
              <a:gd name="connsiteY2" fmla="*/ 23812 h 1045344"/>
              <a:gd name="connsiteX3" fmla="*/ 66189 w 2556968"/>
              <a:gd name="connsiteY3" fmla="*/ 94295 h 1045344"/>
              <a:gd name="connsiteX4" fmla="*/ 66189 w 2556968"/>
              <a:gd name="connsiteY4" fmla="*/ 113277 h 1045344"/>
              <a:gd name="connsiteX5" fmla="*/ 3653 w 2556968"/>
              <a:gd name="connsiteY5" fmla="*/ 183760 h 1045344"/>
              <a:gd name="connsiteX6" fmla="*/ 14336 w 2556968"/>
              <a:gd name="connsiteY6" fmla="*/ 207572 h 1045344"/>
              <a:gd name="connsiteX7" fmla="*/ 1606901 w 2556968"/>
              <a:gd name="connsiteY7" fmla="*/ 207572 h 1045344"/>
              <a:gd name="connsiteX8" fmla="*/ 2556969 w 2556968"/>
              <a:gd name="connsiteY8" fmla="*/ 1045344 h 1045344"/>
              <a:gd name="connsiteX9" fmla="*/ 2556969 w 2556968"/>
              <a:gd name="connsiteY9" fmla="*/ 837772 h 1045344"/>
              <a:gd name="connsiteX10" fmla="*/ 1606901 w 2556968"/>
              <a:gd name="connsiteY10" fmla="*/ 0 h 104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1045344">
                <a:moveTo>
                  <a:pt x="1606901" y="0"/>
                </a:moveTo>
                <a:lnTo>
                  <a:pt x="14336" y="0"/>
                </a:lnTo>
                <a:cubicBezTo>
                  <a:pt x="2020" y="0"/>
                  <a:pt x="-4581" y="14559"/>
                  <a:pt x="3653" y="23812"/>
                </a:cubicBezTo>
                <a:lnTo>
                  <a:pt x="66189" y="94295"/>
                </a:lnTo>
                <a:cubicBezTo>
                  <a:pt x="71020" y="99738"/>
                  <a:pt x="71020" y="107902"/>
                  <a:pt x="66189" y="113277"/>
                </a:cubicBezTo>
                <a:lnTo>
                  <a:pt x="3653" y="183760"/>
                </a:lnTo>
                <a:cubicBezTo>
                  <a:pt x="-4513" y="193013"/>
                  <a:pt x="2020" y="207572"/>
                  <a:pt x="14336" y="207572"/>
                </a:cubicBezTo>
                <a:lnTo>
                  <a:pt x="1606901" y="207572"/>
                </a:lnTo>
                <a:lnTo>
                  <a:pt x="2556969" y="1045344"/>
                </a:lnTo>
                <a:lnTo>
                  <a:pt x="2556969" y="837772"/>
                </a:lnTo>
                <a:lnTo>
                  <a:pt x="1606901" y="0"/>
                </a:ln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A76417B0-AC40-FD1D-4BEA-C7E1F53D8440}"/>
              </a:ext>
            </a:extLst>
          </p:cNvPr>
          <p:cNvSpPr/>
          <p:nvPr/>
        </p:nvSpPr>
        <p:spPr>
          <a:xfrm>
            <a:off x="838360" y="1780617"/>
            <a:ext cx="6003112" cy="1891964"/>
          </a:xfrm>
          <a:custGeom>
            <a:avLst/>
            <a:gdLst>
              <a:gd name="connsiteX0" fmla="*/ 1606901 w 2556968"/>
              <a:gd name="connsiteY0" fmla="*/ 0 h 805864"/>
              <a:gd name="connsiteX1" fmla="*/ 14336 w 2556968"/>
              <a:gd name="connsiteY1" fmla="*/ 0 h 805864"/>
              <a:gd name="connsiteX2" fmla="*/ 3653 w 2556968"/>
              <a:gd name="connsiteY2" fmla="*/ 23812 h 805864"/>
              <a:gd name="connsiteX3" fmla="*/ 66189 w 2556968"/>
              <a:gd name="connsiteY3" fmla="*/ 94296 h 805864"/>
              <a:gd name="connsiteX4" fmla="*/ 66189 w 2556968"/>
              <a:gd name="connsiteY4" fmla="*/ 113277 h 805864"/>
              <a:gd name="connsiteX5" fmla="*/ 3653 w 2556968"/>
              <a:gd name="connsiteY5" fmla="*/ 183760 h 805864"/>
              <a:gd name="connsiteX6" fmla="*/ 14336 w 2556968"/>
              <a:gd name="connsiteY6" fmla="*/ 207572 h 805864"/>
              <a:gd name="connsiteX7" fmla="*/ 1606901 w 2556968"/>
              <a:gd name="connsiteY7" fmla="*/ 207572 h 805864"/>
              <a:gd name="connsiteX8" fmla="*/ 2556969 w 2556968"/>
              <a:gd name="connsiteY8" fmla="*/ 805865 h 805864"/>
              <a:gd name="connsiteX9" fmla="*/ 2556969 w 2556968"/>
              <a:gd name="connsiteY9" fmla="*/ 598292 h 805864"/>
              <a:gd name="connsiteX10" fmla="*/ 1606901 w 2556968"/>
              <a:gd name="connsiteY10" fmla="*/ 0 h 80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805864">
                <a:moveTo>
                  <a:pt x="1606901" y="0"/>
                </a:moveTo>
                <a:lnTo>
                  <a:pt x="14336" y="0"/>
                </a:lnTo>
                <a:cubicBezTo>
                  <a:pt x="2020" y="0"/>
                  <a:pt x="-4581" y="14559"/>
                  <a:pt x="3653" y="23812"/>
                </a:cubicBezTo>
                <a:lnTo>
                  <a:pt x="66189" y="94296"/>
                </a:lnTo>
                <a:cubicBezTo>
                  <a:pt x="71020" y="99738"/>
                  <a:pt x="71020" y="107902"/>
                  <a:pt x="66189" y="113277"/>
                </a:cubicBezTo>
                <a:lnTo>
                  <a:pt x="3653" y="183760"/>
                </a:lnTo>
                <a:cubicBezTo>
                  <a:pt x="-4513" y="193013"/>
                  <a:pt x="2020" y="207572"/>
                  <a:pt x="14336" y="207572"/>
                </a:cubicBezTo>
                <a:lnTo>
                  <a:pt x="1606901" y="207572"/>
                </a:lnTo>
                <a:lnTo>
                  <a:pt x="2556969" y="805865"/>
                </a:lnTo>
                <a:lnTo>
                  <a:pt x="2556969" y="598292"/>
                </a:lnTo>
                <a:lnTo>
                  <a:pt x="1606901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F6800AD5-0451-A74C-8EEF-11A0982E8CAE}"/>
              </a:ext>
            </a:extLst>
          </p:cNvPr>
          <p:cNvSpPr/>
          <p:nvPr/>
        </p:nvSpPr>
        <p:spPr>
          <a:xfrm>
            <a:off x="838360" y="2342539"/>
            <a:ext cx="6003112" cy="1330045"/>
          </a:xfrm>
          <a:custGeom>
            <a:avLst/>
            <a:gdLst>
              <a:gd name="connsiteX0" fmla="*/ 1606901 w 2556968"/>
              <a:gd name="connsiteY0" fmla="*/ 0 h 566520"/>
              <a:gd name="connsiteX1" fmla="*/ 14336 w 2556968"/>
              <a:gd name="connsiteY1" fmla="*/ 0 h 566520"/>
              <a:gd name="connsiteX2" fmla="*/ 3653 w 2556968"/>
              <a:gd name="connsiteY2" fmla="*/ 23812 h 566520"/>
              <a:gd name="connsiteX3" fmla="*/ 66189 w 2556968"/>
              <a:gd name="connsiteY3" fmla="*/ 94295 h 566520"/>
              <a:gd name="connsiteX4" fmla="*/ 66189 w 2556968"/>
              <a:gd name="connsiteY4" fmla="*/ 113277 h 566520"/>
              <a:gd name="connsiteX5" fmla="*/ 3653 w 2556968"/>
              <a:gd name="connsiteY5" fmla="*/ 183760 h 566520"/>
              <a:gd name="connsiteX6" fmla="*/ 14336 w 2556968"/>
              <a:gd name="connsiteY6" fmla="*/ 207572 h 566520"/>
              <a:gd name="connsiteX7" fmla="*/ 1606901 w 2556968"/>
              <a:gd name="connsiteY7" fmla="*/ 207572 h 566520"/>
              <a:gd name="connsiteX8" fmla="*/ 2556969 w 2556968"/>
              <a:gd name="connsiteY8" fmla="*/ 566520 h 566520"/>
              <a:gd name="connsiteX9" fmla="*/ 2556969 w 2556968"/>
              <a:gd name="connsiteY9" fmla="*/ 358948 h 566520"/>
              <a:gd name="connsiteX10" fmla="*/ 1606901 w 2556968"/>
              <a:gd name="connsiteY10" fmla="*/ 0 h 566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566520">
                <a:moveTo>
                  <a:pt x="1606901" y="0"/>
                </a:moveTo>
                <a:lnTo>
                  <a:pt x="14336" y="0"/>
                </a:lnTo>
                <a:cubicBezTo>
                  <a:pt x="2020" y="0"/>
                  <a:pt x="-4581" y="14559"/>
                  <a:pt x="3653" y="23812"/>
                </a:cubicBezTo>
                <a:lnTo>
                  <a:pt x="66189" y="94295"/>
                </a:lnTo>
                <a:cubicBezTo>
                  <a:pt x="71020" y="99738"/>
                  <a:pt x="71020" y="107902"/>
                  <a:pt x="66189" y="113277"/>
                </a:cubicBezTo>
                <a:lnTo>
                  <a:pt x="3653" y="183760"/>
                </a:lnTo>
                <a:cubicBezTo>
                  <a:pt x="-4513" y="193013"/>
                  <a:pt x="2020" y="207572"/>
                  <a:pt x="14336" y="207572"/>
                </a:cubicBezTo>
                <a:lnTo>
                  <a:pt x="1606901" y="207572"/>
                </a:lnTo>
                <a:lnTo>
                  <a:pt x="2556969" y="566520"/>
                </a:lnTo>
                <a:lnTo>
                  <a:pt x="2556969" y="358948"/>
                </a:lnTo>
                <a:lnTo>
                  <a:pt x="1606901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C9746429-91FF-C739-52BF-9CBD065A896B}"/>
              </a:ext>
            </a:extLst>
          </p:cNvPr>
          <p:cNvSpPr/>
          <p:nvPr/>
        </p:nvSpPr>
        <p:spPr>
          <a:xfrm>
            <a:off x="838360" y="2904298"/>
            <a:ext cx="6003112" cy="768286"/>
          </a:xfrm>
          <a:custGeom>
            <a:avLst/>
            <a:gdLst>
              <a:gd name="connsiteX0" fmla="*/ 1606901 w 2556968"/>
              <a:gd name="connsiteY0" fmla="*/ 0 h 327244"/>
              <a:gd name="connsiteX1" fmla="*/ 14336 w 2556968"/>
              <a:gd name="connsiteY1" fmla="*/ 0 h 327244"/>
              <a:gd name="connsiteX2" fmla="*/ 3653 w 2556968"/>
              <a:gd name="connsiteY2" fmla="*/ 23812 h 327244"/>
              <a:gd name="connsiteX3" fmla="*/ 66189 w 2556968"/>
              <a:gd name="connsiteY3" fmla="*/ 94295 h 327244"/>
              <a:gd name="connsiteX4" fmla="*/ 66189 w 2556968"/>
              <a:gd name="connsiteY4" fmla="*/ 113277 h 327244"/>
              <a:gd name="connsiteX5" fmla="*/ 3653 w 2556968"/>
              <a:gd name="connsiteY5" fmla="*/ 183760 h 327244"/>
              <a:gd name="connsiteX6" fmla="*/ 14336 w 2556968"/>
              <a:gd name="connsiteY6" fmla="*/ 207572 h 327244"/>
              <a:gd name="connsiteX7" fmla="*/ 1606901 w 2556968"/>
              <a:gd name="connsiteY7" fmla="*/ 207572 h 327244"/>
              <a:gd name="connsiteX8" fmla="*/ 2556969 w 2556968"/>
              <a:gd name="connsiteY8" fmla="*/ 327244 h 327244"/>
              <a:gd name="connsiteX9" fmla="*/ 2556969 w 2556968"/>
              <a:gd name="connsiteY9" fmla="*/ 119672 h 327244"/>
              <a:gd name="connsiteX10" fmla="*/ 1606901 w 2556968"/>
              <a:gd name="connsiteY10" fmla="*/ 0 h 327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327244">
                <a:moveTo>
                  <a:pt x="1606901" y="0"/>
                </a:moveTo>
                <a:lnTo>
                  <a:pt x="14336" y="0"/>
                </a:lnTo>
                <a:cubicBezTo>
                  <a:pt x="2020" y="0"/>
                  <a:pt x="-4581" y="14559"/>
                  <a:pt x="3653" y="23812"/>
                </a:cubicBezTo>
                <a:lnTo>
                  <a:pt x="66189" y="94295"/>
                </a:lnTo>
                <a:cubicBezTo>
                  <a:pt x="71020" y="99738"/>
                  <a:pt x="71020" y="107902"/>
                  <a:pt x="66189" y="113277"/>
                </a:cubicBezTo>
                <a:lnTo>
                  <a:pt x="3653" y="183760"/>
                </a:lnTo>
                <a:cubicBezTo>
                  <a:pt x="-4513" y="193013"/>
                  <a:pt x="2020" y="207572"/>
                  <a:pt x="14336" y="207572"/>
                </a:cubicBezTo>
                <a:lnTo>
                  <a:pt x="1606901" y="207572"/>
                </a:lnTo>
                <a:lnTo>
                  <a:pt x="2556969" y="327244"/>
                </a:lnTo>
                <a:lnTo>
                  <a:pt x="2556969" y="119672"/>
                </a:lnTo>
                <a:lnTo>
                  <a:pt x="1606901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9FC33D0C-EABA-F863-E458-D679673DBA5B}"/>
              </a:ext>
            </a:extLst>
          </p:cNvPr>
          <p:cNvSpPr/>
          <p:nvPr/>
        </p:nvSpPr>
        <p:spPr>
          <a:xfrm>
            <a:off x="838360" y="3184297"/>
            <a:ext cx="6003112" cy="769244"/>
          </a:xfrm>
          <a:custGeom>
            <a:avLst/>
            <a:gdLst>
              <a:gd name="connsiteX0" fmla="*/ 1606901 w 2556968"/>
              <a:gd name="connsiteY0" fmla="*/ 120080 h 327652"/>
              <a:gd name="connsiteX1" fmla="*/ 14336 w 2556968"/>
              <a:gd name="connsiteY1" fmla="*/ 120080 h 327652"/>
              <a:gd name="connsiteX2" fmla="*/ 3653 w 2556968"/>
              <a:gd name="connsiteY2" fmla="*/ 143892 h 327652"/>
              <a:gd name="connsiteX3" fmla="*/ 66189 w 2556968"/>
              <a:gd name="connsiteY3" fmla="*/ 214376 h 327652"/>
              <a:gd name="connsiteX4" fmla="*/ 66189 w 2556968"/>
              <a:gd name="connsiteY4" fmla="*/ 233357 h 327652"/>
              <a:gd name="connsiteX5" fmla="*/ 3653 w 2556968"/>
              <a:gd name="connsiteY5" fmla="*/ 303841 h 327652"/>
              <a:gd name="connsiteX6" fmla="*/ 14336 w 2556968"/>
              <a:gd name="connsiteY6" fmla="*/ 327653 h 327652"/>
              <a:gd name="connsiteX7" fmla="*/ 1606901 w 2556968"/>
              <a:gd name="connsiteY7" fmla="*/ 327653 h 327652"/>
              <a:gd name="connsiteX8" fmla="*/ 2556969 w 2556968"/>
              <a:gd name="connsiteY8" fmla="*/ 207572 h 327652"/>
              <a:gd name="connsiteX9" fmla="*/ 2556969 w 2556968"/>
              <a:gd name="connsiteY9" fmla="*/ 0 h 327652"/>
              <a:gd name="connsiteX10" fmla="*/ 1606901 w 2556968"/>
              <a:gd name="connsiteY10" fmla="*/ 120080 h 327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327652">
                <a:moveTo>
                  <a:pt x="1606901" y="120080"/>
                </a:moveTo>
                <a:lnTo>
                  <a:pt x="14336" y="120080"/>
                </a:lnTo>
                <a:cubicBezTo>
                  <a:pt x="2020" y="120080"/>
                  <a:pt x="-4581" y="134640"/>
                  <a:pt x="3653" y="143892"/>
                </a:cubicBezTo>
                <a:lnTo>
                  <a:pt x="66189" y="214376"/>
                </a:lnTo>
                <a:cubicBezTo>
                  <a:pt x="71020" y="219819"/>
                  <a:pt x="71020" y="227982"/>
                  <a:pt x="66189" y="233357"/>
                </a:cubicBezTo>
                <a:lnTo>
                  <a:pt x="3653" y="303841"/>
                </a:lnTo>
                <a:cubicBezTo>
                  <a:pt x="-4513" y="313093"/>
                  <a:pt x="2020" y="327653"/>
                  <a:pt x="14336" y="327653"/>
                </a:cubicBezTo>
                <a:lnTo>
                  <a:pt x="1606901" y="327653"/>
                </a:lnTo>
                <a:lnTo>
                  <a:pt x="2556969" y="207572"/>
                </a:lnTo>
                <a:lnTo>
                  <a:pt x="2556969" y="0"/>
                </a:lnTo>
                <a:lnTo>
                  <a:pt x="1606901" y="12008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1" name="Forme libre 20">
            <a:extLst>
              <a:ext uri="{FF2B5EF4-FFF2-40B4-BE49-F238E27FC236}">
                <a16:creationId xmlns:a16="http://schemas.microsoft.com/office/drawing/2014/main" id="{BF45D37A-0A84-7968-6FEE-B61930703235}"/>
              </a:ext>
            </a:extLst>
          </p:cNvPr>
          <p:cNvSpPr/>
          <p:nvPr/>
        </p:nvSpPr>
        <p:spPr>
          <a:xfrm>
            <a:off x="838360" y="3185417"/>
            <a:ext cx="6003112" cy="1330043"/>
          </a:xfrm>
          <a:custGeom>
            <a:avLst/>
            <a:gdLst>
              <a:gd name="connsiteX0" fmla="*/ 1606901 w 2556968"/>
              <a:gd name="connsiteY0" fmla="*/ 358949 h 566519"/>
              <a:gd name="connsiteX1" fmla="*/ 14336 w 2556968"/>
              <a:gd name="connsiteY1" fmla="*/ 358949 h 566519"/>
              <a:gd name="connsiteX2" fmla="*/ 3653 w 2556968"/>
              <a:gd name="connsiteY2" fmla="*/ 382761 h 566519"/>
              <a:gd name="connsiteX3" fmla="*/ 66189 w 2556968"/>
              <a:gd name="connsiteY3" fmla="*/ 453244 h 566519"/>
              <a:gd name="connsiteX4" fmla="*/ 66189 w 2556968"/>
              <a:gd name="connsiteY4" fmla="*/ 472225 h 566519"/>
              <a:gd name="connsiteX5" fmla="*/ 3653 w 2556968"/>
              <a:gd name="connsiteY5" fmla="*/ 542708 h 566519"/>
              <a:gd name="connsiteX6" fmla="*/ 14336 w 2556968"/>
              <a:gd name="connsiteY6" fmla="*/ 566520 h 566519"/>
              <a:gd name="connsiteX7" fmla="*/ 1606901 w 2556968"/>
              <a:gd name="connsiteY7" fmla="*/ 566520 h 566519"/>
              <a:gd name="connsiteX8" fmla="*/ 2556969 w 2556968"/>
              <a:gd name="connsiteY8" fmla="*/ 207573 h 566519"/>
              <a:gd name="connsiteX9" fmla="*/ 2556969 w 2556968"/>
              <a:gd name="connsiteY9" fmla="*/ 0 h 566519"/>
              <a:gd name="connsiteX10" fmla="*/ 1606901 w 2556968"/>
              <a:gd name="connsiteY10" fmla="*/ 358949 h 56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566519">
                <a:moveTo>
                  <a:pt x="1606901" y="358949"/>
                </a:moveTo>
                <a:lnTo>
                  <a:pt x="14336" y="358949"/>
                </a:lnTo>
                <a:cubicBezTo>
                  <a:pt x="2020" y="358949"/>
                  <a:pt x="-4581" y="373507"/>
                  <a:pt x="3653" y="382761"/>
                </a:cubicBezTo>
                <a:lnTo>
                  <a:pt x="66189" y="453244"/>
                </a:lnTo>
                <a:cubicBezTo>
                  <a:pt x="71020" y="458686"/>
                  <a:pt x="71020" y="466851"/>
                  <a:pt x="66189" y="472225"/>
                </a:cubicBezTo>
                <a:lnTo>
                  <a:pt x="3653" y="542708"/>
                </a:lnTo>
                <a:cubicBezTo>
                  <a:pt x="-4513" y="551961"/>
                  <a:pt x="2020" y="566520"/>
                  <a:pt x="14336" y="566520"/>
                </a:cubicBezTo>
                <a:lnTo>
                  <a:pt x="1606901" y="566520"/>
                </a:lnTo>
                <a:lnTo>
                  <a:pt x="2556969" y="207573"/>
                </a:lnTo>
                <a:lnTo>
                  <a:pt x="2556969" y="0"/>
                </a:lnTo>
                <a:lnTo>
                  <a:pt x="1606901" y="358949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120DBBB1-BD49-C4B7-68C6-8DADC2BFDA5E}"/>
              </a:ext>
            </a:extLst>
          </p:cNvPr>
          <p:cNvSpPr/>
          <p:nvPr/>
        </p:nvSpPr>
        <p:spPr>
          <a:xfrm>
            <a:off x="838360" y="3185258"/>
            <a:ext cx="6003112" cy="1891964"/>
          </a:xfrm>
          <a:custGeom>
            <a:avLst/>
            <a:gdLst>
              <a:gd name="connsiteX0" fmla="*/ 1606901 w 2556968"/>
              <a:gd name="connsiteY0" fmla="*/ 598292 h 805864"/>
              <a:gd name="connsiteX1" fmla="*/ 14336 w 2556968"/>
              <a:gd name="connsiteY1" fmla="*/ 598292 h 805864"/>
              <a:gd name="connsiteX2" fmla="*/ 3653 w 2556968"/>
              <a:gd name="connsiteY2" fmla="*/ 622104 h 805864"/>
              <a:gd name="connsiteX3" fmla="*/ 66189 w 2556968"/>
              <a:gd name="connsiteY3" fmla="*/ 692587 h 805864"/>
              <a:gd name="connsiteX4" fmla="*/ 66189 w 2556968"/>
              <a:gd name="connsiteY4" fmla="*/ 711569 h 805864"/>
              <a:gd name="connsiteX5" fmla="*/ 3653 w 2556968"/>
              <a:gd name="connsiteY5" fmla="*/ 782052 h 805864"/>
              <a:gd name="connsiteX6" fmla="*/ 14336 w 2556968"/>
              <a:gd name="connsiteY6" fmla="*/ 805864 h 805864"/>
              <a:gd name="connsiteX7" fmla="*/ 1606901 w 2556968"/>
              <a:gd name="connsiteY7" fmla="*/ 805864 h 805864"/>
              <a:gd name="connsiteX8" fmla="*/ 2556969 w 2556968"/>
              <a:gd name="connsiteY8" fmla="*/ 207573 h 805864"/>
              <a:gd name="connsiteX9" fmla="*/ 2556969 w 2556968"/>
              <a:gd name="connsiteY9" fmla="*/ 0 h 805864"/>
              <a:gd name="connsiteX10" fmla="*/ 1606901 w 2556968"/>
              <a:gd name="connsiteY10" fmla="*/ 598292 h 80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6968" h="805864">
                <a:moveTo>
                  <a:pt x="1606901" y="598292"/>
                </a:moveTo>
                <a:lnTo>
                  <a:pt x="14336" y="598292"/>
                </a:lnTo>
                <a:cubicBezTo>
                  <a:pt x="2020" y="598292"/>
                  <a:pt x="-4581" y="612852"/>
                  <a:pt x="3653" y="622104"/>
                </a:cubicBezTo>
                <a:lnTo>
                  <a:pt x="66189" y="692587"/>
                </a:lnTo>
                <a:cubicBezTo>
                  <a:pt x="71020" y="698030"/>
                  <a:pt x="71020" y="706194"/>
                  <a:pt x="66189" y="711569"/>
                </a:cubicBezTo>
                <a:lnTo>
                  <a:pt x="3653" y="782052"/>
                </a:lnTo>
                <a:cubicBezTo>
                  <a:pt x="-4513" y="791305"/>
                  <a:pt x="2020" y="805864"/>
                  <a:pt x="14336" y="805864"/>
                </a:cubicBezTo>
                <a:lnTo>
                  <a:pt x="1606901" y="805864"/>
                </a:lnTo>
                <a:lnTo>
                  <a:pt x="2556969" y="207573"/>
                </a:lnTo>
                <a:lnTo>
                  <a:pt x="2556969" y="0"/>
                </a:lnTo>
                <a:lnTo>
                  <a:pt x="1606901" y="59829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2602693B-674B-4ED1-8E7B-AD942C88DB1D}"/>
              </a:ext>
            </a:extLst>
          </p:cNvPr>
          <p:cNvSpPr/>
          <p:nvPr/>
        </p:nvSpPr>
        <p:spPr>
          <a:xfrm>
            <a:off x="838200" y="2634359"/>
            <a:ext cx="7724163" cy="3004782"/>
          </a:xfrm>
          <a:custGeom>
            <a:avLst/>
            <a:gdLst>
              <a:gd name="connsiteX0" fmla="*/ 3290034 w 3290033"/>
              <a:gd name="connsiteY0" fmla="*/ 338470 h 1279858"/>
              <a:gd name="connsiteX1" fmla="*/ 2951502 w 3290033"/>
              <a:gd name="connsiteY1" fmla="*/ 0 h 1279858"/>
              <a:gd name="connsiteX2" fmla="*/ 2951502 w 3290033"/>
              <a:gd name="connsiteY2" fmla="*/ 234650 h 1279858"/>
              <a:gd name="connsiteX3" fmla="*/ 2556967 w 3290033"/>
              <a:gd name="connsiteY3" fmla="*/ 234650 h 1279858"/>
              <a:gd name="connsiteX4" fmla="*/ 1606901 w 3290033"/>
              <a:gd name="connsiteY4" fmla="*/ 1072286 h 1279858"/>
              <a:gd name="connsiteX5" fmla="*/ 14336 w 3290033"/>
              <a:gd name="connsiteY5" fmla="*/ 1072286 h 1279858"/>
              <a:gd name="connsiteX6" fmla="*/ 3653 w 3290033"/>
              <a:gd name="connsiteY6" fmla="*/ 1096098 h 1279858"/>
              <a:gd name="connsiteX7" fmla="*/ 66189 w 3290033"/>
              <a:gd name="connsiteY7" fmla="*/ 1166582 h 1279858"/>
              <a:gd name="connsiteX8" fmla="*/ 66189 w 3290033"/>
              <a:gd name="connsiteY8" fmla="*/ 1185563 h 1279858"/>
              <a:gd name="connsiteX9" fmla="*/ 3653 w 3290033"/>
              <a:gd name="connsiteY9" fmla="*/ 1256047 h 1279858"/>
              <a:gd name="connsiteX10" fmla="*/ 14336 w 3290033"/>
              <a:gd name="connsiteY10" fmla="*/ 1279859 h 1279858"/>
              <a:gd name="connsiteX11" fmla="*/ 1606901 w 3290033"/>
              <a:gd name="connsiteY11" fmla="*/ 1279859 h 1279858"/>
              <a:gd name="connsiteX12" fmla="*/ 2556967 w 3290033"/>
              <a:gd name="connsiteY12" fmla="*/ 442222 h 1279858"/>
              <a:gd name="connsiteX13" fmla="*/ 2556967 w 3290033"/>
              <a:gd name="connsiteY13" fmla="*/ 442222 h 1279858"/>
              <a:gd name="connsiteX14" fmla="*/ 2951502 w 3290033"/>
              <a:gd name="connsiteY14" fmla="*/ 442222 h 1279858"/>
              <a:gd name="connsiteX15" fmla="*/ 2951502 w 3290033"/>
              <a:gd name="connsiteY15" fmla="*/ 676872 h 1279858"/>
              <a:gd name="connsiteX16" fmla="*/ 3290034 w 3290033"/>
              <a:gd name="connsiteY16" fmla="*/ 338402 h 1279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90033" h="1279858">
                <a:moveTo>
                  <a:pt x="3290034" y="338470"/>
                </a:moveTo>
                <a:lnTo>
                  <a:pt x="2951502" y="0"/>
                </a:lnTo>
                <a:lnTo>
                  <a:pt x="2951502" y="234650"/>
                </a:lnTo>
                <a:lnTo>
                  <a:pt x="2556967" y="234650"/>
                </a:lnTo>
                <a:cubicBezTo>
                  <a:pt x="2556967" y="234650"/>
                  <a:pt x="1606901" y="1072286"/>
                  <a:pt x="1606901" y="1072286"/>
                </a:cubicBezTo>
                <a:lnTo>
                  <a:pt x="14336" y="1072286"/>
                </a:lnTo>
                <a:cubicBezTo>
                  <a:pt x="2020" y="1072286"/>
                  <a:pt x="-4581" y="1086846"/>
                  <a:pt x="3653" y="1096098"/>
                </a:cubicBezTo>
                <a:lnTo>
                  <a:pt x="66189" y="1166582"/>
                </a:lnTo>
                <a:cubicBezTo>
                  <a:pt x="71020" y="1172024"/>
                  <a:pt x="71020" y="1180188"/>
                  <a:pt x="66189" y="1185563"/>
                </a:cubicBezTo>
                <a:lnTo>
                  <a:pt x="3653" y="1256047"/>
                </a:lnTo>
                <a:cubicBezTo>
                  <a:pt x="-4513" y="1265299"/>
                  <a:pt x="2020" y="1279859"/>
                  <a:pt x="14336" y="1279859"/>
                </a:cubicBezTo>
                <a:lnTo>
                  <a:pt x="1606901" y="1279859"/>
                </a:lnTo>
                <a:lnTo>
                  <a:pt x="2556967" y="442222"/>
                </a:lnTo>
                <a:lnTo>
                  <a:pt x="2556967" y="442222"/>
                </a:lnTo>
                <a:cubicBezTo>
                  <a:pt x="2556967" y="442222"/>
                  <a:pt x="2951502" y="442222"/>
                  <a:pt x="2951502" y="442222"/>
                </a:cubicBezTo>
                <a:lnTo>
                  <a:pt x="2951502" y="676872"/>
                </a:lnTo>
                <a:lnTo>
                  <a:pt x="3290034" y="338402"/>
                </a:lnTo>
                <a:close/>
              </a:path>
            </a:pathLst>
          </a:custGeom>
          <a:solidFill>
            <a:srgbClr val="94165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ZoneTexte 2">
            <a:extLst>
              <a:ext uri="{FF2B5EF4-FFF2-40B4-BE49-F238E27FC236}">
                <a16:creationId xmlns:a16="http://schemas.microsoft.com/office/drawing/2014/main" id="{EA38F51A-1B9D-C530-57CC-C7E85458416A}"/>
              </a:ext>
            </a:extLst>
          </p:cNvPr>
          <p:cNvSpPr txBox="1"/>
          <p:nvPr/>
        </p:nvSpPr>
        <p:spPr>
          <a:xfrm>
            <a:off x="1019346" y="4648893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36" name="ZoneTexte 3">
            <a:extLst>
              <a:ext uri="{FF2B5EF4-FFF2-40B4-BE49-F238E27FC236}">
                <a16:creationId xmlns:a16="http://schemas.microsoft.com/office/drawing/2014/main" id="{B839DD25-D938-0098-AA9E-A825C88D4ADC}"/>
              </a:ext>
            </a:extLst>
          </p:cNvPr>
          <p:cNvSpPr txBox="1"/>
          <p:nvPr/>
        </p:nvSpPr>
        <p:spPr>
          <a:xfrm>
            <a:off x="1019346" y="4087135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37" name="ZoneTexte 4">
            <a:extLst>
              <a:ext uri="{FF2B5EF4-FFF2-40B4-BE49-F238E27FC236}">
                <a16:creationId xmlns:a16="http://schemas.microsoft.com/office/drawing/2014/main" id="{3C6FDF1F-338F-6DC6-A9DB-57A6D55D0099}"/>
              </a:ext>
            </a:extLst>
          </p:cNvPr>
          <p:cNvSpPr txBox="1"/>
          <p:nvPr/>
        </p:nvSpPr>
        <p:spPr>
          <a:xfrm>
            <a:off x="1019346" y="3525214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8" name="ZoneTexte 5">
            <a:extLst>
              <a:ext uri="{FF2B5EF4-FFF2-40B4-BE49-F238E27FC236}">
                <a16:creationId xmlns:a16="http://schemas.microsoft.com/office/drawing/2014/main" id="{BF0B187C-74D2-8DDE-6F0A-1BA39B06DE67}"/>
              </a:ext>
            </a:extLst>
          </p:cNvPr>
          <p:cNvSpPr txBox="1"/>
          <p:nvPr/>
        </p:nvSpPr>
        <p:spPr>
          <a:xfrm>
            <a:off x="1019346" y="296329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9" name="ZoneTexte 6">
            <a:extLst>
              <a:ext uri="{FF2B5EF4-FFF2-40B4-BE49-F238E27FC236}">
                <a16:creationId xmlns:a16="http://schemas.microsoft.com/office/drawing/2014/main" id="{AEB2C313-393F-0339-C5CC-CA9DC23C3ED7}"/>
              </a:ext>
            </a:extLst>
          </p:cNvPr>
          <p:cNvSpPr txBox="1"/>
          <p:nvPr/>
        </p:nvSpPr>
        <p:spPr>
          <a:xfrm>
            <a:off x="1019346" y="240153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0" name="ZoneTexte 7">
            <a:extLst>
              <a:ext uri="{FF2B5EF4-FFF2-40B4-BE49-F238E27FC236}">
                <a16:creationId xmlns:a16="http://schemas.microsoft.com/office/drawing/2014/main" id="{D17E1AD5-241A-2C4E-4A16-9138B2C08D7A}"/>
              </a:ext>
            </a:extLst>
          </p:cNvPr>
          <p:cNvSpPr txBox="1"/>
          <p:nvPr/>
        </p:nvSpPr>
        <p:spPr>
          <a:xfrm>
            <a:off x="1019346" y="1839614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1" name="ZoneTexte 8">
            <a:extLst>
              <a:ext uri="{FF2B5EF4-FFF2-40B4-BE49-F238E27FC236}">
                <a16:creationId xmlns:a16="http://schemas.microsoft.com/office/drawing/2014/main" id="{79C8C23E-DC63-F32D-54C8-E2E2F0BDB963}"/>
              </a:ext>
            </a:extLst>
          </p:cNvPr>
          <p:cNvSpPr txBox="1"/>
          <p:nvPr/>
        </p:nvSpPr>
        <p:spPr>
          <a:xfrm>
            <a:off x="1019346" y="127785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2" name="ZoneTexte 10">
            <a:extLst>
              <a:ext uri="{FF2B5EF4-FFF2-40B4-BE49-F238E27FC236}">
                <a16:creationId xmlns:a16="http://schemas.microsoft.com/office/drawing/2014/main" id="{C9FBA416-9813-CC96-EEDF-6FCDF3524183}"/>
              </a:ext>
            </a:extLst>
          </p:cNvPr>
          <p:cNvSpPr txBox="1"/>
          <p:nvPr/>
        </p:nvSpPr>
        <p:spPr>
          <a:xfrm>
            <a:off x="1019347" y="521081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43" name="TextBox 67">
            <a:extLst>
              <a:ext uri="{FF2B5EF4-FFF2-40B4-BE49-F238E27FC236}">
                <a16:creationId xmlns:a16="http://schemas.microsoft.com/office/drawing/2014/main" id="{CC5C111B-1306-6763-B6D9-88A89D33D0EE}"/>
              </a:ext>
            </a:extLst>
          </p:cNvPr>
          <p:cNvSpPr txBox="1"/>
          <p:nvPr/>
        </p:nvSpPr>
        <p:spPr>
          <a:xfrm>
            <a:off x="1534332" y="5195424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4" name="TextBox 67">
            <a:extLst>
              <a:ext uri="{FF2B5EF4-FFF2-40B4-BE49-F238E27FC236}">
                <a16:creationId xmlns:a16="http://schemas.microsoft.com/office/drawing/2014/main" id="{A8BCFB57-3019-6AB1-3642-CEBE4409C869}"/>
              </a:ext>
            </a:extLst>
          </p:cNvPr>
          <p:cNvSpPr txBox="1"/>
          <p:nvPr/>
        </p:nvSpPr>
        <p:spPr>
          <a:xfrm>
            <a:off x="1534332" y="4633504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67">
            <a:extLst>
              <a:ext uri="{FF2B5EF4-FFF2-40B4-BE49-F238E27FC236}">
                <a16:creationId xmlns:a16="http://schemas.microsoft.com/office/drawing/2014/main" id="{2FE73018-A42A-92F8-6A40-367024348766}"/>
              </a:ext>
            </a:extLst>
          </p:cNvPr>
          <p:cNvSpPr txBox="1"/>
          <p:nvPr/>
        </p:nvSpPr>
        <p:spPr>
          <a:xfrm>
            <a:off x="1534332" y="4071746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67">
            <a:extLst>
              <a:ext uri="{FF2B5EF4-FFF2-40B4-BE49-F238E27FC236}">
                <a16:creationId xmlns:a16="http://schemas.microsoft.com/office/drawing/2014/main" id="{753E7B3E-5B8E-7DF6-5EF8-378D797E2305}"/>
              </a:ext>
            </a:extLst>
          </p:cNvPr>
          <p:cNvSpPr txBox="1"/>
          <p:nvPr/>
        </p:nvSpPr>
        <p:spPr>
          <a:xfrm>
            <a:off x="1534332" y="3509825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67">
            <a:extLst>
              <a:ext uri="{FF2B5EF4-FFF2-40B4-BE49-F238E27FC236}">
                <a16:creationId xmlns:a16="http://schemas.microsoft.com/office/drawing/2014/main" id="{028218FE-9F89-E591-9962-F2033AECCC61}"/>
              </a:ext>
            </a:extLst>
          </p:cNvPr>
          <p:cNvSpPr txBox="1"/>
          <p:nvPr/>
        </p:nvSpPr>
        <p:spPr>
          <a:xfrm>
            <a:off x="1534332" y="2947907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67">
            <a:extLst>
              <a:ext uri="{FF2B5EF4-FFF2-40B4-BE49-F238E27FC236}">
                <a16:creationId xmlns:a16="http://schemas.microsoft.com/office/drawing/2014/main" id="{40756A1F-AB03-8D1B-21F7-84F7910FFE05}"/>
              </a:ext>
            </a:extLst>
          </p:cNvPr>
          <p:cNvSpPr txBox="1"/>
          <p:nvPr/>
        </p:nvSpPr>
        <p:spPr>
          <a:xfrm>
            <a:off x="1534332" y="2386147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67">
            <a:extLst>
              <a:ext uri="{FF2B5EF4-FFF2-40B4-BE49-F238E27FC236}">
                <a16:creationId xmlns:a16="http://schemas.microsoft.com/office/drawing/2014/main" id="{2D45BB43-8268-A083-6CAD-538DF59E6C30}"/>
              </a:ext>
            </a:extLst>
          </p:cNvPr>
          <p:cNvSpPr txBox="1"/>
          <p:nvPr/>
        </p:nvSpPr>
        <p:spPr>
          <a:xfrm>
            <a:off x="1534332" y="1824225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TextBox 67">
            <a:extLst>
              <a:ext uri="{FF2B5EF4-FFF2-40B4-BE49-F238E27FC236}">
                <a16:creationId xmlns:a16="http://schemas.microsoft.com/office/drawing/2014/main" id="{5FEEECFB-4FDF-217B-C41D-A12AC07B89B1}"/>
              </a:ext>
            </a:extLst>
          </p:cNvPr>
          <p:cNvSpPr txBox="1"/>
          <p:nvPr/>
        </p:nvSpPr>
        <p:spPr>
          <a:xfrm>
            <a:off x="1534332" y="1262467"/>
            <a:ext cx="3022170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52" name="Graphic 31" descr="Trophy">
            <a:extLst>
              <a:ext uri="{FF2B5EF4-FFF2-40B4-BE49-F238E27FC236}">
                <a16:creationId xmlns:a16="http://schemas.microsoft.com/office/drawing/2014/main" id="{3FD9A1F0-681B-31F0-C7DD-956D84B0A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2697" y="2994944"/>
            <a:ext cx="868112" cy="86811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A2EEABD9-84F1-F1FA-9AC4-49241BF6E1CC}"/>
              </a:ext>
            </a:extLst>
          </p:cNvPr>
          <p:cNvGrpSpPr/>
          <p:nvPr/>
        </p:nvGrpSpPr>
        <p:grpSpPr>
          <a:xfrm>
            <a:off x="9771137" y="2602746"/>
            <a:ext cx="1963663" cy="1659485"/>
            <a:chOff x="8921977" y="2947244"/>
            <a:chExt cx="2926080" cy="165948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65987F3-0B0A-4029-3CBB-635B61AEED2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6B49A7F-6220-ABE6-1A3A-6BE789E1CC8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8817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9548</TotalTime>
  <Words>194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Converging Arrow Process – Slide Template</vt:lpstr>
      <vt:lpstr>8-Step Converging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Converging Arrow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2025-10-20T16:55:09Z</dcterms:modified>
  <cp:category>Charts &amp; Diagrams</cp:category>
</cp:coreProperties>
</file>