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45" r:id="rId4"/>
    <p:sldId id="44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F595A6"/>
    <a:srgbClr val="CEBA8B"/>
    <a:srgbClr val="D0BA94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8" d="100"/>
          <a:sy n="88" d="100"/>
        </p:scale>
        <p:origin x="82" y="87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846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B2788-8A61-E1E2-4266-BB1540D34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4003A2-2755-A4C4-71A9-F5DD427960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6B8D41-E898-B8B4-7385-525C3CB970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DE536-B297-E622-492F-9D58EF6046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00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Converging Arrow Process – Slide Template</a:t>
            </a:r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40FA416F-19CE-FC00-7AFD-9857CD57E142}"/>
              </a:ext>
            </a:extLst>
          </p:cNvPr>
          <p:cNvSpPr/>
          <p:nvPr/>
        </p:nvSpPr>
        <p:spPr>
          <a:xfrm>
            <a:off x="838360" y="1218779"/>
            <a:ext cx="6003110" cy="2536942"/>
          </a:xfrm>
          <a:custGeom>
            <a:avLst/>
            <a:gdLst>
              <a:gd name="connsiteX0" fmla="*/ 1606899 w 2556967"/>
              <a:gd name="connsiteY0" fmla="*/ 68 h 1080586"/>
              <a:gd name="connsiteX1" fmla="*/ 14336 w 2556967"/>
              <a:gd name="connsiteY1" fmla="*/ 68 h 1080586"/>
              <a:gd name="connsiteX2" fmla="*/ 3653 w 2556967"/>
              <a:gd name="connsiteY2" fmla="*/ 31976 h 1080586"/>
              <a:gd name="connsiteX3" fmla="*/ 66187 w 2556967"/>
              <a:gd name="connsiteY3" fmla="*/ 126476 h 1080586"/>
              <a:gd name="connsiteX4" fmla="*/ 66187 w 2556967"/>
              <a:gd name="connsiteY4" fmla="*/ 151920 h 1080586"/>
              <a:gd name="connsiteX5" fmla="*/ 3653 w 2556967"/>
              <a:gd name="connsiteY5" fmla="*/ 246420 h 1080586"/>
              <a:gd name="connsiteX6" fmla="*/ 14336 w 2556967"/>
              <a:gd name="connsiteY6" fmla="*/ 278328 h 1080586"/>
              <a:gd name="connsiteX7" fmla="*/ 1606899 w 2556967"/>
              <a:gd name="connsiteY7" fmla="*/ 278328 h 1080586"/>
              <a:gd name="connsiteX8" fmla="*/ 2556967 w 2556967"/>
              <a:gd name="connsiteY8" fmla="*/ 1080586 h 1080586"/>
              <a:gd name="connsiteX9" fmla="*/ 2556967 w 2556967"/>
              <a:gd name="connsiteY9" fmla="*/ 802259 h 1080586"/>
              <a:gd name="connsiteX10" fmla="*/ 1606899 w 2556967"/>
              <a:gd name="connsiteY10" fmla="*/ 0 h 1080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6967" h="1080586">
                <a:moveTo>
                  <a:pt x="1606899" y="68"/>
                </a:moveTo>
                <a:lnTo>
                  <a:pt x="14336" y="68"/>
                </a:lnTo>
                <a:cubicBezTo>
                  <a:pt x="2020" y="68"/>
                  <a:pt x="-4581" y="19594"/>
                  <a:pt x="3653" y="31976"/>
                </a:cubicBezTo>
                <a:lnTo>
                  <a:pt x="66187" y="126476"/>
                </a:lnTo>
                <a:cubicBezTo>
                  <a:pt x="71018" y="133755"/>
                  <a:pt x="71018" y="144709"/>
                  <a:pt x="66187" y="151920"/>
                </a:cubicBezTo>
                <a:lnTo>
                  <a:pt x="3653" y="246420"/>
                </a:lnTo>
                <a:cubicBezTo>
                  <a:pt x="-4513" y="258802"/>
                  <a:pt x="2020" y="278328"/>
                  <a:pt x="14336" y="278328"/>
                </a:cubicBezTo>
                <a:lnTo>
                  <a:pt x="1606899" y="278328"/>
                </a:lnTo>
                <a:lnTo>
                  <a:pt x="2556967" y="1080586"/>
                </a:lnTo>
                <a:lnTo>
                  <a:pt x="2556967" y="802259"/>
                </a:lnTo>
                <a:lnTo>
                  <a:pt x="1606899" y="0"/>
                </a:ln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8B836DE9-78D3-39E7-1AD4-F8E2B3902FEB}"/>
              </a:ext>
            </a:extLst>
          </p:cNvPr>
          <p:cNvSpPr/>
          <p:nvPr/>
        </p:nvSpPr>
        <p:spPr>
          <a:xfrm>
            <a:off x="838360" y="1972053"/>
            <a:ext cx="6003110" cy="1783508"/>
          </a:xfrm>
          <a:custGeom>
            <a:avLst/>
            <a:gdLst>
              <a:gd name="connsiteX0" fmla="*/ 1606899 w 2556967"/>
              <a:gd name="connsiteY0" fmla="*/ 68 h 759668"/>
              <a:gd name="connsiteX1" fmla="*/ 14336 w 2556967"/>
              <a:gd name="connsiteY1" fmla="*/ 68 h 759668"/>
              <a:gd name="connsiteX2" fmla="*/ 3653 w 2556967"/>
              <a:gd name="connsiteY2" fmla="*/ 31976 h 759668"/>
              <a:gd name="connsiteX3" fmla="*/ 66187 w 2556967"/>
              <a:gd name="connsiteY3" fmla="*/ 126475 h 759668"/>
              <a:gd name="connsiteX4" fmla="*/ 66187 w 2556967"/>
              <a:gd name="connsiteY4" fmla="*/ 151920 h 759668"/>
              <a:gd name="connsiteX5" fmla="*/ 3653 w 2556967"/>
              <a:gd name="connsiteY5" fmla="*/ 246419 h 759668"/>
              <a:gd name="connsiteX6" fmla="*/ 14336 w 2556967"/>
              <a:gd name="connsiteY6" fmla="*/ 278327 h 759668"/>
              <a:gd name="connsiteX7" fmla="*/ 1606899 w 2556967"/>
              <a:gd name="connsiteY7" fmla="*/ 278327 h 759668"/>
              <a:gd name="connsiteX8" fmla="*/ 2556967 w 2556967"/>
              <a:gd name="connsiteY8" fmla="*/ 759669 h 759668"/>
              <a:gd name="connsiteX9" fmla="*/ 2556967 w 2556967"/>
              <a:gd name="connsiteY9" fmla="*/ 481341 h 759668"/>
              <a:gd name="connsiteX10" fmla="*/ 1606899 w 2556967"/>
              <a:gd name="connsiteY10" fmla="*/ 0 h 75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6967" h="759668">
                <a:moveTo>
                  <a:pt x="1606899" y="68"/>
                </a:moveTo>
                <a:lnTo>
                  <a:pt x="14336" y="68"/>
                </a:lnTo>
                <a:cubicBezTo>
                  <a:pt x="2020" y="68"/>
                  <a:pt x="-4581" y="19594"/>
                  <a:pt x="3653" y="31976"/>
                </a:cubicBezTo>
                <a:lnTo>
                  <a:pt x="66187" y="126475"/>
                </a:lnTo>
                <a:cubicBezTo>
                  <a:pt x="71018" y="133755"/>
                  <a:pt x="71018" y="144708"/>
                  <a:pt x="66187" y="151920"/>
                </a:cubicBezTo>
                <a:lnTo>
                  <a:pt x="3653" y="246419"/>
                </a:lnTo>
                <a:cubicBezTo>
                  <a:pt x="-4513" y="258802"/>
                  <a:pt x="2020" y="278327"/>
                  <a:pt x="14336" y="278327"/>
                </a:cubicBezTo>
                <a:lnTo>
                  <a:pt x="1606899" y="278327"/>
                </a:lnTo>
                <a:lnTo>
                  <a:pt x="2556967" y="759669"/>
                </a:lnTo>
                <a:lnTo>
                  <a:pt x="2556967" y="481341"/>
                </a:lnTo>
                <a:lnTo>
                  <a:pt x="1606899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0BAD1892-2F2F-2D14-5F47-4717D761459E}"/>
              </a:ext>
            </a:extLst>
          </p:cNvPr>
          <p:cNvSpPr/>
          <p:nvPr/>
        </p:nvSpPr>
        <p:spPr>
          <a:xfrm>
            <a:off x="838360" y="2725483"/>
            <a:ext cx="6003110" cy="1030078"/>
          </a:xfrm>
          <a:custGeom>
            <a:avLst/>
            <a:gdLst>
              <a:gd name="connsiteX0" fmla="*/ 1606899 w 2556967"/>
              <a:gd name="connsiteY0" fmla="*/ 68 h 438752"/>
              <a:gd name="connsiteX1" fmla="*/ 14336 w 2556967"/>
              <a:gd name="connsiteY1" fmla="*/ 68 h 438752"/>
              <a:gd name="connsiteX2" fmla="*/ 3653 w 2556967"/>
              <a:gd name="connsiteY2" fmla="*/ 31976 h 438752"/>
              <a:gd name="connsiteX3" fmla="*/ 66187 w 2556967"/>
              <a:gd name="connsiteY3" fmla="*/ 126476 h 438752"/>
              <a:gd name="connsiteX4" fmla="*/ 66187 w 2556967"/>
              <a:gd name="connsiteY4" fmla="*/ 151920 h 438752"/>
              <a:gd name="connsiteX5" fmla="*/ 3653 w 2556967"/>
              <a:gd name="connsiteY5" fmla="*/ 246419 h 438752"/>
              <a:gd name="connsiteX6" fmla="*/ 14336 w 2556967"/>
              <a:gd name="connsiteY6" fmla="*/ 278327 h 438752"/>
              <a:gd name="connsiteX7" fmla="*/ 1606899 w 2556967"/>
              <a:gd name="connsiteY7" fmla="*/ 278327 h 438752"/>
              <a:gd name="connsiteX8" fmla="*/ 2556967 w 2556967"/>
              <a:gd name="connsiteY8" fmla="*/ 438752 h 438752"/>
              <a:gd name="connsiteX9" fmla="*/ 2556967 w 2556967"/>
              <a:gd name="connsiteY9" fmla="*/ 160425 h 438752"/>
              <a:gd name="connsiteX10" fmla="*/ 1606899 w 2556967"/>
              <a:gd name="connsiteY10" fmla="*/ 0 h 438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6967" h="438752">
                <a:moveTo>
                  <a:pt x="1606899" y="68"/>
                </a:moveTo>
                <a:lnTo>
                  <a:pt x="14336" y="68"/>
                </a:lnTo>
                <a:cubicBezTo>
                  <a:pt x="2020" y="68"/>
                  <a:pt x="-4581" y="19594"/>
                  <a:pt x="3653" y="31976"/>
                </a:cubicBezTo>
                <a:lnTo>
                  <a:pt x="66187" y="126476"/>
                </a:lnTo>
                <a:cubicBezTo>
                  <a:pt x="71018" y="133755"/>
                  <a:pt x="71018" y="144709"/>
                  <a:pt x="66187" y="151920"/>
                </a:cubicBezTo>
                <a:lnTo>
                  <a:pt x="3653" y="246419"/>
                </a:lnTo>
                <a:cubicBezTo>
                  <a:pt x="-4513" y="258802"/>
                  <a:pt x="2020" y="278327"/>
                  <a:pt x="14336" y="278327"/>
                </a:cubicBezTo>
                <a:lnTo>
                  <a:pt x="1606899" y="278327"/>
                </a:lnTo>
                <a:lnTo>
                  <a:pt x="2556967" y="438752"/>
                </a:lnTo>
                <a:lnTo>
                  <a:pt x="2556967" y="160425"/>
                </a:lnTo>
                <a:lnTo>
                  <a:pt x="1606899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5E8C6FB0-0C46-1455-21D9-6217C703F504}"/>
              </a:ext>
            </a:extLst>
          </p:cNvPr>
          <p:cNvSpPr/>
          <p:nvPr/>
        </p:nvSpPr>
        <p:spPr>
          <a:xfrm>
            <a:off x="838360" y="3100843"/>
            <a:ext cx="6003110" cy="1031355"/>
          </a:xfrm>
          <a:custGeom>
            <a:avLst/>
            <a:gdLst>
              <a:gd name="connsiteX0" fmla="*/ 1606899 w 2556967"/>
              <a:gd name="connsiteY0" fmla="*/ 161037 h 439296"/>
              <a:gd name="connsiteX1" fmla="*/ 14336 w 2556967"/>
              <a:gd name="connsiteY1" fmla="*/ 161037 h 439296"/>
              <a:gd name="connsiteX2" fmla="*/ 3653 w 2556967"/>
              <a:gd name="connsiteY2" fmla="*/ 192945 h 439296"/>
              <a:gd name="connsiteX3" fmla="*/ 66187 w 2556967"/>
              <a:gd name="connsiteY3" fmla="*/ 287444 h 439296"/>
              <a:gd name="connsiteX4" fmla="*/ 66187 w 2556967"/>
              <a:gd name="connsiteY4" fmla="*/ 312889 h 439296"/>
              <a:gd name="connsiteX5" fmla="*/ 3653 w 2556967"/>
              <a:gd name="connsiteY5" fmla="*/ 407388 h 439296"/>
              <a:gd name="connsiteX6" fmla="*/ 14336 w 2556967"/>
              <a:gd name="connsiteY6" fmla="*/ 439296 h 439296"/>
              <a:gd name="connsiteX7" fmla="*/ 1606899 w 2556967"/>
              <a:gd name="connsiteY7" fmla="*/ 439296 h 439296"/>
              <a:gd name="connsiteX8" fmla="*/ 2556967 w 2556967"/>
              <a:gd name="connsiteY8" fmla="*/ 278328 h 439296"/>
              <a:gd name="connsiteX9" fmla="*/ 2556967 w 2556967"/>
              <a:gd name="connsiteY9" fmla="*/ 0 h 439296"/>
              <a:gd name="connsiteX10" fmla="*/ 1606899 w 2556967"/>
              <a:gd name="connsiteY10" fmla="*/ 160969 h 439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6967" h="439296">
                <a:moveTo>
                  <a:pt x="1606899" y="161037"/>
                </a:moveTo>
                <a:lnTo>
                  <a:pt x="14336" y="161037"/>
                </a:lnTo>
                <a:cubicBezTo>
                  <a:pt x="2020" y="161037"/>
                  <a:pt x="-4581" y="180562"/>
                  <a:pt x="3653" y="192945"/>
                </a:cubicBezTo>
                <a:lnTo>
                  <a:pt x="66187" y="287444"/>
                </a:lnTo>
                <a:cubicBezTo>
                  <a:pt x="71018" y="294724"/>
                  <a:pt x="71018" y="305678"/>
                  <a:pt x="66187" y="312889"/>
                </a:cubicBezTo>
                <a:lnTo>
                  <a:pt x="3653" y="407388"/>
                </a:lnTo>
                <a:cubicBezTo>
                  <a:pt x="-4513" y="419770"/>
                  <a:pt x="2020" y="439296"/>
                  <a:pt x="14336" y="439296"/>
                </a:cubicBezTo>
                <a:lnTo>
                  <a:pt x="1606899" y="439296"/>
                </a:lnTo>
                <a:lnTo>
                  <a:pt x="2556967" y="278328"/>
                </a:lnTo>
                <a:lnTo>
                  <a:pt x="2556967" y="0"/>
                </a:lnTo>
                <a:lnTo>
                  <a:pt x="1606899" y="160969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E90BFDBB-1A22-55C7-1504-4ED8A2537DF6}"/>
              </a:ext>
            </a:extLst>
          </p:cNvPr>
          <p:cNvSpPr/>
          <p:nvPr/>
        </p:nvSpPr>
        <p:spPr>
          <a:xfrm>
            <a:off x="838360" y="3102120"/>
            <a:ext cx="6003110" cy="1783508"/>
          </a:xfrm>
          <a:custGeom>
            <a:avLst/>
            <a:gdLst>
              <a:gd name="connsiteX0" fmla="*/ 1606899 w 2556967"/>
              <a:gd name="connsiteY0" fmla="*/ 481409 h 759668"/>
              <a:gd name="connsiteX1" fmla="*/ 14336 w 2556967"/>
              <a:gd name="connsiteY1" fmla="*/ 481409 h 759668"/>
              <a:gd name="connsiteX2" fmla="*/ 3653 w 2556967"/>
              <a:gd name="connsiteY2" fmla="*/ 513318 h 759668"/>
              <a:gd name="connsiteX3" fmla="*/ 66187 w 2556967"/>
              <a:gd name="connsiteY3" fmla="*/ 607817 h 759668"/>
              <a:gd name="connsiteX4" fmla="*/ 66187 w 2556967"/>
              <a:gd name="connsiteY4" fmla="*/ 633262 h 759668"/>
              <a:gd name="connsiteX5" fmla="*/ 3653 w 2556967"/>
              <a:gd name="connsiteY5" fmla="*/ 727761 h 759668"/>
              <a:gd name="connsiteX6" fmla="*/ 14336 w 2556967"/>
              <a:gd name="connsiteY6" fmla="*/ 759669 h 759668"/>
              <a:gd name="connsiteX7" fmla="*/ 1606899 w 2556967"/>
              <a:gd name="connsiteY7" fmla="*/ 759669 h 759668"/>
              <a:gd name="connsiteX8" fmla="*/ 2556967 w 2556967"/>
              <a:gd name="connsiteY8" fmla="*/ 278327 h 759668"/>
              <a:gd name="connsiteX9" fmla="*/ 2556967 w 2556967"/>
              <a:gd name="connsiteY9" fmla="*/ 0 h 759668"/>
              <a:gd name="connsiteX10" fmla="*/ 1606899 w 2556967"/>
              <a:gd name="connsiteY10" fmla="*/ 481341 h 75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6967" h="759668">
                <a:moveTo>
                  <a:pt x="1606899" y="481409"/>
                </a:moveTo>
                <a:lnTo>
                  <a:pt x="14336" y="481409"/>
                </a:lnTo>
                <a:cubicBezTo>
                  <a:pt x="2020" y="481409"/>
                  <a:pt x="-4581" y="500935"/>
                  <a:pt x="3653" y="513318"/>
                </a:cubicBezTo>
                <a:lnTo>
                  <a:pt x="66187" y="607817"/>
                </a:lnTo>
                <a:cubicBezTo>
                  <a:pt x="71018" y="615096"/>
                  <a:pt x="71018" y="626050"/>
                  <a:pt x="66187" y="633262"/>
                </a:cubicBezTo>
                <a:lnTo>
                  <a:pt x="3653" y="727761"/>
                </a:lnTo>
                <a:cubicBezTo>
                  <a:pt x="-4513" y="740143"/>
                  <a:pt x="2020" y="759669"/>
                  <a:pt x="14336" y="759669"/>
                </a:cubicBezTo>
                <a:lnTo>
                  <a:pt x="1606899" y="759669"/>
                </a:lnTo>
                <a:lnTo>
                  <a:pt x="2556967" y="278327"/>
                </a:lnTo>
                <a:lnTo>
                  <a:pt x="2556967" y="0"/>
                </a:lnTo>
                <a:lnTo>
                  <a:pt x="1606899" y="481341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5FE37ED6-0AD6-44F0-1C82-86CF9B375F99}"/>
              </a:ext>
            </a:extLst>
          </p:cNvPr>
          <p:cNvSpPr/>
          <p:nvPr/>
        </p:nvSpPr>
        <p:spPr>
          <a:xfrm>
            <a:off x="838200" y="2363702"/>
            <a:ext cx="7724163" cy="3275519"/>
          </a:xfrm>
          <a:custGeom>
            <a:avLst/>
            <a:gdLst>
              <a:gd name="connsiteX0" fmla="*/ 3290034 w 3290033"/>
              <a:gd name="connsiteY0" fmla="*/ 453788 h 1395176"/>
              <a:gd name="connsiteX1" fmla="*/ 2951502 w 3290033"/>
              <a:gd name="connsiteY1" fmla="*/ 0 h 1395176"/>
              <a:gd name="connsiteX2" fmla="*/ 2951502 w 3290033"/>
              <a:gd name="connsiteY2" fmla="*/ 314658 h 1395176"/>
              <a:gd name="connsiteX3" fmla="*/ 2556967 w 3290033"/>
              <a:gd name="connsiteY3" fmla="*/ 314658 h 1395176"/>
              <a:gd name="connsiteX4" fmla="*/ 1606899 w 3290033"/>
              <a:gd name="connsiteY4" fmla="*/ 1116917 h 1395176"/>
              <a:gd name="connsiteX5" fmla="*/ 14336 w 3290033"/>
              <a:gd name="connsiteY5" fmla="*/ 1116917 h 1395176"/>
              <a:gd name="connsiteX6" fmla="*/ 3653 w 3290033"/>
              <a:gd name="connsiteY6" fmla="*/ 1148824 h 1395176"/>
              <a:gd name="connsiteX7" fmla="*/ 66187 w 3290033"/>
              <a:gd name="connsiteY7" fmla="*/ 1243324 h 1395176"/>
              <a:gd name="connsiteX8" fmla="*/ 66187 w 3290033"/>
              <a:gd name="connsiteY8" fmla="*/ 1268769 h 1395176"/>
              <a:gd name="connsiteX9" fmla="*/ 3653 w 3290033"/>
              <a:gd name="connsiteY9" fmla="*/ 1363268 h 1395176"/>
              <a:gd name="connsiteX10" fmla="*/ 14336 w 3290033"/>
              <a:gd name="connsiteY10" fmla="*/ 1395176 h 1395176"/>
              <a:gd name="connsiteX11" fmla="*/ 1606899 w 3290033"/>
              <a:gd name="connsiteY11" fmla="*/ 1395176 h 1395176"/>
              <a:gd name="connsiteX12" fmla="*/ 2556967 w 3290033"/>
              <a:gd name="connsiteY12" fmla="*/ 592918 h 1395176"/>
              <a:gd name="connsiteX13" fmla="*/ 2556967 w 3290033"/>
              <a:gd name="connsiteY13" fmla="*/ 592918 h 1395176"/>
              <a:gd name="connsiteX14" fmla="*/ 2951502 w 3290033"/>
              <a:gd name="connsiteY14" fmla="*/ 592918 h 1395176"/>
              <a:gd name="connsiteX15" fmla="*/ 2951502 w 3290033"/>
              <a:gd name="connsiteY15" fmla="*/ 907576 h 1395176"/>
              <a:gd name="connsiteX16" fmla="*/ 3290034 w 3290033"/>
              <a:gd name="connsiteY16" fmla="*/ 453788 h 1395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90033" h="1395176">
                <a:moveTo>
                  <a:pt x="3290034" y="453788"/>
                </a:moveTo>
                <a:lnTo>
                  <a:pt x="2951502" y="0"/>
                </a:lnTo>
                <a:lnTo>
                  <a:pt x="2951502" y="314658"/>
                </a:lnTo>
                <a:lnTo>
                  <a:pt x="2556967" y="314658"/>
                </a:lnTo>
                <a:cubicBezTo>
                  <a:pt x="2556967" y="314658"/>
                  <a:pt x="1606899" y="1116917"/>
                  <a:pt x="1606899" y="1116917"/>
                </a:cubicBezTo>
                <a:lnTo>
                  <a:pt x="14336" y="1116917"/>
                </a:lnTo>
                <a:cubicBezTo>
                  <a:pt x="2020" y="1116917"/>
                  <a:pt x="-4581" y="1136442"/>
                  <a:pt x="3653" y="1148824"/>
                </a:cubicBezTo>
                <a:lnTo>
                  <a:pt x="66187" y="1243324"/>
                </a:lnTo>
                <a:cubicBezTo>
                  <a:pt x="71018" y="1250604"/>
                  <a:pt x="71018" y="1261557"/>
                  <a:pt x="66187" y="1268769"/>
                </a:cubicBezTo>
                <a:lnTo>
                  <a:pt x="3653" y="1363268"/>
                </a:lnTo>
                <a:cubicBezTo>
                  <a:pt x="-4513" y="1375651"/>
                  <a:pt x="2020" y="1395176"/>
                  <a:pt x="14336" y="1395176"/>
                </a:cubicBezTo>
                <a:lnTo>
                  <a:pt x="1606899" y="1395176"/>
                </a:lnTo>
                <a:lnTo>
                  <a:pt x="2556967" y="592918"/>
                </a:lnTo>
                <a:lnTo>
                  <a:pt x="2556967" y="592918"/>
                </a:lnTo>
                <a:cubicBezTo>
                  <a:pt x="2556967" y="592918"/>
                  <a:pt x="2951502" y="592918"/>
                  <a:pt x="2951502" y="592918"/>
                </a:cubicBezTo>
                <a:lnTo>
                  <a:pt x="2951502" y="907576"/>
                </a:lnTo>
                <a:lnTo>
                  <a:pt x="3290034" y="453788"/>
                </a:lnTo>
                <a:close/>
              </a:path>
            </a:pathLst>
          </a:custGeom>
          <a:solidFill>
            <a:schemeClr val="accent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F11115B-FA45-F2DA-837B-2FBC6A962C54}"/>
              </a:ext>
            </a:extLst>
          </p:cNvPr>
          <p:cNvSpPr txBox="1"/>
          <p:nvPr/>
        </p:nvSpPr>
        <p:spPr>
          <a:xfrm>
            <a:off x="1027096" y="5127915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854784F-1558-FC2E-23D6-A6BC629A0FAD}"/>
              </a:ext>
            </a:extLst>
          </p:cNvPr>
          <p:cNvSpPr txBox="1"/>
          <p:nvPr/>
        </p:nvSpPr>
        <p:spPr>
          <a:xfrm>
            <a:off x="1027096" y="4374323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31BF0B6-EB72-BA8D-8DB6-0C76E40C1596}"/>
              </a:ext>
            </a:extLst>
          </p:cNvPr>
          <p:cNvSpPr txBox="1"/>
          <p:nvPr/>
        </p:nvSpPr>
        <p:spPr>
          <a:xfrm>
            <a:off x="1027096" y="3620892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68FECB3-9274-0AC2-15C7-0EAE9DFE03DE}"/>
              </a:ext>
            </a:extLst>
          </p:cNvPr>
          <p:cNvSpPr txBox="1"/>
          <p:nvPr/>
        </p:nvSpPr>
        <p:spPr>
          <a:xfrm>
            <a:off x="1027096" y="2867618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98B686A-C67D-8454-D972-624921619AB9}"/>
              </a:ext>
            </a:extLst>
          </p:cNvPr>
          <p:cNvSpPr txBox="1"/>
          <p:nvPr/>
        </p:nvSpPr>
        <p:spPr>
          <a:xfrm>
            <a:off x="1027096" y="2114188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8098511-CD23-7DDC-CB22-B7DF2628EB3D}"/>
              </a:ext>
            </a:extLst>
          </p:cNvPr>
          <p:cNvSpPr txBox="1"/>
          <p:nvPr/>
        </p:nvSpPr>
        <p:spPr>
          <a:xfrm>
            <a:off x="1027096" y="1360915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01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7676815-13A8-CC3C-21BD-7A533B0DAAEF}"/>
              </a:ext>
            </a:extLst>
          </p:cNvPr>
          <p:cNvGrpSpPr/>
          <p:nvPr/>
        </p:nvGrpSpPr>
        <p:grpSpPr>
          <a:xfrm>
            <a:off x="1534332" y="5015846"/>
            <a:ext cx="3022170" cy="593471"/>
            <a:chOff x="1534332" y="4965257"/>
            <a:chExt cx="3022170" cy="593471"/>
          </a:xfrm>
        </p:grpSpPr>
        <p:sp>
          <p:nvSpPr>
            <p:cNvPr id="18" name="TextBox 67">
              <a:extLst>
                <a:ext uri="{FF2B5EF4-FFF2-40B4-BE49-F238E27FC236}">
                  <a16:creationId xmlns:a16="http://schemas.microsoft.com/office/drawing/2014/main" id="{473B5B33-890A-A500-944D-AE10F45EDC9E}"/>
                </a:ext>
              </a:extLst>
            </p:cNvPr>
            <p:cNvSpPr txBox="1"/>
            <p:nvPr/>
          </p:nvSpPr>
          <p:spPr>
            <a:xfrm>
              <a:off x="1534332" y="4965257"/>
              <a:ext cx="302217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68">
              <a:extLst>
                <a:ext uri="{FF2B5EF4-FFF2-40B4-BE49-F238E27FC236}">
                  <a16:creationId xmlns:a16="http://schemas.microsoft.com/office/drawing/2014/main" id="{68465ECB-387A-A159-94BC-B38A8DB141AA}"/>
                </a:ext>
              </a:extLst>
            </p:cNvPr>
            <p:cNvSpPr txBox="1"/>
            <p:nvPr/>
          </p:nvSpPr>
          <p:spPr>
            <a:xfrm>
              <a:off x="1534332" y="5281729"/>
              <a:ext cx="302217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7D7DE8C-DC5E-4F45-E629-AF1C0CC6F569}"/>
              </a:ext>
            </a:extLst>
          </p:cNvPr>
          <p:cNvGrpSpPr/>
          <p:nvPr/>
        </p:nvGrpSpPr>
        <p:grpSpPr>
          <a:xfrm>
            <a:off x="1534332" y="4262254"/>
            <a:ext cx="3022170" cy="593471"/>
            <a:chOff x="1534332" y="4244586"/>
            <a:chExt cx="3022170" cy="593471"/>
          </a:xfrm>
        </p:grpSpPr>
        <p:sp>
          <p:nvSpPr>
            <p:cNvPr id="21" name="TextBox 67">
              <a:extLst>
                <a:ext uri="{FF2B5EF4-FFF2-40B4-BE49-F238E27FC236}">
                  <a16:creationId xmlns:a16="http://schemas.microsoft.com/office/drawing/2014/main" id="{61BBA0F5-122C-9462-0A89-BC026437FACF}"/>
                </a:ext>
              </a:extLst>
            </p:cNvPr>
            <p:cNvSpPr txBox="1"/>
            <p:nvPr/>
          </p:nvSpPr>
          <p:spPr>
            <a:xfrm>
              <a:off x="1534332" y="4244586"/>
              <a:ext cx="302217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2" name="TextBox 68">
              <a:extLst>
                <a:ext uri="{FF2B5EF4-FFF2-40B4-BE49-F238E27FC236}">
                  <a16:creationId xmlns:a16="http://schemas.microsoft.com/office/drawing/2014/main" id="{87DBBBBA-B9A7-7418-92FB-8998DFDD9D72}"/>
                </a:ext>
              </a:extLst>
            </p:cNvPr>
            <p:cNvSpPr txBox="1"/>
            <p:nvPr/>
          </p:nvSpPr>
          <p:spPr>
            <a:xfrm>
              <a:off x="1534332" y="4561058"/>
              <a:ext cx="302217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2554577-6329-7EE9-F49C-BF1C550BE5F5}"/>
              </a:ext>
            </a:extLst>
          </p:cNvPr>
          <p:cNvGrpSpPr/>
          <p:nvPr/>
        </p:nvGrpSpPr>
        <p:grpSpPr>
          <a:xfrm>
            <a:off x="1534332" y="3508823"/>
            <a:ext cx="3022170" cy="593471"/>
            <a:chOff x="1534332" y="3477420"/>
            <a:chExt cx="3022170" cy="593471"/>
          </a:xfrm>
        </p:grpSpPr>
        <p:sp>
          <p:nvSpPr>
            <p:cNvPr id="24" name="TextBox 67">
              <a:extLst>
                <a:ext uri="{FF2B5EF4-FFF2-40B4-BE49-F238E27FC236}">
                  <a16:creationId xmlns:a16="http://schemas.microsoft.com/office/drawing/2014/main" id="{FEBE54F4-925E-0D9B-5414-1262AAF0D376}"/>
                </a:ext>
              </a:extLst>
            </p:cNvPr>
            <p:cNvSpPr txBox="1"/>
            <p:nvPr/>
          </p:nvSpPr>
          <p:spPr>
            <a:xfrm>
              <a:off x="1534332" y="3477420"/>
              <a:ext cx="302217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5" name="TextBox 68">
              <a:extLst>
                <a:ext uri="{FF2B5EF4-FFF2-40B4-BE49-F238E27FC236}">
                  <a16:creationId xmlns:a16="http://schemas.microsoft.com/office/drawing/2014/main" id="{749E9C1C-6BD4-FB2C-3693-0BE173743739}"/>
                </a:ext>
              </a:extLst>
            </p:cNvPr>
            <p:cNvSpPr txBox="1"/>
            <p:nvPr/>
          </p:nvSpPr>
          <p:spPr>
            <a:xfrm>
              <a:off x="1534332" y="3793892"/>
              <a:ext cx="302217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253F6FC-49E4-F680-197E-07A552A60D17}"/>
              </a:ext>
            </a:extLst>
          </p:cNvPr>
          <p:cNvGrpSpPr/>
          <p:nvPr/>
        </p:nvGrpSpPr>
        <p:grpSpPr>
          <a:xfrm>
            <a:off x="1534332" y="2755549"/>
            <a:ext cx="3022170" cy="593471"/>
            <a:chOff x="1534332" y="2756749"/>
            <a:chExt cx="3022170" cy="593471"/>
          </a:xfrm>
        </p:grpSpPr>
        <p:sp>
          <p:nvSpPr>
            <p:cNvPr id="27" name="TextBox 67">
              <a:extLst>
                <a:ext uri="{FF2B5EF4-FFF2-40B4-BE49-F238E27FC236}">
                  <a16:creationId xmlns:a16="http://schemas.microsoft.com/office/drawing/2014/main" id="{FFE448B7-6495-F45B-B5ED-9EB7C68C6C7D}"/>
                </a:ext>
              </a:extLst>
            </p:cNvPr>
            <p:cNvSpPr txBox="1"/>
            <p:nvPr/>
          </p:nvSpPr>
          <p:spPr>
            <a:xfrm>
              <a:off x="1534332" y="2756749"/>
              <a:ext cx="302217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68">
              <a:extLst>
                <a:ext uri="{FF2B5EF4-FFF2-40B4-BE49-F238E27FC236}">
                  <a16:creationId xmlns:a16="http://schemas.microsoft.com/office/drawing/2014/main" id="{8425081A-95E9-3039-4E3F-6176EAA3D160}"/>
                </a:ext>
              </a:extLst>
            </p:cNvPr>
            <p:cNvSpPr txBox="1"/>
            <p:nvPr/>
          </p:nvSpPr>
          <p:spPr>
            <a:xfrm>
              <a:off x="1534332" y="3073221"/>
              <a:ext cx="302217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218149D-CAFB-61D3-602B-065E8A8B6780}"/>
              </a:ext>
            </a:extLst>
          </p:cNvPr>
          <p:cNvGrpSpPr/>
          <p:nvPr/>
        </p:nvGrpSpPr>
        <p:grpSpPr>
          <a:xfrm>
            <a:off x="1534332" y="2004122"/>
            <a:ext cx="3022170" cy="593471"/>
            <a:chOff x="1534332" y="1919840"/>
            <a:chExt cx="3022170" cy="593471"/>
          </a:xfrm>
        </p:grpSpPr>
        <p:sp>
          <p:nvSpPr>
            <p:cNvPr id="30" name="TextBox 67">
              <a:extLst>
                <a:ext uri="{FF2B5EF4-FFF2-40B4-BE49-F238E27FC236}">
                  <a16:creationId xmlns:a16="http://schemas.microsoft.com/office/drawing/2014/main" id="{A6505908-07A4-798E-29C3-48E01834A1B8}"/>
                </a:ext>
              </a:extLst>
            </p:cNvPr>
            <p:cNvSpPr txBox="1"/>
            <p:nvPr/>
          </p:nvSpPr>
          <p:spPr>
            <a:xfrm>
              <a:off x="1534332" y="1919840"/>
              <a:ext cx="302217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68">
              <a:extLst>
                <a:ext uri="{FF2B5EF4-FFF2-40B4-BE49-F238E27FC236}">
                  <a16:creationId xmlns:a16="http://schemas.microsoft.com/office/drawing/2014/main" id="{EC84C383-4D17-1033-AA30-1E9E20A45166}"/>
                </a:ext>
              </a:extLst>
            </p:cNvPr>
            <p:cNvSpPr txBox="1"/>
            <p:nvPr/>
          </p:nvSpPr>
          <p:spPr>
            <a:xfrm>
              <a:off x="1534332" y="2236312"/>
              <a:ext cx="302217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3F50392-E842-4CD0-0D60-9FE69F23C915}"/>
              </a:ext>
            </a:extLst>
          </p:cNvPr>
          <p:cNvGrpSpPr/>
          <p:nvPr/>
        </p:nvGrpSpPr>
        <p:grpSpPr>
          <a:xfrm>
            <a:off x="1534332" y="1248846"/>
            <a:ext cx="3022170" cy="593471"/>
            <a:chOff x="1534332" y="1199169"/>
            <a:chExt cx="3022170" cy="593471"/>
          </a:xfrm>
        </p:grpSpPr>
        <p:sp>
          <p:nvSpPr>
            <p:cNvPr id="33" name="TextBox 67">
              <a:extLst>
                <a:ext uri="{FF2B5EF4-FFF2-40B4-BE49-F238E27FC236}">
                  <a16:creationId xmlns:a16="http://schemas.microsoft.com/office/drawing/2014/main" id="{BC1E7CD2-0CCC-1196-892F-E7BEC6BFE298}"/>
                </a:ext>
              </a:extLst>
            </p:cNvPr>
            <p:cNvSpPr txBox="1"/>
            <p:nvPr/>
          </p:nvSpPr>
          <p:spPr>
            <a:xfrm>
              <a:off x="1534332" y="1199169"/>
              <a:ext cx="302217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68">
              <a:extLst>
                <a:ext uri="{FF2B5EF4-FFF2-40B4-BE49-F238E27FC236}">
                  <a16:creationId xmlns:a16="http://schemas.microsoft.com/office/drawing/2014/main" id="{52665710-8FDF-A393-6AA6-607018E4A805}"/>
                </a:ext>
              </a:extLst>
            </p:cNvPr>
            <p:cNvSpPr txBox="1"/>
            <p:nvPr/>
          </p:nvSpPr>
          <p:spPr>
            <a:xfrm>
              <a:off x="1534332" y="1515641"/>
              <a:ext cx="302217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</a:t>
              </a:r>
            </a:p>
          </p:txBody>
        </p:sp>
      </p:grpSp>
      <p:pic>
        <p:nvPicPr>
          <p:cNvPr id="50" name="Graphic 31" descr="Trophy">
            <a:extLst>
              <a:ext uri="{FF2B5EF4-FFF2-40B4-BE49-F238E27FC236}">
                <a16:creationId xmlns:a16="http://schemas.microsoft.com/office/drawing/2014/main" id="{DD4F8969-2DFD-1029-00D3-A27A9333A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32697" y="2994944"/>
            <a:ext cx="868112" cy="868112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C32A7E29-E497-C3FF-BCD4-DF0F1629CD40}"/>
              </a:ext>
            </a:extLst>
          </p:cNvPr>
          <p:cNvGrpSpPr/>
          <p:nvPr/>
        </p:nvGrpSpPr>
        <p:grpSpPr>
          <a:xfrm>
            <a:off x="9771137" y="2602746"/>
            <a:ext cx="1963663" cy="1659485"/>
            <a:chOff x="8921977" y="2947244"/>
            <a:chExt cx="2926080" cy="165948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E6CE49A-359D-6688-89DD-9EEE64359EBB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B5B530D-791A-0032-D23A-0651D1621D01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6819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B7685-336A-4294-AF28-E48E74A39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AF2CF-DA27-A599-40CC-72B19AB32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Converging Arrow Process – Slide Template</a:t>
            </a:r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13C62A15-EBE6-3F55-CD4D-7536134218F8}"/>
              </a:ext>
            </a:extLst>
          </p:cNvPr>
          <p:cNvSpPr/>
          <p:nvPr/>
        </p:nvSpPr>
        <p:spPr>
          <a:xfrm>
            <a:off x="838360" y="1218779"/>
            <a:ext cx="6003110" cy="2536942"/>
          </a:xfrm>
          <a:custGeom>
            <a:avLst/>
            <a:gdLst>
              <a:gd name="connsiteX0" fmla="*/ 1606899 w 2556967"/>
              <a:gd name="connsiteY0" fmla="*/ 68 h 1080586"/>
              <a:gd name="connsiteX1" fmla="*/ 14336 w 2556967"/>
              <a:gd name="connsiteY1" fmla="*/ 68 h 1080586"/>
              <a:gd name="connsiteX2" fmla="*/ 3653 w 2556967"/>
              <a:gd name="connsiteY2" fmla="*/ 31976 h 1080586"/>
              <a:gd name="connsiteX3" fmla="*/ 66187 w 2556967"/>
              <a:gd name="connsiteY3" fmla="*/ 126476 h 1080586"/>
              <a:gd name="connsiteX4" fmla="*/ 66187 w 2556967"/>
              <a:gd name="connsiteY4" fmla="*/ 151920 h 1080586"/>
              <a:gd name="connsiteX5" fmla="*/ 3653 w 2556967"/>
              <a:gd name="connsiteY5" fmla="*/ 246420 h 1080586"/>
              <a:gd name="connsiteX6" fmla="*/ 14336 w 2556967"/>
              <a:gd name="connsiteY6" fmla="*/ 278328 h 1080586"/>
              <a:gd name="connsiteX7" fmla="*/ 1606899 w 2556967"/>
              <a:gd name="connsiteY7" fmla="*/ 278328 h 1080586"/>
              <a:gd name="connsiteX8" fmla="*/ 2556967 w 2556967"/>
              <a:gd name="connsiteY8" fmla="*/ 1080586 h 1080586"/>
              <a:gd name="connsiteX9" fmla="*/ 2556967 w 2556967"/>
              <a:gd name="connsiteY9" fmla="*/ 802259 h 1080586"/>
              <a:gd name="connsiteX10" fmla="*/ 1606899 w 2556967"/>
              <a:gd name="connsiteY10" fmla="*/ 0 h 1080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6967" h="1080586">
                <a:moveTo>
                  <a:pt x="1606899" y="68"/>
                </a:moveTo>
                <a:lnTo>
                  <a:pt x="14336" y="68"/>
                </a:lnTo>
                <a:cubicBezTo>
                  <a:pt x="2020" y="68"/>
                  <a:pt x="-4581" y="19594"/>
                  <a:pt x="3653" y="31976"/>
                </a:cubicBezTo>
                <a:lnTo>
                  <a:pt x="66187" y="126476"/>
                </a:lnTo>
                <a:cubicBezTo>
                  <a:pt x="71018" y="133755"/>
                  <a:pt x="71018" y="144709"/>
                  <a:pt x="66187" y="151920"/>
                </a:cubicBezTo>
                <a:lnTo>
                  <a:pt x="3653" y="246420"/>
                </a:lnTo>
                <a:cubicBezTo>
                  <a:pt x="-4513" y="258802"/>
                  <a:pt x="2020" y="278328"/>
                  <a:pt x="14336" y="278328"/>
                </a:cubicBezTo>
                <a:lnTo>
                  <a:pt x="1606899" y="278328"/>
                </a:lnTo>
                <a:lnTo>
                  <a:pt x="2556967" y="1080586"/>
                </a:lnTo>
                <a:lnTo>
                  <a:pt x="2556967" y="802259"/>
                </a:lnTo>
                <a:lnTo>
                  <a:pt x="1606899" y="0"/>
                </a:ln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34AFF9BE-C9C9-2277-4070-0CBCE9DBC07E}"/>
              </a:ext>
            </a:extLst>
          </p:cNvPr>
          <p:cNvSpPr/>
          <p:nvPr/>
        </p:nvSpPr>
        <p:spPr>
          <a:xfrm>
            <a:off x="838360" y="1972053"/>
            <a:ext cx="6003110" cy="1783508"/>
          </a:xfrm>
          <a:custGeom>
            <a:avLst/>
            <a:gdLst>
              <a:gd name="connsiteX0" fmla="*/ 1606899 w 2556967"/>
              <a:gd name="connsiteY0" fmla="*/ 68 h 759668"/>
              <a:gd name="connsiteX1" fmla="*/ 14336 w 2556967"/>
              <a:gd name="connsiteY1" fmla="*/ 68 h 759668"/>
              <a:gd name="connsiteX2" fmla="*/ 3653 w 2556967"/>
              <a:gd name="connsiteY2" fmla="*/ 31976 h 759668"/>
              <a:gd name="connsiteX3" fmla="*/ 66187 w 2556967"/>
              <a:gd name="connsiteY3" fmla="*/ 126475 h 759668"/>
              <a:gd name="connsiteX4" fmla="*/ 66187 w 2556967"/>
              <a:gd name="connsiteY4" fmla="*/ 151920 h 759668"/>
              <a:gd name="connsiteX5" fmla="*/ 3653 w 2556967"/>
              <a:gd name="connsiteY5" fmla="*/ 246419 h 759668"/>
              <a:gd name="connsiteX6" fmla="*/ 14336 w 2556967"/>
              <a:gd name="connsiteY6" fmla="*/ 278327 h 759668"/>
              <a:gd name="connsiteX7" fmla="*/ 1606899 w 2556967"/>
              <a:gd name="connsiteY7" fmla="*/ 278327 h 759668"/>
              <a:gd name="connsiteX8" fmla="*/ 2556967 w 2556967"/>
              <a:gd name="connsiteY8" fmla="*/ 759669 h 759668"/>
              <a:gd name="connsiteX9" fmla="*/ 2556967 w 2556967"/>
              <a:gd name="connsiteY9" fmla="*/ 481341 h 759668"/>
              <a:gd name="connsiteX10" fmla="*/ 1606899 w 2556967"/>
              <a:gd name="connsiteY10" fmla="*/ 0 h 75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6967" h="759668">
                <a:moveTo>
                  <a:pt x="1606899" y="68"/>
                </a:moveTo>
                <a:lnTo>
                  <a:pt x="14336" y="68"/>
                </a:lnTo>
                <a:cubicBezTo>
                  <a:pt x="2020" y="68"/>
                  <a:pt x="-4581" y="19594"/>
                  <a:pt x="3653" y="31976"/>
                </a:cubicBezTo>
                <a:lnTo>
                  <a:pt x="66187" y="126475"/>
                </a:lnTo>
                <a:cubicBezTo>
                  <a:pt x="71018" y="133755"/>
                  <a:pt x="71018" y="144708"/>
                  <a:pt x="66187" y="151920"/>
                </a:cubicBezTo>
                <a:lnTo>
                  <a:pt x="3653" y="246419"/>
                </a:lnTo>
                <a:cubicBezTo>
                  <a:pt x="-4513" y="258802"/>
                  <a:pt x="2020" y="278327"/>
                  <a:pt x="14336" y="278327"/>
                </a:cubicBezTo>
                <a:lnTo>
                  <a:pt x="1606899" y="278327"/>
                </a:lnTo>
                <a:lnTo>
                  <a:pt x="2556967" y="759669"/>
                </a:lnTo>
                <a:lnTo>
                  <a:pt x="2556967" y="481341"/>
                </a:lnTo>
                <a:lnTo>
                  <a:pt x="1606899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AEEF3619-2563-842C-DA30-3E8533DBD01A}"/>
              </a:ext>
            </a:extLst>
          </p:cNvPr>
          <p:cNvSpPr/>
          <p:nvPr/>
        </p:nvSpPr>
        <p:spPr>
          <a:xfrm>
            <a:off x="838360" y="2725483"/>
            <a:ext cx="6003110" cy="1030078"/>
          </a:xfrm>
          <a:custGeom>
            <a:avLst/>
            <a:gdLst>
              <a:gd name="connsiteX0" fmla="*/ 1606899 w 2556967"/>
              <a:gd name="connsiteY0" fmla="*/ 68 h 438752"/>
              <a:gd name="connsiteX1" fmla="*/ 14336 w 2556967"/>
              <a:gd name="connsiteY1" fmla="*/ 68 h 438752"/>
              <a:gd name="connsiteX2" fmla="*/ 3653 w 2556967"/>
              <a:gd name="connsiteY2" fmla="*/ 31976 h 438752"/>
              <a:gd name="connsiteX3" fmla="*/ 66187 w 2556967"/>
              <a:gd name="connsiteY3" fmla="*/ 126476 h 438752"/>
              <a:gd name="connsiteX4" fmla="*/ 66187 w 2556967"/>
              <a:gd name="connsiteY4" fmla="*/ 151920 h 438752"/>
              <a:gd name="connsiteX5" fmla="*/ 3653 w 2556967"/>
              <a:gd name="connsiteY5" fmla="*/ 246419 h 438752"/>
              <a:gd name="connsiteX6" fmla="*/ 14336 w 2556967"/>
              <a:gd name="connsiteY6" fmla="*/ 278327 h 438752"/>
              <a:gd name="connsiteX7" fmla="*/ 1606899 w 2556967"/>
              <a:gd name="connsiteY7" fmla="*/ 278327 h 438752"/>
              <a:gd name="connsiteX8" fmla="*/ 2556967 w 2556967"/>
              <a:gd name="connsiteY8" fmla="*/ 438752 h 438752"/>
              <a:gd name="connsiteX9" fmla="*/ 2556967 w 2556967"/>
              <a:gd name="connsiteY9" fmla="*/ 160425 h 438752"/>
              <a:gd name="connsiteX10" fmla="*/ 1606899 w 2556967"/>
              <a:gd name="connsiteY10" fmla="*/ 0 h 438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6967" h="438752">
                <a:moveTo>
                  <a:pt x="1606899" y="68"/>
                </a:moveTo>
                <a:lnTo>
                  <a:pt x="14336" y="68"/>
                </a:lnTo>
                <a:cubicBezTo>
                  <a:pt x="2020" y="68"/>
                  <a:pt x="-4581" y="19594"/>
                  <a:pt x="3653" y="31976"/>
                </a:cubicBezTo>
                <a:lnTo>
                  <a:pt x="66187" y="126476"/>
                </a:lnTo>
                <a:cubicBezTo>
                  <a:pt x="71018" y="133755"/>
                  <a:pt x="71018" y="144709"/>
                  <a:pt x="66187" y="151920"/>
                </a:cubicBezTo>
                <a:lnTo>
                  <a:pt x="3653" y="246419"/>
                </a:lnTo>
                <a:cubicBezTo>
                  <a:pt x="-4513" y="258802"/>
                  <a:pt x="2020" y="278327"/>
                  <a:pt x="14336" y="278327"/>
                </a:cubicBezTo>
                <a:lnTo>
                  <a:pt x="1606899" y="278327"/>
                </a:lnTo>
                <a:lnTo>
                  <a:pt x="2556967" y="438752"/>
                </a:lnTo>
                <a:lnTo>
                  <a:pt x="2556967" y="160425"/>
                </a:lnTo>
                <a:lnTo>
                  <a:pt x="1606899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051BAB74-754F-7BED-9390-602188576D4C}"/>
              </a:ext>
            </a:extLst>
          </p:cNvPr>
          <p:cNvSpPr/>
          <p:nvPr/>
        </p:nvSpPr>
        <p:spPr>
          <a:xfrm>
            <a:off x="838360" y="3100843"/>
            <a:ext cx="6003110" cy="1031355"/>
          </a:xfrm>
          <a:custGeom>
            <a:avLst/>
            <a:gdLst>
              <a:gd name="connsiteX0" fmla="*/ 1606899 w 2556967"/>
              <a:gd name="connsiteY0" fmla="*/ 161037 h 439296"/>
              <a:gd name="connsiteX1" fmla="*/ 14336 w 2556967"/>
              <a:gd name="connsiteY1" fmla="*/ 161037 h 439296"/>
              <a:gd name="connsiteX2" fmla="*/ 3653 w 2556967"/>
              <a:gd name="connsiteY2" fmla="*/ 192945 h 439296"/>
              <a:gd name="connsiteX3" fmla="*/ 66187 w 2556967"/>
              <a:gd name="connsiteY3" fmla="*/ 287444 h 439296"/>
              <a:gd name="connsiteX4" fmla="*/ 66187 w 2556967"/>
              <a:gd name="connsiteY4" fmla="*/ 312889 h 439296"/>
              <a:gd name="connsiteX5" fmla="*/ 3653 w 2556967"/>
              <a:gd name="connsiteY5" fmla="*/ 407388 h 439296"/>
              <a:gd name="connsiteX6" fmla="*/ 14336 w 2556967"/>
              <a:gd name="connsiteY6" fmla="*/ 439296 h 439296"/>
              <a:gd name="connsiteX7" fmla="*/ 1606899 w 2556967"/>
              <a:gd name="connsiteY7" fmla="*/ 439296 h 439296"/>
              <a:gd name="connsiteX8" fmla="*/ 2556967 w 2556967"/>
              <a:gd name="connsiteY8" fmla="*/ 278328 h 439296"/>
              <a:gd name="connsiteX9" fmla="*/ 2556967 w 2556967"/>
              <a:gd name="connsiteY9" fmla="*/ 0 h 439296"/>
              <a:gd name="connsiteX10" fmla="*/ 1606899 w 2556967"/>
              <a:gd name="connsiteY10" fmla="*/ 160969 h 439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6967" h="439296">
                <a:moveTo>
                  <a:pt x="1606899" y="161037"/>
                </a:moveTo>
                <a:lnTo>
                  <a:pt x="14336" y="161037"/>
                </a:lnTo>
                <a:cubicBezTo>
                  <a:pt x="2020" y="161037"/>
                  <a:pt x="-4581" y="180562"/>
                  <a:pt x="3653" y="192945"/>
                </a:cubicBezTo>
                <a:lnTo>
                  <a:pt x="66187" y="287444"/>
                </a:lnTo>
                <a:cubicBezTo>
                  <a:pt x="71018" y="294724"/>
                  <a:pt x="71018" y="305678"/>
                  <a:pt x="66187" y="312889"/>
                </a:cubicBezTo>
                <a:lnTo>
                  <a:pt x="3653" y="407388"/>
                </a:lnTo>
                <a:cubicBezTo>
                  <a:pt x="-4513" y="419770"/>
                  <a:pt x="2020" y="439296"/>
                  <a:pt x="14336" y="439296"/>
                </a:cubicBezTo>
                <a:lnTo>
                  <a:pt x="1606899" y="439296"/>
                </a:lnTo>
                <a:lnTo>
                  <a:pt x="2556967" y="278328"/>
                </a:lnTo>
                <a:lnTo>
                  <a:pt x="2556967" y="0"/>
                </a:lnTo>
                <a:lnTo>
                  <a:pt x="1606899" y="160969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40963CE8-7C98-AE14-0EDE-8E171F483545}"/>
              </a:ext>
            </a:extLst>
          </p:cNvPr>
          <p:cNvSpPr/>
          <p:nvPr/>
        </p:nvSpPr>
        <p:spPr>
          <a:xfrm>
            <a:off x="838360" y="3102120"/>
            <a:ext cx="6003110" cy="1783508"/>
          </a:xfrm>
          <a:custGeom>
            <a:avLst/>
            <a:gdLst>
              <a:gd name="connsiteX0" fmla="*/ 1606899 w 2556967"/>
              <a:gd name="connsiteY0" fmla="*/ 481409 h 759668"/>
              <a:gd name="connsiteX1" fmla="*/ 14336 w 2556967"/>
              <a:gd name="connsiteY1" fmla="*/ 481409 h 759668"/>
              <a:gd name="connsiteX2" fmla="*/ 3653 w 2556967"/>
              <a:gd name="connsiteY2" fmla="*/ 513318 h 759668"/>
              <a:gd name="connsiteX3" fmla="*/ 66187 w 2556967"/>
              <a:gd name="connsiteY3" fmla="*/ 607817 h 759668"/>
              <a:gd name="connsiteX4" fmla="*/ 66187 w 2556967"/>
              <a:gd name="connsiteY4" fmla="*/ 633262 h 759668"/>
              <a:gd name="connsiteX5" fmla="*/ 3653 w 2556967"/>
              <a:gd name="connsiteY5" fmla="*/ 727761 h 759668"/>
              <a:gd name="connsiteX6" fmla="*/ 14336 w 2556967"/>
              <a:gd name="connsiteY6" fmla="*/ 759669 h 759668"/>
              <a:gd name="connsiteX7" fmla="*/ 1606899 w 2556967"/>
              <a:gd name="connsiteY7" fmla="*/ 759669 h 759668"/>
              <a:gd name="connsiteX8" fmla="*/ 2556967 w 2556967"/>
              <a:gd name="connsiteY8" fmla="*/ 278327 h 759668"/>
              <a:gd name="connsiteX9" fmla="*/ 2556967 w 2556967"/>
              <a:gd name="connsiteY9" fmla="*/ 0 h 759668"/>
              <a:gd name="connsiteX10" fmla="*/ 1606899 w 2556967"/>
              <a:gd name="connsiteY10" fmla="*/ 481341 h 75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6967" h="759668">
                <a:moveTo>
                  <a:pt x="1606899" y="481409"/>
                </a:moveTo>
                <a:lnTo>
                  <a:pt x="14336" y="481409"/>
                </a:lnTo>
                <a:cubicBezTo>
                  <a:pt x="2020" y="481409"/>
                  <a:pt x="-4581" y="500935"/>
                  <a:pt x="3653" y="513318"/>
                </a:cubicBezTo>
                <a:lnTo>
                  <a:pt x="66187" y="607817"/>
                </a:lnTo>
                <a:cubicBezTo>
                  <a:pt x="71018" y="615096"/>
                  <a:pt x="71018" y="626050"/>
                  <a:pt x="66187" y="633262"/>
                </a:cubicBezTo>
                <a:lnTo>
                  <a:pt x="3653" y="727761"/>
                </a:lnTo>
                <a:cubicBezTo>
                  <a:pt x="-4513" y="740143"/>
                  <a:pt x="2020" y="759669"/>
                  <a:pt x="14336" y="759669"/>
                </a:cubicBezTo>
                <a:lnTo>
                  <a:pt x="1606899" y="759669"/>
                </a:lnTo>
                <a:lnTo>
                  <a:pt x="2556967" y="278327"/>
                </a:lnTo>
                <a:lnTo>
                  <a:pt x="2556967" y="0"/>
                </a:lnTo>
                <a:lnTo>
                  <a:pt x="1606899" y="481341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5E773101-5054-B3E2-0AD7-471F5FF81F73}"/>
              </a:ext>
            </a:extLst>
          </p:cNvPr>
          <p:cNvSpPr/>
          <p:nvPr/>
        </p:nvSpPr>
        <p:spPr>
          <a:xfrm>
            <a:off x="838200" y="2363702"/>
            <a:ext cx="7724163" cy="3275519"/>
          </a:xfrm>
          <a:custGeom>
            <a:avLst/>
            <a:gdLst>
              <a:gd name="connsiteX0" fmla="*/ 3290034 w 3290033"/>
              <a:gd name="connsiteY0" fmla="*/ 453788 h 1395176"/>
              <a:gd name="connsiteX1" fmla="*/ 2951502 w 3290033"/>
              <a:gd name="connsiteY1" fmla="*/ 0 h 1395176"/>
              <a:gd name="connsiteX2" fmla="*/ 2951502 w 3290033"/>
              <a:gd name="connsiteY2" fmla="*/ 314658 h 1395176"/>
              <a:gd name="connsiteX3" fmla="*/ 2556967 w 3290033"/>
              <a:gd name="connsiteY3" fmla="*/ 314658 h 1395176"/>
              <a:gd name="connsiteX4" fmla="*/ 1606899 w 3290033"/>
              <a:gd name="connsiteY4" fmla="*/ 1116917 h 1395176"/>
              <a:gd name="connsiteX5" fmla="*/ 14336 w 3290033"/>
              <a:gd name="connsiteY5" fmla="*/ 1116917 h 1395176"/>
              <a:gd name="connsiteX6" fmla="*/ 3653 w 3290033"/>
              <a:gd name="connsiteY6" fmla="*/ 1148824 h 1395176"/>
              <a:gd name="connsiteX7" fmla="*/ 66187 w 3290033"/>
              <a:gd name="connsiteY7" fmla="*/ 1243324 h 1395176"/>
              <a:gd name="connsiteX8" fmla="*/ 66187 w 3290033"/>
              <a:gd name="connsiteY8" fmla="*/ 1268769 h 1395176"/>
              <a:gd name="connsiteX9" fmla="*/ 3653 w 3290033"/>
              <a:gd name="connsiteY9" fmla="*/ 1363268 h 1395176"/>
              <a:gd name="connsiteX10" fmla="*/ 14336 w 3290033"/>
              <a:gd name="connsiteY10" fmla="*/ 1395176 h 1395176"/>
              <a:gd name="connsiteX11" fmla="*/ 1606899 w 3290033"/>
              <a:gd name="connsiteY11" fmla="*/ 1395176 h 1395176"/>
              <a:gd name="connsiteX12" fmla="*/ 2556967 w 3290033"/>
              <a:gd name="connsiteY12" fmla="*/ 592918 h 1395176"/>
              <a:gd name="connsiteX13" fmla="*/ 2556967 w 3290033"/>
              <a:gd name="connsiteY13" fmla="*/ 592918 h 1395176"/>
              <a:gd name="connsiteX14" fmla="*/ 2951502 w 3290033"/>
              <a:gd name="connsiteY14" fmla="*/ 592918 h 1395176"/>
              <a:gd name="connsiteX15" fmla="*/ 2951502 w 3290033"/>
              <a:gd name="connsiteY15" fmla="*/ 907576 h 1395176"/>
              <a:gd name="connsiteX16" fmla="*/ 3290034 w 3290033"/>
              <a:gd name="connsiteY16" fmla="*/ 453788 h 1395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90033" h="1395176">
                <a:moveTo>
                  <a:pt x="3290034" y="453788"/>
                </a:moveTo>
                <a:lnTo>
                  <a:pt x="2951502" y="0"/>
                </a:lnTo>
                <a:lnTo>
                  <a:pt x="2951502" y="314658"/>
                </a:lnTo>
                <a:lnTo>
                  <a:pt x="2556967" y="314658"/>
                </a:lnTo>
                <a:cubicBezTo>
                  <a:pt x="2556967" y="314658"/>
                  <a:pt x="1606899" y="1116917"/>
                  <a:pt x="1606899" y="1116917"/>
                </a:cubicBezTo>
                <a:lnTo>
                  <a:pt x="14336" y="1116917"/>
                </a:lnTo>
                <a:cubicBezTo>
                  <a:pt x="2020" y="1116917"/>
                  <a:pt x="-4581" y="1136442"/>
                  <a:pt x="3653" y="1148824"/>
                </a:cubicBezTo>
                <a:lnTo>
                  <a:pt x="66187" y="1243324"/>
                </a:lnTo>
                <a:cubicBezTo>
                  <a:pt x="71018" y="1250604"/>
                  <a:pt x="71018" y="1261557"/>
                  <a:pt x="66187" y="1268769"/>
                </a:cubicBezTo>
                <a:lnTo>
                  <a:pt x="3653" y="1363268"/>
                </a:lnTo>
                <a:cubicBezTo>
                  <a:pt x="-4513" y="1375651"/>
                  <a:pt x="2020" y="1395176"/>
                  <a:pt x="14336" y="1395176"/>
                </a:cubicBezTo>
                <a:lnTo>
                  <a:pt x="1606899" y="1395176"/>
                </a:lnTo>
                <a:lnTo>
                  <a:pt x="2556967" y="592918"/>
                </a:lnTo>
                <a:lnTo>
                  <a:pt x="2556967" y="592918"/>
                </a:lnTo>
                <a:cubicBezTo>
                  <a:pt x="2556967" y="592918"/>
                  <a:pt x="2951502" y="592918"/>
                  <a:pt x="2951502" y="592918"/>
                </a:cubicBezTo>
                <a:lnTo>
                  <a:pt x="2951502" y="907576"/>
                </a:lnTo>
                <a:lnTo>
                  <a:pt x="3290034" y="453788"/>
                </a:lnTo>
                <a:close/>
              </a:path>
            </a:pathLst>
          </a:custGeom>
          <a:solidFill>
            <a:srgbClr val="94165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C4EB28-151C-67BF-0CA8-C56D25C3B31F}"/>
              </a:ext>
            </a:extLst>
          </p:cNvPr>
          <p:cNvSpPr txBox="1"/>
          <p:nvPr/>
        </p:nvSpPr>
        <p:spPr>
          <a:xfrm>
            <a:off x="1027096" y="5127915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F4A696-932E-CCF0-EFFF-EB3CD5A69D65}"/>
              </a:ext>
            </a:extLst>
          </p:cNvPr>
          <p:cNvSpPr txBox="1"/>
          <p:nvPr/>
        </p:nvSpPr>
        <p:spPr>
          <a:xfrm>
            <a:off x="1027096" y="4374323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43E13B-20F9-0583-C4E9-911D452D5CBD}"/>
              </a:ext>
            </a:extLst>
          </p:cNvPr>
          <p:cNvSpPr txBox="1"/>
          <p:nvPr/>
        </p:nvSpPr>
        <p:spPr>
          <a:xfrm>
            <a:off x="1027096" y="3620892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DC0050E-C7F6-76E0-5FAD-064DEB2A888E}"/>
              </a:ext>
            </a:extLst>
          </p:cNvPr>
          <p:cNvSpPr txBox="1"/>
          <p:nvPr/>
        </p:nvSpPr>
        <p:spPr>
          <a:xfrm>
            <a:off x="1027096" y="2867618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DE575D7-60D2-5413-F230-DB931C1299E3}"/>
              </a:ext>
            </a:extLst>
          </p:cNvPr>
          <p:cNvSpPr txBox="1"/>
          <p:nvPr/>
        </p:nvSpPr>
        <p:spPr>
          <a:xfrm>
            <a:off x="1027096" y="2114188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88C60DE-464C-E78E-80AD-F309D2BCF14E}"/>
              </a:ext>
            </a:extLst>
          </p:cNvPr>
          <p:cNvSpPr txBox="1"/>
          <p:nvPr/>
        </p:nvSpPr>
        <p:spPr>
          <a:xfrm>
            <a:off x="1027096" y="1360915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01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677239B-DBF4-B76D-6AE9-EC87A18BC694}"/>
              </a:ext>
            </a:extLst>
          </p:cNvPr>
          <p:cNvGrpSpPr/>
          <p:nvPr/>
        </p:nvGrpSpPr>
        <p:grpSpPr>
          <a:xfrm>
            <a:off x="1534332" y="5015846"/>
            <a:ext cx="3022170" cy="593471"/>
            <a:chOff x="1534332" y="4965257"/>
            <a:chExt cx="3022170" cy="593471"/>
          </a:xfrm>
        </p:grpSpPr>
        <p:sp>
          <p:nvSpPr>
            <p:cNvPr id="18" name="TextBox 67">
              <a:extLst>
                <a:ext uri="{FF2B5EF4-FFF2-40B4-BE49-F238E27FC236}">
                  <a16:creationId xmlns:a16="http://schemas.microsoft.com/office/drawing/2014/main" id="{3F7C5FB0-36C7-F0C9-EA29-80542EB7DE43}"/>
                </a:ext>
              </a:extLst>
            </p:cNvPr>
            <p:cNvSpPr txBox="1"/>
            <p:nvPr/>
          </p:nvSpPr>
          <p:spPr>
            <a:xfrm>
              <a:off x="1534332" y="4965257"/>
              <a:ext cx="302217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68">
              <a:extLst>
                <a:ext uri="{FF2B5EF4-FFF2-40B4-BE49-F238E27FC236}">
                  <a16:creationId xmlns:a16="http://schemas.microsoft.com/office/drawing/2014/main" id="{70BB4322-E982-AD17-541E-71BACCAC9707}"/>
                </a:ext>
              </a:extLst>
            </p:cNvPr>
            <p:cNvSpPr txBox="1"/>
            <p:nvPr/>
          </p:nvSpPr>
          <p:spPr>
            <a:xfrm>
              <a:off x="1534332" y="5281729"/>
              <a:ext cx="302217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13A349A-EF0D-45BB-EA1C-532111BF00F0}"/>
              </a:ext>
            </a:extLst>
          </p:cNvPr>
          <p:cNvGrpSpPr/>
          <p:nvPr/>
        </p:nvGrpSpPr>
        <p:grpSpPr>
          <a:xfrm>
            <a:off x="1534332" y="4262254"/>
            <a:ext cx="3022170" cy="593471"/>
            <a:chOff x="1534332" y="4244586"/>
            <a:chExt cx="3022170" cy="593471"/>
          </a:xfrm>
        </p:grpSpPr>
        <p:sp>
          <p:nvSpPr>
            <p:cNvPr id="21" name="TextBox 67">
              <a:extLst>
                <a:ext uri="{FF2B5EF4-FFF2-40B4-BE49-F238E27FC236}">
                  <a16:creationId xmlns:a16="http://schemas.microsoft.com/office/drawing/2014/main" id="{E0C85EE0-AC76-6C11-91C0-78F368295DF4}"/>
                </a:ext>
              </a:extLst>
            </p:cNvPr>
            <p:cNvSpPr txBox="1"/>
            <p:nvPr/>
          </p:nvSpPr>
          <p:spPr>
            <a:xfrm>
              <a:off x="1534332" y="4244586"/>
              <a:ext cx="302217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2" name="TextBox 68">
              <a:extLst>
                <a:ext uri="{FF2B5EF4-FFF2-40B4-BE49-F238E27FC236}">
                  <a16:creationId xmlns:a16="http://schemas.microsoft.com/office/drawing/2014/main" id="{0E0B855E-964D-F43F-8EC6-B72F373026D9}"/>
                </a:ext>
              </a:extLst>
            </p:cNvPr>
            <p:cNvSpPr txBox="1"/>
            <p:nvPr/>
          </p:nvSpPr>
          <p:spPr>
            <a:xfrm>
              <a:off x="1534332" y="4561058"/>
              <a:ext cx="302217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12587E2-03AD-8B4C-E27F-3FDFB567E50A}"/>
              </a:ext>
            </a:extLst>
          </p:cNvPr>
          <p:cNvGrpSpPr/>
          <p:nvPr/>
        </p:nvGrpSpPr>
        <p:grpSpPr>
          <a:xfrm>
            <a:off x="1534332" y="3508823"/>
            <a:ext cx="3022170" cy="593471"/>
            <a:chOff x="1534332" y="3477420"/>
            <a:chExt cx="3022170" cy="593471"/>
          </a:xfrm>
        </p:grpSpPr>
        <p:sp>
          <p:nvSpPr>
            <p:cNvPr id="24" name="TextBox 67">
              <a:extLst>
                <a:ext uri="{FF2B5EF4-FFF2-40B4-BE49-F238E27FC236}">
                  <a16:creationId xmlns:a16="http://schemas.microsoft.com/office/drawing/2014/main" id="{5C9CFD08-9E20-3529-8977-E15F382DC4AA}"/>
                </a:ext>
              </a:extLst>
            </p:cNvPr>
            <p:cNvSpPr txBox="1"/>
            <p:nvPr/>
          </p:nvSpPr>
          <p:spPr>
            <a:xfrm>
              <a:off x="1534332" y="3477420"/>
              <a:ext cx="302217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5" name="TextBox 68">
              <a:extLst>
                <a:ext uri="{FF2B5EF4-FFF2-40B4-BE49-F238E27FC236}">
                  <a16:creationId xmlns:a16="http://schemas.microsoft.com/office/drawing/2014/main" id="{BDC0EA29-0722-9A3F-1977-64540969042B}"/>
                </a:ext>
              </a:extLst>
            </p:cNvPr>
            <p:cNvSpPr txBox="1"/>
            <p:nvPr/>
          </p:nvSpPr>
          <p:spPr>
            <a:xfrm>
              <a:off x="1534332" y="3793892"/>
              <a:ext cx="302217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102D5CB-D9C2-3291-E43B-D0C149F99B01}"/>
              </a:ext>
            </a:extLst>
          </p:cNvPr>
          <p:cNvGrpSpPr/>
          <p:nvPr/>
        </p:nvGrpSpPr>
        <p:grpSpPr>
          <a:xfrm>
            <a:off x="1534332" y="2755549"/>
            <a:ext cx="3022170" cy="593471"/>
            <a:chOff x="1534332" y="2756749"/>
            <a:chExt cx="3022170" cy="593471"/>
          </a:xfrm>
        </p:grpSpPr>
        <p:sp>
          <p:nvSpPr>
            <p:cNvPr id="27" name="TextBox 67">
              <a:extLst>
                <a:ext uri="{FF2B5EF4-FFF2-40B4-BE49-F238E27FC236}">
                  <a16:creationId xmlns:a16="http://schemas.microsoft.com/office/drawing/2014/main" id="{49ADBB74-8A8B-768F-061D-E22CE6280964}"/>
                </a:ext>
              </a:extLst>
            </p:cNvPr>
            <p:cNvSpPr txBox="1"/>
            <p:nvPr/>
          </p:nvSpPr>
          <p:spPr>
            <a:xfrm>
              <a:off x="1534332" y="2756749"/>
              <a:ext cx="302217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68">
              <a:extLst>
                <a:ext uri="{FF2B5EF4-FFF2-40B4-BE49-F238E27FC236}">
                  <a16:creationId xmlns:a16="http://schemas.microsoft.com/office/drawing/2014/main" id="{377CE631-029F-92FE-972F-E5E2DF3282D9}"/>
                </a:ext>
              </a:extLst>
            </p:cNvPr>
            <p:cNvSpPr txBox="1"/>
            <p:nvPr/>
          </p:nvSpPr>
          <p:spPr>
            <a:xfrm>
              <a:off x="1534332" y="3073221"/>
              <a:ext cx="302217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3D73B1D-BA6C-3586-CE6C-76A305CDE5C0}"/>
              </a:ext>
            </a:extLst>
          </p:cNvPr>
          <p:cNvGrpSpPr/>
          <p:nvPr/>
        </p:nvGrpSpPr>
        <p:grpSpPr>
          <a:xfrm>
            <a:off x="1534332" y="2004122"/>
            <a:ext cx="3022170" cy="593471"/>
            <a:chOff x="1534332" y="1919840"/>
            <a:chExt cx="3022170" cy="593471"/>
          </a:xfrm>
        </p:grpSpPr>
        <p:sp>
          <p:nvSpPr>
            <p:cNvPr id="30" name="TextBox 67">
              <a:extLst>
                <a:ext uri="{FF2B5EF4-FFF2-40B4-BE49-F238E27FC236}">
                  <a16:creationId xmlns:a16="http://schemas.microsoft.com/office/drawing/2014/main" id="{BFD417B1-6E81-AF18-8F31-633419462FBC}"/>
                </a:ext>
              </a:extLst>
            </p:cNvPr>
            <p:cNvSpPr txBox="1"/>
            <p:nvPr/>
          </p:nvSpPr>
          <p:spPr>
            <a:xfrm>
              <a:off x="1534332" y="1919840"/>
              <a:ext cx="302217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68">
              <a:extLst>
                <a:ext uri="{FF2B5EF4-FFF2-40B4-BE49-F238E27FC236}">
                  <a16:creationId xmlns:a16="http://schemas.microsoft.com/office/drawing/2014/main" id="{D89D92A6-39A1-9D50-4B91-53DF6ACD56F4}"/>
                </a:ext>
              </a:extLst>
            </p:cNvPr>
            <p:cNvSpPr txBox="1"/>
            <p:nvPr/>
          </p:nvSpPr>
          <p:spPr>
            <a:xfrm>
              <a:off x="1534332" y="2236312"/>
              <a:ext cx="302217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D5F0CD8-D819-E589-3B76-F32252AF546A}"/>
              </a:ext>
            </a:extLst>
          </p:cNvPr>
          <p:cNvGrpSpPr/>
          <p:nvPr/>
        </p:nvGrpSpPr>
        <p:grpSpPr>
          <a:xfrm>
            <a:off x="1534332" y="1248846"/>
            <a:ext cx="3022170" cy="593471"/>
            <a:chOff x="1534332" y="1199169"/>
            <a:chExt cx="3022170" cy="593471"/>
          </a:xfrm>
        </p:grpSpPr>
        <p:sp>
          <p:nvSpPr>
            <p:cNvPr id="33" name="TextBox 67">
              <a:extLst>
                <a:ext uri="{FF2B5EF4-FFF2-40B4-BE49-F238E27FC236}">
                  <a16:creationId xmlns:a16="http://schemas.microsoft.com/office/drawing/2014/main" id="{D464C708-E99E-645E-8B9A-874D6C0B0373}"/>
                </a:ext>
              </a:extLst>
            </p:cNvPr>
            <p:cNvSpPr txBox="1"/>
            <p:nvPr/>
          </p:nvSpPr>
          <p:spPr>
            <a:xfrm>
              <a:off x="1534332" y="1199169"/>
              <a:ext cx="302217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68">
              <a:extLst>
                <a:ext uri="{FF2B5EF4-FFF2-40B4-BE49-F238E27FC236}">
                  <a16:creationId xmlns:a16="http://schemas.microsoft.com/office/drawing/2014/main" id="{8E0A39E2-81F9-A363-B686-D1DDE365736B}"/>
                </a:ext>
              </a:extLst>
            </p:cNvPr>
            <p:cNvSpPr txBox="1"/>
            <p:nvPr/>
          </p:nvSpPr>
          <p:spPr>
            <a:xfrm>
              <a:off x="1534332" y="1515641"/>
              <a:ext cx="302217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</a:t>
              </a:r>
            </a:p>
          </p:txBody>
        </p:sp>
      </p:grpSp>
      <p:pic>
        <p:nvPicPr>
          <p:cNvPr id="50" name="Graphic 31" descr="Trophy">
            <a:extLst>
              <a:ext uri="{FF2B5EF4-FFF2-40B4-BE49-F238E27FC236}">
                <a16:creationId xmlns:a16="http://schemas.microsoft.com/office/drawing/2014/main" id="{D980E833-69E9-8A12-2692-AAA42A6B86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32697" y="2994944"/>
            <a:ext cx="868112" cy="868112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F029BA9D-3982-B5B9-8DFD-FC69D93FB806}"/>
              </a:ext>
            </a:extLst>
          </p:cNvPr>
          <p:cNvGrpSpPr/>
          <p:nvPr/>
        </p:nvGrpSpPr>
        <p:grpSpPr>
          <a:xfrm>
            <a:off x="9771137" y="2602746"/>
            <a:ext cx="1963663" cy="1659485"/>
            <a:chOff x="8921977" y="2947244"/>
            <a:chExt cx="2926080" cy="165948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F5048FB-AFB6-28B4-9186-D02EE6C03087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C1ACF6C-4730-0811-73D4-0D6E24C6210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0999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9548</TotalTime>
  <Words>290</Words>
  <Application>Microsoft Office PowerPoint</Application>
  <PresentationFormat>Widescreen</PresentationFormat>
  <Paragraphs>49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6-Step Converging Arrow Process – Slide Template</vt:lpstr>
      <vt:lpstr>6-Step Converging Arrow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Converging Arrow Process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2025-10-20T16:54:42Z</dcterms:modified>
  <cp:category>Charts &amp; Diagrams</cp:category>
</cp:coreProperties>
</file>