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44" r:id="rId4"/>
    <p:sldId id="44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8" d="100"/>
          <a:sy n="88" d="100"/>
        </p:scale>
        <p:origin x="82" y="8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01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E94CA-C601-E3DF-AADE-9DEB5B1F6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A43998-709B-8233-B48F-8303C4E08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807E1-36F8-9362-23F4-07A2BFE14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7058C-56CE-27E7-9416-614A8949BF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1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Converging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FAD73C09-0D9E-D0E9-6F86-091D205CDC11}"/>
              </a:ext>
            </a:extLst>
          </p:cNvPr>
          <p:cNvSpPr/>
          <p:nvPr/>
        </p:nvSpPr>
        <p:spPr>
          <a:xfrm>
            <a:off x="838360" y="1218858"/>
            <a:ext cx="6003110" cy="2705933"/>
          </a:xfrm>
          <a:custGeom>
            <a:avLst/>
            <a:gdLst>
              <a:gd name="connsiteX0" fmla="*/ 1606901 w 2556967"/>
              <a:gd name="connsiteY0" fmla="*/ 68 h 1152566"/>
              <a:gd name="connsiteX1" fmla="*/ 14336 w 2556967"/>
              <a:gd name="connsiteY1" fmla="*/ 68 h 1152566"/>
              <a:gd name="connsiteX2" fmla="*/ 3653 w 2556967"/>
              <a:gd name="connsiteY2" fmla="*/ 48508 h 1152566"/>
              <a:gd name="connsiteX3" fmla="*/ 66189 w 2556967"/>
              <a:gd name="connsiteY3" fmla="*/ 191856 h 1152566"/>
              <a:gd name="connsiteX4" fmla="*/ 66189 w 2556967"/>
              <a:gd name="connsiteY4" fmla="*/ 230500 h 1152566"/>
              <a:gd name="connsiteX5" fmla="*/ 3653 w 2556967"/>
              <a:gd name="connsiteY5" fmla="*/ 373848 h 1152566"/>
              <a:gd name="connsiteX6" fmla="*/ 14336 w 2556967"/>
              <a:gd name="connsiteY6" fmla="*/ 422288 h 1152566"/>
              <a:gd name="connsiteX7" fmla="*/ 1606901 w 2556967"/>
              <a:gd name="connsiteY7" fmla="*/ 422288 h 1152566"/>
              <a:gd name="connsiteX8" fmla="*/ 2556967 w 2556967"/>
              <a:gd name="connsiteY8" fmla="*/ 1152566 h 1152566"/>
              <a:gd name="connsiteX9" fmla="*/ 2556967 w 2556967"/>
              <a:gd name="connsiteY9" fmla="*/ 730279 h 1152566"/>
              <a:gd name="connsiteX10" fmla="*/ 1606901 w 2556967"/>
              <a:gd name="connsiteY10" fmla="*/ 0 h 115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1152566">
                <a:moveTo>
                  <a:pt x="1606901" y="68"/>
                </a:moveTo>
                <a:lnTo>
                  <a:pt x="14336" y="68"/>
                </a:lnTo>
                <a:cubicBezTo>
                  <a:pt x="2020" y="68"/>
                  <a:pt x="-4581" y="29731"/>
                  <a:pt x="3653" y="48508"/>
                </a:cubicBezTo>
                <a:lnTo>
                  <a:pt x="66189" y="191856"/>
                </a:lnTo>
                <a:cubicBezTo>
                  <a:pt x="71020" y="202878"/>
                  <a:pt x="71020" y="219478"/>
                  <a:pt x="66189" y="230500"/>
                </a:cubicBezTo>
                <a:lnTo>
                  <a:pt x="3653" y="373848"/>
                </a:lnTo>
                <a:cubicBezTo>
                  <a:pt x="-4513" y="392625"/>
                  <a:pt x="2020" y="422288"/>
                  <a:pt x="14336" y="422288"/>
                </a:cubicBezTo>
                <a:lnTo>
                  <a:pt x="1606901" y="422288"/>
                </a:lnTo>
                <a:lnTo>
                  <a:pt x="2556967" y="1152566"/>
                </a:lnTo>
                <a:lnTo>
                  <a:pt x="2556967" y="730279"/>
                </a:lnTo>
                <a:lnTo>
                  <a:pt x="1606901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12E1DF4-D51B-B672-0456-8C348464982F}"/>
              </a:ext>
            </a:extLst>
          </p:cNvPr>
          <p:cNvSpPr/>
          <p:nvPr/>
        </p:nvSpPr>
        <p:spPr>
          <a:xfrm>
            <a:off x="838360" y="2361706"/>
            <a:ext cx="6003110" cy="1562925"/>
          </a:xfrm>
          <a:custGeom>
            <a:avLst/>
            <a:gdLst>
              <a:gd name="connsiteX0" fmla="*/ 1606901 w 2556967"/>
              <a:gd name="connsiteY0" fmla="*/ 68 h 665713"/>
              <a:gd name="connsiteX1" fmla="*/ 14336 w 2556967"/>
              <a:gd name="connsiteY1" fmla="*/ 68 h 665713"/>
              <a:gd name="connsiteX2" fmla="*/ 3653 w 2556967"/>
              <a:gd name="connsiteY2" fmla="*/ 48508 h 665713"/>
              <a:gd name="connsiteX3" fmla="*/ 66189 w 2556967"/>
              <a:gd name="connsiteY3" fmla="*/ 191856 h 665713"/>
              <a:gd name="connsiteX4" fmla="*/ 66189 w 2556967"/>
              <a:gd name="connsiteY4" fmla="*/ 230500 h 665713"/>
              <a:gd name="connsiteX5" fmla="*/ 3653 w 2556967"/>
              <a:gd name="connsiteY5" fmla="*/ 373848 h 665713"/>
              <a:gd name="connsiteX6" fmla="*/ 14336 w 2556967"/>
              <a:gd name="connsiteY6" fmla="*/ 422288 h 665713"/>
              <a:gd name="connsiteX7" fmla="*/ 1606901 w 2556967"/>
              <a:gd name="connsiteY7" fmla="*/ 422288 h 665713"/>
              <a:gd name="connsiteX8" fmla="*/ 2556967 w 2556967"/>
              <a:gd name="connsiteY8" fmla="*/ 665714 h 665713"/>
              <a:gd name="connsiteX9" fmla="*/ 2556967 w 2556967"/>
              <a:gd name="connsiteY9" fmla="*/ 243426 h 665713"/>
              <a:gd name="connsiteX10" fmla="*/ 1606901 w 2556967"/>
              <a:gd name="connsiteY10" fmla="*/ 0 h 665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665713">
                <a:moveTo>
                  <a:pt x="1606901" y="68"/>
                </a:moveTo>
                <a:lnTo>
                  <a:pt x="14336" y="68"/>
                </a:lnTo>
                <a:cubicBezTo>
                  <a:pt x="2020" y="68"/>
                  <a:pt x="-4581" y="29731"/>
                  <a:pt x="3653" y="48508"/>
                </a:cubicBezTo>
                <a:lnTo>
                  <a:pt x="66189" y="191856"/>
                </a:lnTo>
                <a:cubicBezTo>
                  <a:pt x="71020" y="202878"/>
                  <a:pt x="71020" y="219478"/>
                  <a:pt x="66189" y="230500"/>
                </a:cubicBezTo>
                <a:lnTo>
                  <a:pt x="3653" y="373848"/>
                </a:lnTo>
                <a:cubicBezTo>
                  <a:pt x="-4513" y="392625"/>
                  <a:pt x="2020" y="422288"/>
                  <a:pt x="14336" y="422288"/>
                </a:cubicBezTo>
                <a:lnTo>
                  <a:pt x="1606901" y="422288"/>
                </a:lnTo>
                <a:lnTo>
                  <a:pt x="2556967" y="665714"/>
                </a:lnTo>
                <a:lnTo>
                  <a:pt x="2556967" y="243426"/>
                </a:lnTo>
                <a:lnTo>
                  <a:pt x="1606901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EE1F22A-BA28-F485-4A9A-B904D83D844C}"/>
              </a:ext>
            </a:extLst>
          </p:cNvPr>
          <p:cNvSpPr/>
          <p:nvPr/>
        </p:nvSpPr>
        <p:spPr>
          <a:xfrm>
            <a:off x="838360" y="2931290"/>
            <a:ext cx="6003110" cy="1564843"/>
          </a:xfrm>
          <a:custGeom>
            <a:avLst/>
            <a:gdLst>
              <a:gd name="connsiteX0" fmla="*/ 1606901 w 2556967"/>
              <a:gd name="connsiteY0" fmla="*/ 244310 h 666530"/>
              <a:gd name="connsiteX1" fmla="*/ 14336 w 2556967"/>
              <a:gd name="connsiteY1" fmla="*/ 244310 h 666530"/>
              <a:gd name="connsiteX2" fmla="*/ 3653 w 2556967"/>
              <a:gd name="connsiteY2" fmla="*/ 292751 h 666530"/>
              <a:gd name="connsiteX3" fmla="*/ 66189 w 2556967"/>
              <a:gd name="connsiteY3" fmla="*/ 436099 h 666530"/>
              <a:gd name="connsiteX4" fmla="*/ 66189 w 2556967"/>
              <a:gd name="connsiteY4" fmla="*/ 474742 h 666530"/>
              <a:gd name="connsiteX5" fmla="*/ 3653 w 2556967"/>
              <a:gd name="connsiteY5" fmla="*/ 618090 h 666530"/>
              <a:gd name="connsiteX6" fmla="*/ 14336 w 2556967"/>
              <a:gd name="connsiteY6" fmla="*/ 666530 h 666530"/>
              <a:gd name="connsiteX7" fmla="*/ 1606901 w 2556967"/>
              <a:gd name="connsiteY7" fmla="*/ 666530 h 666530"/>
              <a:gd name="connsiteX8" fmla="*/ 2556967 w 2556967"/>
              <a:gd name="connsiteY8" fmla="*/ 422288 h 666530"/>
              <a:gd name="connsiteX9" fmla="*/ 2556967 w 2556967"/>
              <a:gd name="connsiteY9" fmla="*/ 0 h 666530"/>
              <a:gd name="connsiteX10" fmla="*/ 1606901 w 2556967"/>
              <a:gd name="connsiteY10" fmla="*/ 244243 h 66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666530">
                <a:moveTo>
                  <a:pt x="1606901" y="244310"/>
                </a:moveTo>
                <a:lnTo>
                  <a:pt x="14336" y="244310"/>
                </a:lnTo>
                <a:cubicBezTo>
                  <a:pt x="2020" y="244310"/>
                  <a:pt x="-4581" y="273974"/>
                  <a:pt x="3653" y="292751"/>
                </a:cubicBezTo>
                <a:lnTo>
                  <a:pt x="66189" y="436099"/>
                </a:lnTo>
                <a:cubicBezTo>
                  <a:pt x="71020" y="447120"/>
                  <a:pt x="71020" y="463721"/>
                  <a:pt x="66189" y="474742"/>
                </a:cubicBezTo>
                <a:lnTo>
                  <a:pt x="3653" y="618090"/>
                </a:lnTo>
                <a:cubicBezTo>
                  <a:pt x="-4513" y="636867"/>
                  <a:pt x="2020" y="666530"/>
                  <a:pt x="14336" y="666530"/>
                </a:cubicBezTo>
                <a:lnTo>
                  <a:pt x="1606901" y="666530"/>
                </a:lnTo>
                <a:lnTo>
                  <a:pt x="2556967" y="422288"/>
                </a:lnTo>
                <a:lnTo>
                  <a:pt x="2556967" y="0"/>
                </a:lnTo>
                <a:lnTo>
                  <a:pt x="1606901" y="244243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23CE9592-0726-B139-B512-5E35688998BE}"/>
              </a:ext>
            </a:extLst>
          </p:cNvPr>
          <p:cNvSpPr/>
          <p:nvPr/>
        </p:nvSpPr>
        <p:spPr>
          <a:xfrm>
            <a:off x="838200" y="1812723"/>
            <a:ext cx="7724168" cy="3826418"/>
          </a:xfrm>
          <a:custGeom>
            <a:avLst/>
            <a:gdLst>
              <a:gd name="connsiteX0" fmla="*/ 3290036 w 3290035"/>
              <a:gd name="connsiteY0" fmla="*/ 688506 h 1629826"/>
              <a:gd name="connsiteX1" fmla="*/ 2951503 w 3290035"/>
              <a:gd name="connsiteY1" fmla="*/ 0 h 1629826"/>
              <a:gd name="connsiteX2" fmla="*/ 2951503 w 3290035"/>
              <a:gd name="connsiteY2" fmla="*/ 477328 h 1629826"/>
              <a:gd name="connsiteX3" fmla="*/ 2556967 w 3290035"/>
              <a:gd name="connsiteY3" fmla="*/ 477328 h 1629826"/>
              <a:gd name="connsiteX4" fmla="*/ 1606901 w 3290035"/>
              <a:gd name="connsiteY4" fmla="*/ 1207606 h 1629826"/>
              <a:gd name="connsiteX5" fmla="*/ 14336 w 3290035"/>
              <a:gd name="connsiteY5" fmla="*/ 1207606 h 1629826"/>
              <a:gd name="connsiteX6" fmla="*/ 3653 w 3290035"/>
              <a:gd name="connsiteY6" fmla="*/ 1256046 h 1629826"/>
              <a:gd name="connsiteX7" fmla="*/ 66189 w 3290035"/>
              <a:gd name="connsiteY7" fmla="*/ 1399395 h 1629826"/>
              <a:gd name="connsiteX8" fmla="*/ 66189 w 3290035"/>
              <a:gd name="connsiteY8" fmla="*/ 1438037 h 1629826"/>
              <a:gd name="connsiteX9" fmla="*/ 3653 w 3290035"/>
              <a:gd name="connsiteY9" fmla="*/ 1581386 h 1629826"/>
              <a:gd name="connsiteX10" fmla="*/ 14336 w 3290035"/>
              <a:gd name="connsiteY10" fmla="*/ 1629826 h 1629826"/>
              <a:gd name="connsiteX11" fmla="*/ 1606901 w 3290035"/>
              <a:gd name="connsiteY11" fmla="*/ 1629826 h 1629826"/>
              <a:gd name="connsiteX12" fmla="*/ 2556967 w 3290035"/>
              <a:gd name="connsiteY12" fmla="*/ 899547 h 1629826"/>
              <a:gd name="connsiteX13" fmla="*/ 2556967 w 3290035"/>
              <a:gd name="connsiteY13" fmla="*/ 899547 h 1629826"/>
              <a:gd name="connsiteX14" fmla="*/ 2951503 w 3290035"/>
              <a:gd name="connsiteY14" fmla="*/ 899547 h 1629826"/>
              <a:gd name="connsiteX15" fmla="*/ 2951503 w 3290035"/>
              <a:gd name="connsiteY15" fmla="*/ 1376875 h 1629826"/>
              <a:gd name="connsiteX16" fmla="*/ 3290036 w 3290035"/>
              <a:gd name="connsiteY16" fmla="*/ 688370 h 162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0035" h="1629826">
                <a:moveTo>
                  <a:pt x="3290036" y="688506"/>
                </a:moveTo>
                <a:lnTo>
                  <a:pt x="2951503" y="0"/>
                </a:lnTo>
                <a:lnTo>
                  <a:pt x="2951503" y="477328"/>
                </a:lnTo>
                <a:lnTo>
                  <a:pt x="2556967" y="477328"/>
                </a:lnTo>
                <a:cubicBezTo>
                  <a:pt x="2556967" y="477328"/>
                  <a:pt x="1606901" y="1207606"/>
                  <a:pt x="1606901" y="1207606"/>
                </a:cubicBezTo>
                <a:lnTo>
                  <a:pt x="14336" y="1207606"/>
                </a:lnTo>
                <a:cubicBezTo>
                  <a:pt x="2020" y="1207606"/>
                  <a:pt x="-4581" y="1237269"/>
                  <a:pt x="3653" y="1256046"/>
                </a:cubicBezTo>
                <a:lnTo>
                  <a:pt x="66189" y="1399395"/>
                </a:lnTo>
                <a:cubicBezTo>
                  <a:pt x="71020" y="1410416"/>
                  <a:pt x="71020" y="1427016"/>
                  <a:pt x="66189" y="1438037"/>
                </a:cubicBezTo>
                <a:lnTo>
                  <a:pt x="3653" y="1581386"/>
                </a:lnTo>
                <a:cubicBezTo>
                  <a:pt x="-4513" y="1600163"/>
                  <a:pt x="2020" y="1629826"/>
                  <a:pt x="14336" y="1629826"/>
                </a:cubicBezTo>
                <a:lnTo>
                  <a:pt x="1606901" y="1629826"/>
                </a:lnTo>
                <a:lnTo>
                  <a:pt x="2556967" y="899547"/>
                </a:lnTo>
                <a:lnTo>
                  <a:pt x="2556967" y="899547"/>
                </a:lnTo>
                <a:cubicBezTo>
                  <a:pt x="2556967" y="899547"/>
                  <a:pt x="2951503" y="899547"/>
                  <a:pt x="2951503" y="899547"/>
                </a:cubicBezTo>
                <a:lnTo>
                  <a:pt x="2951503" y="1376875"/>
                </a:lnTo>
                <a:lnTo>
                  <a:pt x="3290036" y="68837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B88073A-41A4-57B5-D1F1-B3655CC702A7}"/>
              </a:ext>
            </a:extLst>
          </p:cNvPr>
          <p:cNvSpPr txBox="1"/>
          <p:nvPr/>
        </p:nvSpPr>
        <p:spPr>
          <a:xfrm>
            <a:off x="1027096" y="495884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9724DC-8C6A-2D09-3903-F606E2C240BF}"/>
              </a:ext>
            </a:extLst>
          </p:cNvPr>
          <p:cNvSpPr txBox="1"/>
          <p:nvPr/>
        </p:nvSpPr>
        <p:spPr>
          <a:xfrm>
            <a:off x="1027096" y="381583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5F3EC9A-7DD0-8222-BA0B-8E9E9D3A1FCB}"/>
              </a:ext>
            </a:extLst>
          </p:cNvPr>
          <p:cNvSpPr txBox="1"/>
          <p:nvPr/>
        </p:nvSpPr>
        <p:spPr>
          <a:xfrm>
            <a:off x="1027096" y="267283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E11A6D-0795-CFB9-ECB1-4923349B052E}"/>
              </a:ext>
            </a:extLst>
          </p:cNvPr>
          <p:cNvSpPr txBox="1"/>
          <p:nvPr/>
        </p:nvSpPr>
        <p:spPr>
          <a:xfrm>
            <a:off x="1027096" y="152998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F6A427A-9DFD-01CE-3319-8279A1F55EBD}"/>
              </a:ext>
            </a:extLst>
          </p:cNvPr>
          <p:cNvGrpSpPr/>
          <p:nvPr/>
        </p:nvGrpSpPr>
        <p:grpSpPr>
          <a:xfrm>
            <a:off x="1513590" y="1278485"/>
            <a:ext cx="3042912" cy="872332"/>
            <a:chOff x="1513590" y="1248287"/>
            <a:chExt cx="3042912" cy="872332"/>
          </a:xfrm>
        </p:grpSpPr>
        <p:sp>
          <p:nvSpPr>
            <p:cNvPr id="12" name="TextBox 67">
              <a:extLst>
                <a:ext uri="{FF2B5EF4-FFF2-40B4-BE49-F238E27FC236}">
                  <a16:creationId xmlns:a16="http://schemas.microsoft.com/office/drawing/2014/main" id="{418AF520-C916-1E07-08D5-0E3F33D30A69}"/>
                </a:ext>
              </a:extLst>
            </p:cNvPr>
            <p:cNvSpPr txBox="1"/>
            <p:nvPr/>
          </p:nvSpPr>
          <p:spPr>
            <a:xfrm>
              <a:off x="1513590" y="1248287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id="{E18B783D-9EF4-872F-B05E-6A772F3FE1A7}"/>
                </a:ext>
              </a:extLst>
            </p:cNvPr>
            <p:cNvSpPr txBox="1"/>
            <p:nvPr/>
          </p:nvSpPr>
          <p:spPr>
            <a:xfrm>
              <a:off x="1513590" y="1658954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B1F394D-4A14-F0C0-94E0-5A09D5AE4948}"/>
              </a:ext>
            </a:extLst>
          </p:cNvPr>
          <p:cNvGrpSpPr/>
          <p:nvPr/>
        </p:nvGrpSpPr>
        <p:grpSpPr>
          <a:xfrm>
            <a:off x="1513590" y="2421333"/>
            <a:ext cx="3042912" cy="872332"/>
            <a:chOff x="1513590" y="2387412"/>
            <a:chExt cx="3042912" cy="872332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41DE760B-2A56-1A2C-CDB3-1B2049197F89}"/>
                </a:ext>
              </a:extLst>
            </p:cNvPr>
            <p:cNvSpPr txBox="1"/>
            <p:nvPr/>
          </p:nvSpPr>
          <p:spPr>
            <a:xfrm>
              <a:off x="1513590" y="2387412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E404F443-058B-866A-84F3-B1FEC0F831C3}"/>
                </a:ext>
              </a:extLst>
            </p:cNvPr>
            <p:cNvSpPr txBox="1"/>
            <p:nvPr/>
          </p:nvSpPr>
          <p:spPr>
            <a:xfrm>
              <a:off x="1513590" y="2798079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6A5125A-8EFA-151F-F2E7-DFB11824318D}"/>
              </a:ext>
            </a:extLst>
          </p:cNvPr>
          <p:cNvGrpSpPr/>
          <p:nvPr/>
        </p:nvGrpSpPr>
        <p:grpSpPr>
          <a:xfrm>
            <a:off x="1513590" y="3564335"/>
            <a:ext cx="3042912" cy="872332"/>
            <a:chOff x="1513590" y="3526538"/>
            <a:chExt cx="3042912" cy="872332"/>
          </a:xfrm>
        </p:grpSpPr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64C8C2AF-029F-6ACC-6AA9-6D3891679C34}"/>
                </a:ext>
              </a:extLst>
            </p:cNvPr>
            <p:cNvSpPr txBox="1"/>
            <p:nvPr/>
          </p:nvSpPr>
          <p:spPr>
            <a:xfrm>
              <a:off x="1513590" y="3526538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E6DBA147-A5BC-B6F9-3E55-5A45259516F6}"/>
                </a:ext>
              </a:extLst>
            </p:cNvPr>
            <p:cNvSpPr txBox="1"/>
            <p:nvPr/>
          </p:nvSpPr>
          <p:spPr>
            <a:xfrm>
              <a:off x="1513590" y="3937205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2B95ECA-0E1A-5992-855F-FFFBAA90D44A}"/>
              </a:ext>
            </a:extLst>
          </p:cNvPr>
          <p:cNvGrpSpPr/>
          <p:nvPr/>
        </p:nvGrpSpPr>
        <p:grpSpPr>
          <a:xfrm>
            <a:off x="1513590" y="4707343"/>
            <a:ext cx="3042912" cy="872332"/>
            <a:chOff x="1513590" y="4665663"/>
            <a:chExt cx="3042912" cy="872332"/>
          </a:xfrm>
        </p:grpSpPr>
        <p:sp>
          <p:nvSpPr>
            <p:cNvPr id="21" name="TextBox 67">
              <a:extLst>
                <a:ext uri="{FF2B5EF4-FFF2-40B4-BE49-F238E27FC236}">
                  <a16:creationId xmlns:a16="http://schemas.microsoft.com/office/drawing/2014/main" id="{8A926EAE-9940-2A5C-F0F5-5955F2EDACB4}"/>
                </a:ext>
              </a:extLst>
            </p:cNvPr>
            <p:cNvSpPr txBox="1"/>
            <p:nvPr/>
          </p:nvSpPr>
          <p:spPr>
            <a:xfrm>
              <a:off x="1513590" y="4665663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68">
              <a:extLst>
                <a:ext uri="{FF2B5EF4-FFF2-40B4-BE49-F238E27FC236}">
                  <a16:creationId xmlns:a16="http://schemas.microsoft.com/office/drawing/2014/main" id="{61AAEFC0-877C-BB69-5F95-A1098F0735E0}"/>
                </a:ext>
              </a:extLst>
            </p:cNvPr>
            <p:cNvSpPr txBox="1"/>
            <p:nvPr/>
          </p:nvSpPr>
          <p:spPr>
            <a:xfrm>
              <a:off x="1513590" y="5076330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57CCDA-EE13-834B-CF2C-842393055DC4}"/>
              </a:ext>
            </a:extLst>
          </p:cNvPr>
          <p:cNvGrpSpPr/>
          <p:nvPr/>
        </p:nvGrpSpPr>
        <p:grpSpPr>
          <a:xfrm>
            <a:off x="8732697" y="2602746"/>
            <a:ext cx="3002103" cy="1659485"/>
            <a:chOff x="8732697" y="2602746"/>
            <a:chExt cx="3002103" cy="1659485"/>
          </a:xfrm>
        </p:grpSpPr>
        <p:pic>
          <p:nvPicPr>
            <p:cNvPr id="35" name="Graphic 31" descr="Trophy">
              <a:extLst>
                <a:ext uri="{FF2B5EF4-FFF2-40B4-BE49-F238E27FC236}">
                  <a16:creationId xmlns:a16="http://schemas.microsoft.com/office/drawing/2014/main" id="{7B60EA70-1B8A-39C8-F29D-5D881EBAE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32697" y="2994944"/>
              <a:ext cx="868112" cy="868112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6705BEF-7A5B-3887-7A67-FF5239AB15A9}"/>
                </a:ext>
              </a:extLst>
            </p:cNvPr>
            <p:cNvGrpSpPr/>
            <p:nvPr/>
          </p:nvGrpSpPr>
          <p:grpSpPr>
            <a:xfrm>
              <a:off x="9771137" y="2602746"/>
              <a:ext cx="1963663" cy="1659485"/>
              <a:chOff x="8921977" y="2947244"/>
              <a:chExt cx="2926080" cy="1659485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403F697-94CA-4AC8-7E30-E714DFFAD7A5}"/>
                  </a:ext>
                </a:extLst>
              </p:cNvPr>
              <p:cNvSpPr txBox="1"/>
              <p:nvPr/>
            </p:nvSpPr>
            <p:spPr>
              <a:xfrm>
                <a:off x="8921977" y="2947244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AC5B5AC-209F-1B61-D38D-3FE3E6EA054D}"/>
                  </a:ext>
                </a:extLst>
              </p:cNvPr>
              <p:cNvSpPr txBox="1"/>
              <p:nvPr/>
            </p:nvSpPr>
            <p:spPr>
              <a:xfrm>
                <a:off x="8921977" y="3406400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931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021DC-A371-45AC-14A4-AA344218C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7EF8-026F-6B1E-12D1-C41D58AE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Converging Arrow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388C13C-B42C-79FC-04DF-535E8D8D46BB}"/>
              </a:ext>
            </a:extLst>
          </p:cNvPr>
          <p:cNvSpPr/>
          <p:nvPr/>
        </p:nvSpPr>
        <p:spPr>
          <a:xfrm>
            <a:off x="838360" y="1218858"/>
            <a:ext cx="6003110" cy="2705933"/>
          </a:xfrm>
          <a:custGeom>
            <a:avLst/>
            <a:gdLst>
              <a:gd name="connsiteX0" fmla="*/ 1606901 w 2556967"/>
              <a:gd name="connsiteY0" fmla="*/ 68 h 1152566"/>
              <a:gd name="connsiteX1" fmla="*/ 14336 w 2556967"/>
              <a:gd name="connsiteY1" fmla="*/ 68 h 1152566"/>
              <a:gd name="connsiteX2" fmla="*/ 3653 w 2556967"/>
              <a:gd name="connsiteY2" fmla="*/ 48508 h 1152566"/>
              <a:gd name="connsiteX3" fmla="*/ 66189 w 2556967"/>
              <a:gd name="connsiteY3" fmla="*/ 191856 h 1152566"/>
              <a:gd name="connsiteX4" fmla="*/ 66189 w 2556967"/>
              <a:gd name="connsiteY4" fmla="*/ 230500 h 1152566"/>
              <a:gd name="connsiteX5" fmla="*/ 3653 w 2556967"/>
              <a:gd name="connsiteY5" fmla="*/ 373848 h 1152566"/>
              <a:gd name="connsiteX6" fmla="*/ 14336 w 2556967"/>
              <a:gd name="connsiteY6" fmla="*/ 422288 h 1152566"/>
              <a:gd name="connsiteX7" fmla="*/ 1606901 w 2556967"/>
              <a:gd name="connsiteY7" fmla="*/ 422288 h 1152566"/>
              <a:gd name="connsiteX8" fmla="*/ 2556967 w 2556967"/>
              <a:gd name="connsiteY8" fmla="*/ 1152566 h 1152566"/>
              <a:gd name="connsiteX9" fmla="*/ 2556967 w 2556967"/>
              <a:gd name="connsiteY9" fmla="*/ 730279 h 1152566"/>
              <a:gd name="connsiteX10" fmla="*/ 1606901 w 2556967"/>
              <a:gd name="connsiteY10" fmla="*/ 0 h 1152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1152566">
                <a:moveTo>
                  <a:pt x="1606901" y="68"/>
                </a:moveTo>
                <a:lnTo>
                  <a:pt x="14336" y="68"/>
                </a:lnTo>
                <a:cubicBezTo>
                  <a:pt x="2020" y="68"/>
                  <a:pt x="-4581" y="29731"/>
                  <a:pt x="3653" y="48508"/>
                </a:cubicBezTo>
                <a:lnTo>
                  <a:pt x="66189" y="191856"/>
                </a:lnTo>
                <a:cubicBezTo>
                  <a:pt x="71020" y="202878"/>
                  <a:pt x="71020" y="219478"/>
                  <a:pt x="66189" y="230500"/>
                </a:cubicBezTo>
                <a:lnTo>
                  <a:pt x="3653" y="373848"/>
                </a:lnTo>
                <a:cubicBezTo>
                  <a:pt x="-4513" y="392625"/>
                  <a:pt x="2020" y="422288"/>
                  <a:pt x="14336" y="422288"/>
                </a:cubicBezTo>
                <a:lnTo>
                  <a:pt x="1606901" y="422288"/>
                </a:lnTo>
                <a:lnTo>
                  <a:pt x="2556967" y="1152566"/>
                </a:lnTo>
                <a:lnTo>
                  <a:pt x="2556967" y="730279"/>
                </a:lnTo>
                <a:lnTo>
                  <a:pt x="1606901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269CFF1-A5C7-846C-83C2-DC1CA091BEFC}"/>
              </a:ext>
            </a:extLst>
          </p:cNvPr>
          <p:cNvSpPr/>
          <p:nvPr/>
        </p:nvSpPr>
        <p:spPr>
          <a:xfrm>
            <a:off x="838360" y="2361706"/>
            <a:ext cx="6003110" cy="1562925"/>
          </a:xfrm>
          <a:custGeom>
            <a:avLst/>
            <a:gdLst>
              <a:gd name="connsiteX0" fmla="*/ 1606901 w 2556967"/>
              <a:gd name="connsiteY0" fmla="*/ 68 h 665713"/>
              <a:gd name="connsiteX1" fmla="*/ 14336 w 2556967"/>
              <a:gd name="connsiteY1" fmla="*/ 68 h 665713"/>
              <a:gd name="connsiteX2" fmla="*/ 3653 w 2556967"/>
              <a:gd name="connsiteY2" fmla="*/ 48508 h 665713"/>
              <a:gd name="connsiteX3" fmla="*/ 66189 w 2556967"/>
              <a:gd name="connsiteY3" fmla="*/ 191856 h 665713"/>
              <a:gd name="connsiteX4" fmla="*/ 66189 w 2556967"/>
              <a:gd name="connsiteY4" fmla="*/ 230500 h 665713"/>
              <a:gd name="connsiteX5" fmla="*/ 3653 w 2556967"/>
              <a:gd name="connsiteY5" fmla="*/ 373848 h 665713"/>
              <a:gd name="connsiteX6" fmla="*/ 14336 w 2556967"/>
              <a:gd name="connsiteY6" fmla="*/ 422288 h 665713"/>
              <a:gd name="connsiteX7" fmla="*/ 1606901 w 2556967"/>
              <a:gd name="connsiteY7" fmla="*/ 422288 h 665713"/>
              <a:gd name="connsiteX8" fmla="*/ 2556967 w 2556967"/>
              <a:gd name="connsiteY8" fmla="*/ 665714 h 665713"/>
              <a:gd name="connsiteX9" fmla="*/ 2556967 w 2556967"/>
              <a:gd name="connsiteY9" fmla="*/ 243426 h 665713"/>
              <a:gd name="connsiteX10" fmla="*/ 1606901 w 2556967"/>
              <a:gd name="connsiteY10" fmla="*/ 0 h 665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665713">
                <a:moveTo>
                  <a:pt x="1606901" y="68"/>
                </a:moveTo>
                <a:lnTo>
                  <a:pt x="14336" y="68"/>
                </a:lnTo>
                <a:cubicBezTo>
                  <a:pt x="2020" y="68"/>
                  <a:pt x="-4581" y="29731"/>
                  <a:pt x="3653" y="48508"/>
                </a:cubicBezTo>
                <a:lnTo>
                  <a:pt x="66189" y="191856"/>
                </a:lnTo>
                <a:cubicBezTo>
                  <a:pt x="71020" y="202878"/>
                  <a:pt x="71020" y="219478"/>
                  <a:pt x="66189" y="230500"/>
                </a:cubicBezTo>
                <a:lnTo>
                  <a:pt x="3653" y="373848"/>
                </a:lnTo>
                <a:cubicBezTo>
                  <a:pt x="-4513" y="392625"/>
                  <a:pt x="2020" y="422288"/>
                  <a:pt x="14336" y="422288"/>
                </a:cubicBezTo>
                <a:lnTo>
                  <a:pt x="1606901" y="422288"/>
                </a:lnTo>
                <a:lnTo>
                  <a:pt x="2556967" y="665714"/>
                </a:lnTo>
                <a:lnTo>
                  <a:pt x="2556967" y="243426"/>
                </a:lnTo>
                <a:lnTo>
                  <a:pt x="1606901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A7EE8C0C-E02A-E365-B6B8-E37C5DCE5F33}"/>
              </a:ext>
            </a:extLst>
          </p:cNvPr>
          <p:cNvSpPr/>
          <p:nvPr/>
        </p:nvSpPr>
        <p:spPr>
          <a:xfrm>
            <a:off x="838360" y="2931290"/>
            <a:ext cx="6003110" cy="1564843"/>
          </a:xfrm>
          <a:custGeom>
            <a:avLst/>
            <a:gdLst>
              <a:gd name="connsiteX0" fmla="*/ 1606901 w 2556967"/>
              <a:gd name="connsiteY0" fmla="*/ 244310 h 666530"/>
              <a:gd name="connsiteX1" fmla="*/ 14336 w 2556967"/>
              <a:gd name="connsiteY1" fmla="*/ 244310 h 666530"/>
              <a:gd name="connsiteX2" fmla="*/ 3653 w 2556967"/>
              <a:gd name="connsiteY2" fmla="*/ 292751 h 666530"/>
              <a:gd name="connsiteX3" fmla="*/ 66189 w 2556967"/>
              <a:gd name="connsiteY3" fmla="*/ 436099 h 666530"/>
              <a:gd name="connsiteX4" fmla="*/ 66189 w 2556967"/>
              <a:gd name="connsiteY4" fmla="*/ 474742 h 666530"/>
              <a:gd name="connsiteX5" fmla="*/ 3653 w 2556967"/>
              <a:gd name="connsiteY5" fmla="*/ 618090 h 666530"/>
              <a:gd name="connsiteX6" fmla="*/ 14336 w 2556967"/>
              <a:gd name="connsiteY6" fmla="*/ 666530 h 666530"/>
              <a:gd name="connsiteX7" fmla="*/ 1606901 w 2556967"/>
              <a:gd name="connsiteY7" fmla="*/ 666530 h 666530"/>
              <a:gd name="connsiteX8" fmla="*/ 2556967 w 2556967"/>
              <a:gd name="connsiteY8" fmla="*/ 422288 h 666530"/>
              <a:gd name="connsiteX9" fmla="*/ 2556967 w 2556967"/>
              <a:gd name="connsiteY9" fmla="*/ 0 h 666530"/>
              <a:gd name="connsiteX10" fmla="*/ 1606901 w 2556967"/>
              <a:gd name="connsiteY10" fmla="*/ 244243 h 66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7" h="666530">
                <a:moveTo>
                  <a:pt x="1606901" y="244310"/>
                </a:moveTo>
                <a:lnTo>
                  <a:pt x="14336" y="244310"/>
                </a:lnTo>
                <a:cubicBezTo>
                  <a:pt x="2020" y="244310"/>
                  <a:pt x="-4581" y="273974"/>
                  <a:pt x="3653" y="292751"/>
                </a:cubicBezTo>
                <a:lnTo>
                  <a:pt x="66189" y="436099"/>
                </a:lnTo>
                <a:cubicBezTo>
                  <a:pt x="71020" y="447120"/>
                  <a:pt x="71020" y="463721"/>
                  <a:pt x="66189" y="474742"/>
                </a:cubicBezTo>
                <a:lnTo>
                  <a:pt x="3653" y="618090"/>
                </a:lnTo>
                <a:cubicBezTo>
                  <a:pt x="-4513" y="636867"/>
                  <a:pt x="2020" y="666530"/>
                  <a:pt x="14336" y="666530"/>
                </a:cubicBezTo>
                <a:lnTo>
                  <a:pt x="1606901" y="666530"/>
                </a:lnTo>
                <a:lnTo>
                  <a:pt x="2556967" y="422288"/>
                </a:lnTo>
                <a:lnTo>
                  <a:pt x="2556967" y="0"/>
                </a:lnTo>
                <a:lnTo>
                  <a:pt x="1606901" y="244243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BA9F822-CABC-D15E-E1F8-7FF0725BFF72}"/>
              </a:ext>
            </a:extLst>
          </p:cNvPr>
          <p:cNvSpPr/>
          <p:nvPr/>
        </p:nvSpPr>
        <p:spPr>
          <a:xfrm>
            <a:off x="838200" y="1812723"/>
            <a:ext cx="7724168" cy="3826418"/>
          </a:xfrm>
          <a:custGeom>
            <a:avLst/>
            <a:gdLst>
              <a:gd name="connsiteX0" fmla="*/ 3290036 w 3290035"/>
              <a:gd name="connsiteY0" fmla="*/ 688506 h 1629826"/>
              <a:gd name="connsiteX1" fmla="*/ 2951503 w 3290035"/>
              <a:gd name="connsiteY1" fmla="*/ 0 h 1629826"/>
              <a:gd name="connsiteX2" fmla="*/ 2951503 w 3290035"/>
              <a:gd name="connsiteY2" fmla="*/ 477328 h 1629826"/>
              <a:gd name="connsiteX3" fmla="*/ 2556967 w 3290035"/>
              <a:gd name="connsiteY3" fmla="*/ 477328 h 1629826"/>
              <a:gd name="connsiteX4" fmla="*/ 1606901 w 3290035"/>
              <a:gd name="connsiteY4" fmla="*/ 1207606 h 1629826"/>
              <a:gd name="connsiteX5" fmla="*/ 14336 w 3290035"/>
              <a:gd name="connsiteY5" fmla="*/ 1207606 h 1629826"/>
              <a:gd name="connsiteX6" fmla="*/ 3653 w 3290035"/>
              <a:gd name="connsiteY6" fmla="*/ 1256046 h 1629826"/>
              <a:gd name="connsiteX7" fmla="*/ 66189 w 3290035"/>
              <a:gd name="connsiteY7" fmla="*/ 1399395 h 1629826"/>
              <a:gd name="connsiteX8" fmla="*/ 66189 w 3290035"/>
              <a:gd name="connsiteY8" fmla="*/ 1438037 h 1629826"/>
              <a:gd name="connsiteX9" fmla="*/ 3653 w 3290035"/>
              <a:gd name="connsiteY9" fmla="*/ 1581386 h 1629826"/>
              <a:gd name="connsiteX10" fmla="*/ 14336 w 3290035"/>
              <a:gd name="connsiteY10" fmla="*/ 1629826 h 1629826"/>
              <a:gd name="connsiteX11" fmla="*/ 1606901 w 3290035"/>
              <a:gd name="connsiteY11" fmla="*/ 1629826 h 1629826"/>
              <a:gd name="connsiteX12" fmla="*/ 2556967 w 3290035"/>
              <a:gd name="connsiteY12" fmla="*/ 899547 h 1629826"/>
              <a:gd name="connsiteX13" fmla="*/ 2556967 w 3290035"/>
              <a:gd name="connsiteY13" fmla="*/ 899547 h 1629826"/>
              <a:gd name="connsiteX14" fmla="*/ 2951503 w 3290035"/>
              <a:gd name="connsiteY14" fmla="*/ 899547 h 1629826"/>
              <a:gd name="connsiteX15" fmla="*/ 2951503 w 3290035"/>
              <a:gd name="connsiteY15" fmla="*/ 1376875 h 1629826"/>
              <a:gd name="connsiteX16" fmla="*/ 3290036 w 3290035"/>
              <a:gd name="connsiteY16" fmla="*/ 688370 h 162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0035" h="1629826">
                <a:moveTo>
                  <a:pt x="3290036" y="688506"/>
                </a:moveTo>
                <a:lnTo>
                  <a:pt x="2951503" y="0"/>
                </a:lnTo>
                <a:lnTo>
                  <a:pt x="2951503" y="477328"/>
                </a:lnTo>
                <a:lnTo>
                  <a:pt x="2556967" y="477328"/>
                </a:lnTo>
                <a:cubicBezTo>
                  <a:pt x="2556967" y="477328"/>
                  <a:pt x="1606901" y="1207606"/>
                  <a:pt x="1606901" y="1207606"/>
                </a:cubicBezTo>
                <a:lnTo>
                  <a:pt x="14336" y="1207606"/>
                </a:lnTo>
                <a:cubicBezTo>
                  <a:pt x="2020" y="1207606"/>
                  <a:pt x="-4581" y="1237269"/>
                  <a:pt x="3653" y="1256046"/>
                </a:cubicBezTo>
                <a:lnTo>
                  <a:pt x="66189" y="1399395"/>
                </a:lnTo>
                <a:cubicBezTo>
                  <a:pt x="71020" y="1410416"/>
                  <a:pt x="71020" y="1427016"/>
                  <a:pt x="66189" y="1438037"/>
                </a:cubicBezTo>
                <a:lnTo>
                  <a:pt x="3653" y="1581386"/>
                </a:lnTo>
                <a:cubicBezTo>
                  <a:pt x="-4513" y="1600163"/>
                  <a:pt x="2020" y="1629826"/>
                  <a:pt x="14336" y="1629826"/>
                </a:cubicBezTo>
                <a:lnTo>
                  <a:pt x="1606901" y="1629826"/>
                </a:lnTo>
                <a:lnTo>
                  <a:pt x="2556967" y="899547"/>
                </a:lnTo>
                <a:lnTo>
                  <a:pt x="2556967" y="899547"/>
                </a:lnTo>
                <a:cubicBezTo>
                  <a:pt x="2556967" y="899547"/>
                  <a:pt x="2951503" y="899547"/>
                  <a:pt x="2951503" y="899547"/>
                </a:cubicBezTo>
                <a:lnTo>
                  <a:pt x="2951503" y="1376875"/>
                </a:lnTo>
                <a:lnTo>
                  <a:pt x="3290036" y="688370"/>
                </a:lnTo>
                <a:close/>
              </a:path>
            </a:pathLst>
          </a:custGeom>
          <a:solidFill>
            <a:srgbClr val="94165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2B65ACA-4F50-4640-D65C-FF26113302DE}"/>
              </a:ext>
            </a:extLst>
          </p:cNvPr>
          <p:cNvSpPr txBox="1"/>
          <p:nvPr/>
        </p:nvSpPr>
        <p:spPr>
          <a:xfrm>
            <a:off x="1027096" y="495884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1F372F5-510F-F1DA-EAE7-B8C1052D7DAD}"/>
              </a:ext>
            </a:extLst>
          </p:cNvPr>
          <p:cNvSpPr txBox="1"/>
          <p:nvPr/>
        </p:nvSpPr>
        <p:spPr>
          <a:xfrm>
            <a:off x="1027096" y="381583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16F9DB-3453-F552-4FF1-D1F10AAB9ECC}"/>
              </a:ext>
            </a:extLst>
          </p:cNvPr>
          <p:cNvSpPr txBox="1"/>
          <p:nvPr/>
        </p:nvSpPr>
        <p:spPr>
          <a:xfrm>
            <a:off x="1027096" y="267283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1A744FC-8E6E-F9E4-FD5D-8D3BD8FD02EC}"/>
              </a:ext>
            </a:extLst>
          </p:cNvPr>
          <p:cNvSpPr txBox="1"/>
          <p:nvPr/>
        </p:nvSpPr>
        <p:spPr>
          <a:xfrm>
            <a:off x="1027096" y="152998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1E784E2-DA8E-C49D-2CC4-9BF50E03E693}"/>
              </a:ext>
            </a:extLst>
          </p:cNvPr>
          <p:cNvGrpSpPr/>
          <p:nvPr/>
        </p:nvGrpSpPr>
        <p:grpSpPr>
          <a:xfrm>
            <a:off x="1513590" y="1278485"/>
            <a:ext cx="3042912" cy="872332"/>
            <a:chOff x="1513590" y="1248287"/>
            <a:chExt cx="3042912" cy="872332"/>
          </a:xfrm>
        </p:grpSpPr>
        <p:sp>
          <p:nvSpPr>
            <p:cNvPr id="12" name="TextBox 67">
              <a:extLst>
                <a:ext uri="{FF2B5EF4-FFF2-40B4-BE49-F238E27FC236}">
                  <a16:creationId xmlns:a16="http://schemas.microsoft.com/office/drawing/2014/main" id="{FD916465-2268-87A1-806D-39A3F24091EE}"/>
                </a:ext>
              </a:extLst>
            </p:cNvPr>
            <p:cNvSpPr txBox="1"/>
            <p:nvPr/>
          </p:nvSpPr>
          <p:spPr>
            <a:xfrm>
              <a:off x="1513590" y="1248287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id="{D348CB05-772A-E776-A48E-5E09186C353C}"/>
                </a:ext>
              </a:extLst>
            </p:cNvPr>
            <p:cNvSpPr txBox="1"/>
            <p:nvPr/>
          </p:nvSpPr>
          <p:spPr>
            <a:xfrm>
              <a:off x="1513590" y="1658954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FF404B-FA02-26F2-B041-38CAEC49CE1E}"/>
              </a:ext>
            </a:extLst>
          </p:cNvPr>
          <p:cNvGrpSpPr/>
          <p:nvPr/>
        </p:nvGrpSpPr>
        <p:grpSpPr>
          <a:xfrm>
            <a:off x="1513590" y="2421333"/>
            <a:ext cx="3042912" cy="872332"/>
            <a:chOff x="1513590" y="2387412"/>
            <a:chExt cx="3042912" cy="872332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8FEDC60A-7447-C126-C1C6-387C67CFFABA}"/>
                </a:ext>
              </a:extLst>
            </p:cNvPr>
            <p:cNvSpPr txBox="1"/>
            <p:nvPr/>
          </p:nvSpPr>
          <p:spPr>
            <a:xfrm>
              <a:off x="1513590" y="2387412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71B29F69-798D-6954-7893-1BB0D5AD282D}"/>
                </a:ext>
              </a:extLst>
            </p:cNvPr>
            <p:cNvSpPr txBox="1"/>
            <p:nvPr/>
          </p:nvSpPr>
          <p:spPr>
            <a:xfrm>
              <a:off x="1513590" y="2798079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6DA15D-3598-B3FB-88EC-1D6507435C65}"/>
              </a:ext>
            </a:extLst>
          </p:cNvPr>
          <p:cNvGrpSpPr/>
          <p:nvPr/>
        </p:nvGrpSpPr>
        <p:grpSpPr>
          <a:xfrm>
            <a:off x="1513590" y="3564335"/>
            <a:ext cx="3042912" cy="872332"/>
            <a:chOff x="1513590" y="3526538"/>
            <a:chExt cx="3042912" cy="872332"/>
          </a:xfrm>
        </p:grpSpPr>
        <p:sp>
          <p:nvSpPr>
            <p:cNvPr id="18" name="TextBox 67">
              <a:extLst>
                <a:ext uri="{FF2B5EF4-FFF2-40B4-BE49-F238E27FC236}">
                  <a16:creationId xmlns:a16="http://schemas.microsoft.com/office/drawing/2014/main" id="{D201E7EA-41F4-EB9B-21A7-DC475567784E}"/>
                </a:ext>
              </a:extLst>
            </p:cNvPr>
            <p:cNvSpPr txBox="1"/>
            <p:nvPr/>
          </p:nvSpPr>
          <p:spPr>
            <a:xfrm>
              <a:off x="1513590" y="3526538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68">
              <a:extLst>
                <a:ext uri="{FF2B5EF4-FFF2-40B4-BE49-F238E27FC236}">
                  <a16:creationId xmlns:a16="http://schemas.microsoft.com/office/drawing/2014/main" id="{8FCDE8A0-EC55-2B26-BAE5-2D8EA0EB186E}"/>
                </a:ext>
              </a:extLst>
            </p:cNvPr>
            <p:cNvSpPr txBox="1"/>
            <p:nvPr/>
          </p:nvSpPr>
          <p:spPr>
            <a:xfrm>
              <a:off x="1513590" y="3937205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5C7403-8CC9-FBC9-6EE2-E6E85E12B1B0}"/>
              </a:ext>
            </a:extLst>
          </p:cNvPr>
          <p:cNvGrpSpPr/>
          <p:nvPr/>
        </p:nvGrpSpPr>
        <p:grpSpPr>
          <a:xfrm>
            <a:off x="1513590" y="4707343"/>
            <a:ext cx="3042912" cy="872332"/>
            <a:chOff x="1513590" y="4665663"/>
            <a:chExt cx="3042912" cy="872332"/>
          </a:xfrm>
        </p:grpSpPr>
        <p:sp>
          <p:nvSpPr>
            <p:cNvPr id="21" name="TextBox 67">
              <a:extLst>
                <a:ext uri="{FF2B5EF4-FFF2-40B4-BE49-F238E27FC236}">
                  <a16:creationId xmlns:a16="http://schemas.microsoft.com/office/drawing/2014/main" id="{81550081-9EFE-1EFC-8612-B610FE87BC4D}"/>
                </a:ext>
              </a:extLst>
            </p:cNvPr>
            <p:cNvSpPr txBox="1"/>
            <p:nvPr/>
          </p:nvSpPr>
          <p:spPr>
            <a:xfrm>
              <a:off x="1513590" y="4665663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68">
              <a:extLst>
                <a:ext uri="{FF2B5EF4-FFF2-40B4-BE49-F238E27FC236}">
                  <a16:creationId xmlns:a16="http://schemas.microsoft.com/office/drawing/2014/main" id="{D2900EB1-8A1D-BBE0-F615-704E86B257BC}"/>
                </a:ext>
              </a:extLst>
            </p:cNvPr>
            <p:cNvSpPr txBox="1"/>
            <p:nvPr/>
          </p:nvSpPr>
          <p:spPr>
            <a:xfrm>
              <a:off x="1513590" y="5076330"/>
              <a:ext cx="3042912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35" name="Graphic 31" descr="Trophy">
            <a:extLst>
              <a:ext uri="{FF2B5EF4-FFF2-40B4-BE49-F238E27FC236}">
                <a16:creationId xmlns:a16="http://schemas.microsoft.com/office/drawing/2014/main" id="{EAF552B0-66CD-39D1-CC38-9F2E9658D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697" y="2994944"/>
            <a:ext cx="868112" cy="868112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7E68A9A-DF4C-1374-AD08-09A6DF7BE316}"/>
              </a:ext>
            </a:extLst>
          </p:cNvPr>
          <p:cNvGrpSpPr/>
          <p:nvPr/>
        </p:nvGrpSpPr>
        <p:grpSpPr>
          <a:xfrm>
            <a:off x="9771137" y="2602746"/>
            <a:ext cx="1963663" cy="1659485"/>
            <a:chOff x="8921977" y="2947244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553A85D-FDDF-9F44-9740-987CA87C76A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5AC653-B793-EF10-77EF-AF22F0B7229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4226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9548</TotalTime>
  <Words>338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Converging Arrow Process – Slide Template</vt:lpstr>
      <vt:lpstr>4-Step Converging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Converging Arrow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2025-10-20T16:54:55Z</dcterms:modified>
  <cp:category>Charts &amp; Diagrams</cp:category>
</cp:coreProperties>
</file>