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05" r:id="rId2"/>
  </p:sldMasterIdLst>
  <p:notesMasterIdLst>
    <p:notesMasterId r:id="rId16"/>
  </p:notesMasterIdLst>
  <p:sldIdLst>
    <p:sldId id="363" r:id="rId3"/>
    <p:sldId id="364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0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38" autoAdjust="0"/>
    <p:restoredTop sz="96292" autoAdjust="0"/>
  </p:normalViewPr>
  <p:slideViewPr>
    <p:cSldViewPr snapToGrid="0" showGuides="1">
      <p:cViewPr varScale="1">
        <p:scale>
          <a:sx n="83" d="100"/>
          <a:sy n="83" d="100"/>
        </p:scale>
        <p:origin x="103" y="9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70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7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42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6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74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41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67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73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38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93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62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03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CA73F-9EC6-A069-B793-80DB9642D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688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578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8C4339-0A90-E458-6A4F-363F327B2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0ACAD-D4F5-58CD-1073-ABC455878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3062F-15BF-BBC0-E837-4A4BB930E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4F99920-EDCC-4528-BC35-DE9908DA8854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F8D57-25DF-43B1-E70A-351B51066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15392-35DA-0EE5-D3A1-4F63B6B15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CCAC9E2-E717-474C-B09D-E2E52F902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668006-72A9-CD4E-2D15-E2B4983D0A33}"/>
              </a:ext>
            </a:extLst>
          </p:cNvPr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Calibri" panose="020F0502020204030204" pitchFamily="34" charset="0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Calibri" panose="020F050202020403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010145-B597-D463-EB83-F501A95B7F63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635307A-8EB0-4BA1-795F-7AF48F01956F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8C24FD-46C1-FAA5-0C20-B6582F0453A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Calibri" panose="020F050202020403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6689E3-B586-CDDA-EE65-D0BCC396807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Calibri" panose="020F050202020403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F56555C-476E-45D5-7471-E8AB07B09FB4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DAB3A30E-ADD5-98EC-1BC1-BAB2AAE378D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E920BBD9-9417-7AC2-0670-7FC4598290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33F377E-5D59-2962-1385-39152E8960FD}"/>
              </a:ext>
            </a:extLst>
          </p:cNvPr>
          <p:cNvSpPr txBox="1"/>
          <p:nvPr userDrawn="1"/>
        </p:nvSpPr>
        <p:spPr>
          <a:xfrm rot="16200000">
            <a:off x="11406868" y="5886393"/>
            <a:ext cx="1188018" cy="230832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</p:spTree>
    <p:extLst>
      <p:ext uri="{BB962C8B-B14F-4D97-AF65-F5344CB8AC3E}">
        <p14:creationId xmlns:p14="http://schemas.microsoft.com/office/powerpoint/2010/main" val="183358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8800" b="1" kern="1200">
          <a:solidFill>
            <a:schemeClr val="tx1">
              <a:lumMod val="85000"/>
              <a:lumOff val="15000"/>
            </a:schemeClr>
          </a:solidFill>
          <a:latin typeface="Birthstone" pitchFamily="2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DA0EBA-63C8-D68B-75FE-A2721E1A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2026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C0CD11F-8079-848C-5F87-4BF2B5815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295572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21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64434-C218-6DCA-578A-53E6535ED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D418F20-CCA5-32BA-E755-23152C8AF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February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E482445-134B-2600-E27D-D694C4AF3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672677"/>
              </p:ext>
            </p:extLst>
          </p:nvPr>
        </p:nvGraphicFramePr>
        <p:xfrm>
          <a:off x="838199" y="1860331"/>
          <a:ext cx="10515596" cy="4719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63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98337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12700" cmpd="sng">
                      <a:noFill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98337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12700" cmpd="sng">
                      <a:noFill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98337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12700" cmpd="sng">
                      <a:noFill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98337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12700" cmpd="sng">
                      <a:noFill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55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9C538-CDD1-4EAE-E167-AD31749D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02C791-811B-1F84-A321-DCF829830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C3E977-7F62-33C6-6B23-DA8734411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19455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035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3DC68-039B-0F5A-C63C-CC836F0E1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55CC08F-6E09-CB12-BF86-5D49F05E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FB61225-5AAD-19C5-2B16-399F070D3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488811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13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EDF8E-86F4-345F-D561-25931CC3E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8DBDC6-4996-16EF-625A-650BA2C57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9317F4-94D5-1AF4-4B4F-1BF51FA824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369996"/>
              </p:ext>
            </p:extLst>
          </p:nvPr>
        </p:nvGraphicFramePr>
        <p:xfrm>
          <a:off x="838199" y="1860331"/>
          <a:ext cx="10515596" cy="4725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810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656237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656237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656237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656237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656237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  <a:tr h="656237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332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7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33D0B-D779-CB22-DB5F-876A293FC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9F26F36-3C78-E327-1666-D4B37470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720FA4-0F59-AB15-61F8-B5F88AAA9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648484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96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EA45E-B078-F05F-BB00-BAE959068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68E7A40-D670-2801-775A-E6B802E5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291411-5825-A7F1-DD60-6D9F2C488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513226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413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A8B56-B6BD-4902-A54C-597FF68A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1164354-4BC7-F746-AF75-D81F8127C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A9BEB-19B9-0D06-ABAB-5F316A469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071781"/>
              </p:ext>
            </p:extLst>
          </p:nvPr>
        </p:nvGraphicFramePr>
        <p:xfrm>
          <a:off x="838199" y="1860331"/>
          <a:ext cx="10515596" cy="4725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1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65639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65639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65639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65639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65639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  <a:tr h="65639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084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966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51F5-2767-C324-02D5-60599CBA2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906B18B-A02A-7485-051F-419A19855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A02E706-FB16-4FC7-33B0-9CF6B8A51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777798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97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FC0D7-2C67-2C38-C60D-9536158C9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9BE873B-0FE2-BF8A-0DFA-DC2B7E3A2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85E7EA-AA2C-BD93-561C-A43A537D6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192268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002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0C889-1EAB-1206-7793-9432E2B84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D79197D-7280-B4AF-8507-32901823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8EB7B0-7BE4-9CD5-636C-5A8C5459E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703723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97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7D133-5B5B-10C1-96E0-D14EA1C62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5159D5-7678-0898-77AE-7952A70D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C09246-C7F5-086D-1E64-4AF5FE7195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900301"/>
              </p:ext>
            </p:extLst>
          </p:nvPr>
        </p:nvGraphicFramePr>
        <p:xfrm>
          <a:off x="838199" y="1860331"/>
          <a:ext cx="10515596" cy="4725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4605635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910069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65238737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01423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06778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2427504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0663091"/>
                    </a:ext>
                  </a:extLst>
                </a:gridCol>
              </a:tblGrid>
              <a:tr h="7875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cap="small" spc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en-US" sz="1800" b="0" i="0" u="none" strike="noStrike" cap="small" spc="1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8739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689171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43963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59807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54"/>
                  </a:ext>
                </a:extLst>
              </a:tr>
              <a:tr h="78758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R="8626" marT="91440" marB="0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9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9880</TotalTime>
  <Words>751</Words>
  <Application>Microsoft Office PowerPoint</Application>
  <PresentationFormat>Widescreen</PresentationFormat>
  <Paragraphs>546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Birthstone</vt:lpstr>
      <vt:lpstr>Calibri</vt:lpstr>
      <vt:lpstr>Calibri Light</vt:lpstr>
      <vt:lpstr>Template PresentationGO</vt:lpstr>
      <vt:lpstr>Designed by PresentationGO</vt:lpstr>
      <vt:lpstr>January 2026</vt:lpstr>
      <vt:lpstr>February 2026</vt:lpstr>
      <vt:lpstr>March 2026</vt:lpstr>
      <vt:lpstr>April 2026</vt:lpstr>
      <vt:lpstr>May 2026</vt:lpstr>
      <vt:lpstr>June 2026</vt:lpstr>
      <vt:lpstr>July 2026</vt:lpstr>
      <vt:lpstr>August 2026</vt:lpstr>
      <vt:lpstr>September 2026</vt:lpstr>
      <vt:lpstr>October 2026</vt:lpstr>
      <vt:lpstr>November 2026</vt:lpstr>
      <vt:lpstr>December 2026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 2026 Calendar (Sunday Start)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2025-10-20T17:39:28Z</dcterms:modified>
  <cp:category>Timelines &amp; Planning</cp:category>
</cp:coreProperties>
</file>