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05" r:id="rId2"/>
  </p:sldMasterIdLst>
  <p:notesMasterIdLst>
    <p:notesMasterId r:id="rId16"/>
  </p:notesMasterIdLst>
  <p:sldIdLst>
    <p:sldId id="363" r:id="rId3"/>
    <p:sldId id="364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0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8" autoAdjust="0"/>
    <p:restoredTop sz="96292" autoAdjust="0"/>
  </p:normalViewPr>
  <p:slideViewPr>
    <p:cSldViewPr snapToGrid="0" showGuides="1">
      <p:cViewPr varScale="1">
        <p:scale>
          <a:sx n="90" d="100"/>
          <a:sy n="90" d="100"/>
        </p:scale>
        <p:origin x="82" y="4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70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7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42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6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74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41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67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73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38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93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62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03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2534737-415F-9883-6EB3-92D92D5FD4D3}"/>
              </a:ext>
            </a:extLst>
          </p:cNvPr>
          <p:cNvSpPr txBox="1"/>
          <p:nvPr userDrawn="1"/>
        </p:nvSpPr>
        <p:spPr>
          <a:xfrm>
            <a:off x="6621517" y="0"/>
            <a:ext cx="5081765" cy="22159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38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2026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7E6F38-C914-200C-5BEC-DDF6FCEF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494" y="365125"/>
            <a:ext cx="5168809" cy="827571"/>
          </a:xfrm>
        </p:spPr>
        <p:txBody>
          <a:bodyPr rIns="0">
            <a:noAutofit/>
          </a:bodyPr>
          <a:lstStyle>
            <a:lvl1pPr algn="l">
              <a:defRPr sz="48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D297F5-8A6F-B0DD-EBD6-495E1A2C11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8718" y="488719"/>
            <a:ext cx="4598289" cy="5880560"/>
          </a:xfrm>
          <a:custGeom>
            <a:avLst/>
            <a:gdLst>
              <a:gd name="connsiteX0" fmla="*/ 272633 w 4598289"/>
              <a:gd name="connsiteY0" fmla="*/ 0 h 5880560"/>
              <a:gd name="connsiteX1" fmla="*/ 4325656 w 4598289"/>
              <a:gd name="connsiteY1" fmla="*/ 0 h 5880560"/>
              <a:gd name="connsiteX2" fmla="*/ 4598289 w 4598289"/>
              <a:gd name="connsiteY2" fmla="*/ 272633 h 5880560"/>
              <a:gd name="connsiteX3" fmla="*/ 4598289 w 4598289"/>
              <a:gd name="connsiteY3" fmla="*/ 5607927 h 5880560"/>
              <a:gd name="connsiteX4" fmla="*/ 4325656 w 4598289"/>
              <a:gd name="connsiteY4" fmla="*/ 5880560 h 5880560"/>
              <a:gd name="connsiteX5" fmla="*/ 272633 w 4598289"/>
              <a:gd name="connsiteY5" fmla="*/ 5880560 h 5880560"/>
              <a:gd name="connsiteX6" fmla="*/ 0 w 4598289"/>
              <a:gd name="connsiteY6" fmla="*/ 5607927 h 5880560"/>
              <a:gd name="connsiteX7" fmla="*/ 0 w 4598289"/>
              <a:gd name="connsiteY7" fmla="*/ 272633 h 5880560"/>
              <a:gd name="connsiteX8" fmla="*/ 272633 w 4598289"/>
              <a:gd name="connsiteY8" fmla="*/ 0 h 588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8289" h="5880560">
                <a:moveTo>
                  <a:pt x="272633" y="0"/>
                </a:moveTo>
                <a:lnTo>
                  <a:pt x="4325656" y="0"/>
                </a:lnTo>
                <a:cubicBezTo>
                  <a:pt x="4476227" y="0"/>
                  <a:pt x="4598289" y="122062"/>
                  <a:pt x="4598289" y="272633"/>
                </a:cubicBezTo>
                <a:lnTo>
                  <a:pt x="4598289" y="5607927"/>
                </a:lnTo>
                <a:cubicBezTo>
                  <a:pt x="4598289" y="5758498"/>
                  <a:pt x="4476227" y="5880560"/>
                  <a:pt x="4325656" y="5880560"/>
                </a:cubicBezTo>
                <a:lnTo>
                  <a:pt x="272633" y="5880560"/>
                </a:lnTo>
                <a:cubicBezTo>
                  <a:pt x="122062" y="5880560"/>
                  <a:pt x="0" y="5758498"/>
                  <a:pt x="0" y="5607927"/>
                </a:cubicBezTo>
                <a:lnTo>
                  <a:pt x="0" y="272633"/>
                </a:lnTo>
                <a:cubicBezTo>
                  <a:pt x="0" y="122062"/>
                  <a:pt x="122062" y="0"/>
                  <a:pt x="2726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7E8C279-4336-9AA9-FFFE-418F7B571A61}"/>
              </a:ext>
            </a:extLst>
          </p:cNvPr>
          <p:cNvCxnSpPr>
            <a:cxnSpLocks/>
          </p:cNvCxnSpPr>
          <p:nvPr userDrawn="1"/>
        </p:nvCxnSpPr>
        <p:spPr>
          <a:xfrm>
            <a:off x="5755358" y="2179287"/>
            <a:ext cx="559844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762FFD-F873-9AB2-4DD5-3F50A07399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4332" y="127241"/>
            <a:ext cx="1303337" cy="1303337"/>
          </a:xfrm>
        </p:spPr>
        <p:txBody>
          <a:bodyPr anchor="ctr">
            <a:noAutofit/>
          </a:bodyPr>
          <a:lstStyle>
            <a:lvl1pPr marL="0" indent="0" algn="ctr">
              <a:buNone/>
              <a:defRPr sz="6600" b="1">
                <a:solidFill>
                  <a:schemeClr val="accent5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F08AA9-D4EF-D68C-9247-7EDBDDD7EB28}"/>
              </a:ext>
            </a:extLst>
          </p:cNvPr>
          <p:cNvCxnSpPr>
            <a:cxnSpLocks/>
          </p:cNvCxnSpPr>
          <p:nvPr userDrawn="1"/>
        </p:nvCxnSpPr>
        <p:spPr>
          <a:xfrm>
            <a:off x="5755358" y="2651744"/>
            <a:ext cx="559844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85A009-ACDB-4101-9C24-F7C7FAFCA8EF}"/>
              </a:ext>
            </a:extLst>
          </p:cNvPr>
          <p:cNvCxnSpPr>
            <a:cxnSpLocks/>
          </p:cNvCxnSpPr>
          <p:nvPr userDrawn="1"/>
        </p:nvCxnSpPr>
        <p:spPr>
          <a:xfrm>
            <a:off x="5755358" y="3124201"/>
            <a:ext cx="559844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18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8C4339-0A90-E458-6A4F-363F327B2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0ACAD-D4F5-58CD-1073-ABC45587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3062F-15BF-BBC0-E837-4A4BB930E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4F99920-EDCC-4528-BC35-DE9908DA8854}" type="datetimeFigureOut">
              <a:rPr lang="en-US" smtClean="0"/>
              <a:pPr/>
              <a:t>10/17/2025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F8D57-25DF-43B1-E70A-351B51066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15392-35DA-0EE5-D3A1-4F63B6B15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CCAC9E2-E717-474C-B09D-E2E52F902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668006-72A9-CD4E-2D15-E2B4983D0A33}"/>
              </a:ext>
            </a:extLst>
          </p:cNvPr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010145-B597-D463-EB83-F501A95B7F63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635307A-8EB0-4BA1-795F-7AF48F01956F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8C24FD-46C1-FAA5-0C20-B6582F0453A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6689E3-B586-CDDA-EE65-D0BCC396807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F56555C-476E-45D5-7471-E8AB07B09FB4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DAB3A30E-ADD5-98EC-1BC1-BAB2AAE378D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E920BBD9-9417-7AC2-0670-7FC4598290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33F377E-5D59-2962-1385-39152E8960FD}"/>
              </a:ext>
            </a:extLst>
          </p:cNvPr>
          <p:cNvSpPr txBox="1"/>
          <p:nvPr userDrawn="1"/>
        </p:nvSpPr>
        <p:spPr>
          <a:xfrm rot="16200000">
            <a:off x="11406868" y="5886393"/>
            <a:ext cx="1188018" cy="230832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</p:spTree>
    <p:extLst>
      <p:ext uri="{BB962C8B-B14F-4D97-AF65-F5344CB8AC3E}">
        <p14:creationId xmlns:p14="http://schemas.microsoft.com/office/powerpoint/2010/main" val="183358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85000"/>
              <a:lumOff val="15000"/>
            </a:schemeClr>
          </a:solidFill>
          <a:latin typeface="Arial Black" panose="020B0A0402010202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60960-FAC9-8C06-19C3-36A4BDEC91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01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4A7DA1A-0190-25FB-3F1E-95992691F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55860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11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17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18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24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25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31</a:t>
                      </a:r>
                      <a:endParaRPr lang="en-US" sz="20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0DDA0EBA-63C8-D68B-75FE-A2721E1A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</a:t>
            </a:r>
          </a:p>
        </p:txBody>
      </p:sp>
      <p:pic>
        <p:nvPicPr>
          <p:cNvPr id="7" name="Picture Placeholder 6" descr="A cabin in the snow&#10;&#10;AI-generated content may be incorrect.">
            <a:extLst>
              <a:ext uri="{FF2B5EF4-FFF2-40B4-BE49-F238E27FC236}">
                <a16:creationId xmlns:a16="http://schemas.microsoft.com/office/drawing/2014/main" id="{A318231B-C423-B201-8C6C-B7B098A36CB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521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64434-C218-6DCA-578A-53E6535ED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DD69D95-648A-FE80-70F1-75A48624DB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9ADE5-764F-295C-4A52-50113DC2AA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418F20-CCA5-32BA-E755-23152C8AF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February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549AF90-3DF5-13EE-5752-48DC2C89A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690928"/>
              </p:ext>
            </p:extLst>
          </p:nvPr>
        </p:nvGraphicFramePr>
        <p:xfrm>
          <a:off x="5666818" y="3718846"/>
          <a:ext cx="5978833" cy="265043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3828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5530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5530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5530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5530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55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9C538-CDD1-4EAE-E167-AD31749D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flock of birds flying in the sky&#10;&#10;AI-generated content may be incorrect.">
            <a:extLst>
              <a:ext uri="{FF2B5EF4-FFF2-40B4-BE49-F238E27FC236}">
                <a16:creationId xmlns:a16="http://schemas.microsoft.com/office/drawing/2014/main" id="{ADD19E7E-59B1-77D2-C88C-B3ED3BE0D7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6EEC2-D125-840A-E74E-62F426FC1B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F02C791-811B-1F84-A321-DCF829830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7866D2C-80AF-C6B3-F80C-992459548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49848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035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3DC68-039B-0F5A-C63C-CC836F0E1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nest with colorful eggs&#10;&#10;AI-generated content may be incorrect.">
            <a:extLst>
              <a:ext uri="{FF2B5EF4-FFF2-40B4-BE49-F238E27FC236}">
                <a16:creationId xmlns:a16="http://schemas.microsoft.com/office/drawing/2014/main" id="{E347B64B-E4F4-F657-C9CC-D002159C6B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CFFB3-FB89-D660-FCE1-62A13AADA3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5CC08F-6E09-CB12-BF86-5D49F05E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F6512BE-B35E-5BD5-EB12-87DB2BE3F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181726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13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EDF8E-86F4-345F-D561-25931CC3E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field of flowers and trees&#10;&#10;AI-generated content may be incorrect.">
            <a:extLst>
              <a:ext uri="{FF2B5EF4-FFF2-40B4-BE49-F238E27FC236}">
                <a16:creationId xmlns:a16="http://schemas.microsoft.com/office/drawing/2014/main" id="{980A5A94-DB08-5802-49F2-C0A36FFF28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77D82-214D-2D22-B722-48D2112B74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05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8DBDC6-4996-16EF-625A-650BA2C57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7004A25-8F17-A630-E116-8D06CA8B7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630528"/>
              </p:ext>
            </p:extLst>
          </p:nvPr>
        </p:nvGraphicFramePr>
        <p:xfrm>
          <a:off x="5666818" y="3718846"/>
          <a:ext cx="5978833" cy="265043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39132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3685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368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368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368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368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  <a:tr h="368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032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7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33D0B-D779-CB22-DB5F-876A293FC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Waves crashing on a beach&#10;&#10;AI-generated content may be incorrect.">
            <a:extLst>
              <a:ext uri="{FF2B5EF4-FFF2-40B4-BE49-F238E27FC236}">
                <a16:creationId xmlns:a16="http://schemas.microsoft.com/office/drawing/2014/main" id="{46C70B7C-A668-26A9-C3EF-CC200BFA93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FC88F-DDFC-54D9-99E1-3239485953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06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9F26F36-3C78-E327-1666-D4B37470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BFF25BA-657D-C841-4CF8-C7EADEC45A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934189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96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EA45E-B078-F05F-BB00-BAE959068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Meat on a grill with flames&#10;&#10;AI-generated content may be incorrect.">
            <a:extLst>
              <a:ext uri="{FF2B5EF4-FFF2-40B4-BE49-F238E27FC236}">
                <a16:creationId xmlns:a16="http://schemas.microsoft.com/office/drawing/2014/main" id="{44DE0C57-E72A-3359-EC77-EE20676AB2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F68AB-9A53-37B8-39FF-E71BBE6146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68E7A40-D670-2801-775A-E6B802E5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July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FC5FFAF-2B71-B6E7-F4AD-991C575AF5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647302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413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A8B56-B6BD-4902-A54C-597FF68A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sunset over the ocean&#10;&#10;AI-generated content may be incorrect.">
            <a:extLst>
              <a:ext uri="{FF2B5EF4-FFF2-40B4-BE49-F238E27FC236}">
                <a16:creationId xmlns:a16="http://schemas.microsoft.com/office/drawing/2014/main" id="{98092E7D-0FDF-A51F-3541-5F7F4FBA54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E31DB8-919F-515E-3AD9-8D3B190AF8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08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1164354-4BC7-F746-AF75-D81F8127C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E808362-697C-4480-600A-88CDE2AF0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436010"/>
              </p:ext>
            </p:extLst>
          </p:nvPr>
        </p:nvGraphicFramePr>
        <p:xfrm>
          <a:off x="5666818" y="3718846"/>
          <a:ext cx="5978833" cy="26504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3973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3684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3684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3684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3684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3684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  <a:tr h="3684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032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966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51F5-2767-C324-02D5-60599CBA2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group of pumpkins and apples in a field&#10;&#10;AI-generated content may be incorrect.">
            <a:extLst>
              <a:ext uri="{FF2B5EF4-FFF2-40B4-BE49-F238E27FC236}">
                <a16:creationId xmlns:a16="http://schemas.microsoft.com/office/drawing/2014/main" id="{30A8309A-FCF5-E753-F32E-79F31F5318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B9EA6-474C-7DF3-A0F5-055197BDB9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09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906B18B-A02A-7485-051F-419A19855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53537D-0B95-033A-ADEE-BDE535FEF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742778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97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FC0D7-2C67-2C38-C60D-9536158C9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lose up of leaves on the ground&#10;&#10;AI-generated content may be incorrect.">
            <a:extLst>
              <a:ext uri="{FF2B5EF4-FFF2-40B4-BE49-F238E27FC236}">
                <a16:creationId xmlns:a16="http://schemas.microsoft.com/office/drawing/2014/main" id="{4FD79A56-8209-8FA4-7415-DF1CE7BC28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249DB-0265-110B-4689-B394DE0153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9BE873B-0FE2-BF8A-0DFA-DC2B7E3A2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1A7B26B-BD3C-322F-5103-380DE9A834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19614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002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0C889-1EAB-1206-7793-9432E2B84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walking on a wet road with trees and a house&#10;&#10;AI-generated content may be incorrect.">
            <a:extLst>
              <a:ext uri="{FF2B5EF4-FFF2-40B4-BE49-F238E27FC236}">
                <a16:creationId xmlns:a16="http://schemas.microsoft.com/office/drawing/2014/main" id="{67A91E4C-66C6-54DF-9D84-7F459A1E66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6F792-9B45-3217-6E4E-830C37C887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D79197D-7280-B4AF-8507-32901823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1EFB060-20E2-B1FC-D36E-6D810CFEF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143065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97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7D133-5B5B-10C1-96E0-D14EA1C62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ristmas decoration on a porch&#10;&#10;AI-generated content may be incorrect.">
            <a:extLst>
              <a:ext uri="{FF2B5EF4-FFF2-40B4-BE49-F238E27FC236}">
                <a16:creationId xmlns:a16="http://schemas.microsoft.com/office/drawing/2014/main" id="{BB1623E1-B239-A38D-4BFB-F9E78C017C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r="271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3B677-E130-838E-1EF0-04E3A67A6D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D5159D5-7678-0898-77AE-7952A70D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EB6EE5F-1833-7D43-9A54-7B9DC3E4D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722783"/>
              </p:ext>
            </p:extLst>
          </p:nvPr>
        </p:nvGraphicFramePr>
        <p:xfrm>
          <a:off x="5666818" y="3718845"/>
          <a:ext cx="5978833" cy="26504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4119">
                  <a:extLst>
                    <a:ext uri="{9D8B030D-6E8A-4147-A177-3AD203B41FA5}">
                      <a16:colId xmlns:a16="http://schemas.microsoft.com/office/drawing/2014/main" val="1102607003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4975568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87338297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938090834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1525725801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331244076"/>
                    </a:ext>
                  </a:extLst>
                </a:gridCol>
                <a:gridCol w="854119">
                  <a:extLst>
                    <a:ext uri="{9D8B030D-6E8A-4147-A177-3AD203B41FA5}">
                      <a16:colId xmlns:a16="http://schemas.microsoft.com/office/drawing/2014/main" val="2103937717"/>
                    </a:ext>
                  </a:extLst>
                </a:gridCol>
              </a:tblGrid>
              <a:tr h="441739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Mo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Tu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tx1"/>
                          </a:solidFill>
                          <a:effectLst/>
                        </a:rPr>
                        <a:t>Fr</a:t>
                      </a:r>
                      <a:endParaRPr lang="en-US" sz="2000" b="1" i="0" u="none" strike="noStrike" cap="all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000" b="1" u="none" strike="noStrike" cap="all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2000" b="1" i="0" u="none" strike="noStrike" cap="all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839" marR="11839" marT="118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1435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43235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475510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00412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98724"/>
                  </a:ext>
                </a:extLst>
              </a:tr>
              <a:tr h="441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C9FB8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99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9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9621</TotalTime>
  <Words>710</Words>
  <Application>Microsoft Office PowerPoint</Application>
  <PresentationFormat>Widescreen</PresentationFormat>
  <Paragraphs>517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Arial Black</vt:lpstr>
      <vt:lpstr>Calibri</vt:lpstr>
      <vt:lpstr>Calibri Light</vt:lpstr>
      <vt:lpstr>Template PresentationGO</vt:lpstr>
      <vt:lpstr>Designed by PresentationGO</vt:lpstr>
      <vt:lpstr>January</vt:lpstr>
      <vt:lpstr>February</vt:lpstr>
      <vt:lpstr>March</vt:lpstr>
      <vt:lpstr>April</vt:lpstr>
      <vt:lpstr>May</vt:lpstr>
      <vt:lpstr>June</vt:lpstr>
      <vt:lpstr>July</vt:lpstr>
      <vt:lpstr>August</vt:lpstr>
      <vt:lpstr>September</vt:lpstr>
      <vt:lpstr>October</vt:lpstr>
      <vt:lpstr>November</vt:lpstr>
      <vt:lpstr>December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Modern Photo Calendar – Sunday Start</dc:title>
  <dc:creator>PresentationGO.com</dc:creator>
  <dc:description>© Copyright PresentationGO.com - Do not distribute or sale without written permission.</dc:description>
  <cp:lastModifiedBy>Christophe Barroche</cp:lastModifiedBy>
  <cp:revision>66</cp:revision>
  <dcterms:created xsi:type="dcterms:W3CDTF">2014-11-26T05:14:11Z</dcterms:created>
  <dcterms:modified xsi:type="dcterms:W3CDTF">2025-10-17T16:17:31Z</dcterms:modified>
  <cp:category>Timelines &amp; Planning</cp:category>
</cp:coreProperties>
</file>