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5" r:id="rId4"/>
    <p:sldId id="366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87" autoAdjust="0"/>
    <p:restoredTop sz="96286" autoAdjust="0"/>
  </p:normalViewPr>
  <p:slideViewPr>
    <p:cSldViewPr snapToGrid="0" showGuides="1">
      <p:cViewPr varScale="1">
        <p:scale>
          <a:sx n="122" d="100"/>
          <a:sy n="122" d="100"/>
        </p:scale>
        <p:origin x="984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10/17/25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77F66-66F2-13F6-F357-3BE9AFDEA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15F738-BCCD-121D-819D-7C66139E49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732A27-73FA-6A28-68FA-D841C42C41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926F37-731C-6409-05A5-CE774C73A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571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077D6-DE71-E54C-C669-DDEA92C1C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36276A-28BA-4ADA-FF29-042D5B81CD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7A29F2-92E0-D40B-5163-279B38BE91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D78A94-3FE2-E082-7BD0-3D4C9B24BD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3542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69744-9E64-B89F-1684-D8B699FC4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A7065D9F-B297-2888-9679-90F60CFBB612}"/>
              </a:ext>
            </a:extLst>
          </p:cNvPr>
          <p:cNvSpPr/>
          <p:nvPr/>
        </p:nvSpPr>
        <p:spPr>
          <a:xfrm>
            <a:off x="6203295" y="983480"/>
            <a:ext cx="2445520" cy="2445520"/>
          </a:xfrm>
          <a:custGeom>
            <a:avLst/>
            <a:gdLst>
              <a:gd name="connsiteX0" fmla="*/ 1222760 w 2445520"/>
              <a:gd name="connsiteY0" fmla="*/ 0 h 2445520"/>
              <a:gd name="connsiteX1" fmla="*/ 2445520 w 2445520"/>
              <a:gd name="connsiteY1" fmla="*/ 1222760 h 2445520"/>
              <a:gd name="connsiteX2" fmla="*/ 2445519 w 2445520"/>
              <a:gd name="connsiteY2" fmla="*/ 1222760 h 2445520"/>
              <a:gd name="connsiteX3" fmla="*/ 1222759 w 2445520"/>
              <a:gd name="connsiteY3" fmla="*/ 2445520 h 2445520"/>
              <a:gd name="connsiteX4" fmla="*/ 0 w 2445520"/>
              <a:gd name="connsiteY4" fmla="*/ 2445520 h 2445520"/>
              <a:gd name="connsiteX5" fmla="*/ 0 w 2445520"/>
              <a:gd name="connsiteY5" fmla="*/ 1222760 h 2445520"/>
              <a:gd name="connsiteX6" fmla="*/ 1222760 w 2445520"/>
              <a:gd name="connsiteY6" fmla="*/ 0 h 2445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45520" h="2445520">
                <a:moveTo>
                  <a:pt x="1222760" y="0"/>
                </a:moveTo>
                <a:cubicBezTo>
                  <a:pt x="1898072" y="0"/>
                  <a:pt x="2445520" y="547448"/>
                  <a:pt x="2445520" y="1222760"/>
                </a:cubicBezTo>
                <a:lnTo>
                  <a:pt x="2445519" y="1222760"/>
                </a:lnTo>
                <a:cubicBezTo>
                  <a:pt x="2445519" y="1898072"/>
                  <a:pt x="1898071" y="2445520"/>
                  <a:pt x="1222759" y="2445520"/>
                </a:cubicBezTo>
                <a:lnTo>
                  <a:pt x="0" y="2445520"/>
                </a:lnTo>
                <a:lnTo>
                  <a:pt x="0" y="1222760"/>
                </a:lnTo>
                <a:cubicBezTo>
                  <a:pt x="0" y="547448"/>
                  <a:pt x="547448" y="0"/>
                  <a:pt x="1222760" y="0"/>
                </a:cubicBezTo>
                <a:close/>
              </a:path>
            </a:pathLst>
          </a:custGeom>
          <a:solidFill>
            <a:srgbClr val="13A1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Insert</a:t>
            </a:r>
          </a:p>
          <a:p>
            <a:pPr algn="ctr"/>
            <a:r>
              <a:rPr lang="en-US" sz="3600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Your</a:t>
            </a:r>
            <a:endParaRPr lang="en-US" sz="2800" b="1" cap="all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algn="ctr"/>
            <a:r>
              <a:rPr lang="en-US" sz="2800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image</a:t>
            </a:r>
            <a:endParaRPr lang="fr-FR" sz="2800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3445217-E80D-E564-FBAD-9BD8AEEA9178}"/>
              </a:ext>
            </a:extLst>
          </p:cNvPr>
          <p:cNvSpPr/>
          <p:nvPr/>
        </p:nvSpPr>
        <p:spPr>
          <a:xfrm>
            <a:off x="4235608" y="1688516"/>
            <a:ext cx="1740484" cy="1740484"/>
          </a:xfrm>
          <a:custGeom>
            <a:avLst/>
            <a:gdLst>
              <a:gd name="connsiteX0" fmla="*/ 870242 w 1740484"/>
              <a:gd name="connsiteY0" fmla="*/ 0 h 1740484"/>
              <a:gd name="connsiteX1" fmla="*/ 870242 w 1740484"/>
              <a:gd name="connsiteY1" fmla="*/ 1 h 1740484"/>
              <a:gd name="connsiteX2" fmla="*/ 1740484 w 1740484"/>
              <a:gd name="connsiteY2" fmla="*/ 870243 h 1740484"/>
              <a:gd name="connsiteX3" fmla="*/ 1740484 w 1740484"/>
              <a:gd name="connsiteY3" fmla="*/ 1740484 h 1740484"/>
              <a:gd name="connsiteX4" fmla="*/ 870242 w 1740484"/>
              <a:gd name="connsiteY4" fmla="*/ 1740484 h 1740484"/>
              <a:gd name="connsiteX5" fmla="*/ 0 w 1740484"/>
              <a:gd name="connsiteY5" fmla="*/ 870242 h 1740484"/>
              <a:gd name="connsiteX6" fmla="*/ 870242 w 1740484"/>
              <a:gd name="connsiteY6" fmla="*/ 0 h 1740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40484" h="1740484">
                <a:moveTo>
                  <a:pt x="870242" y="0"/>
                </a:moveTo>
                <a:lnTo>
                  <a:pt x="870242" y="1"/>
                </a:lnTo>
                <a:cubicBezTo>
                  <a:pt x="1350863" y="1"/>
                  <a:pt x="1740484" y="389622"/>
                  <a:pt x="1740484" y="870243"/>
                </a:cubicBezTo>
                <a:lnTo>
                  <a:pt x="1740484" y="1740484"/>
                </a:lnTo>
                <a:lnTo>
                  <a:pt x="870242" y="1740484"/>
                </a:lnTo>
                <a:cubicBezTo>
                  <a:pt x="389621" y="1740484"/>
                  <a:pt x="0" y="1350863"/>
                  <a:pt x="0" y="870242"/>
                </a:cubicBezTo>
                <a:cubicBezTo>
                  <a:pt x="0" y="389621"/>
                  <a:pt x="389621" y="0"/>
                  <a:pt x="870242" y="0"/>
                </a:cubicBezTo>
                <a:close/>
              </a:path>
            </a:pathLst>
          </a:custGeom>
          <a:solidFill>
            <a:srgbClr val="13A1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Insert</a:t>
            </a:r>
          </a:p>
          <a:p>
            <a:pPr algn="ctr"/>
            <a:r>
              <a:rPr lang="en-US" sz="2800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Your</a:t>
            </a:r>
            <a:endParaRPr lang="en-US" sz="2000" b="1" cap="all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algn="ctr"/>
            <a:r>
              <a:rPr lang="en-US" sz="2000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image</a:t>
            </a:r>
            <a:endParaRPr lang="fr-FR" sz="200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F29340E-BDB2-5FBA-9241-6D8B73818C4A}"/>
              </a:ext>
            </a:extLst>
          </p:cNvPr>
          <p:cNvSpPr/>
          <p:nvPr/>
        </p:nvSpPr>
        <p:spPr>
          <a:xfrm>
            <a:off x="3993237" y="3656201"/>
            <a:ext cx="1982856" cy="1982856"/>
          </a:xfrm>
          <a:custGeom>
            <a:avLst/>
            <a:gdLst>
              <a:gd name="connsiteX0" fmla="*/ 991429 w 1982856"/>
              <a:gd name="connsiteY0" fmla="*/ 0 h 1982856"/>
              <a:gd name="connsiteX1" fmla="*/ 1982856 w 1982856"/>
              <a:gd name="connsiteY1" fmla="*/ 0 h 1982856"/>
              <a:gd name="connsiteX2" fmla="*/ 1982856 w 1982856"/>
              <a:gd name="connsiteY2" fmla="*/ 991428 h 1982856"/>
              <a:gd name="connsiteX3" fmla="*/ 991428 w 1982856"/>
              <a:gd name="connsiteY3" fmla="*/ 1982856 h 1982856"/>
              <a:gd name="connsiteX4" fmla="*/ 0 w 1982856"/>
              <a:gd name="connsiteY4" fmla="*/ 991428 h 1982856"/>
              <a:gd name="connsiteX5" fmla="*/ 1 w 1982856"/>
              <a:gd name="connsiteY5" fmla="*/ 991428 h 1982856"/>
              <a:gd name="connsiteX6" fmla="*/ 991429 w 1982856"/>
              <a:gd name="connsiteY6" fmla="*/ 0 h 1982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82856" h="1982856">
                <a:moveTo>
                  <a:pt x="991429" y="0"/>
                </a:moveTo>
                <a:lnTo>
                  <a:pt x="1982856" y="0"/>
                </a:lnTo>
                <a:lnTo>
                  <a:pt x="1982856" y="991428"/>
                </a:lnTo>
                <a:cubicBezTo>
                  <a:pt x="1982856" y="1538979"/>
                  <a:pt x="1538979" y="1982856"/>
                  <a:pt x="991428" y="1982856"/>
                </a:cubicBezTo>
                <a:cubicBezTo>
                  <a:pt x="443877" y="1982856"/>
                  <a:pt x="0" y="1538979"/>
                  <a:pt x="0" y="991428"/>
                </a:cubicBezTo>
                <a:lnTo>
                  <a:pt x="1" y="991428"/>
                </a:lnTo>
                <a:cubicBezTo>
                  <a:pt x="1" y="443877"/>
                  <a:pt x="443878" y="0"/>
                  <a:pt x="991429" y="0"/>
                </a:cubicBezTo>
                <a:close/>
              </a:path>
            </a:pathLst>
          </a:custGeom>
          <a:solidFill>
            <a:srgbClr val="13A1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Insert</a:t>
            </a:r>
          </a:p>
          <a:p>
            <a:pPr algn="ctr"/>
            <a:r>
              <a:rPr lang="en-US" sz="3200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Your</a:t>
            </a:r>
            <a:endParaRPr lang="en-US" sz="2400" b="1" cap="all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algn="ctr"/>
            <a:r>
              <a:rPr lang="en-US" sz="2400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image</a:t>
            </a:r>
            <a:endParaRPr lang="fr-FR" sz="2400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C8C73C25-143E-0670-921B-E1571D4205E2}"/>
              </a:ext>
            </a:extLst>
          </p:cNvPr>
          <p:cNvSpPr/>
          <p:nvPr/>
        </p:nvSpPr>
        <p:spPr>
          <a:xfrm>
            <a:off x="6203295" y="3656202"/>
            <a:ext cx="1529304" cy="1529304"/>
          </a:xfrm>
          <a:custGeom>
            <a:avLst/>
            <a:gdLst>
              <a:gd name="connsiteX0" fmla="*/ 0 w 1529304"/>
              <a:gd name="connsiteY0" fmla="*/ 0 h 1529304"/>
              <a:gd name="connsiteX1" fmla="*/ 764652 w 1529304"/>
              <a:gd name="connsiteY1" fmla="*/ 0 h 1529304"/>
              <a:gd name="connsiteX2" fmla="*/ 1529304 w 1529304"/>
              <a:gd name="connsiteY2" fmla="*/ 764652 h 1529304"/>
              <a:gd name="connsiteX3" fmla="*/ 764652 w 1529304"/>
              <a:gd name="connsiteY3" fmla="*/ 1529304 h 1529304"/>
              <a:gd name="connsiteX4" fmla="*/ 764652 w 1529304"/>
              <a:gd name="connsiteY4" fmla="*/ 1529303 h 1529304"/>
              <a:gd name="connsiteX5" fmla="*/ 0 w 1529304"/>
              <a:gd name="connsiteY5" fmla="*/ 764651 h 1529304"/>
              <a:gd name="connsiteX6" fmla="*/ 0 w 1529304"/>
              <a:gd name="connsiteY6" fmla="*/ 0 h 1529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9304" h="1529304">
                <a:moveTo>
                  <a:pt x="0" y="0"/>
                </a:moveTo>
                <a:lnTo>
                  <a:pt x="764652" y="0"/>
                </a:lnTo>
                <a:cubicBezTo>
                  <a:pt x="1186958" y="0"/>
                  <a:pt x="1529304" y="342346"/>
                  <a:pt x="1529304" y="764652"/>
                </a:cubicBezTo>
                <a:cubicBezTo>
                  <a:pt x="1529304" y="1186958"/>
                  <a:pt x="1186958" y="1529304"/>
                  <a:pt x="764652" y="1529304"/>
                </a:cubicBezTo>
                <a:lnTo>
                  <a:pt x="764652" y="1529303"/>
                </a:lnTo>
                <a:cubicBezTo>
                  <a:pt x="342346" y="1529303"/>
                  <a:pt x="0" y="1186957"/>
                  <a:pt x="0" y="764651"/>
                </a:cubicBezTo>
                <a:lnTo>
                  <a:pt x="0" y="0"/>
                </a:lnTo>
                <a:close/>
              </a:path>
            </a:pathLst>
          </a:custGeom>
          <a:solidFill>
            <a:srgbClr val="13A1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Insert</a:t>
            </a:r>
          </a:p>
          <a:p>
            <a:pPr algn="ctr"/>
            <a:r>
              <a:rPr lang="en-US" sz="2400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Your</a:t>
            </a:r>
            <a:endParaRPr lang="en-US" b="1" cap="all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algn="ctr"/>
            <a:r>
              <a:rPr lang="en-US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image</a:t>
            </a:r>
            <a:endParaRPr 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51753C-F02F-8F9F-4567-335B28BB8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4-Petal Photo Quadrant – Slide Template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ABAC6DA-C98D-C1E6-E38A-F5491B30E3CD}"/>
              </a:ext>
            </a:extLst>
          </p:cNvPr>
          <p:cNvGrpSpPr/>
          <p:nvPr/>
        </p:nvGrpSpPr>
        <p:grpSpPr>
          <a:xfrm>
            <a:off x="9230286" y="1376497"/>
            <a:ext cx="2265238" cy="1659485"/>
            <a:chOff x="8921977" y="2947244"/>
            <a:chExt cx="2926080" cy="165948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07EC27B-DFBC-8AA9-5E5A-5B3C604B03B6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435AC50-7D65-7976-871C-CE726B1CB3E6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1CDD46C-35A5-E4DF-6752-9174C382B404}"/>
              </a:ext>
            </a:extLst>
          </p:cNvPr>
          <p:cNvGrpSpPr/>
          <p:nvPr/>
        </p:nvGrpSpPr>
        <p:grpSpPr>
          <a:xfrm>
            <a:off x="8063487" y="3775160"/>
            <a:ext cx="2926080" cy="1290153"/>
            <a:chOff x="8921977" y="4652338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725BBB5-2BE1-D821-3DA6-49D9A632A6F4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9718154-2AD5-EACA-3E81-49F3B3D012DC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7265C98-060D-1DD5-81F0-A490E861192F}"/>
              </a:ext>
            </a:extLst>
          </p:cNvPr>
          <p:cNvGrpSpPr/>
          <p:nvPr/>
        </p:nvGrpSpPr>
        <p:grpSpPr>
          <a:xfrm>
            <a:off x="696476" y="1913682"/>
            <a:ext cx="2926080" cy="1290153"/>
            <a:chOff x="332936" y="2947244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4844171-C89A-D193-99AB-30F76582FBC6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243F01F-11A2-9F54-0A5A-715C54AC97D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8CA921D-FD31-34AF-4BDC-3F2517BFF8A3}"/>
              </a:ext>
            </a:extLst>
          </p:cNvPr>
          <p:cNvGrpSpPr/>
          <p:nvPr/>
        </p:nvGrpSpPr>
        <p:grpSpPr>
          <a:xfrm>
            <a:off x="593083" y="4002552"/>
            <a:ext cx="2926080" cy="1290153"/>
            <a:chOff x="332936" y="4652338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86F1433-BD8A-BB4C-C40E-C354D155844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44B261E-EA8A-3E53-ED54-5BDD5EE5EFF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7628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905F2-FF23-7A7C-BD93-D10AFAF4B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B190D0DB-D70E-C836-50E7-13F19EDDE8D4}"/>
              </a:ext>
            </a:extLst>
          </p:cNvPr>
          <p:cNvSpPr/>
          <p:nvPr/>
        </p:nvSpPr>
        <p:spPr>
          <a:xfrm>
            <a:off x="6203295" y="983480"/>
            <a:ext cx="2445520" cy="2445520"/>
          </a:xfrm>
          <a:custGeom>
            <a:avLst/>
            <a:gdLst>
              <a:gd name="connsiteX0" fmla="*/ 1222760 w 2445520"/>
              <a:gd name="connsiteY0" fmla="*/ 0 h 2445520"/>
              <a:gd name="connsiteX1" fmla="*/ 2445520 w 2445520"/>
              <a:gd name="connsiteY1" fmla="*/ 1222760 h 2445520"/>
              <a:gd name="connsiteX2" fmla="*/ 2445519 w 2445520"/>
              <a:gd name="connsiteY2" fmla="*/ 1222760 h 2445520"/>
              <a:gd name="connsiteX3" fmla="*/ 1222759 w 2445520"/>
              <a:gd name="connsiteY3" fmla="*/ 2445520 h 2445520"/>
              <a:gd name="connsiteX4" fmla="*/ 0 w 2445520"/>
              <a:gd name="connsiteY4" fmla="*/ 2445520 h 2445520"/>
              <a:gd name="connsiteX5" fmla="*/ 0 w 2445520"/>
              <a:gd name="connsiteY5" fmla="*/ 1222760 h 2445520"/>
              <a:gd name="connsiteX6" fmla="*/ 1222760 w 2445520"/>
              <a:gd name="connsiteY6" fmla="*/ 0 h 2445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45520" h="2445520">
                <a:moveTo>
                  <a:pt x="1222760" y="0"/>
                </a:moveTo>
                <a:cubicBezTo>
                  <a:pt x="1898072" y="0"/>
                  <a:pt x="2445520" y="547448"/>
                  <a:pt x="2445520" y="1222760"/>
                </a:cubicBezTo>
                <a:lnTo>
                  <a:pt x="2445519" y="1222760"/>
                </a:lnTo>
                <a:cubicBezTo>
                  <a:pt x="2445519" y="1898072"/>
                  <a:pt x="1898071" y="2445520"/>
                  <a:pt x="1222759" y="2445520"/>
                </a:cubicBezTo>
                <a:lnTo>
                  <a:pt x="0" y="2445520"/>
                </a:lnTo>
                <a:lnTo>
                  <a:pt x="0" y="1222760"/>
                </a:lnTo>
                <a:cubicBezTo>
                  <a:pt x="0" y="547448"/>
                  <a:pt x="547448" y="0"/>
                  <a:pt x="1222760" y="0"/>
                </a:cubicBezTo>
                <a:close/>
              </a:path>
            </a:pathLst>
          </a:custGeom>
          <a:solidFill>
            <a:srgbClr val="13A1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Insert</a:t>
            </a:r>
          </a:p>
          <a:p>
            <a:pPr algn="ctr"/>
            <a:r>
              <a:rPr lang="en-US" sz="3600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Your</a:t>
            </a:r>
            <a:endParaRPr lang="en-US" sz="2800" b="1" cap="all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algn="ctr"/>
            <a:r>
              <a:rPr lang="en-US" sz="2800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image</a:t>
            </a:r>
            <a:endParaRPr lang="fr-FR" sz="2800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ABD8509F-89E1-8695-24A3-C09DC90D5B59}"/>
              </a:ext>
            </a:extLst>
          </p:cNvPr>
          <p:cNvSpPr/>
          <p:nvPr/>
        </p:nvSpPr>
        <p:spPr>
          <a:xfrm>
            <a:off x="4235608" y="1688516"/>
            <a:ext cx="1740484" cy="1740484"/>
          </a:xfrm>
          <a:custGeom>
            <a:avLst/>
            <a:gdLst>
              <a:gd name="connsiteX0" fmla="*/ 870242 w 1740484"/>
              <a:gd name="connsiteY0" fmla="*/ 0 h 1740484"/>
              <a:gd name="connsiteX1" fmla="*/ 870242 w 1740484"/>
              <a:gd name="connsiteY1" fmla="*/ 1 h 1740484"/>
              <a:gd name="connsiteX2" fmla="*/ 1740484 w 1740484"/>
              <a:gd name="connsiteY2" fmla="*/ 870243 h 1740484"/>
              <a:gd name="connsiteX3" fmla="*/ 1740484 w 1740484"/>
              <a:gd name="connsiteY3" fmla="*/ 1740484 h 1740484"/>
              <a:gd name="connsiteX4" fmla="*/ 870242 w 1740484"/>
              <a:gd name="connsiteY4" fmla="*/ 1740484 h 1740484"/>
              <a:gd name="connsiteX5" fmla="*/ 0 w 1740484"/>
              <a:gd name="connsiteY5" fmla="*/ 870242 h 1740484"/>
              <a:gd name="connsiteX6" fmla="*/ 870242 w 1740484"/>
              <a:gd name="connsiteY6" fmla="*/ 0 h 1740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40484" h="1740484">
                <a:moveTo>
                  <a:pt x="870242" y="0"/>
                </a:moveTo>
                <a:lnTo>
                  <a:pt x="870242" y="1"/>
                </a:lnTo>
                <a:cubicBezTo>
                  <a:pt x="1350863" y="1"/>
                  <a:pt x="1740484" y="389622"/>
                  <a:pt x="1740484" y="870243"/>
                </a:cubicBezTo>
                <a:lnTo>
                  <a:pt x="1740484" y="1740484"/>
                </a:lnTo>
                <a:lnTo>
                  <a:pt x="870242" y="1740484"/>
                </a:lnTo>
                <a:cubicBezTo>
                  <a:pt x="389621" y="1740484"/>
                  <a:pt x="0" y="1350863"/>
                  <a:pt x="0" y="870242"/>
                </a:cubicBezTo>
                <a:cubicBezTo>
                  <a:pt x="0" y="389621"/>
                  <a:pt x="389621" y="0"/>
                  <a:pt x="870242" y="0"/>
                </a:cubicBezTo>
                <a:close/>
              </a:path>
            </a:pathLst>
          </a:custGeom>
          <a:solidFill>
            <a:srgbClr val="13A1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Insert</a:t>
            </a:r>
          </a:p>
          <a:p>
            <a:pPr algn="ctr"/>
            <a:r>
              <a:rPr lang="en-US" sz="2800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Your</a:t>
            </a:r>
            <a:endParaRPr lang="en-US" sz="2000" b="1" cap="all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algn="ctr"/>
            <a:r>
              <a:rPr lang="en-US" sz="2000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image</a:t>
            </a:r>
            <a:endParaRPr lang="fr-FR" sz="200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EAFFC2D2-5A02-A8B7-9C99-322C29B82ABB}"/>
              </a:ext>
            </a:extLst>
          </p:cNvPr>
          <p:cNvSpPr/>
          <p:nvPr/>
        </p:nvSpPr>
        <p:spPr>
          <a:xfrm>
            <a:off x="3993237" y="3656201"/>
            <a:ext cx="1982856" cy="1982856"/>
          </a:xfrm>
          <a:custGeom>
            <a:avLst/>
            <a:gdLst>
              <a:gd name="connsiteX0" fmla="*/ 991429 w 1982856"/>
              <a:gd name="connsiteY0" fmla="*/ 0 h 1982856"/>
              <a:gd name="connsiteX1" fmla="*/ 1982856 w 1982856"/>
              <a:gd name="connsiteY1" fmla="*/ 0 h 1982856"/>
              <a:gd name="connsiteX2" fmla="*/ 1982856 w 1982856"/>
              <a:gd name="connsiteY2" fmla="*/ 991428 h 1982856"/>
              <a:gd name="connsiteX3" fmla="*/ 991428 w 1982856"/>
              <a:gd name="connsiteY3" fmla="*/ 1982856 h 1982856"/>
              <a:gd name="connsiteX4" fmla="*/ 0 w 1982856"/>
              <a:gd name="connsiteY4" fmla="*/ 991428 h 1982856"/>
              <a:gd name="connsiteX5" fmla="*/ 1 w 1982856"/>
              <a:gd name="connsiteY5" fmla="*/ 991428 h 1982856"/>
              <a:gd name="connsiteX6" fmla="*/ 991429 w 1982856"/>
              <a:gd name="connsiteY6" fmla="*/ 0 h 1982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82856" h="1982856">
                <a:moveTo>
                  <a:pt x="991429" y="0"/>
                </a:moveTo>
                <a:lnTo>
                  <a:pt x="1982856" y="0"/>
                </a:lnTo>
                <a:lnTo>
                  <a:pt x="1982856" y="991428"/>
                </a:lnTo>
                <a:cubicBezTo>
                  <a:pt x="1982856" y="1538979"/>
                  <a:pt x="1538979" y="1982856"/>
                  <a:pt x="991428" y="1982856"/>
                </a:cubicBezTo>
                <a:cubicBezTo>
                  <a:pt x="443877" y="1982856"/>
                  <a:pt x="0" y="1538979"/>
                  <a:pt x="0" y="991428"/>
                </a:cubicBezTo>
                <a:lnTo>
                  <a:pt x="1" y="991428"/>
                </a:lnTo>
                <a:cubicBezTo>
                  <a:pt x="1" y="443877"/>
                  <a:pt x="443878" y="0"/>
                  <a:pt x="991429" y="0"/>
                </a:cubicBezTo>
                <a:close/>
              </a:path>
            </a:pathLst>
          </a:custGeom>
          <a:solidFill>
            <a:srgbClr val="13A1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Insert</a:t>
            </a:r>
          </a:p>
          <a:p>
            <a:pPr algn="ctr"/>
            <a:r>
              <a:rPr lang="en-US" sz="3200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Your</a:t>
            </a:r>
            <a:endParaRPr lang="en-US" sz="2400" b="1" cap="all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algn="ctr"/>
            <a:r>
              <a:rPr lang="en-US" sz="2400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image</a:t>
            </a:r>
            <a:endParaRPr lang="fr-FR" sz="2400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BA14220-59A5-813B-CF28-4F9FFBCFC5A9}"/>
              </a:ext>
            </a:extLst>
          </p:cNvPr>
          <p:cNvSpPr/>
          <p:nvPr/>
        </p:nvSpPr>
        <p:spPr>
          <a:xfrm>
            <a:off x="6203295" y="3656202"/>
            <a:ext cx="1529304" cy="1529304"/>
          </a:xfrm>
          <a:custGeom>
            <a:avLst/>
            <a:gdLst>
              <a:gd name="connsiteX0" fmla="*/ 0 w 1529304"/>
              <a:gd name="connsiteY0" fmla="*/ 0 h 1529304"/>
              <a:gd name="connsiteX1" fmla="*/ 764652 w 1529304"/>
              <a:gd name="connsiteY1" fmla="*/ 0 h 1529304"/>
              <a:gd name="connsiteX2" fmla="*/ 1529304 w 1529304"/>
              <a:gd name="connsiteY2" fmla="*/ 764652 h 1529304"/>
              <a:gd name="connsiteX3" fmla="*/ 764652 w 1529304"/>
              <a:gd name="connsiteY3" fmla="*/ 1529304 h 1529304"/>
              <a:gd name="connsiteX4" fmla="*/ 764652 w 1529304"/>
              <a:gd name="connsiteY4" fmla="*/ 1529303 h 1529304"/>
              <a:gd name="connsiteX5" fmla="*/ 0 w 1529304"/>
              <a:gd name="connsiteY5" fmla="*/ 764651 h 1529304"/>
              <a:gd name="connsiteX6" fmla="*/ 0 w 1529304"/>
              <a:gd name="connsiteY6" fmla="*/ 0 h 1529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9304" h="1529304">
                <a:moveTo>
                  <a:pt x="0" y="0"/>
                </a:moveTo>
                <a:lnTo>
                  <a:pt x="764652" y="0"/>
                </a:lnTo>
                <a:cubicBezTo>
                  <a:pt x="1186958" y="0"/>
                  <a:pt x="1529304" y="342346"/>
                  <a:pt x="1529304" y="764652"/>
                </a:cubicBezTo>
                <a:cubicBezTo>
                  <a:pt x="1529304" y="1186958"/>
                  <a:pt x="1186958" y="1529304"/>
                  <a:pt x="764652" y="1529304"/>
                </a:cubicBezTo>
                <a:lnTo>
                  <a:pt x="764652" y="1529303"/>
                </a:lnTo>
                <a:cubicBezTo>
                  <a:pt x="342346" y="1529303"/>
                  <a:pt x="0" y="1186957"/>
                  <a:pt x="0" y="764651"/>
                </a:cubicBezTo>
                <a:lnTo>
                  <a:pt x="0" y="0"/>
                </a:lnTo>
                <a:close/>
              </a:path>
            </a:pathLst>
          </a:custGeom>
          <a:solidFill>
            <a:srgbClr val="13A1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Insert</a:t>
            </a:r>
          </a:p>
          <a:p>
            <a:pPr algn="ctr"/>
            <a:r>
              <a:rPr lang="en-US" sz="2400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Your</a:t>
            </a:r>
            <a:endParaRPr lang="en-US" b="1" cap="all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algn="ctr"/>
            <a:r>
              <a:rPr lang="en-US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image</a:t>
            </a:r>
            <a:endParaRPr 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1B7238-504F-EB34-F3A5-C71227A49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4-Petal Photo Quadrant – Slide Template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82A3604-01CC-8EE1-E510-A13303932994}"/>
              </a:ext>
            </a:extLst>
          </p:cNvPr>
          <p:cNvGrpSpPr/>
          <p:nvPr/>
        </p:nvGrpSpPr>
        <p:grpSpPr>
          <a:xfrm>
            <a:off x="9230286" y="1376497"/>
            <a:ext cx="2265238" cy="1659485"/>
            <a:chOff x="8921977" y="2947244"/>
            <a:chExt cx="2926080" cy="165948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7A1FF16-0190-7AD5-C2E9-5FC7ED6A244E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1B6453E-1BF4-F7F7-D181-F710498A8253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0533AD8-3424-F148-5853-FDF9427644DC}"/>
              </a:ext>
            </a:extLst>
          </p:cNvPr>
          <p:cNvGrpSpPr/>
          <p:nvPr/>
        </p:nvGrpSpPr>
        <p:grpSpPr>
          <a:xfrm>
            <a:off x="8063487" y="3775160"/>
            <a:ext cx="2926080" cy="1290153"/>
            <a:chOff x="8921977" y="4652338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D03213A-922B-F215-E6DA-CB6628CCE6B0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4B47A37-6EFF-9DB7-B804-71E691F3E775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746C9CF-A30E-8A11-0E0B-E72D230CABB7}"/>
              </a:ext>
            </a:extLst>
          </p:cNvPr>
          <p:cNvGrpSpPr/>
          <p:nvPr/>
        </p:nvGrpSpPr>
        <p:grpSpPr>
          <a:xfrm>
            <a:off x="696476" y="1913682"/>
            <a:ext cx="2926080" cy="1290153"/>
            <a:chOff x="332936" y="2947244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E4A5CF8-E180-A446-22DF-A62B3A3E6568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93C1F37-5DD6-8B13-55BA-2208DBF7CCA6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83C69BE-1EC0-9BD1-DBD7-4CE6C1DA6036}"/>
              </a:ext>
            </a:extLst>
          </p:cNvPr>
          <p:cNvGrpSpPr/>
          <p:nvPr/>
        </p:nvGrpSpPr>
        <p:grpSpPr>
          <a:xfrm>
            <a:off x="593083" y="4002552"/>
            <a:ext cx="2926080" cy="1290153"/>
            <a:chOff x="332936" y="4652338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B151D9D-63CA-F8B9-4FCD-B7977FEBCD6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9D6F27D-E100-4913-B272-60F9407ABBF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0222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9777</TotalTime>
  <Words>408</Words>
  <Application>Microsoft Macintosh PowerPoint</Application>
  <PresentationFormat>Grand écran</PresentationFormat>
  <Paragraphs>49</Paragraphs>
  <Slides>3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 ExtraBold</vt:lpstr>
      <vt:lpstr>Template PresentationGO</vt:lpstr>
      <vt:lpstr>Template PresentationGO Dark</vt:lpstr>
      <vt:lpstr>Designed by PresentationGO</vt:lpstr>
      <vt:lpstr>4-Petal Photo Quadrant – Slide Template</vt:lpstr>
      <vt:lpstr>4-Petal Photo Quadrant – Slide Template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4-Petal Photo Quadrant</dc:title>
  <dc:creator>PresentationGO.com</dc:creator>
  <dc:description>© Copyright PresentationGO.com - Do not distribute or sale without written permission.</dc:description>
  <cp:lastModifiedBy>Julien Barroche</cp:lastModifiedBy>
  <cp:revision>54</cp:revision>
  <dcterms:created xsi:type="dcterms:W3CDTF">2014-11-26T05:14:11Z</dcterms:created>
  <dcterms:modified xsi:type="dcterms:W3CDTF">2025-10-17T13:51:38Z</dcterms:modified>
  <cp:category>Charts &amp; Diagrams;Graphics &amp; Metaphors</cp:category>
</cp:coreProperties>
</file>