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880" y="16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30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F7ABE-BD21-5DB4-33D2-1C33EDB0E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5210B-59FB-080D-EE9F-F00961F9A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684D4-8870-5CE1-B2A8-FE20AD17F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B5E93-243E-40B3-63DC-BCB74FA99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40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Hexagonal 6-Step Cycle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7F497E8-DF18-FB7E-F892-97BDE20B4A5C}"/>
              </a:ext>
            </a:extLst>
          </p:cNvPr>
          <p:cNvSpPr/>
          <p:nvPr/>
        </p:nvSpPr>
        <p:spPr>
          <a:xfrm>
            <a:off x="5442643" y="1158840"/>
            <a:ext cx="1914433" cy="1447653"/>
          </a:xfrm>
          <a:custGeom>
            <a:avLst/>
            <a:gdLst>
              <a:gd name="connsiteX0" fmla="*/ 741486 w 2164336"/>
              <a:gd name="connsiteY0" fmla="*/ 0 h 1636624"/>
              <a:gd name="connsiteX1" fmla="*/ 866784 w 2164336"/>
              <a:gd name="connsiteY1" fmla="*/ 33233 h 1636624"/>
              <a:gd name="connsiteX2" fmla="*/ 2119520 w 2164336"/>
              <a:gd name="connsiteY2" fmla="*/ 762046 h 1636624"/>
              <a:gd name="connsiteX3" fmla="*/ 2119520 w 2164336"/>
              <a:gd name="connsiteY3" fmla="*/ 874579 h 1636624"/>
              <a:gd name="connsiteX4" fmla="*/ 866784 w 2164336"/>
              <a:gd name="connsiteY4" fmla="*/ 1603392 h 1636624"/>
              <a:gd name="connsiteX5" fmla="*/ 616189 w 2164336"/>
              <a:gd name="connsiteY5" fmla="*/ 1603392 h 1636624"/>
              <a:gd name="connsiteX6" fmla="*/ 124611 w 2164336"/>
              <a:gd name="connsiteY6" fmla="*/ 1319556 h 1636624"/>
              <a:gd name="connsiteX7" fmla="*/ 0 w 2164336"/>
              <a:gd name="connsiteY7" fmla="*/ 1102148 h 1636624"/>
              <a:gd name="connsiteX8" fmla="*/ 0 w 2164336"/>
              <a:gd name="connsiteY8" fmla="*/ 534476 h 1636624"/>
              <a:gd name="connsiteX9" fmla="*/ 124611 w 2164336"/>
              <a:gd name="connsiteY9" fmla="*/ 317069 h 1636624"/>
              <a:gd name="connsiteX10" fmla="*/ 616189 w 2164336"/>
              <a:gd name="connsiteY10" fmla="*/ 33233 h 1636624"/>
              <a:gd name="connsiteX11" fmla="*/ 741486 w 2164336"/>
              <a:gd name="connsiteY11" fmla="*/ 0 h 16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4336" h="1636624">
                <a:moveTo>
                  <a:pt x="741486" y="0"/>
                </a:moveTo>
                <a:cubicBezTo>
                  <a:pt x="784757" y="0"/>
                  <a:pt x="828027" y="11077"/>
                  <a:pt x="866784" y="33233"/>
                </a:cubicBezTo>
                <a:lnTo>
                  <a:pt x="2119520" y="762046"/>
                </a:lnTo>
                <a:cubicBezTo>
                  <a:pt x="2179275" y="796854"/>
                  <a:pt x="2179275" y="839771"/>
                  <a:pt x="2119520" y="874579"/>
                </a:cubicBezTo>
                <a:lnTo>
                  <a:pt x="866784" y="1603392"/>
                </a:lnTo>
                <a:cubicBezTo>
                  <a:pt x="789271" y="1647702"/>
                  <a:pt x="693702" y="1647702"/>
                  <a:pt x="616189" y="1603392"/>
                </a:cubicBezTo>
                <a:lnTo>
                  <a:pt x="124611" y="1319556"/>
                </a:lnTo>
                <a:cubicBezTo>
                  <a:pt x="47098" y="1273862"/>
                  <a:pt x="0" y="1192152"/>
                  <a:pt x="0" y="1102148"/>
                </a:cubicBezTo>
                <a:lnTo>
                  <a:pt x="0" y="534476"/>
                </a:lnTo>
                <a:cubicBezTo>
                  <a:pt x="0" y="444472"/>
                  <a:pt x="47098" y="361380"/>
                  <a:pt x="124611" y="317069"/>
                </a:cubicBezTo>
                <a:lnTo>
                  <a:pt x="616189" y="33233"/>
                </a:lnTo>
                <a:cubicBezTo>
                  <a:pt x="654945" y="11077"/>
                  <a:pt x="698216" y="0"/>
                  <a:pt x="7414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BB3258C-BE8B-F991-84F1-28EB20FC0A99}"/>
              </a:ext>
            </a:extLst>
          </p:cNvPr>
          <p:cNvSpPr/>
          <p:nvPr/>
        </p:nvSpPr>
        <p:spPr>
          <a:xfrm>
            <a:off x="4033984" y="1596321"/>
            <a:ext cx="1313620" cy="1818237"/>
          </a:xfrm>
          <a:custGeom>
            <a:avLst/>
            <a:gdLst>
              <a:gd name="connsiteX0" fmla="*/ 1423348 w 1485095"/>
              <a:gd name="connsiteY0" fmla="*/ 676 h 2055582"/>
              <a:gd name="connsiteX1" fmla="*/ 1480293 w 1485095"/>
              <a:gd name="connsiteY1" fmla="*/ 72364 h 2055582"/>
              <a:gd name="connsiteX2" fmla="*/ 1485095 w 1485095"/>
              <a:gd name="connsiteY2" fmla="*/ 1521672 h 2055582"/>
              <a:gd name="connsiteX3" fmla="*/ 1359797 w 1485095"/>
              <a:gd name="connsiteY3" fmla="*/ 1738694 h 2055582"/>
              <a:gd name="connsiteX4" fmla="*/ 868199 w 1485095"/>
              <a:gd name="connsiteY4" fmla="*/ 2022494 h 2055582"/>
              <a:gd name="connsiteX5" fmla="*/ 617613 w 1485095"/>
              <a:gd name="connsiteY5" fmla="*/ 2021707 h 2055582"/>
              <a:gd name="connsiteX6" fmla="*/ 125995 w 1485095"/>
              <a:gd name="connsiteY6" fmla="*/ 1737871 h 2055582"/>
              <a:gd name="connsiteX7" fmla="*/ 20 w 1485095"/>
              <a:gd name="connsiteY7" fmla="*/ 1521251 h 2055582"/>
              <a:gd name="connsiteX8" fmla="*/ 0 w 1485095"/>
              <a:gd name="connsiteY8" fmla="*/ 953615 h 2055582"/>
              <a:gd name="connsiteX9" fmla="*/ 33868 w 1485095"/>
              <a:gd name="connsiteY9" fmla="*/ 828488 h 2055582"/>
              <a:gd name="connsiteX10" fmla="*/ 125297 w 1485095"/>
              <a:gd name="connsiteY10" fmla="*/ 736593 h 2055582"/>
              <a:gd name="connsiteX11" fmla="*/ 1382836 w 1485095"/>
              <a:gd name="connsiteY11" fmla="*/ 16098 h 2055582"/>
              <a:gd name="connsiteX12" fmla="*/ 1423348 w 1485095"/>
              <a:gd name="connsiteY12" fmla="*/ 676 h 205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5" h="2055582">
                <a:moveTo>
                  <a:pt x="1423348" y="676"/>
                </a:moveTo>
                <a:cubicBezTo>
                  <a:pt x="1459136" y="-4537"/>
                  <a:pt x="1480092" y="20499"/>
                  <a:pt x="1480293" y="72364"/>
                </a:cubicBezTo>
                <a:lnTo>
                  <a:pt x="1485095" y="1521672"/>
                </a:lnTo>
                <a:cubicBezTo>
                  <a:pt x="1484712" y="1610956"/>
                  <a:pt x="1436928" y="1693721"/>
                  <a:pt x="1359797" y="1738694"/>
                </a:cubicBezTo>
                <a:lnTo>
                  <a:pt x="868199" y="2022494"/>
                </a:lnTo>
                <a:cubicBezTo>
                  <a:pt x="789871" y="2066776"/>
                  <a:pt x="695559" y="2066709"/>
                  <a:pt x="617613" y="2021707"/>
                </a:cubicBezTo>
                <a:lnTo>
                  <a:pt x="125995" y="1737871"/>
                </a:lnTo>
                <a:cubicBezTo>
                  <a:pt x="48049" y="1692869"/>
                  <a:pt x="-362" y="1610535"/>
                  <a:pt x="20" y="1521251"/>
                </a:cubicBezTo>
                <a:lnTo>
                  <a:pt x="0" y="953615"/>
                </a:lnTo>
                <a:cubicBezTo>
                  <a:pt x="191" y="908973"/>
                  <a:pt x="12233" y="865961"/>
                  <a:pt x="33868" y="828488"/>
                </a:cubicBezTo>
                <a:cubicBezTo>
                  <a:pt x="55503" y="791014"/>
                  <a:pt x="86732" y="759079"/>
                  <a:pt x="125297" y="736593"/>
                </a:cubicBezTo>
                <a:lnTo>
                  <a:pt x="1382836" y="16098"/>
                </a:lnTo>
                <a:cubicBezTo>
                  <a:pt x="1397842" y="7512"/>
                  <a:pt x="1411419" y="2413"/>
                  <a:pt x="1423348" y="67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16AD071-0EE3-CCC4-0FA6-06107C4FC837}"/>
              </a:ext>
            </a:extLst>
          </p:cNvPr>
          <p:cNvSpPr/>
          <p:nvPr/>
        </p:nvSpPr>
        <p:spPr>
          <a:xfrm>
            <a:off x="6844259" y="1976076"/>
            <a:ext cx="1313620" cy="1818469"/>
          </a:xfrm>
          <a:custGeom>
            <a:avLst/>
            <a:gdLst>
              <a:gd name="connsiteX0" fmla="*/ 743212 w 1485095"/>
              <a:gd name="connsiteY0" fmla="*/ 3 h 2055845"/>
              <a:gd name="connsiteX1" fmla="*/ 868199 w 1485095"/>
              <a:gd name="connsiteY1" fmla="*/ 33350 h 2055845"/>
              <a:gd name="connsiteX2" fmla="*/ 1359797 w 1485095"/>
              <a:gd name="connsiteY2" fmla="*/ 317150 h 2055845"/>
              <a:gd name="connsiteX3" fmla="*/ 1451226 w 1485095"/>
              <a:gd name="connsiteY3" fmla="*/ 409045 h 2055845"/>
              <a:gd name="connsiteX4" fmla="*/ 1485095 w 1485095"/>
              <a:gd name="connsiteY4" fmla="*/ 534172 h 2055845"/>
              <a:gd name="connsiteX5" fmla="*/ 1480292 w 1485095"/>
              <a:gd name="connsiteY5" fmla="*/ 1983480 h 2055845"/>
              <a:gd name="connsiteX6" fmla="*/ 1382836 w 1485095"/>
              <a:gd name="connsiteY6" fmla="*/ 2039747 h 2055845"/>
              <a:gd name="connsiteX7" fmla="*/ 125297 w 1485095"/>
              <a:gd name="connsiteY7" fmla="*/ 1319251 h 2055845"/>
              <a:gd name="connsiteX8" fmla="*/ 0 w 1485095"/>
              <a:gd name="connsiteY8" fmla="*/ 1102230 h 2055845"/>
              <a:gd name="connsiteX9" fmla="*/ 20 w 1485095"/>
              <a:gd name="connsiteY9" fmla="*/ 534593 h 2055845"/>
              <a:gd name="connsiteX10" fmla="*/ 125995 w 1485095"/>
              <a:gd name="connsiteY10" fmla="*/ 317973 h 2055845"/>
              <a:gd name="connsiteX11" fmla="*/ 617613 w 1485095"/>
              <a:gd name="connsiteY11" fmla="*/ 34137 h 2055845"/>
              <a:gd name="connsiteX12" fmla="*/ 743212 w 1485095"/>
              <a:gd name="connsiteY12" fmla="*/ 3 h 2055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5" h="2055845">
                <a:moveTo>
                  <a:pt x="743212" y="3"/>
                </a:moveTo>
                <a:cubicBezTo>
                  <a:pt x="786474" y="-190"/>
                  <a:pt x="829634" y="10864"/>
                  <a:pt x="868199" y="33350"/>
                </a:cubicBezTo>
                <a:lnTo>
                  <a:pt x="1359797" y="317150"/>
                </a:lnTo>
                <a:cubicBezTo>
                  <a:pt x="1398363" y="339637"/>
                  <a:pt x="1429591" y="371572"/>
                  <a:pt x="1451226" y="409045"/>
                </a:cubicBezTo>
                <a:cubicBezTo>
                  <a:pt x="1472861" y="446518"/>
                  <a:pt x="1484903" y="489530"/>
                  <a:pt x="1485095" y="534172"/>
                </a:cubicBezTo>
                <a:lnTo>
                  <a:pt x="1480292" y="1983480"/>
                </a:lnTo>
                <a:cubicBezTo>
                  <a:pt x="1480025" y="2052633"/>
                  <a:pt x="1442858" y="2074092"/>
                  <a:pt x="1382836" y="2039747"/>
                </a:cubicBezTo>
                <a:lnTo>
                  <a:pt x="125297" y="1319251"/>
                </a:lnTo>
                <a:cubicBezTo>
                  <a:pt x="48167" y="1274279"/>
                  <a:pt x="382" y="1191513"/>
                  <a:pt x="0" y="1102230"/>
                </a:cubicBezTo>
                <a:lnTo>
                  <a:pt x="20" y="534593"/>
                </a:lnTo>
                <a:cubicBezTo>
                  <a:pt x="836" y="444618"/>
                  <a:pt x="48050" y="362975"/>
                  <a:pt x="125995" y="317973"/>
                </a:cubicBezTo>
                <a:lnTo>
                  <a:pt x="617613" y="34137"/>
                </a:lnTo>
                <a:cubicBezTo>
                  <a:pt x="656586" y="11636"/>
                  <a:pt x="699950" y="196"/>
                  <a:pt x="743212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121188B-E945-392F-AAEA-40F45FCA63A4}"/>
              </a:ext>
            </a:extLst>
          </p:cNvPr>
          <p:cNvSpPr/>
          <p:nvPr/>
        </p:nvSpPr>
        <p:spPr>
          <a:xfrm>
            <a:off x="4033847" y="3215915"/>
            <a:ext cx="1313620" cy="1818468"/>
          </a:xfrm>
          <a:custGeom>
            <a:avLst/>
            <a:gdLst>
              <a:gd name="connsiteX0" fmla="*/ 61747 w 1485095"/>
              <a:gd name="connsiteY0" fmla="*/ 676 h 2055843"/>
              <a:gd name="connsiteX1" fmla="*/ 102258 w 1485095"/>
              <a:gd name="connsiteY1" fmla="*/ 16098 h 2055843"/>
              <a:gd name="connsiteX2" fmla="*/ 1359797 w 1485095"/>
              <a:gd name="connsiteY2" fmla="*/ 736593 h 2055843"/>
              <a:gd name="connsiteX3" fmla="*/ 1485095 w 1485095"/>
              <a:gd name="connsiteY3" fmla="*/ 953615 h 2055843"/>
              <a:gd name="connsiteX4" fmla="*/ 1485074 w 1485095"/>
              <a:gd name="connsiteY4" fmla="*/ 1521251 h 2055843"/>
              <a:gd name="connsiteX5" fmla="*/ 1359099 w 1485095"/>
              <a:gd name="connsiteY5" fmla="*/ 1737871 h 2055843"/>
              <a:gd name="connsiteX6" fmla="*/ 867481 w 1485095"/>
              <a:gd name="connsiteY6" fmla="*/ 2021707 h 2055843"/>
              <a:gd name="connsiteX7" fmla="*/ 616895 w 1485095"/>
              <a:gd name="connsiteY7" fmla="*/ 2022495 h 2055843"/>
              <a:gd name="connsiteX8" fmla="*/ 125297 w 1485095"/>
              <a:gd name="connsiteY8" fmla="*/ 1738694 h 2055843"/>
              <a:gd name="connsiteX9" fmla="*/ 33868 w 1485095"/>
              <a:gd name="connsiteY9" fmla="*/ 1646800 h 2055843"/>
              <a:gd name="connsiteX10" fmla="*/ 0 w 1485095"/>
              <a:gd name="connsiteY10" fmla="*/ 1521672 h 2055843"/>
              <a:gd name="connsiteX11" fmla="*/ 4802 w 1485095"/>
              <a:gd name="connsiteY11" fmla="*/ 72364 h 2055843"/>
              <a:gd name="connsiteX12" fmla="*/ 61747 w 1485095"/>
              <a:gd name="connsiteY12" fmla="*/ 676 h 20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5" h="2055843">
                <a:moveTo>
                  <a:pt x="61747" y="676"/>
                </a:moveTo>
                <a:cubicBezTo>
                  <a:pt x="73676" y="2413"/>
                  <a:pt x="87253" y="7512"/>
                  <a:pt x="102258" y="16098"/>
                </a:cubicBezTo>
                <a:lnTo>
                  <a:pt x="1359797" y="736593"/>
                </a:lnTo>
                <a:cubicBezTo>
                  <a:pt x="1436928" y="781566"/>
                  <a:pt x="1484712" y="864331"/>
                  <a:pt x="1485095" y="953615"/>
                </a:cubicBezTo>
                <a:lnTo>
                  <a:pt x="1485074" y="1521251"/>
                </a:lnTo>
                <a:cubicBezTo>
                  <a:pt x="1484259" y="1611226"/>
                  <a:pt x="1437045" y="1692869"/>
                  <a:pt x="1359099" y="1737871"/>
                </a:cubicBezTo>
                <a:lnTo>
                  <a:pt x="867481" y="2021707"/>
                </a:lnTo>
                <a:cubicBezTo>
                  <a:pt x="789536" y="2066709"/>
                  <a:pt x="694026" y="2067467"/>
                  <a:pt x="616895" y="2022495"/>
                </a:cubicBezTo>
                <a:lnTo>
                  <a:pt x="125297" y="1738694"/>
                </a:lnTo>
                <a:cubicBezTo>
                  <a:pt x="86732" y="1716207"/>
                  <a:pt x="55503" y="1684273"/>
                  <a:pt x="33868" y="1646800"/>
                </a:cubicBezTo>
                <a:cubicBezTo>
                  <a:pt x="12233" y="1609326"/>
                  <a:pt x="191" y="1566314"/>
                  <a:pt x="0" y="1521672"/>
                </a:cubicBezTo>
                <a:lnTo>
                  <a:pt x="4802" y="72364"/>
                </a:lnTo>
                <a:cubicBezTo>
                  <a:pt x="5003" y="20499"/>
                  <a:pt x="25960" y="-4537"/>
                  <a:pt x="61747" y="6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00BE1-69E8-BD60-2D68-6B649CB75227}"/>
              </a:ext>
            </a:extLst>
          </p:cNvPr>
          <p:cNvSpPr/>
          <p:nvPr/>
        </p:nvSpPr>
        <p:spPr>
          <a:xfrm>
            <a:off x="6844535" y="3599803"/>
            <a:ext cx="1313619" cy="1818238"/>
          </a:xfrm>
          <a:custGeom>
            <a:avLst/>
            <a:gdLst>
              <a:gd name="connsiteX0" fmla="*/ 742332 w 1485094"/>
              <a:gd name="connsiteY0" fmla="*/ 1 h 2055583"/>
              <a:gd name="connsiteX1" fmla="*/ 867481 w 1485094"/>
              <a:gd name="connsiteY1" fmla="*/ 33876 h 2055583"/>
              <a:gd name="connsiteX2" fmla="*/ 1359099 w 1485094"/>
              <a:gd name="connsiteY2" fmla="*/ 317712 h 2055583"/>
              <a:gd name="connsiteX3" fmla="*/ 1485074 w 1485094"/>
              <a:gd name="connsiteY3" fmla="*/ 534332 h 2055583"/>
              <a:gd name="connsiteX4" fmla="*/ 1485094 w 1485094"/>
              <a:gd name="connsiteY4" fmla="*/ 1101969 h 2055583"/>
              <a:gd name="connsiteX5" fmla="*/ 1451226 w 1485094"/>
              <a:gd name="connsiteY5" fmla="*/ 1227096 h 2055583"/>
              <a:gd name="connsiteX6" fmla="*/ 1359797 w 1485094"/>
              <a:gd name="connsiteY6" fmla="*/ 1318991 h 2055583"/>
              <a:gd name="connsiteX7" fmla="*/ 102258 w 1485094"/>
              <a:gd name="connsiteY7" fmla="*/ 2039486 h 2055583"/>
              <a:gd name="connsiteX8" fmla="*/ 4802 w 1485094"/>
              <a:gd name="connsiteY8" fmla="*/ 1983219 h 2055583"/>
              <a:gd name="connsiteX9" fmla="*/ 0 w 1485094"/>
              <a:gd name="connsiteY9" fmla="*/ 533911 h 2055583"/>
              <a:gd name="connsiteX10" fmla="*/ 125297 w 1485094"/>
              <a:gd name="connsiteY10" fmla="*/ 316889 h 2055583"/>
              <a:gd name="connsiteX11" fmla="*/ 616895 w 1485094"/>
              <a:gd name="connsiteY11" fmla="*/ 33089 h 2055583"/>
              <a:gd name="connsiteX12" fmla="*/ 742332 w 1485094"/>
              <a:gd name="connsiteY12" fmla="*/ 1 h 205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4" h="2055583">
                <a:moveTo>
                  <a:pt x="742332" y="1"/>
                </a:moveTo>
                <a:cubicBezTo>
                  <a:pt x="785444" y="108"/>
                  <a:pt x="828509" y="11375"/>
                  <a:pt x="867481" y="33876"/>
                </a:cubicBezTo>
                <a:lnTo>
                  <a:pt x="1359099" y="317712"/>
                </a:lnTo>
                <a:cubicBezTo>
                  <a:pt x="1437045" y="362714"/>
                  <a:pt x="1485456" y="445049"/>
                  <a:pt x="1485074" y="534332"/>
                </a:cubicBezTo>
                <a:lnTo>
                  <a:pt x="1485094" y="1101969"/>
                </a:lnTo>
                <a:cubicBezTo>
                  <a:pt x="1484903" y="1146611"/>
                  <a:pt x="1472861" y="1189623"/>
                  <a:pt x="1451226" y="1227096"/>
                </a:cubicBezTo>
                <a:cubicBezTo>
                  <a:pt x="1429591" y="1264569"/>
                  <a:pt x="1398363" y="1296504"/>
                  <a:pt x="1359797" y="1318991"/>
                </a:cubicBezTo>
                <a:lnTo>
                  <a:pt x="102258" y="2039486"/>
                </a:lnTo>
                <a:cubicBezTo>
                  <a:pt x="42236" y="2073830"/>
                  <a:pt x="5069" y="2052372"/>
                  <a:pt x="4802" y="1983219"/>
                </a:cubicBezTo>
                <a:lnTo>
                  <a:pt x="0" y="533911"/>
                </a:lnTo>
                <a:cubicBezTo>
                  <a:pt x="382" y="444628"/>
                  <a:pt x="48167" y="361862"/>
                  <a:pt x="125297" y="316889"/>
                </a:cubicBezTo>
                <a:lnTo>
                  <a:pt x="616895" y="33089"/>
                </a:lnTo>
                <a:cubicBezTo>
                  <a:pt x="656059" y="10948"/>
                  <a:pt x="699219" y="-106"/>
                  <a:pt x="7423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4FBD9A4-4B6D-A5F6-9F5B-B19B1A2A4B08}"/>
              </a:ext>
            </a:extLst>
          </p:cNvPr>
          <p:cNvSpPr/>
          <p:nvPr/>
        </p:nvSpPr>
        <p:spPr>
          <a:xfrm>
            <a:off x="4830481" y="4405617"/>
            <a:ext cx="1914433" cy="1447653"/>
          </a:xfrm>
          <a:custGeom>
            <a:avLst/>
            <a:gdLst>
              <a:gd name="connsiteX0" fmla="*/ 1422850 w 2164336"/>
              <a:gd name="connsiteY0" fmla="*/ 0 h 1636624"/>
              <a:gd name="connsiteX1" fmla="*/ 1548148 w 2164336"/>
              <a:gd name="connsiteY1" fmla="*/ 33233 h 1636624"/>
              <a:gd name="connsiteX2" fmla="*/ 2039725 w 2164336"/>
              <a:gd name="connsiteY2" fmla="*/ 317069 h 1636624"/>
              <a:gd name="connsiteX3" fmla="*/ 2164336 w 2164336"/>
              <a:gd name="connsiteY3" fmla="*/ 534477 h 1636624"/>
              <a:gd name="connsiteX4" fmla="*/ 2164336 w 2164336"/>
              <a:gd name="connsiteY4" fmla="*/ 1102148 h 1636624"/>
              <a:gd name="connsiteX5" fmla="*/ 2039725 w 2164336"/>
              <a:gd name="connsiteY5" fmla="*/ 1319556 h 1636624"/>
              <a:gd name="connsiteX6" fmla="*/ 1548148 w 2164336"/>
              <a:gd name="connsiteY6" fmla="*/ 1603392 h 1636624"/>
              <a:gd name="connsiteX7" fmla="*/ 1422850 w 2164336"/>
              <a:gd name="connsiteY7" fmla="*/ 1636624 h 1636624"/>
              <a:gd name="connsiteX8" fmla="*/ 1297553 w 2164336"/>
              <a:gd name="connsiteY8" fmla="*/ 1603392 h 1636624"/>
              <a:gd name="connsiteX9" fmla="*/ 44816 w 2164336"/>
              <a:gd name="connsiteY9" fmla="*/ 874579 h 1636624"/>
              <a:gd name="connsiteX10" fmla="*/ 44816 w 2164336"/>
              <a:gd name="connsiteY10" fmla="*/ 762046 h 1636624"/>
              <a:gd name="connsiteX11" fmla="*/ 1297553 w 2164336"/>
              <a:gd name="connsiteY11" fmla="*/ 33233 h 1636624"/>
              <a:gd name="connsiteX12" fmla="*/ 1422850 w 2164336"/>
              <a:gd name="connsiteY12" fmla="*/ 0 h 16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4336" h="1636624">
                <a:moveTo>
                  <a:pt x="1422850" y="0"/>
                </a:moveTo>
                <a:cubicBezTo>
                  <a:pt x="1466121" y="0"/>
                  <a:pt x="1509392" y="11078"/>
                  <a:pt x="1548148" y="33233"/>
                </a:cubicBezTo>
                <a:lnTo>
                  <a:pt x="2039725" y="317069"/>
                </a:lnTo>
                <a:cubicBezTo>
                  <a:pt x="2117238" y="362762"/>
                  <a:pt x="2164336" y="444472"/>
                  <a:pt x="2164336" y="534477"/>
                </a:cubicBezTo>
                <a:lnTo>
                  <a:pt x="2164336" y="1102148"/>
                </a:lnTo>
                <a:cubicBezTo>
                  <a:pt x="2164336" y="1192152"/>
                  <a:pt x="2117238" y="1275245"/>
                  <a:pt x="2039725" y="1319556"/>
                </a:cubicBezTo>
                <a:lnTo>
                  <a:pt x="1548148" y="1603392"/>
                </a:lnTo>
                <a:cubicBezTo>
                  <a:pt x="1509391" y="1625547"/>
                  <a:pt x="1466121" y="1636624"/>
                  <a:pt x="1422850" y="1636624"/>
                </a:cubicBezTo>
                <a:cubicBezTo>
                  <a:pt x="1379580" y="1636624"/>
                  <a:pt x="1336309" y="1625547"/>
                  <a:pt x="1297553" y="1603392"/>
                </a:cubicBezTo>
                <a:lnTo>
                  <a:pt x="44816" y="874579"/>
                </a:lnTo>
                <a:cubicBezTo>
                  <a:pt x="-14938" y="839770"/>
                  <a:pt x="-14938" y="796854"/>
                  <a:pt x="44816" y="762046"/>
                </a:cubicBezTo>
                <a:lnTo>
                  <a:pt x="1297553" y="33233"/>
                </a:lnTo>
                <a:cubicBezTo>
                  <a:pt x="1336309" y="11078"/>
                  <a:pt x="1379580" y="0"/>
                  <a:pt x="14228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C2846D5-0203-DF99-FB99-C3D42EDF50C9}"/>
              </a:ext>
            </a:extLst>
          </p:cNvPr>
          <p:cNvSpPr/>
          <p:nvPr/>
        </p:nvSpPr>
        <p:spPr>
          <a:xfrm>
            <a:off x="5645583" y="1380493"/>
            <a:ext cx="911378" cy="1004346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23B7CD6-1975-1B09-0B43-B39935B80F2D}"/>
              </a:ext>
            </a:extLst>
          </p:cNvPr>
          <p:cNvSpPr/>
          <p:nvPr/>
        </p:nvSpPr>
        <p:spPr>
          <a:xfrm>
            <a:off x="4234967" y="2188547"/>
            <a:ext cx="911378" cy="1004370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0DDBE28-13A1-2059-1229-29AC2E2813C9}"/>
              </a:ext>
            </a:extLst>
          </p:cNvPr>
          <p:cNvSpPr/>
          <p:nvPr/>
        </p:nvSpPr>
        <p:spPr>
          <a:xfrm>
            <a:off x="4234447" y="3808371"/>
            <a:ext cx="911378" cy="1004370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1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1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1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1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D9D387-3BE4-3F97-1D84-7FA7C4F64060}"/>
              </a:ext>
            </a:extLst>
          </p:cNvPr>
          <p:cNvSpPr/>
          <p:nvPr/>
        </p:nvSpPr>
        <p:spPr>
          <a:xfrm>
            <a:off x="5634640" y="4627271"/>
            <a:ext cx="911377" cy="1004345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73D533F-42C3-B6ED-C6B6-BECD8CCBE231}"/>
              </a:ext>
            </a:extLst>
          </p:cNvPr>
          <p:cNvSpPr/>
          <p:nvPr/>
        </p:nvSpPr>
        <p:spPr>
          <a:xfrm>
            <a:off x="7044917" y="2195711"/>
            <a:ext cx="911644" cy="1004345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76439A6-C972-8897-40E9-712CCF7864B8}"/>
              </a:ext>
            </a:extLst>
          </p:cNvPr>
          <p:cNvSpPr/>
          <p:nvPr/>
        </p:nvSpPr>
        <p:spPr>
          <a:xfrm>
            <a:off x="7044859" y="3821440"/>
            <a:ext cx="911377" cy="1004345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1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1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1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1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74FB9BA4-73AF-B18E-4F46-558385D03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1232" y="1562626"/>
            <a:ext cx="640080" cy="640080"/>
          </a:xfrm>
          <a:prstGeom prst="rect">
            <a:avLst/>
          </a:prstGeom>
        </p:spPr>
      </p:pic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2BE8D9B5-7220-3E1A-08DD-A25B7571FB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80699" y="2377843"/>
            <a:ext cx="640080" cy="640080"/>
          </a:xfrm>
          <a:prstGeom prst="rect">
            <a:avLst/>
          </a:prstGeom>
        </p:spPr>
      </p:pic>
      <p:pic>
        <p:nvPicPr>
          <p:cNvPr id="33" name="Graphic 32" descr="Users with solid fill">
            <a:extLst>
              <a:ext uri="{FF2B5EF4-FFF2-40B4-BE49-F238E27FC236}">
                <a16:creationId xmlns:a16="http://schemas.microsoft.com/office/drawing/2014/main" id="{FED3268C-8191-C9B8-EB0D-C10087745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80507" y="4003572"/>
            <a:ext cx="640080" cy="640080"/>
          </a:xfrm>
          <a:prstGeom prst="rect">
            <a:avLst/>
          </a:prstGeom>
        </p:spPr>
      </p:pic>
      <p:pic>
        <p:nvPicPr>
          <p:cNvPr id="34" name="Graphic 33" descr="Bar chart with solid fill">
            <a:extLst>
              <a:ext uri="{FF2B5EF4-FFF2-40B4-BE49-F238E27FC236}">
                <a16:creationId xmlns:a16="http://schemas.microsoft.com/office/drawing/2014/main" id="{32CE2AEA-76F9-26C5-0013-FE12DF6225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70288" y="4809403"/>
            <a:ext cx="640080" cy="640080"/>
          </a:xfrm>
          <a:prstGeom prst="rect">
            <a:avLst/>
          </a:prstGeom>
        </p:spPr>
      </p:pic>
      <p:pic>
        <p:nvPicPr>
          <p:cNvPr id="35" name="Graphic 34" descr="Clipboard Partially Checked with solid fill">
            <a:extLst>
              <a:ext uri="{FF2B5EF4-FFF2-40B4-BE49-F238E27FC236}">
                <a16:creationId xmlns:a16="http://schemas.microsoft.com/office/drawing/2014/main" id="{B38A3C93-76E2-96DC-3B51-45DC71192E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70096" y="3990516"/>
            <a:ext cx="640080" cy="640080"/>
          </a:xfrm>
          <a:prstGeom prst="rect">
            <a:avLst/>
          </a:prstGeom>
        </p:spPr>
      </p:pic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9654D30D-4660-3A16-6D1B-2206EAE382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70616" y="2370692"/>
            <a:ext cx="640080" cy="64008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DA6DB26-F572-7C0B-8926-B49810F73838}"/>
              </a:ext>
            </a:extLst>
          </p:cNvPr>
          <p:cNvSpPr txBox="1"/>
          <p:nvPr/>
        </p:nvSpPr>
        <p:spPr>
          <a:xfrm>
            <a:off x="6647461" y="1705711"/>
            <a:ext cx="393046" cy="35391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11B207-715D-5080-245A-AE65CC6E1EBB}"/>
              </a:ext>
            </a:extLst>
          </p:cNvPr>
          <p:cNvSpPr txBox="1"/>
          <p:nvPr/>
        </p:nvSpPr>
        <p:spPr>
          <a:xfrm>
            <a:off x="7682781" y="309211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685BF7-0F5B-53FA-4AF8-BD25D792061C}"/>
              </a:ext>
            </a:extLst>
          </p:cNvPr>
          <p:cNvSpPr txBox="1"/>
          <p:nvPr/>
        </p:nvSpPr>
        <p:spPr>
          <a:xfrm>
            <a:off x="6873961" y="476567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A13460-3291-BE56-7F6D-E353312390EE}"/>
              </a:ext>
            </a:extLst>
          </p:cNvPr>
          <p:cNvSpPr txBox="1"/>
          <p:nvPr/>
        </p:nvSpPr>
        <p:spPr>
          <a:xfrm>
            <a:off x="5130836" y="492938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C10BE3C-DBE4-89C5-0F47-869E6231B74C}"/>
              </a:ext>
            </a:extLst>
          </p:cNvPr>
          <p:cNvSpPr txBox="1"/>
          <p:nvPr/>
        </p:nvSpPr>
        <p:spPr>
          <a:xfrm>
            <a:off x="4119760" y="346585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9B3B817-8A32-D6C1-4974-F9EC30FC1A0C}"/>
              </a:ext>
            </a:extLst>
          </p:cNvPr>
          <p:cNvSpPr txBox="1"/>
          <p:nvPr/>
        </p:nvSpPr>
        <p:spPr>
          <a:xfrm>
            <a:off x="4871294" y="184784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/>
                </a:solidFill>
              </a:rPr>
              <a:t>06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CD4C60E-6711-20DE-A09C-FB0D4AFD4ED3}"/>
              </a:ext>
            </a:extLst>
          </p:cNvPr>
          <p:cNvGrpSpPr/>
          <p:nvPr/>
        </p:nvGrpSpPr>
        <p:grpSpPr>
          <a:xfrm>
            <a:off x="8927481" y="2860979"/>
            <a:ext cx="2926080" cy="1290153"/>
            <a:chOff x="8921977" y="2947244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7AA08B-A728-62A4-FE6C-9D0539DEC07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D0A245A-13E1-F810-4BEC-A7F5286962B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52E0D1-F715-1B0A-8F0C-AB52B073F314}"/>
              </a:ext>
            </a:extLst>
          </p:cNvPr>
          <p:cNvGrpSpPr/>
          <p:nvPr/>
        </p:nvGrpSpPr>
        <p:grpSpPr>
          <a:xfrm>
            <a:off x="8927481" y="4566073"/>
            <a:ext cx="2926080" cy="1290153"/>
            <a:chOff x="8921977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8A375B-15B9-C8D6-1022-0ED2FD04640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161FEFA-F63B-287B-0117-4686A893F5C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28A198-8BD1-DA70-1795-23E4A75540B1}"/>
              </a:ext>
            </a:extLst>
          </p:cNvPr>
          <p:cNvGrpSpPr/>
          <p:nvPr/>
        </p:nvGrpSpPr>
        <p:grpSpPr>
          <a:xfrm>
            <a:off x="338440" y="2860979"/>
            <a:ext cx="2926080" cy="1290153"/>
            <a:chOff x="332936" y="2947244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790E61F-0B92-0B94-811B-5444D1BBB83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CBB66C9-747C-28A0-44A5-482B3A1759F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B5F182A-A29B-CE40-AE67-BC8BC00FE794}"/>
              </a:ext>
            </a:extLst>
          </p:cNvPr>
          <p:cNvGrpSpPr/>
          <p:nvPr/>
        </p:nvGrpSpPr>
        <p:grpSpPr>
          <a:xfrm>
            <a:off x="338440" y="4566073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7E4A41-5336-0DBF-9BB1-11CAE593BEB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D6BA98-153C-FFB8-C86C-55234D6ADAB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731D36C-17A4-A1EC-FA87-9D43F7CCC6D8}"/>
              </a:ext>
            </a:extLst>
          </p:cNvPr>
          <p:cNvGrpSpPr/>
          <p:nvPr/>
        </p:nvGrpSpPr>
        <p:grpSpPr>
          <a:xfrm>
            <a:off x="8927481" y="1155885"/>
            <a:ext cx="2926080" cy="1290153"/>
            <a:chOff x="8921977" y="1242150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04E6F73-4620-3700-C939-2DD8126D65B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57402C6-E716-71D8-CB29-65A8C548579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670E74E-E174-1959-3C39-443BD552B4B3}"/>
              </a:ext>
            </a:extLst>
          </p:cNvPr>
          <p:cNvGrpSpPr/>
          <p:nvPr/>
        </p:nvGrpSpPr>
        <p:grpSpPr>
          <a:xfrm>
            <a:off x="338440" y="1155885"/>
            <a:ext cx="2926080" cy="1290153"/>
            <a:chOff x="332936" y="262776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31870B2-7E0E-4AC2-B19E-4C35CB6A44E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EBB6797-949B-2053-408F-1A46036D0A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7123D-907A-2DDB-5C45-31E2B5583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B547D-BD65-9E19-FA27-C5360B17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Hexagonal 6-Step Cycle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1F59762-3798-DC5F-3D3D-6C8E8DB0537E}"/>
              </a:ext>
            </a:extLst>
          </p:cNvPr>
          <p:cNvSpPr/>
          <p:nvPr/>
        </p:nvSpPr>
        <p:spPr>
          <a:xfrm>
            <a:off x="5442643" y="1158840"/>
            <a:ext cx="1914433" cy="1447653"/>
          </a:xfrm>
          <a:custGeom>
            <a:avLst/>
            <a:gdLst>
              <a:gd name="connsiteX0" fmla="*/ 741486 w 2164336"/>
              <a:gd name="connsiteY0" fmla="*/ 0 h 1636624"/>
              <a:gd name="connsiteX1" fmla="*/ 866784 w 2164336"/>
              <a:gd name="connsiteY1" fmla="*/ 33233 h 1636624"/>
              <a:gd name="connsiteX2" fmla="*/ 2119520 w 2164336"/>
              <a:gd name="connsiteY2" fmla="*/ 762046 h 1636624"/>
              <a:gd name="connsiteX3" fmla="*/ 2119520 w 2164336"/>
              <a:gd name="connsiteY3" fmla="*/ 874579 h 1636624"/>
              <a:gd name="connsiteX4" fmla="*/ 866784 w 2164336"/>
              <a:gd name="connsiteY4" fmla="*/ 1603392 h 1636624"/>
              <a:gd name="connsiteX5" fmla="*/ 616189 w 2164336"/>
              <a:gd name="connsiteY5" fmla="*/ 1603392 h 1636624"/>
              <a:gd name="connsiteX6" fmla="*/ 124611 w 2164336"/>
              <a:gd name="connsiteY6" fmla="*/ 1319556 h 1636624"/>
              <a:gd name="connsiteX7" fmla="*/ 0 w 2164336"/>
              <a:gd name="connsiteY7" fmla="*/ 1102148 h 1636624"/>
              <a:gd name="connsiteX8" fmla="*/ 0 w 2164336"/>
              <a:gd name="connsiteY8" fmla="*/ 534476 h 1636624"/>
              <a:gd name="connsiteX9" fmla="*/ 124611 w 2164336"/>
              <a:gd name="connsiteY9" fmla="*/ 317069 h 1636624"/>
              <a:gd name="connsiteX10" fmla="*/ 616189 w 2164336"/>
              <a:gd name="connsiteY10" fmla="*/ 33233 h 1636624"/>
              <a:gd name="connsiteX11" fmla="*/ 741486 w 2164336"/>
              <a:gd name="connsiteY11" fmla="*/ 0 h 16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4336" h="1636624">
                <a:moveTo>
                  <a:pt x="741486" y="0"/>
                </a:moveTo>
                <a:cubicBezTo>
                  <a:pt x="784757" y="0"/>
                  <a:pt x="828027" y="11077"/>
                  <a:pt x="866784" y="33233"/>
                </a:cubicBezTo>
                <a:lnTo>
                  <a:pt x="2119520" y="762046"/>
                </a:lnTo>
                <a:cubicBezTo>
                  <a:pt x="2179275" y="796854"/>
                  <a:pt x="2179275" y="839771"/>
                  <a:pt x="2119520" y="874579"/>
                </a:cubicBezTo>
                <a:lnTo>
                  <a:pt x="866784" y="1603392"/>
                </a:lnTo>
                <a:cubicBezTo>
                  <a:pt x="789271" y="1647702"/>
                  <a:pt x="693702" y="1647702"/>
                  <a:pt x="616189" y="1603392"/>
                </a:cubicBezTo>
                <a:lnTo>
                  <a:pt x="124611" y="1319556"/>
                </a:lnTo>
                <a:cubicBezTo>
                  <a:pt x="47098" y="1273862"/>
                  <a:pt x="0" y="1192152"/>
                  <a:pt x="0" y="1102148"/>
                </a:cubicBezTo>
                <a:lnTo>
                  <a:pt x="0" y="534476"/>
                </a:lnTo>
                <a:cubicBezTo>
                  <a:pt x="0" y="444472"/>
                  <a:pt x="47098" y="361380"/>
                  <a:pt x="124611" y="317069"/>
                </a:cubicBezTo>
                <a:lnTo>
                  <a:pt x="616189" y="33233"/>
                </a:lnTo>
                <a:cubicBezTo>
                  <a:pt x="654945" y="11077"/>
                  <a:pt x="698216" y="0"/>
                  <a:pt x="7414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7E5AAA8-1234-422C-F711-ABB47832741E}"/>
              </a:ext>
            </a:extLst>
          </p:cNvPr>
          <p:cNvSpPr/>
          <p:nvPr/>
        </p:nvSpPr>
        <p:spPr>
          <a:xfrm>
            <a:off x="4033984" y="1596321"/>
            <a:ext cx="1313620" cy="1818237"/>
          </a:xfrm>
          <a:custGeom>
            <a:avLst/>
            <a:gdLst>
              <a:gd name="connsiteX0" fmla="*/ 1423348 w 1485095"/>
              <a:gd name="connsiteY0" fmla="*/ 676 h 2055582"/>
              <a:gd name="connsiteX1" fmla="*/ 1480293 w 1485095"/>
              <a:gd name="connsiteY1" fmla="*/ 72364 h 2055582"/>
              <a:gd name="connsiteX2" fmla="*/ 1485095 w 1485095"/>
              <a:gd name="connsiteY2" fmla="*/ 1521672 h 2055582"/>
              <a:gd name="connsiteX3" fmla="*/ 1359797 w 1485095"/>
              <a:gd name="connsiteY3" fmla="*/ 1738694 h 2055582"/>
              <a:gd name="connsiteX4" fmla="*/ 868199 w 1485095"/>
              <a:gd name="connsiteY4" fmla="*/ 2022494 h 2055582"/>
              <a:gd name="connsiteX5" fmla="*/ 617613 w 1485095"/>
              <a:gd name="connsiteY5" fmla="*/ 2021707 h 2055582"/>
              <a:gd name="connsiteX6" fmla="*/ 125995 w 1485095"/>
              <a:gd name="connsiteY6" fmla="*/ 1737871 h 2055582"/>
              <a:gd name="connsiteX7" fmla="*/ 20 w 1485095"/>
              <a:gd name="connsiteY7" fmla="*/ 1521251 h 2055582"/>
              <a:gd name="connsiteX8" fmla="*/ 0 w 1485095"/>
              <a:gd name="connsiteY8" fmla="*/ 953615 h 2055582"/>
              <a:gd name="connsiteX9" fmla="*/ 33868 w 1485095"/>
              <a:gd name="connsiteY9" fmla="*/ 828488 h 2055582"/>
              <a:gd name="connsiteX10" fmla="*/ 125297 w 1485095"/>
              <a:gd name="connsiteY10" fmla="*/ 736593 h 2055582"/>
              <a:gd name="connsiteX11" fmla="*/ 1382836 w 1485095"/>
              <a:gd name="connsiteY11" fmla="*/ 16098 h 2055582"/>
              <a:gd name="connsiteX12" fmla="*/ 1423348 w 1485095"/>
              <a:gd name="connsiteY12" fmla="*/ 676 h 205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5" h="2055582">
                <a:moveTo>
                  <a:pt x="1423348" y="676"/>
                </a:moveTo>
                <a:cubicBezTo>
                  <a:pt x="1459136" y="-4537"/>
                  <a:pt x="1480092" y="20499"/>
                  <a:pt x="1480293" y="72364"/>
                </a:cubicBezTo>
                <a:lnTo>
                  <a:pt x="1485095" y="1521672"/>
                </a:lnTo>
                <a:cubicBezTo>
                  <a:pt x="1484712" y="1610956"/>
                  <a:pt x="1436928" y="1693721"/>
                  <a:pt x="1359797" y="1738694"/>
                </a:cubicBezTo>
                <a:lnTo>
                  <a:pt x="868199" y="2022494"/>
                </a:lnTo>
                <a:cubicBezTo>
                  <a:pt x="789871" y="2066776"/>
                  <a:pt x="695559" y="2066709"/>
                  <a:pt x="617613" y="2021707"/>
                </a:cubicBezTo>
                <a:lnTo>
                  <a:pt x="125995" y="1737871"/>
                </a:lnTo>
                <a:cubicBezTo>
                  <a:pt x="48049" y="1692869"/>
                  <a:pt x="-362" y="1610535"/>
                  <a:pt x="20" y="1521251"/>
                </a:cubicBezTo>
                <a:lnTo>
                  <a:pt x="0" y="953615"/>
                </a:lnTo>
                <a:cubicBezTo>
                  <a:pt x="191" y="908973"/>
                  <a:pt x="12233" y="865961"/>
                  <a:pt x="33868" y="828488"/>
                </a:cubicBezTo>
                <a:cubicBezTo>
                  <a:pt x="55503" y="791014"/>
                  <a:pt x="86732" y="759079"/>
                  <a:pt x="125297" y="736593"/>
                </a:cubicBezTo>
                <a:lnTo>
                  <a:pt x="1382836" y="16098"/>
                </a:lnTo>
                <a:cubicBezTo>
                  <a:pt x="1397842" y="7512"/>
                  <a:pt x="1411419" y="2413"/>
                  <a:pt x="1423348" y="676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8858979-D73B-D63A-6FCE-22E6F5D2020D}"/>
              </a:ext>
            </a:extLst>
          </p:cNvPr>
          <p:cNvSpPr/>
          <p:nvPr/>
        </p:nvSpPr>
        <p:spPr>
          <a:xfrm>
            <a:off x="6844259" y="1976076"/>
            <a:ext cx="1313620" cy="1818469"/>
          </a:xfrm>
          <a:custGeom>
            <a:avLst/>
            <a:gdLst>
              <a:gd name="connsiteX0" fmla="*/ 743212 w 1485095"/>
              <a:gd name="connsiteY0" fmla="*/ 3 h 2055845"/>
              <a:gd name="connsiteX1" fmla="*/ 868199 w 1485095"/>
              <a:gd name="connsiteY1" fmla="*/ 33350 h 2055845"/>
              <a:gd name="connsiteX2" fmla="*/ 1359797 w 1485095"/>
              <a:gd name="connsiteY2" fmla="*/ 317150 h 2055845"/>
              <a:gd name="connsiteX3" fmla="*/ 1451226 w 1485095"/>
              <a:gd name="connsiteY3" fmla="*/ 409045 h 2055845"/>
              <a:gd name="connsiteX4" fmla="*/ 1485095 w 1485095"/>
              <a:gd name="connsiteY4" fmla="*/ 534172 h 2055845"/>
              <a:gd name="connsiteX5" fmla="*/ 1480292 w 1485095"/>
              <a:gd name="connsiteY5" fmla="*/ 1983480 h 2055845"/>
              <a:gd name="connsiteX6" fmla="*/ 1382836 w 1485095"/>
              <a:gd name="connsiteY6" fmla="*/ 2039747 h 2055845"/>
              <a:gd name="connsiteX7" fmla="*/ 125297 w 1485095"/>
              <a:gd name="connsiteY7" fmla="*/ 1319251 h 2055845"/>
              <a:gd name="connsiteX8" fmla="*/ 0 w 1485095"/>
              <a:gd name="connsiteY8" fmla="*/ 1102230 h 2055845"/>
              <a:gd name="connsiteX9" fmla="*/ 20 w 1485095"/>
              <a:gd name="connsiteY9" fmla="*/ 534593 h 2055845"/>
              <a:gd name="connsiteX10" fmla="*/ 125995 w 1485095"/>
              <a:gd name="connsiteY10" fmla="*/ 317973 h 2055845"/>
              <a:gd name="connsiteX11" fmla="*/ 617613 w 1485095"/>
              <a:gd name="connsiteY11" fmla="*/ 34137 h 2055845"/>
              <a:gd name="connsiteX12" fmla="*/ 743212 w 1485095"/>
              <a:gd name="connsiteY12" fmla="*/ 3 h 2055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5" h="2055845">
                <a:moveTo>
                  <a:pt x="743212" y="3"/>
                </a:moveTo>
                <a:cubicBezTo>
                  <a:pt x="786474" y="-190"/>
                  <a:pt x="829634" y="10864"/>
                  <a:pt x="868199" y="33350"/>
                </a:cubicBezTo>
                <a:lnTo>
                  <a:pt x="1359797" y="317150"/>
                </a:lnTo>
                <a:cubicBezTo>
                  <a:pt x="1398363" y="339637"/>
                  <a:pt x="1429591" y="371572"/>
                  <a:pt x="1451226" y="409045"/>
                </a:cubicBezTo>
                <a:cubicBezTo>
                  <a:pt x="1472861" y="446518"/>
                  <a:pt x="1484903" y="489530"/>
                  <a:pt x="1485095" y="534172"/>
                </a:cubicBezTo>
                <a:lnTo>
                  <a:pt x="1480292" y="1983480"/>
                </a:lnTo>
                <a:cubicBezTo>
                  <a:pt x="1480025" y="2052633"/>
                  <a:pt x="1442858" y="2074092"/>
                  <a:pt x="1382836" y="2039747"/>
                </a:cubicBezTo>
                <a:lnTo>
                  <a:pt x="125297" y="1319251"/>
                </a:lnTo>
                <a:cubicBezTo>
                  <a:pt x="48167" y="1274279"/>
                  <a:pt x="382" y="1191513"/>
                  <a:pt x="0" y="1102230"/>
                </a:cubicBezTo>
                <a:lnTo>
                  <a:pt x="20" y="534593"/>
                </a:lnTo>
                <a:cubicBezTo>
                  <a:pt x="836" y="444618"/>
                  <a:pt x="48050" y="362975"/>
                  <a:pt x="125995" y="317973"/>
                </a:cubicBezTo>
                <a:lnTo>
                  <a:pt x="617613" y="34137"/>
                </a:lnTo>
                <a:cubicBezTo>
                  <a:pt x="656586" y="11636"/>
                  <a:pt x="699950" y="196"/>
                  <a:pt x="743212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887991C-B7AA-DC0F-D898-2BD093A883F8}"/>
              </a:ext>
            </a:extLst>
          </p:cNvPr>
          <p:cNvSpPr/>
          <p:nvPr/>
        </p:nvSpPr>
        <p:spPr>
          <a:xfrm>
            <a:off x="4033847" y="3215915"/>
            <a:ext cx="1313620" cy="1818468"/>
          </a:xfrm>
          <a:custGeom>
            <a:avLst/>
            <a:gdLst>
              <a:gd name="connsiteX0" fmla="*/ 61747 w 1485095"/>
              <a:gd name="connsiteY0" fmla="*/ 676 h 2055843"/>
              <a:gd name="connsiteX1" fmla="*/ 102258 w 1485095"/>
              <a:gd name="connsiteY1" fmla="*/ 16098 h 2055843"/>
              <a:gd name="connsiteX2" fmla="*/ 1359797 w 1485095"/>
              <a:gd name="connsiteY2" fmla="*/ 736593 h 2055843"/>
              <a:gd name="connsiteX3" fmla="*/ 1485095 w 1485095"/>
              <a:gd name="connsiteY3" fmla="*/ 953615 h 2055843"/>
              <a:gd name="connsiteX4" fmla="*/ 1485074 w 1485095"/>
              <a:gd name="connsiteY4" fmla="*/ 1521251 h 2055843"/>
              <a:gd name="connsiteX5" fmla="*/ 1359099 w 1485095"/>
              <a:gd name="connsiteY5" fmla="*/ 1737871 h 2055843"/>
              <a:gd name="connsiteX6" fmla="*/ 867481 w 1485095"/>
              <a:gd name="connsiteY6" fmla="*/ 2021707 h 2055843"/>
              <a:gd name="connsiteX7" fmla="*/ 616895 w 1485095"/>
              <a:gd name="connsiteY7" fmla="*/ 2022495 h 2055843"/>
              <a:gd name="connsiteX8" fmla="*/ 125297 w 1485095"/>
              <a:gd name="connsiteY8" fmla="*/ 1738694 h 2055843"/>
              <a:gd name="connsiteX9" fmla="*/ 33868 w 1485095"/>
              <a:gd name="connsiteY9" fmla="*/ 1646800 h 2055843"/>
              <a:gd name="connsiteX10" fmla="*/ 0 w 1485095"/>
              <a:gd name="connsiteY10" fmla="*/ 1521672 h 2055843"/>
              <a:gd name="connsiteX11" fmla="*/ 4802 w 1485095"/>
              <a:gd name="connsiteY11" fmla="*/ 72364 h 2055843"/>
              <a:gd name="connsiteX12" fmla="*/ 61747 w 1485095"/>
              <a:gd name="connsiteY12" fmla="*/ 676 h 2055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5" h="2055843">
                <a:moveTo>
                  <a:pt x="61747" y="676"/>
                </a:moveTo>
                <a:cubicBezTo>
                  <a:pt x="73676" y="2413"/>
                  <a:pt x="87253" y="7512"/>
                  <a:pt x="102258" y="16098"/>
                </a:cubicBezTo>
                <a:lnTo>
                  <a:pt x="1359797" y="736593"/>
                </a:lnTo>
                <a:cubicBezTo>
                  <a:pt x="1436928" y="781566"/>
                  <a:pt x="1484712" y="864331"/>
                  <a:pt x="1485095" y="953615"/>
                </a:cubicBezTo>
                <a:lnTo>
                  <a:pt x="1485074" y="1521251"/>
                </a:lnTo>
                <a:cubicBezTo>
                  <a:pt x="1484259" y="1611226"/>
                  <a:pt x="1437045" y="1692869"/>
                  <a:pt x="1359099" y="1737871"/>
                </a:cubicBezTo>
                <a:lnTo>
                  <a:pt x="867481" y="2021707"/>
                </a:lnTo>
                <a:cubicBezTo>
                  <a:pt x="789536" y="2066709"/>
                  <a:pt x="694026" y="2067467"/>
                  <a:pt x="616895" y="2022495"/>
                </a:cubicBezTo>
                <a:lnTo>
                  <a:pt x="125297" y="1738694"/>
                </a:lnTo>
                <a:cubicBezTo>
                  <a:pt x="86732" y="1716207"/>
                  <a:pt x="55503" y="1684273"/>
                  <a:pt x="33868" y="1646800"/>
                </a:cubicBezTo>
                <a:cubicBezTo>
                  <a:pt x="12233" y="1609326"/>
                  <a:pt x="191" y="1566314"/>
                  <a:pt x="0" y="1521672"/>
                </a:cubicBezTo>
                <a:lnTo>
                  <a:pt x="4802" y="72364"/>
                </a:lnTo>
                <a:cubicBezTo>
                  <a:pt x="5003" y="20499"/>
                  <a:pt x="25960" y="-4537"/>
                  <a:pt x="61747" y="6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D87FD5B-3A82-D58B-3581-B88038CE57B4}"/>
              </a:ext>
            </a:extLst>
          </p:cNvPr>
          <p:cNvSpPr/>
          <p:nvPr/>
        </p:nvSpPr>
        <p:spPr>
          <a:xfrm>
            <a:off x="6844535" y="3599803"/>
            <a:ext cx="1313619" cy="1818238"/>
          </a:xfrm>
          <a:custGeom>
            <a:avLst/>
            <a:gdLst>
              <a:gd name="connsiteX0" fmla="*/ 742332 w 1485094"/>
              <a:gd name="connsiteY0" fmla="*/ 1 h 2055583"/>
              <a:gd name="connsiteX1" fmla="*/ 867481 w 1485094"/>
              <a:gd name="connsiteY1" fmla="*/ 33876 h 2055583"/>
              <a:gd name="connsiteX2" fmla="*/ 1359099 w 1485094"/>
              <a:gd name="connsiteY2" fmla="*/ 317712 h 2055583"/>
              <a:gd name="connsiteX3" fmla="*/ 1485074 w 1485094"/>
              <a:gd name="connsiteY3" fmla="*/ 534332 h 2055583"/>
              <a:gd name="connsiteX4" fmla="*/ 1485094 w 1485094"/>
              <a:gd name="connsiteY4" fmla="*/ 1101969 h 2055583"/>
              <a:gd name="connsiteX5" fmla="*/ 1451226 w 1485094"/>
              <a:gd name="connsiteY5" fmla="*/ 1227096 h 2055583"/>
              <a:gd name="connsiteX6" fmla="*/ 1359797 w 1485094"/>
              <a:gd name="connsiteY6" fmla="*/ 1318991 h 2055583"/>
              <a:gd name="connsiteX7" fmla="*/ 102258 w 1485094"/>
              <a:gd name="connsiteY7" fmla="*/ 2039486 h 2055583"/>
              <a:gd name="connsiteX8" fmla="*/ 4802 w 1485094"/>
              <a:gd name="connsiteY8" fmla="*/ 1983219 h 2055583"/>
              <a:gd name="connsiteX9" fmla="*/ 0 w 1485094"/>
              <a:gd name="connsiteY9" fmla="*/ 533911 h 2055583"/>
              <a:gd name="connsiteX10" fmla="*/ 125297 w 1485094"/>
              <a:gd name="connsiteY10" fmla="*/ 316889 h 2055583"/>
              <a:gd name="connsiteX11" fmla="*/ 616895 w 1485094"/>
              <a:gd name="connsiteY11" fmla="*/ 33089 h 2055583"/>
              <a:gd name="connsiteX12" fmla="*/ 742332 w 1485094"/>
              <a:gd name="connsiteY12" fmla="*/ 1 h 205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5094" h="2055583">
                <a:moveTo>
                  <a:pt x="742332" y="1"/>
                </a:moveTo>
                <a:cubicBezTo>
                  <a:pt x="785444" y="108"/>
                  <a:pt x="828509" y="11375"/>
                  <a:pt x="867481" y="33876"/>
                </a:cubicBezTo>
                <a:lnTo>
                  <a:pt x="1359099" y="317712"/>
                </a:lnTo>
                <a:cubicBezTo>
                  <a:pt x="1437045" y="362714"/>
                  <a:pt x="1485456" y="445049"/>
                  <a:pt x="1485074" y="534332"/>
                </a:cubicBezTo>
                <a:lnTo>
                  <a:pt x="1485094" y="1101969"/>
                </a:lnTo>
                <a:cubicBezTo>
                  <a:pt x="1484903" y="1146611"/>
                  <a:pt x="1472861" y="1189623"/>
                  <a:pt x="1451226" y="1227096"/>
                </a:cubicBezTo>
                <a:cubicBezTo>
                  <a:pt x="1429591" y="1264569"/>
                  <a:pt x="1398363" y="1296504"/>
                  <a:pt x="1359797" y="1318991"/>
                </a:cubicBezTo>
                <a:lnTo>
                  <a:pt x="102258" y="2039486"/>
                </a:lnTo>
                <a:cubicBezTo>
                  <a:pt x="42236" y="2073830"/>
                  <a:pt x="5069" y="2052372"/>
                  <a:pt x="4802" y="1983219"/>
                </a:cubicBezTo>
                <a:lnTo>
                  <a:pt x="0" y="533911"/>
                </a:lnTo>
                <a:cubicBezTo>
                  <a:pt x="382" y="444628"/>
                  <a:pt x="48167" y="361862"/>
                  <a:pt x="125297" y="316889"/>
                </a:cubicBezTo>
                <a:lnTo>
                  <a:pt x="616895" y="33089"/>
                </a:lnTo>
                <a:cubicBezTo>
                  <a:pt x="656059" y="10948"/>
                  <a:pt x="699219" y="-106"/>
                  <a:pt x="7423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38FFF8-023E-8B24-43A3-D550E3571155}"/>
              </a:ext>
            </a:extLst>
          </p:cNvPr>
          <p:cNvSpPr/>
          <p:nvPr/>
        </p:nvSpPr>
        <p:spPr>
          <a:xfrm>
            <a:off x="4830481" y="4405617"/>
            <a:ext cx="1914433" cy="1447653"/>
          </a:xfrm>
          <a:custGeom>
            <a:avLst/>
            <a:gdLst>
              <a:gd name="connsiteX0" fmla="*/ 1422850 w 2164336"/>
              <a:gd name="connsiteY0" fmla="*/ 0 h 1636624"/>
              <a:gd name="connsiteX1" fmla="*/ 1548148 w 2164336"/>
              <a:gd name="connsiteY1" fmla="*/ 33233 h 1636624"/>
              <a:gd name="connsiteX2" fmla="*/ 2039725 w 2164336"/>
              <a:gd name="connsiteY2" fmla="*/ 317069 h 1636624"/>
              <a:gd name="connsiteX3" fmla="*/ 2164336 w 2164336"/>
              <a:gd name="connsiteY3" fmla="*/ 534477 h 1636624"/>
              <a:gd name="connsiteX4" fmla="*/ 2164336 w 2164336"/>
              <a:gd name="connsiteY4" fmla="*/ 1102148 h 1636624"/>
              <a:gd name="connsiteX5" fmla="*/ 2039725 w 2164336"/>
              <a:gd name="connsiteY5" fmla="*/ 1319556 h 1636624"/>
              <a:gd name="connsiteX6" fmla="*/ 1548148 w 2164336"/>
              <a:gd name="connsiteY6" fmla="*/ 1603392 h 1636624"/>
              <a:gd name="connsiteX7" fmla="*/ 1422850 w 2164336"/>
              <a:gd name="connsiteY7" fmla="*/ 1636624 h 1636624"/>
              <a:gd name="connsiteX8" fmla="*/ 1297553 w 2164336"/>
              <a:gd name="connsiteY8" fmla="*/ 1603392 h 1636624"/>
              <a:gd name="connsiteX9" fmla="*/ 44816 w 2164336"/>
              <a:gd name="connsiteY9" fmla="*/ 874579 h 1636624"/>
              <a:gd name="connsiteX10" fmla="*/ 44816 w 2164336"/>
              <a:gd name="connsiteY10" fmla="*/ 762046 h 1636624"/>
              <a:gd name="connsiteX11" fmla="*/ 1297553 w 2164336"/>
              <a:gd name="connsiteY11" fmla="*/ 33233 h 1636624"/>
              <a:gd name="connsiteX12" fmla="*/ 1422850 w 2164336"/>
              <a:gd name="connsiteY12" fmla="*/ 0 h 16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4336" h="1636624">
                <a:moveTo>
                  <a:pt x="1422850" y="0"/>
                </a:moveTo>
                <a:cubicBezTo>
                  <a:pt x="1466121" y="0"/>
                  <a:pt x="1509392" y="11078"/>
                  <a:pt x="1548148" y="33233"/>
                </a:cubicBezTo>
                <a:lnTo>
                  <a:pt x="2039725" y="317069"/>
                </a:lnTo>
                <a:cubicBezTo>
                  <a:pt x="2117238" y="362762"/>
                  <a:pt x="2164336" y="444472"/>
                  <a:pt x="2164336" y="534477"/>
                </a:cubicBezTo>
                <a:lnTo>
                  <a:pt x="2164336" y="1102148"/>
                </a:lnTo>
                <a:cubicBezTo>
                  <a:pt x="2164336" y="1192152"/>
                  <a:pt x="2117238" y="1275245"/>
                  <a:pt x="2039725" y="1319556"/>
                </a:cubicBezTo>
                <a:lnTo>
                  <a:pt x="1548148" y="1603392"/>
                </a:lnTo>
                <a:cubicBezTo>
                  <a:pt x="1509391" y="1625547"/>
                  <a:pt x="1466121" y="1636624"/>
                  <a:pt x="1422850" y="1636624"/>
                </a:cubicBezTo>
                <a:cubicBezTo>
                  <a:pt x="1379580" y="1636624"/>
                  <a:pt x="1336309" y="1625547"/>
                  <a:pt x="1297553" y="1603392"/>
                </a:cubicBezTo>
                <a:lnTo>
                  <a:pt x="44816" y="874579"/>
                </a:lnTo>
                <a:cubicBezTo>
                  <a:pt x="-14938" y="839770"/>
                  <a:pt x="-14938" y="796854"/>
                  <a:pt x="44816" y="762046"/>
                </a:cubicBezTo>
                <a:lnTo>
                  <a:pt x="1297553" y="33233"/>
                </a:lnTo>
                <a:cubicBezTo>
                  <a:pt x="1336309" y="11078"/>
                  <a:pt x="1379580" y="0"/>
                  <a:pt x="14228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B2BE61-F489-C2CC-17B2-5263877BDE77}"/>
              </a:ext>
            </a:extLst>
          </p:cNvPr>
          <p:cNvSpPr/>
          <p:nvPr/>
        </p:nvSpPr>
        <p:spPr>
          <a:xfrm>
            <a:off x="5645583" y="1380493"/>
            <a:ext cx="911378" cy="1004346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234013A-5B57-9BCD-68B9-FE6A607A6873}"/>
              </a:ext>
            </a:extLst>
          </p:cNvPr>
          <p:cNvSpPr/>
          <p:nvPr/>
        </p:nvSpPr>
        <p:spPr>
          <a:xfrm>
            <a:off x="4234967" y="2188547"/>
            <a:ext cx="911378" cy="1004370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BEA131-7C53-9021-48E5-D4AA9989D93F}"/>
              </a:ext>
            </a:extLst>
          </p:cNvPr>
          <p:cNvSpPr/>
          <p:nvPr/>
        </p:nvSpPr>
        <p:spPr>
          <a:xfrm>
            <a:off x="4234447" y="3808371"/>
            <a:ext cx="911378" cy="1004370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1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1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1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1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DA059EF-E31C-4A19-08B3-7E8A46CDDDAB}"/>
              </a:ext>
            </a:extLst>
          </p:cNvPr>
          <p:cNvSpPr/>
          <p:nvPr/>
        </p:nvSpPr>
        <p:spPr>
          <a:xfrm>
            <a:off x="5634640" y="4627271"/>
            <a:ext cx="911377" cy="1004345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326725E-77EB-F408-6D20-DF165D1C01BA}"/>
              </a:ext>
            </a:extLst>
          </p:cNvPr>
          <p:cNvSpPr/>
          <p:nvPr/>
        </p:nvSpPr>
        <p:spPr>
          <a:xfrm>
            <a:off x="7044917" y="2195711"/>
            <a:ext cx="911644" cy="1004345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2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2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2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2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5296C1C-0A7D-EE4A-C014-6CAA1A6BA8E5}"/>
              </a:ext>
            </a:extLst>
          </p:cNvPr>
          <p:cNvSpPr/>
          <p:nvPr/>
        </p:nvSpPr>
        <p:spPr>
          <a:xfrm>
            <a:off x="7044859" y="3821440"/>
            <a:ext cx="911377" cy="1004345"/>
          </a:xfrm>
          <a:custGeom>
            <a:avLst/>
            <a:gdLst>
              <a:gd name="connsiteX0" fmla="*/ 720197 w 1440395"/>
              <a:gd name="connsiteY0" fmla="*/ 0 h 1636585"/>
              <a:gd name="connsiteX1" fmla="*/ 841897 w 1440395"/>
              <a:gd name="connsiteY1" fmla="*/ 33232 h 1636585"/>
              <a:gd name="connsiteX2" fmla="*/ 1319361 w 1440395"/>
              <a:gd name="connsiteY2" fmla="*/ 317061 h 1636585"/>
              <a:gd name="connsiteX3" fmla="*/ 1440395 w 1440395"/>
              <a:gd name="connsiteY3" fmla="*/ 534464 h 1636585"/>
              <a:gd name="connsiteX4" fmla="*/ 1440395 w 1440395"/>
              <a:gd name="connsiteY4" fmla="*/ 1102122 h 1636585"/>
              <a:gd name="connsiteX5" fmla="*/ 1319361 w 1440395"/>
              <a:gd name="connsiteY5" fmla="*/ 1319524 h 1636585"/>
              <a:gd name="connsiteX6" fmla="*/ 841897 w 1440395"/>
              <a:gd name="connsiteY6" fmla="*/ 1603353 h 1636585"/>
              <a:gd name="connsiteX7" fmla="*/ 598497 w 1440395"/>
              <a:gd name="connsiteY7" fmla="*/ 1603353 h 1636585"/>
              <a:gd name="connsiteX8" fmla="*/ 121033 w 1440395"/>
              <a:gd name="connsiteY8" fmla="*/ 1319524 h 1636585"/>
              <a:gd name="connsiteX9" fmla="*/ 0 w 1440395"/>
              <a:gd name="connsiteY9" fmla="*/ 1102122 h 1636585"/>
              <a:gd name="connsiteX10" fmla="*/ 0 w 1440395"/>
              <a:gd name="connsiteY10" fmla="*/ 534464 h 1636585"/>
              <a:gd name="connsiteX11" fmla="*/ 121033 w 1440395"/>
              <a:gd name="connsiteY11" fmla="*/ 317061 h 1636585"/>
              <a:gd name="connsiteX12" fmla="*/ 598497 w 1440395"/>
              <a:gd name="connsiteY12" fmla="*/ 33232 h 1636585"/>
              <a:gd name="connsiteX13" fmla="*/ 720197 w 1440395"/>
              <a:gd name="connsiteY13" fmla="*/ 0 h 163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0395" h="1636585">
                <a:moveTo>
                  <a:pt x="720197" y="0"/>
                </a:moveTo>
                <a:cubicBezTo>
                  <a:pt x="762225" y="0"/>
                  <a:pt x="804254" y="11077"/>
                  <a:pt x="841897" y="33232"/>
                </a:cubicBezTo>
                <a:lnTo>
                  <a:pt x="1319361" y="317061"/>
                </a:lnTo>
                <a:cubicBezTo>
                  <a:pt x="1394649" y="362753"/>
                  <a:pt x="1440395" y="444462"/>
                  <a:pt x="1440395" y="534464"/>
                </a:cubicBezTo>
                <a:lnTo>
                  <a:pt x="1440395" y="1102122"/>
                </a:lnTo>
                <a:cubicBezTo>
                  <a:pt x="1440395" y="1192124"/>
                  <a:pt x="1394649" y="1275214"/>
                  <a:pt x="1319361" y="1319524"/>
                </a:cubicBezTo>
                <a:lnTo>
                  <a:pt x="841897" y="1603353"/>
                </a:lnTo>
                <a:cubicBezTo>
                  <a:pt x="766610" y="1647663"/>
                  <a:pt x="673784" y="1647663"/>
                  <a:pt x="598497" y="1603353"/>
                </a:cubicBezTo>
                <a:lnTo>
                  <a:pt x="121033" y="1319524"/>
                </a:lnTo>
                <a:cubicBezTo>
                  <a:pt x="45746" y="1273832"/>
                  <a:pt x="0" y="1192124"/>
                  <a:pt x="0" y="1102122"/>
                </a:cubicBezTo>
                <a:lnTo>
                  <a:pt x="0" y="534464"/>
                </a:lnTo>
                <a:cubicBezTo>
                  <a:pt x="0" y="444462"/>
                  <a:pt x="45746" y="361371"/>
                  <a:pt x="121033" y="317061"/>
                </a:cubicBezTo>
                <a:lnTo>
                  <a:pt x="598497" y="33232"/>
                </a:lnTo>
                <a:cubicBezTo>
                  <a:pt x="636141" y="11077"/>
                  <a:pt x="678169" y="0"/>
                  <a:pt x="720197" y="0"/>
                </a:cubicBezTo>
                <a:close/>
              </a:path>
            </a:pathLst>
          </a:custGeom>
          <a:solidFill>
            <a:schemeClr val="tx1">
              <a:alpha val="55000"/>
            </a:schemeClr>
          </a:solidFill>
          <a:ln w="12700">
            <a:miter lim="400000"/>
          </a:ln>
          <a:effectLst/>
        </p:spPr>
        <p:txBody>
          <a:bodyPr wrap="square" lIns="28575" tIns="28575" rIns="28575" bIns="28575" anchor="ctr">
            <a:noAutofit/>
          </a:bodyPr>
          <a:lstStyle/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428D04-9B6D-011C-0C79-8C9101E3AEBF}"/>
              </a:ext>
            </a:extLst>
          </p:cNvPr>
          <p:cNvSpPr txBox="1"/>
          <p:nvPr/>
        </p:nvSpPr>
        <p:spPr>
          <a:xfrm>
            <a:off x="6647461" y="1705711"/>
            <a:ext cx="393046" cy="35391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17E815-E09B-6A25-52A4-68871846AEDB}"/>
              </a:ext>
            </a:extLst>
          </p:cNvPr>
          <p:cNvSpPr txBox="1"/>
          <p:nvPr/>
        </p:nvSpPr>
        <p:spPr>
          <a:xfrm>
            <a:off x="7682781" y="309211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107D4D-7A1C-655F-B775-CFEED5F1649B}"/>
              </a:ext>
            </a:extLst>
          </p:cNvPr>
          <p:cNvSpPr txBox="1"/>
          <p:nvPr/>
        </p:nvSpPr>
        <p:spPr>
          <a:xfrm>
            <a:off x="6873961" y="476567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25FD64-3533-51A8-F357-8FD6A7032998}"/>
              </a:ext>
            </a:extLst>
          </p:cNvPr>
          <p:cNvSpPr txBox="1"/>
          <p:nvPr/>
        </p:nvSpPr>
        <p:spPr>
          <a:xfrm>
            <a:off x="5130836" y="492938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F0ACB4-4A49-1A85-0FCB-E2A92C17C6D9}"/>
              </a:ext>
            </a:extLst>
          </p:cNvPr>
          <p:cNvSpPr txBox="1"/>
          <p:nvPr/>
        </p:nvSpPr>
        <p:spPr>
          <a:xfrm>
            <a:off x="4119760" y="346585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06BD2B-54EB-DC2D-0B44-1F2459298F39}"/>
              </a:ext>
            </a:extLst>
          </p:cNvPr>
          <p:cNvSpPr txBox="1"/>
          <p:nvPr/>
        </p:nvSpPr>
        <p:spPr>
          <a:xfrm>
            <a:off x="4871294" y="184784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dirty="0"/>
              <a:t>06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D2263D-DC5B-AA8E-D5A6-88BEA17BB892}"/>
              </a:ext>
            </a:extLst>
          </p:cNvPr>
          <p:cNvGrpSpPr/>
          <p:nvPr/>
        </p:nvGrpSpPr>
        <p:grpSpPr>
          <a:xfrm>
            <a:off x="8927481" y="2860979"/>
            <a:ext cx="2926080" cy="1290153"/>
            <a:chOff x="8921977" y="2947244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8716F41-7C58-DCC2-96D7-2755C9F5685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40D5CDB-811D-56AF-0A78-256213C244B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330D737-06F3-3A85-1695-7948AD326465}"/>
              </a:ext>
            </a:extLst>
          </p:cNvPr>
          <p:cNvGrpSpPr/>
          <p:nvPr/>
        </p:nvGrpSpPr>
        <p:grpSpPr>
          <a:xfrm>
            <a:off x="8927481" y="4566073"/>
            <a:ext cx="2926080" cy="1290153"/>
            <a:chOff x="8921977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B02A07B-FBAD-BD9D-078D-760670917B9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BBE4957-2D32-43EB-DD3B-CF862D2C426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E5A4A4-E264-F7A4-3F59-CB36B9777335}"/>
              </a:ext>
            </a:extLst>
          </p:cNvPr>
          <p:cNvGrpSpPr/>
          <p:nvPr/>
        </p:nvGrpSpPr>
        <p:grpSpPr>
          <a:xfrm>
            <a:off x="338440" y="2860979"/>
            <a:ext cx="2926080" cy="1290153"/>
            <a:chOff x="332936" y="2947244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ECF8B66-511B-37DC-9FC4-2ADF9663578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05 -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3A1886-6B77-0557-C5F0-BD25CA0DBD6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F1E8605-D3FC-C92D-D0E2-4C13DEE8B0BA}"/>
              </a:ext>
            </a:extLst>
          </p:cNvPr>
          <p:cNvGrpSpPr/>
          <p:nvPr/>
        </p:nvGrpSpPr>
        <p:grpSpPr>
          <a:xfrm>
            <a:off x="338440" y="4566073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C069019-35A4-2ADC-54B0-7F21E8981B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F240B1B-E13E-0F06-642D-95EBD5DA6DE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F9ED2FF-4644-E6DD-E72F-3882FCCDB445}"/>
              </a:ext>
            </a:extLst>
          </p:cNvPr>
          <p:cNvGrpSpPr/>
          <p:nvPr/>
        </p:nvGrpSpPr>
        <p:grpSpPr>
          <a:xfrm>
            <a:off x="8927481" y="1155885"/>
            <a:ext cx="2926080" cy="1290153"/>
            <a:chOff x="8921977" y="1242150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EAC7866-9674-5273-E9C5-A39EA5CFB0D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5C44908-F323-DA7F-B91C-7E74995B536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EBCE523-7804-99A5-3378-D35503AF0794}"/>
              </a:ext>
            </a:extLst>
          </p:cNvPr>
          <p:cNvGrpSpPr/>
          <p:nvPr/>
        </p:nvGrpSpPr>
        <p:grpSpPr>
          <a:xfrm>
            <a:off x="338440" y="1155885"/>
            <a:ext cx="2926080" cy="1290153"/>
            <a:chOff x="332936" y="262776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B24BDF6-C6FD-3538-21FE-30524F6A4E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BA8B"/>
                  </a:solidFill>
                </a:rPr>
                <a:t>06 -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168258A-B9D9-4AF1-9BD1-4A6786288D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490A2587-AC9D-8EBA-1BE0-F9FF683F3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1232" y="1562626"/>
            <a:ext cx="640080" cy="640080"/>
          </a:xfrm>
          <a:prstGeom prst="rect">
            <a:avLst/>
          </a:prstGeom>
        </p:spPr>
      </p:pic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BA55A9B4-BAF8-AB69-27BC-1B6E8F639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80699" y="2377843"/>
            <a:ext cx="640080" cy="640080"/>
          </a:xfrm>
          <a:prstGeom prst="rect">
            <a:avLst/>
          </a:prstGeom>
        </p:spPr>
      </p:pic>
      <p:pic>
        <p:nvPicPr>
          <p:cNvPr id="25" name="Graphic 24" descr="Users with solid fill">
            <a:extLst>
              <a:ext uri="{FF2B5EF4-FFF2-40B4-BE49-F238E27FC236}">
                <a16:creationId xmlns:a16="http://schemas.microsoft.com/office/drawing/2014/main" id="{03E182F6-C7F4-C3B0-F515-6AEFE8C98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80507" y="4003572"/>
            <a:ext cx="640080" cy="640080"/>
          </a:xfrm>
          <a:prstGeom prst="rect">
            <a:avLst/>
          </a:prstGeom>
        </p:spPr>
      </p:pic>
      <p:pic>
        <p:nvPicPr>
          <p:cNvPr id="61" name="Graphic 60" descr="Bar chart with solid fill">
            <a:extLst>
              <a:ext uri="{FF2B5EF4-FFF2-40B4-BE49-F238E27FC236}">
                <a16:creationId xmlns:a16="http://schemas.microsoft.com/office/drawing/2014/main" id="{4A3BF79C-9100-EB94-6693-48FEC63BB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70288" y="4809403"/>
            <a:ext cx="640080" cy="640080"/>
          </a:xfrm>
          <a:prstGeom prst="rect">
            <a:avLst/>
          </a:prstGeom>
        </p:spPr>
      </p:pic>
      <p:pic>
        <p:nvPicPr>
          <p:cNvPr id="62" name="Graphic 61" descr="Clipboard Partially Checked with solid fill">
            <a:extLst>
              <a:ext uri="{FF2B5EF4-FFF2-40B4-BE49-F238E27FC236}">
                <a16:creationId xmlns:a16="http://schemas.microsoft.com/office/drawing/2014/main" id="{1FC9252F-8623-1A5E-B34D-BACD87CF35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70096" y="3990516"/>
            <a:ext cx="640080" cy="640080"/>
          </a:xfrm>
          <a:prstGeom prst="rect">
            <a:avLst/>
          </a:prstGeom>
        </p:spPr>
      </p:pic>
      <p:pic>
        <p:nvPicPr>
          <p:cNvPr id="63" name="Graphic 62" descr="Rocket with solid fill">
            <a:extLst>
              <a:ext uri="{FF2B5EF4-FFF2-40B4-BE49-F238E27FC236}">
                <a16:creationId xmlns:a16="http://schemas.microsoft.com/office/drawing/2014/main" id="{140DEBCB-9D2B-109B-F0A3-49B7E7633C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70616" y="2370692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8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578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Hexagonal 6-Step Cycle Diagram – Slide Template</vt:lpstr>
      <vt:lpstr>Hexagonal 6-Step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6-Step Cycle Diagram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2025-10-15T16:17:20Z</dcterms:modified>
  <cp:category>Charts &amp; Diagrams</cp:category>
</cp:coreProperties>
</file>