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9" r:id="rId4"/>
    <p:sldId id="4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0EF8D-20AA-40BA-E4D6-EFFA7ACC2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EC3FA-FF56-B3FC-A637-7DF4C5677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65C7B-4000-92E9-7B8F-DB3E33119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D74B3-4A47-D85F-DCD2-79DB61047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9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8E76-7119-A561-F602-D5BA114F1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E52C3-5FEA-7F47-CBC2-1FA8F8845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8F9177-2D74-020C-3803-EE9D02883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90B56-A283-72D3-F8DE-738EE399E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3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F2F90-B3E2-A901-D8E0-05F451246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88D8-40F7-759B-BAE3-9BA32083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4-Pillar Temple Diagram – Slide Template</a:t>
            </a:r>
          </a:p>
        </p:txBody>
      </p:sp>
      <p:sp>
        <p:nvSpPr>
          <p:cNvPr id="40" name="Forme libre 25">
            <a:extLst>
              <a:ext uri="{FF2B5EF4-FFF2-40B4-BE49-F238E27FC236}">
                <a16:creationId xmlns:a16="http://schemas.microsoft.com/office/drawing/2014/main" id="{D30DED56-DF7A-9B59-9C36-B0CDE7E9528D}"/>
              </a:ext>
            </a:extLst>
          </p:cNvPr>
          <p:cNvSpPr/>
          <p:nvPr/>
        </p:nvSpPr>
        <p:spPr>
          <a:xfrm>
            <a:off x="2666242" y="1284613"/>
            <a:ext cx="6859850" cy="1035052"/>
          </a:xfrm>
          <a:custGeom>
            <a:avLst/>
            <a:gdLst>
              <a:gd name="connsiteX0" fmla="*/ 0 w 6181720"/>
              <a:gd name="connsiteY0" fmla="*/ 932732 h 932732"/>
              <a:gd name="connsiteX1" fmla="*/ 6181721 w 6181720"/>
              <a:gd name="connsiteY1" fmla="*/ 932732 h 932732"/>
              <a:gd name="connsiteX2" fmla="*/ 3162722 w 6181720"/>
              <a:gd name="connsiteY2" fmla="*/ 0 h 932732"/>
              <a:gd name="connsiteX3" fmla="*/ 0 w 6181720"/>
              <a:gd name="connsiteY3" fmla="*/ 932732 h 93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1720" h="932732">
                <a:moveTo>
                  <a:pt x="0" y="932732"/>
                </a:moveTo>
                <a:lnTo>
                  <a:pt x="6181721" y="932732"/>
                </a:lnTo>
                <a:lnTo>
                  <a:pt x="3162722" y="0"/>
                </a:lnTo>
                <a:lnTo>
                  <a:pt x="0" y="93273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1" name="Forme libre 26">
            <a:extLst>
              <a:ext uri="{FF2B5EF4-FFF2-40B4-BE49-F238E27FC236}">
                <a16:creationId xmlns:a16="http://schemas.microsoft.com/office/drawing/2014/main" id="{BC30E7D2-B789-0966-00E8-2343327A8620}"/>
              </a:ext>
            </a:extLst>
          </p:cNvPr>
          <p:cNvSpPr/>
          <p:nvPr/>
        </p:nvSpPr>
        <p:spPr>
          <a:xfrm>
            <a:off x="3427285" y="2600833"/>
            <a:ext cx="5337598" cy="2600849"/>
          </a:xfrm>
          <a:custGeom>
            <a:avLst/>
            <a:gdLst>
              <a:gd name="connsiteX0" fmla="*/ -1 w 4809950"/>
              <a:gd name="connsiteY0" fmla="*/ 0 h 2343742"/>
              <a:gd name="connsiteX1" fmla="*/ 4809949 w 4809950"/>
              <a:gd name="connsiteY1" fmla="*/ 0 h 2343742"/>
              <a:gd name="connsiteX2" fmla="*/ 4809949 w 4809950"/>
              <a:gd name="connsiteY2" fmla="*/ 2343744 h 2343742"/>
              <a:gd name="connsiteX3" fmla="*/ -1 w 4809950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9950" h="2343742">
                <a:moveTo>
                  <a:pt x="-1" y="0"/>
                </a:moveTo>
                <a:lnTo>
                  <a:pt x="4809949" y="0"/>
                </a:lnTo>
                <a:lnTo>
                  <a:pt x="4809949" y="2343744"/>
                </a:lnTo>
                <a:lnTo>
                  <a:pt x="-1" y="23437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Forme libre 27">
            <a:extLst>
              <a:ext uri="{FF2B5EF4-FFF2-40B4-BE49-F238E27FC236}">
                <a16:creationId xmlns:a16="http://schemas.microsoft.com/office/drawing/2014/main" id="{5FF4B892-F217-5FF0-9774-6730677596C1}"/>
              </a:ext>
            </a:extLst>
          </p:cNvPr>
          <p:cNvSpPr/>
          <p:nvPr/>
        </p:nvSpPr>
        <p:spPr>
          <a:xfrm>
            <a:off x="2257450" y="5201682"/>
            <a:ext cx="7677099" cy="313260"/>
          </a:xfrm>
          <a:custGeom>
            <a:avLst/>
            <a:gdLst>
              <a:gd name="connsiteX0" fmla="*/ 6848492 w 6918180"/>
              <a:gd name="connsiteY0" fmla="*/ 0 h 282293"/>
              <a:gd name="connsiteX1" fmla="*/ 69838 w 6918180"/>
              <a:gd name="connsiteY1" fmla="*/ 0 h 282293"/>
              <a:gd name="connsiteX2" fmla="*/ 0 w 6918180"/>
              <a:gd name="connsiteY2" fmla="*/ 69824 h 282293"/>
              <a:gd name="connsiteX3" fmla="*/ 0 w 6918180"/>
              <a:gd name="connsiteY3" fmla="*/ 282293 h 282293"/>
              <a:gd name="connsiteX4" fmla="*/ 6918180 w 6918180"/>
              <a:gd name="connsiteY4" fmla="*/ 282293 h 282293"/>
              <a:gd name="connsiteX5" fmla="*/ 6918180 w 6918180"/>
              <a:gd name="connsiteY5" fmla="*/ 69824 h 282293"/>
              <a:gd name="connsiteX6" fmla="*/ 6848342 w 6918180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8180" h="282293">
                <a:moveTo>
                  <a:pt x="6848492" y="0"/>
                </a:moveTo>
                <a:lnTo>
                  <a:pt x="69838" y="0"/>
                </a:lnTo>
                <a:cubicBezTo>
                  <a:pt x="31321" y="0"/>
                  <a:pt x="0" y="31167"/>
                  <a:pt x="0" y="69824"/>
                </a:cubicBezTo>
                <a:lnTo>
                  <a:pt x="0" y="282293"/>
                </a:lnTo>
                <a:lnTo>
                  <a:pt x="6918180" y="282293"/>
                </a:lnTo>
                <a:lnTo>
                  <a:pt x="6918180" y="69824"/>
                </a:lnTo>
                <a:cubicBezTo>
                  <a:pt x="6918180" y="31317"/>
                  <a:pt x="6887010" y="0"/>
                  <a:pt x="6848342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28">
            <a:extLst>
              <a:ext uri="{FF2B5EF4-FFF2-40B4-BE49-F238E27FC236}">
                <a16:creationId xmlns:a16="http://schemas.microsoft.com/office/drawing/2014/main" id="{C3FD099D-1132-F5C0-1BB4-1DB5EA58CC97}"/>
              </a:ext>
            </a:extLst>
          </p:cNvPr>
          <p:cNvSpPr/>
          <p:nvPr/>
        </p:nvSpPr>
        <p:spPr>
          <a:xfrm>
            <a:off x="2061702" y="5514776"/>
            <a:ext cx="8068597" cy="313092"/>
          </a:xfrm>
          <a:custGeom>
            <a:avLst/>
            <a:gdLst>
              <a:gd name="connsiteX0" fmla="*/ 7201288 w 7270976"/>
              <a:gd name="connsiteY0" fmla="*/ 0 h 282141"/>
              <a:gd name="connsiteX1" fmla="*/ 69838 w 7270976"/>
              <a:gd name="connsiteY1" fmla="*/ 0 h 282141"/>
              <a:gd name="connsiteX2" fmla="*/ 0 w 7270976"/>
              <a:gd name="connsiteY2" fmla="*/ 69674 h 282141"/>
              <a:gd name="connsiteX3" fmla="*/ 0 w 7270976"/>
              <a:gd name="connsiteY3" fmla="*/ 282142 h 282141"/>
              <a:gd name="connsiteX4" fmla="*/ 7270977 w 7270976"/>
              <a:gd name="connsiteY4" fmla="*/ 282142 h 282141"/>
              <a:gd name="connsiteX5" fmla="*/ 7270977 w 7270976"/>
              <a:gd name="connsiteY5" fmla="*/ 69674 h 282141"/>
              <a:gd name="connsiteX6" fmla="*/ 7201138 w 7270976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0976" h="282141">
                <a:moveTo>
                  <a:pt x="7201288" y="0"/>
                </a:moveTo>
                <a:lnTo>
                  <a:pt x="69838" y="0"/>
                </a:lnTo>
                <a:cubicBezTo>
                  <a:pt x="31321" y="0"/>
                  <a:pt x="0" y="31165"/>
                  <a:pt x="0" y="69674"/>
                </a:cubicBezTo>
                <a:lnTo>
                  <a:pt x="0" y="282142"/>
                </a:lnTo>
                <a:lnTo>
                  <a:pt x="7270977" y="282142"/>
                </a:lnTo>
                <a:lnTo>
                  <a:pt x="7270977" y="69674"/>
                </a:lnTo>
                <a:cubicBezTo>
                  <a:pt x="7270977" y="31165"/>
                  <a:pt x="7239806" y="0"/>
                  <a:pt x="7201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orme libre 30">
            <a:extLst>
              <a:ext uri="{FF2B5EF4-FFF2-40B4-BE49-F238E27FC236}">
                <a16:creationId xmlns:a16="http://schemas.microsoft.com/office/drawing/2014/main" id="{6DC3AA85-0FAB-F3B9-1A7C-7B7B5CB9C769}"/>
              </a:ext>
            </a:extLst>
          </p:cNvPr>
          <p:cNvSpPr/>
          <p:nvPr/>
        </p:nvSpPr>
        <p:spPr>
          <a:xfrm>
            <a:off x="2882282" y="2890890"/>
            <a:ext cx="1131083" cy="2020568"/>
          </a:xfrm>
          <a:custGeom>
            <a:avLst/>
            <a:gdLst>
              <a:gd name="connsiteX0" fmla="*/ -2 w 1019270"/>
              <a:gd name="connsiteY0" fmla="*/ 0 h 1779308"/>
              <a:gd name="connsiteX1" fmla="*/ 1019269 w 1019270"/>
              <a:gd name="connsiteY1" fmla="*/ 0 h 1779308"/>
              <a:gd name="connsiteX2" fmla="*/ 1019269 w 1019270"/>
              <a:gd name="connsiteY2" fmla="*/ 1779308 h 1779308"/>
              <a:gd name="connsiteX3" fmla="*/ -2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-2" y="0"/>
                </a:moveTo>
                <a:lnTo>
                  <a:pt x="1019269" y="0"/>
                </a:lnTo>
                <a:lnTo>
                  <a:pt x="1019269" y="1779308"/>
                </a:lnTo>
                <a:lnTo>
                  <a:pt x="-2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32">
            <a:extLst>
              <a:ext uri="{FF2B5EF4-FFF2-40B4-BE49-F238E27FC236}">
                <a16:creationId xmlns:a16="http://schemas.microsoft.com/office/drawing/2014/main" id="{3B5F6F08-87B4-9003-E4C7-00DB1F42D2A2}"/>
              </a:ext>
            </a:extLst>
          </p:cNvPr>
          <p:cNvSpPr/>
          <p:nvPr/>
        </p:nvSpPr>
        <p:spPr>
          <a:xfrm>
            <a:off x="4639694" y="2890890"/>
            <a:ext cx="1131083" cy="2020568"/>
          </a:xfrm>
          <a:custGeom>
            <a:avLst/>
            <a:gdLst>
              <a:gd name="connsiteX0" fmla="*/ 1 w 1019270"/>
              <a:gd name="connsiteY0" fmla="*/ 0 h 1779308"/>
              <a:gd name="connsiteX1" fmla="*/ 1019272 w 1019270"/>
              <a:gd name="connsiteY1" fmla="*/ 0 h 1779308"/>
              <a:gd name="connsiteX2" fmla="*/ 1019272 w 1019270"/>
              <a:gd name="connsiteY2" fmla="*/ 1779308 h 1779308"/>
              <a:gd name="connsiteX3" fmla="*/ 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1" y="0"/>
                </a:moveTo>
                <a:lnTo>
                  <a:pt x="1019272" y="0"/>
                </a:lnTo>
                <a:lnTo>
                  <a:pt x="1019272" y="1779308"/>
                </a:lnTo>
                <a:lnTo>
                  <a:pt x="1" y="1779308"/>
                </a:lnTo>
                <a:close/>
              </a:path>
            </a:pathLst>
          </a:custGeom>
          <a:solidFill>
            <a:srgbClr val="FECA0A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6" name="Forme libre 34">
            <a:extLst>
              <a:ext uri="{FF2B5EF4-FFF2-40B4-BE49-F238E27FC236}">
                <a16:creationId xmlns:a16="http://schemas.microsoft.com/office/drawing/2014/main" id="{B6681404-EC4E-CD2E-809F-45F8D198951B}"/>
              </a:ext>
            </a:extLst>
          </p:cNvPr>
          <p:cNvSpPr/>
          <p:nvPr/>
        </p:nvSpPr>
        <p:spPr>
          <a:xfrm>
            <a:off x="6397274" y="2890890"/>
            <a:ext cx="1131083" cy="2020568"/>
          </a:xfrm>
          <a:custGeom>
            <a:avLst/>
            <a:gdLst>
              <a:gd name="connsiteX0" fmla="*/ 0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0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0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36">
            <a:extLst>
              <a:ext uri="{FF2B5EF4-FFF2-40B4-BE49-F238E27FC236}">
                <a16:creationId xmlns:a16="http://schemas.microsoft.com/office/drawing/2014/main" id="{62D0429C-F79F-AAEE-01AB-9599752C2276}"/>
              </a:ext>
            </a:extLst>
          </p:cNvPr>
          <p:cNvSpPr/>
          <p:nvPr/>
        </p:nvSpPr>
        <p:spPr>
          <a:xfrm>
            <a:off x="8137390" y="2890890"/>
            <a:ext cx="1131083" cy="2020568"/>
          </a:xfrm>
          <a:custGeom>
            <a:avLst/>
            <a:gdLst>
              <a:gd name="connsiteX0" fmla="*/ 2 w 1019270"/>
              <a:gd name="connsiteY0" fmla="*/ 0 h 1779308"/>
              <a:gd name="connsiteX1" fmla="*/ 1019273 w 1019270"/>
              <a:gd name="connsiteY1" fmla="*/ 0 h 1779308"/>
              <a:gd name="connsiteX2" fmla="*/ 1019273 w 1019270"/>
              <a:gd name="connsiteY2" fmla="*/ 1779308 h 1779308"/>
              <a:gd name="connsiteX3" fmla="*/ 2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2" y="0"/>
                </a:moveTo>
                <a:lnTo>
                  <a:pt x="1019273" y="0"/>
                </a:lnTo>
                <a:lnTo>
                  <a:pt x="1019273" y="1779308"/>
                </a:lnTo>
                <a:lnTo>
                  <a:pt x="2" y="1779308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 37">
            <a:extLst>
              <a:ext uri="{FF2B5EF4-FFF2-40B4-BE49-F238E27FC236}">
                <a16:creationId xmlns:a16="http://schemas.microsoft.com/office/drawing/2014/main" id="{76E07220-B7B5-C425-09CC-A97B7E15BDE2}"/>
              </a:ext>
            </a:extLst>
          </p:cNvPr>
          <p:cNvSpPr/>
          <p:nvPr/>
        </p:nvSpPr>
        <p:spPr>
          <a:xfrm>
            <a:off x="2267926" y="1030132"/>
            <a:ext cx="7656148" cy="1570701"/>
          </a:xfrm>
          <a:custGeom>
            <a:avLst/>
            <a:gdLst>
              <a:gd name="connsiteX0" fmla="*/ 3645605 w 6899299"/>
              <a:gd name="connsiteY0" fmla="*/ 29893 h 1415430"/>
              <a:gd name="connsiteX1" fmla="*/ 3253695 w 6899299"/>
              <a:gd name="connsiteY1" fmla="*/ 29893 h 1415430"/>
              <a:gd name="connsiteX2" fmla="*/ 0 w 6899299"/>
              <a:gd name="connsiteY2" fmla="*/ 1046533 h 1415430"/>
              <a:gd name="connsiteX3" fmla="*/ 0 w 6899299"/>
              <a:gd name="connsiteY3" fmla="*/ 1324629 h 1415430"/>
              <a:gd name="connsiteX4" fmla="*/ 90823 w 6899299"/>
              <a:gd name="connsiteY4" fmla="*/ 1415431 h 1415430"/>
              <a:gd name="connsiteX5" fmla="*/ 6808478 w 6899299"/>
              <a:gd name="connsiteY5" fmla="*/ 1415431 h 1415430"/>
              <a:gd name="connsiteX6" fmla="*/ 6899300 w 6899299"/>
              <a:gd name="connsiteY6" fmla="*/ 1324629 h 1415430"/>
              <a:gd name="connsiteX7" fmla="*/ 6899300 w 6899299"/>
              <a:gd name="connsiteY7" fmla="*/ 1046533 h 1415430"/>
              <a:gd name="connsiteX8" fmla="*/ 3645455 w 6899299"/>
              <a:gd name="connsiteY8" fmla="*/ 29893 h 1415430"/>
              <a:gd name="connsiteX9" fmla="*/ 1260114 w 6899299"/>
              <a:gd name="connsiteY9" fmla="*/ 1046383 h 1415430"/>
              <a:gd name="connsiteX10" fmla="*/ 3251895 w 6899299"/>
              <a:gd name="connsiteY10" fmla="*/ 417818 h 1415430"/>
              <a:gd name="connsiteX11" fmla="*/ 3647405 w 6899299"/>
              <a:gd name="connsiteY11" fmla="*/ 417818 h 1415430"/>
              <a:gd name="connsiteX12" fmla="*/ 5639186 w 6899299"/>
              <a:gd name="connsiteY12" fmla="*/ 1046383 h 1415430"/>
              <a:gd name="connsiteX13" fmla="*/ 1260114 w 6899299"/>
              <a:gd name="connsiteY13" fmla="*/ 1046383 h 1415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899299" h="1415430">
                <a:moveTo>
                  <a:pt x="3645605" y="29893"/>
                </a:moveTo>
                <a:cubicBezTo>
                  <a:pt x="3518065" y="-9964"/>
                  <a:pt x="3381235" y="-9964"/>
                  <a:pt x="3253695" y="29893"/>
                </a:cubicBezTo>
                <a:lnTo>
                  <a:pt x="0" y="1046533"/>
                </a:lnTo>
                <a:lnTo>
                  <a:pt x="0" y="1324629"/>
                </a:lnTo>
                <a:cubicBezTo>
                  <a:pt x="0" y="1374824"/>
                  <a:pt x="40614" y="1415431"/>
                  <a:pt x="90823" y="1415431"/>
                </a:cubicBezTo>
                <a:lnTo>
                  <a:pt x="6808478" y="1415431"/>
                </a:lnTo>
                <a:cubicBezTo>
                  <a:pt x="6858686" y="1415431"/>
                  <a:pt x="6899300" y="1374824"/>
                  <a:pt x="6899300" y="1324629"/>
                </a:cubicBezTo>
                <a:lnTo>
                  <a:pt x="6899300" y="1046533"/>
                </a:lnTo>
                <a:lnTo>
                  <a:pt x="3645455" y="29893"/>
                </a:lnTo>
                <a:close/>
                <a:moveTo>
                  <a:pt x="1260114" y="1046383"/>
                </a:moveTo>
                <a:lnTo>
                  <a:pt x="3251895" y="417818"/>
                </a:lnTo>
                <a:cubicBezTo>
                  <a:pt x="3380635" y="377213"/>
                  <a:pt x="3518665" y="377213"/>
                  <a:pt x="3647405" y="417818"/>
                </a:cubicBezTo>
                <a:lnTo>
                  <a:pt x="5639186" y="1046383"/>
                </a:lnTo>
                <a:lnTo>
                  <a:pt x="1260114" y="104638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9" name="Group 35">
            <a:extLst>
              <a:ext uri="{FF2B5EF4-FFF2-40B4-BE49-F238E27FC236}">
                <a16:creationId xmlns:a16="http://schemas.microsoft.com/office/drawing/2014/main" id="{449C2436-9345-9234-B3DC-B33FDCFD47D4}"/>
              </a:ext>
            </a:extLst>
          </p:cNvPr>
          <p:cNvGrpSpPr/>
          <p:nvPr/>
        </p:nvGrpSpPr>
        <p:grpSpPr>
          <a:xfrm>
            <a:off x="2990470" y="3106929"/>
            <a:ext cx="914708" cy="1560085"/>
            <a:chOff x="332936" y="2504656"/>
            <a:chExt cx="2975111" cy="1690262"/>
          </a:xfrm>
        </p:grpSpPr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3F689806-7B22-23DA-FA1F-9C42227E19AD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37">
              <a:extLst>
                <a:ext uri="{FF2B5EF4-FFF2-40B4-BE49-F238E27FC236}">
                  <a16:creationId xmlns:a16="http://schemas.microsoft.com/office/drawing/2014/main" id="{D3367EA6-6D7F-2C69-66D9-8068621E630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0" name="Group 35">
            <a:extLst>
              <a:ext uri="{FF2B5EF4-FFF2-40B4-BE49-F238E27FC236}">
                <a16:creationId xmlns:a16="http://schemas.microsoft.com/office/drawing/2014/main" id="{25766675-31E0-A0A8-F4FF-318F5EA00B6F}"/>
              </a:ext>
            </a:extLst>
          </p:cNvPr>
          <p:cNvGrpSpPr/>
          <p:nvPr/>
        </p:nvGrpSpPr>
        <p:grpSpPr>
          <a:xfrm>
            <a:off x="4747884" y="3106929"/>
            <a:ext cx="914708" cy="1560085"/>
            <a:chOff x="332936" y="2504656"/>
            <a:chExt cx="2975111" cy="1690262"/>
          </a:xfrm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A2E060B9-1A91-DF55-92A3-DE97B6F760BB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3EF23CD5-0F46-05D9-3461-61260EB0E6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1" name="Group 35">
            <a:extLst>
              <a:ext uri="{FF2B5EF4-FFF2-40B4-BE49-F238E27FC236}">
                <a16:creationId xmlns:a16="http://schemas.microsoft.com/office/drawing/2014/main" id="{596EEE78-CA59-15DA-4A97-ABACAC6EDB74}"/>
              </a:ext>
            </a:extLst>
          </p:cNvPr>
          <p:cNvGrpSpPr/>
          <p:nvPr/>
        </p:nvGrpSpPr>
        <p:grpSpPr>
          <a:xfrm>
            <a:off x="6505462" y="3106929"/>
            <a:ext cx="914708" cy="1560085"/>
            <a:chOff x="332936" y="2504656"/>
            <a:chExt cx="2975111" cy="1690262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10620BB1-B337-F11D-9474-7E42D047B981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89442E02-93A5-FA96-B9C3-5D12C18C50A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2" name="Group 35">
            <a:extLst>
              <a:ext uri="{FF2B5EF4-FFF2-40B4-BE49-F238E27FC236}">
                <a16:creationId xmlns:a16="http://schemas.microsoft.com/office/drawing/2014/main" id="{BB3ECA9D-185A-9D52-9D05-3A21EBFD16F4}"/>
              </a:ext>
            </a:extLst>
          </p:cNvPr>
          <p:cNvGrpSpPr/>
          <p:nvPr/>
        </p:nvGrpSpPr>
        <p:grpSpPr>
          <a:xfrm>
            <a:off x="8245578" y="3106929"/>
            <a:ext cx="914708" cy="1560085"/>
            <a:chOff x="332936" y="2504656"/>
            <a:chExt cx="2975111" cy="1690262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0581CE30-FC70-8649-3756-8242667E5481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84356A27-96A7-F7AB-22A2-A2E42589F5E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" name="Forme libre 29">
            <a:extLst>
              <a:ext uri="{FF2B5EF4-FFF2-40B4-BE49-F238E27FC236}">
                <a16:creationId xmlns:a16="http://schemas.microsoft.com/office/drawing/2014/main" id="{62380EF0-16A2-A321-5D93-216267941FAB}"/>
              </a:ext>
            </a:extLst>
          </p:cNvPr>
          <p:cNvSpPr/>
          <p:nvPr/>
        </p:nvSpPr>
        <p:spPr>
          <a:xfrm>
            <a:off x="2769192" y="2600834"/>
            <a:ext cx="1357264" cy="2600681"/>
          </a:xfrm>
          <a:custGeom>
            <a:avLst/>
            <a:gdLst>
              <a:gd name="connsiteX0" fmla="*/ 1223093 w 1223092"/>
              <a:gd name="connsiteY0" fmla="*/ 30417 h 2343591"/>
              <a:gd name="connsiteX1" fmla="*/ 1223093 w 1223092"/>
              <a:gd name="connsiteY1" fmla="*/ 251724 h 2343591"/>
              <a:gd name="connsiteX2" fmla="*/ 1192669 w 1223092"/>
              <a:gd name="connsiteY2" fmla="*/ 282142 h 2343591"/>
              <a:gd name="connsiteX3" fmla="*/ 30424 w 1223092"/>
              <a:gd name="connsiteY3" fmla="*/ 282142 h 2343591"/>
              <a:gd name="connsiteX4" fmla="*/ 0 w 1223092"/>
              <a:gd name="connsiteY4" fmla="*/ 251724 h 2343591"/>
              <a:gd name="connsiteX5" fmla="*/ 0 w 1223092"/>
              <a:gd name="connsiteY5" fmla="*/ 30417 h 2343591"/>
              <a:gd name="connsiteX6" fmla="*/ 30424 w 1223092"/>
              <a:gd name="connsiteY6" fmla="*/ 0 h 2343591"/>
              <a:gd name="connsiteX7" fmla="*/ 1192669 w 1223092"/>
              <a:gd name="connsiteY7" fmla="*/ 0 h 2343591"/>
              <a:gd name="connsiteX8" fmla="*/ 1223093 w 1223092"/>
              <a:gd name="connsiteY8" fmla="*/ 30417 h 2343591"/>
              <a:gd name="connsiteX9" fmla="*/ 1192669 w 1223092"/>
              <a:gd name="connsiteY9" fmla="*/ 2061450 h 2343591"/>
              <a:gd name="connsiteX10" fmla="*/ 30424 w 1223092"/>
              <a:gd name="connsiteY10" fmla="*/ 2061450 h 2343591"/>
              <a:gd name="connsiteX11" fmla="*/ 0 w 1223092"/>
              <a:gd name="connsiteY11" fmla="*/ 2091867 h 2343591"/>
              <a:gd name="connsiteX12" fmla="*/ 0 w 1223092"/>
              <a:gd name="connsiteY12" fmla="*/ 2313176 h 2343591"/>
              <a:gd name="connsiteX13" fmla="*/ 30424 w 1223092"/>
              <a:gd name="connsiteY13" fmla="*/ 2343592 h 2343591"/>
              <a:gd name="connsiteX14" fmla="*/ 1192669 w 1223092"/>
              <a:gd name="connsiteY14" fmla="*/ 2343592 h 2343591"/>
              <a:gd name="connsiteX15" fmla="*/ 1223093 w 1223092"/>
              <a:gd name="connsiteY15" fmla="*/ 2313176 h 2343591"/>
              <a:gd name="connsiteX16" fmla="*/ 1223093 w 1223092"/>
              <a:gd name="connsiteY16" fmla="*/ 2091867 h 2343591"/>
              <a:gd name="connsiteX17" fmla="*/ 1192669 w 1223092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2" h="2343591">
                <a:moveTo>
                  <a:pt x="1223093" y="30417"/>
                </a:moveTo>
                <a:lnTo>
                  <a:pt x="1223093" y="251724"/>
                </a:lnTo>
                <a:cubicBezTo>
                  <a:pt x="1223093" y="268506"/>
                  <a:pt x="1209456" y="282142"/>
                  <a:pt x="1192669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69" y="0"/>
                </a:lnTo>
                <a:cubicBezTo>
                  <a:pt x="1209456" y="0"/>
                  <a:pt x="1223093" y="13634"/>
                  <a:pt x="1223093" y="30417"/>
                </a:cubicBezTo>
                <a:close/>
                <a:moveTo>
                  <a:pt x="1192669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69" y="2343592"/>
                </a:lnTo>
                <a:cubicBezTo>
                  <a:pt x="1209456" y="2343592"/>
                  <a:pt x="1223093" y="2329958"/>
                  <a:pt x="1223093" y="2313176"/>
                </a:cubicBezTo>
                <a:lnTo>
                  <a:pt x="1223093" y="2091867"/>
                </a:lnTo>
                <a:cubicBezTo>
                  <a:pt x="1223093" y="2075086"/>
                  <a:pt x="1209456" y="2061450"/>
                  <a:pt x="1192669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4" name="Forme libre 31">
            <a:extLst>
              <a:ext uri="{FF2B5EF4-FFF2-40B4-BE49-F238E27FC236}">
                <a16:creationId xmlns:a16="http://schemas.microsoft.com/office/drawing/2014/main" id="{97E61DED-3BDE-F3B9-DDBC-066291362E49}"/>
              </a:ext>
            </a:extLst>
          </p:cNvPr>
          <p:cNvSpPr/>
          <p:nvPr/>
        </p:nvSpPr>
        <p:spPr>
          <a:xfrm>
            <a:off x="4526603" y="2600834"/>
            <a:ext cx="1357269" cy="2600681"/>
          </a:xfrm>
          <a:custGeom>
            <a:avLst/>
            <a:gdLst>
              <a:gd name="connsiteX0" fmla="*/ 1223097 w 1223096"/>
              <a:gd name="connsiteY0" fmla="*/ 30417 h 2343591"/>
              <a:gd name="connsiteX1" fmla="*/ 1223097 w 1223096"/>
              <a:gd name="connsiteY1" fmla="*/ 251724 h 2343591"/>
              <a:gd name="connsiteX2" fmla="*/ 1192672 w 1223096"/>
              <a:gd name="connsiteY2" fmla="*/ 282142 h 2343591"/>
              <a:gd name="connsiteX3" fmla="*/ 30424 w 1223096"/>
              <a:gd name="connsiteY3" fmla="*/ 282142 h 2343591"/>
              <a:gd name="connsiteX4" fmla="*/ 0 w 1223096"/>
              <a:gd name="connsiteY4" fmla="*/ 251724 h 2343591"/>
              <a:gd name="connsiteX5" fmla="*/ 0 w 1223096"/>
              <a:gd name="connsiteY5" fmla="*/ 30417 h 2343591"/>
              <a:gd name="connsiteX6" fmla="*/ 30424 w 1223096"/>
              <a:gd name="connsiteY6" fmla="*/ 0 h 2343591"/>
              <a:gd name="connsiteX7" fmla="*/ 1192672 w 1223096"/>
              <a:gd name="connsiteY7" fmla="*/ 0 h 2343591"/>
              <a:gd name="connsiteX8" fmla="*/ 1223097 w 1223096"/>
              <a:gd name="connsiteY8" fmla="*/ 30417 h 2343591"/>
              <a:gd name="connsiteX9" fmla="*/ 1192672 w 1223096"/>
              <a:gd name="connsiteY9" fmla="*/ 2061450 h 2343591"/>
              <a:gd name="connsiteX10" fmla="*/ 30424 w 1223096"/>
              <a:gd name="connsiteY10" fmla="*/ 2061450 h 2343591"/>
              <a:gd name="connsiteX11" fmla="*/ 0 w 1223096"/>
              <a:gd name="connsiteY11" fmla="*/ 2091867 h 2343591"/>
              <a:gd name="connsiteX12" fmla="*/ 0 w 1223096"/>
              <a:gd name="connsiteY12" fmla="*/ 2313176 h 2343591"/>
              <a:gd name="connsiteX13" fmla="*/ 30424 w 1223096"/>
              <a:gd name="connsiteY13" fmla="*/ 2343592 h 2343591"/>
              <a:gd name="connsiteX14" fmla="*/ 1192672 w 1223096"/>
              <a:gd name="connsiteY14" fmla="*/ 2343592 h 2343591"/>
              <a:gd name="connsiteX15" fmla="*/ 1223097 w 1223096"/>
              <a:gd name="connsiteY15" fmla="*/ 2313176 h 2343591"/>
              <a:gd name="connsiteX16" fmla="*/ 1223097 w 1223096"/>
              <a:gd name="connsiteY16" fmla="*/ 2091867 h 2343591"/>
              <a:gd name="connsiteX17" fmla="*/ 1192672 w 122309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6" h="2343591">
                <a:moveTo>
                  <a:pt x="1223097" y="30417"/>
                </a:moveTo>
                <a:lnTo>
                  <a:pt x="1223097" y="251724"/>
                </a:lnTo>
                <a:cubicBezTo>
                  <a:pt x="1223097" y="268506"/>
                  <a:pt x="1209456" y="282142"/>
                  <a:pt x="1192672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72" y="0"/>
                </a:lnTo>
                <a:cubicBezTo>
                  <a:pt x="1209456" y="0"/>
                  <a:pt x="1223097" y="13634"/>
                  <a:pt x="122309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5" name="Forme libre 33">
            <a:extLst>
              <a:ext uri="{FF2B5EF4-FFF2-40B4-BE49-F238E27FC236}">
                <a16:creationId xmlns:a16="http://schemas.microsoft.com/office/drawing/2014/main" id="{B527F1F9-AEC2-9E09-7E4E-5D8E40589519}"/>
              </a:ext>
            </a:extLst>
          </p:cNvPr>
          <p:cNvSpPr/>
          <p:nvPr/>
        </p:nvSpPr>
        <p:spPr>
          <a:xfrm>
            <a:off x="6284181" y="2600834"/>
            <a:ext cx="1357269" cy="2600681"/>
          </a:xfrm>
          <a:custGeom>
            <a:avLst/>
            <a:gdLst>
              <a:gd name="connsiteX0" fmla="*/ 1223097 w 1223096"/>
              <a:gd name="connsiteY0" fmla="*/ 30417 h 2343591"/>
              <a:gd name="connsiteX1" fmla="*/ 1223097 w 1223096"/>
              <a:gd name="connsiteY1" fmla="*/ 251724 h 2343591"/>
              <a:gd name="connsiteX2" fmla="*/ 1192672 w 1223096"/>
              <a:gd name="connsiteY2" fmla="*/ 282142 h 2343591"/>
              <a:gd name="connsiteX3" fmla="*/ 30424 w 1223096"/>
              <a:gd name="connsiteY3" fmla="*/ 282142 h 2343591"/>
              <a:gd name="connsiteX4" fmla="*/ 0 w 1223096"/>
              <a:gd name="connsiteY4" fmla="*/ 251724 h 2343591"/>
              <a:gd name="connsiteX5" fmla="*/ 0 w 1223096"/>
              <a:gd name="connsiteY5" fmla="*/ 30417 h 2343591"/>
              <a:gd name="connsiteX6" fmla="*/ 30424 w 1223096"/>
              <a:gd name="connsiteY6" fmla="*/ 0 h 2343591"/>
              <a:gd name="connsiteX7" fmla="*/ 1192672 w 1223096"/>
              <a:gd name="connsiteY7" fmla="*/ 0 h 2343591"/>
              <a:gd name="connsiteX8" fmla="*/ 1223097 w 1223096"/>
              <a:gd name="connsiteY8" fmla="*/ 30417 h 2343591"/>
              <a:gd name="connsiteX9" fmla="*/ 1192672 w 1223096"/>
              <a:gd name="connsiteY9" fmla="*/ 2061450 h 2343591"/>
              <a:gd name="connsiteX10" fmla="*/ 30424 w 1223096"/>
              <a:gd name="connsiteY10" fmla="*/ 2061450 h 2343591"/>
              <a:gd name="connsiteX11" fmla="*/ 0 w 1223096"/>
              <a:gd name="connsiteY11" fmla="*/ 2091867 h 2343591"/>
              <a:gd name="connsiteX12" fmla="*/ 0 w 1223096"/>
              <a:gd name="connsiteY12" fmla="*/ 2313176 h 2343591"/>
              <a:gd name="connsiteX13" fmla="*/ 30424 w 1223096"/>
              <a:gd name="connsiteY13" fmla="*/ 2343592 h 2343591"/>
              <a:gd name="connsiteX14" fmla="*/ 1192672 w 1223096"/>
              <a:gd name="connsiteY14" fmla="*/ 2343592 h 2343591"/>
              <a:gd name="connsiteX15" fmla="*/ 1223097 w 1223096"/>
              <a:gd name="connsiteY15" fmla="*/ 2313176 h 2343591"/>
              <a:gd name="connsiteX16" fmla="*/ 1223097 w 1223096"/>
              <a:gd name="connsiteY16" fmla="*/ 2091867 h 2343591"/>
              <a:gd name="connsiteX17" fmla="*/ 1192672 w 122309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6" h="2343591">
                <a:moveTo>
                  <a:pt x="1223097" y="30417"/>
                </a:moveTo>
                <a:lnTo>
                  <a:pt x="1223097" y="251724"/>
                </a:lnTo>
                <a:cubicBezTo>
                  <a:pt x="1223097" y="268506"/>
                  <a:pt x="1209456" y="282142"/>
                  <a:pt x="1192672" y="282142"/>
                </a:cubicBezTo>
                <a:lnTo>
                  <a:pt x="30424" y="282142"/>
                </a:lnTo>
                <a:cubicBezTo>
                  <a:pt x="13641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41" y="0"/>
                  <a:pt x="30424" y="0"/>
                </a:cubicBezTo>
                <a:lnTo>
                  <a:pt x="1192672" y="0"/>
                </a:lnTo>
                <a:cubicBezTo>
                  <a:pt x="1209456" y="0"/>
                  <a:pt x="1223097" y="13634"/>
                  <a:pt x="122309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41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41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Forme libre 35">
            <a:extLst>
              <a:ext uri="{FF2B5EF4-FFF2-40B4-BE49-F238E27FC236}">
                <a16:creationId xmlns:a16="http://schemas.microsoft.com/office/drawing/2014/main" id="{D211507B-DF98-A3AC-A2DC-4FF42756E768}"/>
              </a:ext>
            </a:extLst>
          </p:cNvPr>
          <p:cNvSpPr/>
          <p:nvPr/>
        </p:nvSpPr>
        <p:spPr>
          <a:xfrm>
            <a:off x="8024133" y="2600834"/>
            <a:ext cx="1357264" cy="2600681"/>
          </a:xfrm>
          <a:custGeom>
            <a:avLst/>
            <a:gdLst>
              <a:gd name="connsiteX0" fmla="*/ 1223093 w 1223092"/>
              <a:gd name="connsiteY0" fmla="*/ 30417 h 2343591"/>
              <a:gd name="connsiteX1" fmla="*/ 1223093 w 1223092"/>
              <a:gd name="connsiteY1" fmla="*/ 251724 h 2343591"/>
              <a:gd name="connsiteX2" fmla="*/ 1192669 w 1223092"/>
              <a:gd name="connsiteY2" fmla="*/ 282142 h 2343591"/>
              <a:gd name="connsiteX3" fmla="*/ 30424 w 1223092"/>
              <a:gd name="connsiteY3" fmla="*/ 282142 h 2343591"/>
              <a:gd name="connsiteX4" fmla="*/ 0 w 1223092"/>
              <a:gd name="connsiteY4" fmla="*/ 251724 h 2343591"/>
              <a:gd name="connsiteX5" fmla="*/ 0 w 1223092"/>
              <a:gd name="connsiteY5" fmla="*/ 30417 h 2343591"/>
              <a:gd name="connsiteX6" fmla="*/ 30424 w 1223092"/>
              <a:gd name="connsiteY6" fmla="*/ 0 h 2343591"/>
              <a:gd name="connsiteX7" fmla="*/ 1192669 w 1223092"/>
              <a:gd name="connsiteY7" fmla="*/ 0 h 2343591"/>
              <a:gd name="connsiteX8" fmla="*/ 1223093 w 1223092"/>
              <a:gd name="connsiteY8" fmla="*/ 30417 h 2343591"/>
              <a:gd name="connsiteX9" fmla="*/ 1192669 w 1223092"/>
              <a:gd name="connsiteY9" fmla="*/ 2061450 h 2343591"/>
              <a:gd name="connsiteX10" fmla="*/ 30424 w 1223092"/>
              <a:gd name="connsiteY10" fmla="*/ 2061450 h 2343591"/>
              <a:gd name="connsiteX11" fmla="*/ 0 w 1223092"/>
              <a:gd name="connsiteY11" fmla="*/ 2091867 h 2343591"/>
              <a:gd name="connsiteX12" fmla="*/ 0 w 1223092"/>
              <a:gd name="connsiteY12" fmla="*/ 2313176 h 2343591"/>
              <a:gd name="connsiteX13" fmla="*/ 30424 w 1223092"/>
              <a:gd name="connsiteY13" fmla="*/ 2343592 h 2343591"/>
              <a:gd name="connsiteX14" fmla="*/ 1192669 w 1223092"/>
              <a:gd name="connsiteY14" fmla="*/ 2343592 h 2343591"/>
              <a:gd name="connsiteX15" fmla="*/ 1223093 w 1223092"/>
              <a:gd name="connsiteY15" fmla="*/ 2313176 h 2343591"/>
              <a:gd name="connsiteX16" fmla="*/ 1223093 w 1223092"/>
              <a:gd name="connsiteY16" fmla="*/ 2091867 h 2343591"/>
              <a:gd name="connsiteX17" fmla="*/ 1192669 w 1223092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2" h="2343591">
                <a:moveTo>
                  <a:pt x="1223093" y="30417"/>
                </a:moveTo>
                <a:lnTo>
                  <a:pt x="1223093" y="251724"/>
                </a:lnTo>
                <a:cubicBezTo>
                  <a:pt x="1223093" y="268506"/>
                  <a:pt x="1209456" y="282142"/>
                  <a:pt x="1192669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69" y="0"/>
                </a:lnTo>
                <a:cubicBezTo>
                  <a:pt x="1209456" y="0"/>
                  <a:pt x="1223093" y="13634"/>
                  <a:pt x="1223093" y="30417"/>
                </a:cubicBezTo>
                <a:close/>
                <a:moveTo>
                  <a:pt x="1192669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69" y="2343592"/>
                </a:lnTo>
                <a:cubicBezTo>
                  <a:pt x="1209456" y="2343592"/>
                  <a:pt x="1223093" y="2329958"/>
                  <a:pt x="1223093" y="2313176"/>
                </a:cubicBezTo>
                <a:lnTo>
                  <a:pt x="1223093" y="2091867"/>
                </a:lnTo>
                <a:cubicBezTo>
                  <a:pt x="1223093" y="2075086"/>
                  <a:pt x="1209456" y="2061450"/>
                  <a:pt x="1192669" y="206145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ZoneTexte 6">
            <a:extLst>
              <a:ext uri="{FF2B5EF4-FFF2-40B4-BE49-F238E27FC236}">
                <a16:creationId xmlns:a16="http://schemas.microsoft.com/office/drawing/2014/main" id="{BDDB3989-1F40-3CD9-7E42-2302F7AC2516}"/>
              </a:ext>
            </a:extLst>
          </p:cNvPr>
          <p:cNvSpPr txBox="1"/>
          <p:nvPr/>
        </p:nvSpPr>
        <p:spPr>
          <a:xfrm>
            <a:off x="3234056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8" name="ZoneTexte 7">
            <a:extLst>
              <a:ext uri="{FF2B5EF4-FFF2-40B4-BE49-F238E27FC236}">
                <a16:creationId xmlns:a16="http://schemas.microsoft.com/office/drawing/2014/main" id="{7BCDE886-9E0F-9A61-C5C3-814880CD96ED}"/>
              </a:ext>
            </a:extLst>
          </p:cNvPr>
          <p:cNvSpPr txBox="1"/>
          <p:nvPr/>
        </p:nvSpPr>
        <p:spPr>
          <a:xfrm>
            <a:off x="4995386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9" name="ZoneTexte 8">
            <a:extLst>
              <a:ext uri="{FF2B5EF4-FFF2-40B4-BE49-F238E27FC236}">
                <a16:creationId xmlns:a16="http://schemas.microsoft.com/office/drawing/2014/main" id="{AE2ECAF6-15BE-35A5-BD30-F02BBB844752}"/>
              </a:ext>
            </a:extLst>
          </p:cNvPr>
          <p:cNvSpPr txBox="1"/>
          <p:nvPr/>
        </p:nvSpPr>
        <p:spPr>
          <a:xfrm>
            <a:off x="6752965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0" name="ZoneTexte 9">
            <a:extLst>
              <a:ext uri="{FF2B5EF4-FFF2-40B4-BE49-F238E27FC236}">
                <a16:creationId xmlns:a16="http://schemas.microsoft.com/office/drawing/2014/main" id="{D8D773BF-2C7C-A510-F7A2-163B33256CB0}"/>
              </a:ext>
            </a:extLst>
          </p:cNvPr>
          <p:cNvSpPr txBox="1"/>
          <p:nvPr/>
        </p:nvSpPr>
        <p:spPr>
          <a:xfrm>
            <a:off x="8510543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6242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D526-02DD-4CE2-FD64-DC1B8BAE5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1535-A348-525E-3616-494F7226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4-Pillar Temple Diagram – Slide Template</a:t>
            </a:r>
          </a:p>
        </p:txBody>
      </p:sp>
      <p:sp>
        <p:nvSpPr>
          <p:cNvPr id="40" name="Forme libre 25">
            <a:extLst>
              <a:ext uri="{FF2B5EF4-FFF2-40B4-BE49-F238E27FC236}">
                <a16:creationId xmlns:a16="http://schemas.microsoft.com/office/drawing/2014/main" id="{5E403225-21F6-31D0-EF15-DA396F4F9195}"/>
              </a:ext>
            </a:extLst>
          </p:cNvPr>
          <p:cNvSpPr/>
          <p:nvPr/>
        </p:nvSpPr>
        <p:spPr>
          <a:xfrm>
            <a:off x="2666242" y="1284613"/>
            <a:ext cx="6859850" cy="1035052"/>
          </a:xfrm>
          <a:custGeom>
            <a:avLst/>
            <a:gdLst>
              <a:gd name="connsiteX0" fmla="*/ 0 w 6181720"/>
              <a:gd name="connsiteY0" fmla="*/ 932732 h 932732"/>
              <a:gd name="connsiteX1" fmla="*/ 6181721 w 6181720"/>
              <a:gd name="connsiteY1" fmla="*/ 932732 h 932732"/>
              <a:gd name="connsiteX2" fmla="*/ 3162722 w 6181720"/>
              <a:gd name="connsiteY2" fmla="*/ 0 h 932732"/>
              <a:gd name="connsiteX3" fmla="*/ 0 w 6181720"/>
              <a:gd name="connsiteY3" fmla="*/ 932732 h 93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1720" h="932732">
                <a:moveTo>
                  <a:pt x="0" y="932732"/>
                </a:moveTo>
                <a:lnTo>
                  <a:pt x="6181721" y="932732"/>
                </a:lnTo>
                <a:lnTo>
                  <a:pt x="3162722" y="0"/>
                </a:lnTo>
                <a:lnTo>
                  <a:pt x="0" y="93273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1" name="Forme libre 26">
            <a:extLst>
              <a:ext uri="{FF2B5EF4-FFF2-40B4-BE49-F238E27FC236}">
                <a16:creationId xmlns:a16="http://schemas.microsoft.com/office/drawing/2014/main" id="{3DF4D02D-59F2-BA69-0D27-7942893997A9}"/>
              </a:ext>
            </a:extLst>
          </p:cNvPr>
          <p:cNvSpPr/>
          <p:nvPr/>
        </p:nvSpPr>
        <p:spPr>
          <a:xfrm>
            <a:off x="3427285" y="2600833"/>
            <a:ext cx="5337598" cy="2600849"/>
          </a:xfrm>
          <a:custGeom>
            <a:avLst/>
            <a:gdLst>
              <a:gd name="connsiteX0" fmla="*/ -1 w 4809950"/>
              <a:gd name="connsiteY0" fmla="*/ 0 h 2343742"/>
              <a:gd name="connsiteX1" fmla="*/ 4809949 w 4809950"/>
              <a:gd name="connsiteY1" fmla="*/ 0 h 2343742"/>
              <a:gd name="connsiteX2" fmla="*/ 4809949 w 4809950"/>
              <a:gd name="connsiteY2" fmla="*/ 2343744 h 2343742"/>
              <a:gd name="connsiteX3" fmla="*/ -1 w 4809950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9950" h="2343742">
                <a:moveTo>
                  <a:pt x="-1" y="0"/>
                </a:moveTo>
                <a:lnTo>
                  <a:pt x="4809949" y="0"/>
                </a:lnTo>
                <a:lnTo>
                  <a:pt x="4809949" y="2343744"/>
                </a:lnTo>
                <a:lnTo>
                  <a:pt x="-1" y="2343744"/>
                </a:lnTo>
                <a:close/>
              </a:path>
            </a:pathLst>
          </a:custGeom>
          <a:solidFill>
            <a:schemeClr val="tx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Forme libre 27">
            <a:extLst>
              <a:ext uri="{FF2B5EF4-FFF2-40B4-BE49-F238E27FC236}">
                <a16:creationId xmlns:a16="http://schemas.microsoft.com/office/drawing/2014/main" id="{1CD5EBA9-01DC-2C53-65DA-FDF01C5202DD}"/>
              </a:ext>
            </a:extLst>
          </p:cNvPr>
          <p:cNvSpPr/>
          <p:nvPr/>
        </p:nvSpPr>
        <p:spPr>
          <a:xfrm>
            <a:off x="2257450" y="5201682"/>
            <a:ext cx="7677099" cy="313260"/>
          </a:xfrm>
          <a:custGeom>
            <a:avLst/>
            <a:gdLst>
              <a:gd name="connsiteX0" fmla="*/ 6848492 w 6918180"/>
              <a:gd name="connsiteY0" fmla="*/ 0 h 282293"/>
              <a:gd name="connsiteX1" fmla="*/ 69838 w 6918180"/>
              <a:gd name="connsiteY1" fmla="*/ 0 h 282293"/>
              <a:gd name="connsiteX2" fmla="*/ 0 w 6918180"/>
              <a:gd name="connsiteY2" fmla="*/ 69824 h 282293"/>
              <a:gd name="connsiteX3" fmla="*/ 0 w 6918180"/>
              <a:gd name="connsiteY3" fmla="*/ 282293 h 282293"/>
              <a:gd name="connsiteX4" fmla="*/ 6918180 w 6918180"/>
              <a:gd name="connsiteY4" fmla="*/ 282293 h 282293"/>
              <a:gd name="connsiteX5" fmla="*/ 6918180 w 6918180"/>
              <a:gd name="connsiteY5" fmla="*/ 69824 h 282293"/>
              <a:gd name="connsiteX6" fmla="*/ 6848342 w 6918180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18180" h="282293">
                <a:moveTo>
                  <a:pt x="6848492" y="0"/>
                </a:moveTo>
                <a:lnTo>
                  <a:pt x="69838" y="0"/>
                </a:lnTo>
                <a:cubicBezTo>
                  <a:pt x="31321" y="0"/>
                  <a:pt x="0" y="31167"/>
                  <a:pt x="0" y="69824"/>
                </a:cubicBezTo>
                <a:lnTo>
                  <a:pt x="0" y="282293"/>
                </a:lnTo>
                <a:lnTo>
                  <a:pt x="6918180" y="282293"/>
                </a:lnTo>
                <a:lnTo>
                  <a:pt x="6918180" y="69824"/>
                </a:lnTo>
                <a:cubicBezTo>
                  <a:pt x="6918180" y="31317"/>
                  <a:pt x="6887010" y="0"/>
                  <a:pt x="6848342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28">
            <a:extLst>
              <a:ext uri="{FF2B5EF4-FFF2-40B4-BE49-F238E27FC236}">
                <a16:creationId xmlns:a16="http://schemas.microsoft.com/office/drawing/2014/main" id="{6384AB7F-D86C-2032-9107-663FF5AA27C9}"/>
              </a:ext>
            </a:extLst>
          </p:cNvPr>
          <p:cNvSpPr/>
          <p:nvPr/>
        </p:nvSpPr>
        <p:spPr>
          <a:xfrm>
            <a:off x="2061702" y="5514776"/>
            <a:ext cx="8068597" cy="313092"/>
          </a:xfrm>
          <a:custGeom>
            <a:avLst/>
            <a:gdLst>
              <a:gd name="connsiteX0" fmla="*/ 7201288 w 7270976"/>
              <a:gd name="connsiteY0" fmla="*/ 0 h 282141"/>
              <a:gd name="connsiteX1" fmla="*/ 69838 w 7270976"/>
              <a:gd name="connsiteY1" fmla="*/ 0 h 282141"/>
              <a:gd name="connsiteX2" fmla="*/ 0 w 7270976"/>
              <a:gd name="connsiteY2" fmla="*/ 69674 h 282141"/>
              <a:gd name="connsiteX3" fmla="*/ 0 w 7270976"/>
              <a:gd name="connsiteY3" fmla="*/ 282142 h 282141"/>
              <a:gd name="connsiteX4" fmla="*/ 7270977 w 7270976"/>
              <a:gd name="connsiteY4" fmla="*/ 282142 h 282141"/>
              <a:gd name="connsiteX5" fmla="*/ 7270977 w 7270976"/>
              <a:gd name="connsiteY5" fmla="*/ 69674 h 282141"/>
              <a:gd name="connsiteX6" fmla="*/ 7201138 w 7270976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0976" h="282141">
                <a:moveTo>
                  <a:pt x="7201288" y="0"/>
                </a:moveTo>
                <a:lnTo>
                  <a:pt x="69838" y="0"/>
                </a:lnTo>
                <a:cubicBezTo>
                  <a:pt x="31321" y="0"/>
                  <a:pt x="0" y="31165"/>
                  <a:pt x="0" y="69674"/>
                </a:cubicBezTo>
                <a:lnTo>
                  <a:pt x="0" y="282142"/>
                </a:lnTo>
                <a:lnTo>
                  <a:pt x="7270977" y="282142"/>
                </a:lnTo>
                <a:lnTo>
                  <a:pt x="7270977" y="69674"/>
                </a:lnTo>
                <a:cubicBezTo>
                  <a:pt x="7270977" y="31165"/>
                  <a:pt x="7239806" y="0"/>
                  <a:pt x="7201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orme libre 30">
            <a:extLst>
              <a:ext uri="{FF2B5EF4-FFF2-40B4-BE49-F238E27FC236}">
                <a16:creationId xmlns:a16="http://schemas.microsoft.com/office/drawing/2014/main" id="{7AB4972A-3654-C1F2-3562-F5C969E8EB50}"/>
              </a:ext>
            </a:extLst>
          </p:cNvPr>
          <p:cNvSpPr/>
          <p:nvPr/>
        </p:nvSpPr>
        <p:spPr>
          <a:xfrm>
            <a:off x="2882282" y="2890890"/>
            <a:ext cx="1131083" cy="2020568"/>
          </a:xfrm>
          <a:custGeom>
            <a:avLst/>
            <a:gdLst>
              <a:gd name="connsiteX0" fmla="*/ -2 w 1019270"/>
              <a:gd name="connsiteY0" fmla="*/ 0 h 1779308"/>
              <a:gd name="connsiteX1" fmla="*/ 1019269 w 1019270"/>
              <a:gd name="connsiteY1" fmla="*/ 0 h 1779308"/>
              <a:gd name="connsiteX2" fmla="*/ 1019269 w 1019270"/>
              <a:gd name="connsiteY2" fmla="*/ 1779308 h 1779308"/>
              <a:gd name="connsiteX3" fmla="*/ -2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-2" y="0"/>
                </a:moveTo>
                <a:lnTo>
                  <a:pt x="1019269" y="0"/>
                </a:lnTo>
                <a:lnTo>
                  <a:pt x="1019269" y="1779308"/>
                </a:lnTo>
                <a:lnTo>
                  <a:pt x="-2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32">
            <a:extLst>
              <a:ext uri="{FF2B5EF4-FFF2-40B4-BE49-F238E27FC236}">
                <a16:creationId xmlns:a16="http://schemas.microsoft.com/office/drawing/2014/main" id="{E4DCADAA-6AB3-1A5F-B083-49421FEEBDEE}"/>
              </a:ext>
            </a:extLst>
          </p:cNvPr>
          <p:cNvSpPr/>
          <p:nvPr/>
        </p:nvSpPr>
        <p:spPr>
          <a:xfrm>
            <a:off x="4639694" y="2890890"/>
            <a:ext cx="1131083" cy="2020568"/>
          </a:xfrm>
          <a:custGeom>
            <a:avLst/>
            <a:gdLst>
              <a:gd name="connsiteX0" fmla="*/ 1 w 1019270"/>
              <a:gd name="connsiteY0" fmla="*/ 0 h 1779308"/>
              <a:gd name="connsiteX1" fmla="*/ 1019272 w 1019270"/>
              <a:gd name="connsiteY1" fmla="*/ 0 h 1779308"/>
              <a:gd name="connsiteX2" fmla="*/ 1019272 w 1019270"/>
              <a:gd name="connsiteY2" fmla="*/ 1779308 h 1779308"/>
              <a:gd name="connsiteX3" fmla="*/ 1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1" y="0"/>
                </a:moveTo>
                <a:lnTo>
                  <a:pt x="1019272" y="0"/>
                </a:lnTo>
                <a:lnTo>
                  <a:pt x="1019272" y="1779308"/>
                </a:lnTo>
                <a:lnTo>
                  <a:pt x="1" y="1779308"/>
                </a:lnTo>
                <a:close/>
              </a:path>
            </a:pathLst>
          </a:custGeom>
          <a:solidFill>
            <a:srgbClr val="FECA0A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6" name="Forme libre 34">
            <a:extLst>
              <a:ext uri="{FF2B5EF4-FFF2-40B4-BE49-F238E27FC236}">
                <a16:creationId xmlns:a16="http://schemas.microsoft.com/office/drawing/2014/main" id="{1C8831C1-5AF9-77DA-7EF0-9BA0910AADC7}"/>
              </a:ext>
            </a:extLst>
          </p:cNvPr>
          <p:cNvSpPr/>
          <p:nvPr/>
        </p:nvSpPr>
        <p:spPr>
          <a:xfrm>
            <a:off x="6397274" y="2890890"/>
            <a:ext cx="1131083" cy="2020568"/>
          </a:xfrm>
          <a:custGeom>
            <a:avLst/>
            <a:gdLst>
              <a:gd name="connsiteX0" fmla="*/ 0 w 1019270"/>
              <a:gd name="connsiteY0" fmla="*/ 0 h 1779308"/>
              <a:gd name="connsiteX1" fmla="*/ 1019271 w 1019270"/>
              <a:gd name="connsiteY1" fmla="*/ 0 h 1779308"/>
              <a:gd name="connsiteX2" fmla="*/ 1019271 w 1019270"/>
              <a:gd name="connsiteY2" fmla="*/ 1779308 h 1779308"/>
              <a:gd name="connsiteX3" fmla="*/ 0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0" y="0"/>
                </a:moveTo>
                <a:lnTo>
                  <a:pt x="1019271" y="0"/>
                </a:lnTo>
                <a:lnTo>
                  <a:pt x="1019271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36">
            <a:extLst>
              <a:ext uri="{FF2B5EF4-FFF2-40B4-BE49-F238E27FC236}">
                <a16:creationId xmlns:a16="http://schemas.microsoft.com/office/drawing/2014/main" id="{F0EF35B5-0CEB-0D80-0E44-C76AD9319713}"/>
              </a:ext>
            </a:extLst>
          </p:cNvPr>
          <p:cNvSpPr/>
          <p:nvPr/>
        </p:nvSpPr>
        <p:spPr>
          <a:xfrm>
            <a:off x="8137390" y="2890890"/>
            <a:ext cx="1131083" cy="2020568"/>
          </a:xfrm>
          <a:custGeom>
            <a:avLst/>
            <a:gdLst>
              <a:gd name="connsiteX0" fmla="*/ 2 w 1019270"/>
              <a:gd name="connsiteY0" fmla="*/ 0 h 1779308"/>
              <a:gd name="connsiteX1" fmla="*/ 1019273 w 1019270"/>
              <a:gd name="connsiteY1" fmla="*/ 0 h 1779308"/>
              <a:gd name="connsiteX2" fmla="*/ 1019273 w 1019270"/>
              <a:gd name="connsiteY2" fmla="*/ 1779308 h 1779308"/>
              <a:gd name="connsiteX3" fmla="*/ 2 w 1019270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270" h="1779308">
                <a:moveTo>
                  <a:pt x="2" y="0"/>
                </a:moveTo>
                <a:lnTo>
                  <a:pt x="1019273" y="0"/>
                </a:lnTo>
                <a:lnTo>
                  <a:pt x="1019273" y="1779308"/>
                </a:lnTo>
                <a:lnTo>
                  <a:pt x="2" y="1779308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 37">
            <a:extLst>
              <a:ext uri="{FF2B5EF4-FFF2-40B4-BE49-F238E27FC236}">
                <a16:creationId xmlns:a16="http://schemas.microsoft.com/office/drawing/2014/main" id="{E0F42281-7D64-7AEE-D63C-0DB7D28CD7AF}"/>
              </a:ext>
            </a:extLst>
          </p:cNvPr>
          <p:cNvSpPr/>
          <p:nvPr/>
        </p:nvSpPr>
        <p:spPr>
          <a:xfrm>
            <a:off x="2267926" y="1030132"/>
            <a:ext cx="7656148" cy="1570701"/>
          </a:xfrm>
          <a:custGeom>
            <a:avLst/>
            <a:gdLst>
              <a:gd name="connsiteX0" fmla="*/ 3645605 w 6899299"/>
              <a:gd name="connsiteY0" fmla="*/ 29893 h 1415430"/>
              <a:gd name="connsiteX1" fmla="*/ 3253695 w 6899299"/>
              <a:gd name="connsiteY1" fmla="*/ 29893 h 1415430"/>
              <a:gd name="connsiteX2" fmla="*/ 0 w 6899299"/>
              <a:gd name="connsiteY2" fmla="*/ 1046533 h 1415430"/>
              <a:gd name="connsiteX3" fmla="*/ 0 w 6899299"/>
              <a:gd name="connsiteY3" fmla="*/ 1324629 h 1415430"/>
              <a:gd name="connsiteX4" fmla="*/ 90823 w 6899299"/>
              <a:gd name="connsiteY4" fmla="*/ 1415431 h 1415430"/>
              <a:gd name="connsiteX5" fmla="*/ 6808478 w 6899299"/>
              <a:gd name="connsiteY5" fmla="*/ 1415431 h 1415430"/>
              <a:gd name="connsiteX6" fmla="*/ 6899300 w 6899299"/>
              <a:gd name="connsiteY6" fmla="*/ 1324629 h 1415430"/>
              <a:gd name="connsiteX7" fmla="*/ 6899300 w 6899299"/>
              <a:gd name="connsiteY7" fmla="*/ 1046533 h 1415430"/>
              <a:gd name="connsiteX8" fmla="*/ 3645455 w 6899299"/>
              <a:gd name="connsiteY8" fmla="*/ 29893 h 1415430"/>
              <a:gd name="connsiteX9" fmla="*/ 1260114 w 6899299"/>
              <a:gd name="connsiteY9" fmla="*/ 1046383 h 1415430"/>
              <a:gd name="connsiteX10" fmla="*/ 3251895 w 6899299"/>
              <a:gd name="connsiteY10" fmla="*/ 417818 h 1415430"/>
              <a:gd name="connsiteX11" fmla="*/ 3647405 w 6899299"/>
              <a:gd name="connsiteY11" fmla="*/ 417818 h 1415430"/>
              <a:gd name="connsiteX12" fmla="*/ 5639186 w 6899299"/>
              <a:gd name="connsiteY12" fmla="*/ 1046383 h 1415430"/>
              <a:gd name="connsiteX13" fmla="*/ 1260114 w 6899299"/>
              <a:gd name="connsiteY13" fmla="*/ 1046383 h 1415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899299" h="1415430">
                <a:moveTo>
                  <a:pt x="3645605" y="29893"/>
                </a:moveTo>
                <a:cubicBezTo>
                  <a:pt x="3518065" y="-9964"/>
                  <a:pt x="3381235" y="-9964"/>
                  <a:pt x="3253695" y="29893"/>
                </a:cubicBezTo>
                <a:lnTo>
                  <a:pt x="0" y="1046533"/>
                </a:lnTo>
                <a:lnTo>
                  <a:pt x="0" y="1324629"/>
                </a:lnTo>
                <a:cubicBezTo>
                  <a:pt x="0" y="1374824"/>
                  <a:pt x="40614" y="1415431"/>
                  <a:pt x="90823" y="1415431"/>
                </a:cubicBezTo>
                <a:lnTo>
                  <a:pt x="6808478" y="1415431"/>
                </a:lnTo>
                <a:cubicBezTo>
                  <a:pt x="6858686" y="1415431"/>
                  <a:pt x="6899300" y="1374824"/>
                  <a:pt x="6899300" y="1324629"/>
                </a:cubicBezTo>
                <a:lnTo>
                  <a:pt x="6899300" y="1046533"/>
                </a:lnTo>
                <a:lnTo>
                  <a:pt x="3645455" y="29893"/>
                </a:lnTo>
                <a:close/>
                <a:moveTo>
                  <a:pt x="1260114" y="1046383"/>
                </a:moveTo>
                <a:lnTo>
                  <a:pt x="3251895" y="417818"/>
                </a:lnTo>
                <a:cubicBezTo>
                  <a:pt x="3380635" y="377213"/>
                  <a:pt x="3518665" y="377213"/>
                  <a:pt x="3647405" y="417818"/>
                </a:cubicBezTo>
                <a:lnTo>
                  <a:pt x="5639186" y="1046383"/>
                </a:lnTo>
                <a:lnTo>
                  <a:pt x="1260114" y="104638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49" name="Group 35">
            <a:extLst>
              <a:ext uri="{FF2B5EF4-FFF2-40B4-BE49-F238E27FC236}">
                <a16:creationId xmlns:a16="http://schemas.microsoft.com/office/drawing/2014/main" id="{EC329024-791B-2C7E-F28C-593E355DA7C3}"/>
              </a:ext>
            </a:extLst>
          </p:cNvPr>
          <p:cNvGrpSpPr/>
          <p:nvPr/>
        </p:nvGrpSpPr>
        <p:grpSpPr>
          <a:xfrm>
            <a:off x="2990470" y="3106929"/>
            <a:ext cx="914708" cy="1560085"/>
            <a:chOff x="332936" y="2504656"/>
            <a:chExt cx="2975111" cy="1690262"/>
          </a:xfrm>
        </p:grpSpPr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067579F8-56EC-B24F-BB52-88D374DD5FF8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37">
              <a:extLst>
                <a:ext uri="{FF2B5EF4-FFF2-40B4-BE49-F238E27FC236}">
                  <a16:creationId xmlns:a16="http://schemas.microsoft.com/office/drawing/2014/main" id="{C5C8CC2A-804E-749C-94EE-490E0DFA61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0" name="Group 35">
            <a:extLst>
              <a:ext uri="{FF2B5EF4-FFF2-40B4-BE49-F238E27FC236}">
                <a16:creationId xmlns:a16="http://schemas.microsoft.com/office/drawing/2014/main" id="{E45D7B2F-0430-9C7D-D0BE-F7D6C44D3A5C}"/>
              </a:ext>
            </a:extLst>
          </p:cNvPr>
          <p:cNvGrpSpPr/>
          <p:nvPr/>
        </p:nvGrpSpPr>
        <p:grpSpPr>
          <a:xfrm>
            <a:off x="4747884" y="3106929"/>
            <a:ext cx="914708" cy="1560085"/>
            <a:chOff x="332936" y="2504656"/>
            <a:chExt cx="2975111" cy="1690262"/>
          </a:xfrm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42796862-1A82-5600-5FAF-1E47948EB3F5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B3686BFB-959D-4670-A6CC-2EF66415CD8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1" name="Group 35">
            <a:extLst>
              <a:ext uri="{FF2B5EF4-FFF2-40B4-BE49-F238E27FC236}">
                <a16:creationId xmlns:a16="http://schemas.microsoft.com/office/drawing/2014/main" id="{C13A736F-C512-023D-BAFB-2A4BBC70075F}"/>
              </a:ext>
            </a:extLst>
          </p:cNvPr>
          <p:cNvGrpSpPr/>
          <p:nvPr/>
        </p:nvGrpSpPr>
        <p:grpSpPr>
          <a:xfrm>
            <a:off x="6505462" y="3106929"/>
            <a:ext cx="914708" cy="1560085"/>
            <a:chOff x="332936" y="2504656"/>
            <a:chExt cx="2975111" cy="1690262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99BF2A09-13F6-E128-14CB-4962B52DDD25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5F840008-268F-B851-5F8A-2CD1CB69A8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2" name="Group 35">
            <a:extLst>
              <a:ext uri="{FF2B5EF4-FFF2-40B4-BE49-F238E27FC236}">
                <a16:creationId xmlns:a16="http://schemas.microsoft.com/office/drawing/2014/main" id="{0CFA8E2A-B4B3-2A48-BE23-FEDD0DA04335}"/>
              </a:ext>
            </a:extLst>
          </p:cNvPr>
          <p:cNvGrpSpPr/>
          <p:nvPr/>
        </p:nvGrpSpPr>
        <p:grpSpPr>
          <a:xfrm>
            <a:off x="8245578" y="3106929"/>
            <a:ext cx="914708" cy="1560085"/>
            <a:chOff x="332936" y="2504656"/>
            <a:chExt cx="2975111" cy="1690262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6F3DA898-F34F-9E8A-16CD-5FCEBA3516CD}"/>
                </a:ext>
              </a:extLst>
            </p:cNvPr>
            <p:cNvSpPr txBox="1"/>
            <p:nvPr/>
          </p:nvSpPr>
          <p:spPr>
            <a:xfrm>
              <a:off x="332936" y="2504656"/>
              <a:ext cx="2926079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7EEF38EA-1FAE-EBC8-DABE-96539BEB616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3" name="Forme libre 29">
            <a:extLst>
              <a:ext uri="{FF2B5EF4-FFF2-40B4-BE49-F238E27FC236}">
                <a16:creationId xmlns:a16="http://schemas.microsoft.com/office/drawing/2014/main" id="{4C8BB36B-23E9-0446-8FFF-B394C06870AE}"/>
              </a:ext>
            </a:extLst>
          </p:cNvPr>
          <p:cNvSpPr/>
          <p:nvPr/>
        </p:nvSpPr>
        <p:spPr>
          <a:xfrm>
            <a:off x="2769192" y="2600834"/>
            <a:ext cx="1357264" cy="2600681"/>
          </a:xfrm>
          <a:custGeom>
            <a:avLst/>
            <a:gdLst>
              <a:gd name="connsiteX0" fmla="*/ 1223093 w 1223092"/>
              <a:gd name="connsiteY0" fmla="*/ 30417 h 2343591"/>
              <a:gd name="connsiteX1" fmla="*/ 1223093 w 1223092"/>
              <a:gd name="connsiteY1" fmla="*/ 251724 h 2343591"/>
              <a:gd name="connsiteX2" fmla="*/ 1192669 w 1223092"/>
              <a:gd name="connsiteY2" fmla="*/ 282142 h 2343591"/>
              <a:gd name="connsiteX3" fmla="*/ 30424 w 1223092"/>
              <a:gd name="connsiteY3" fmla="*/ 282142 h 2343591"/>
              <a:gd name="connsiteX4" fmla="*/ 0 w 1223092"/>
              <a:gd name="connsiteY4" fmla="*/ 251724 h 2343591"/>
              <a:gd name="connsiteX5" fmla="*/ 0 w 1223092"/>
              <a:gd name="connsiteY5" fmla="*/ 30417 h 2343591"/>
              <a:gd name="connsiteX6" fmla="*/ 30424 w 1223092"/>
              <a:gd name="connsiteY6" fmla="*/ 0 h 2343591"/>
              <a:gd name="connsiteX7" fmla="*/ 1192669 w 1223092"/>
              <a:gd name="connsiteY7" fmla="*/ 0 h 2343591"/>
              <a:gd name="connsiteX8" fmla="*/ 1223093 w 1223092"/>
              <a:gd name="connsiteY8" fmla="*/ 30417 h 2343591"/>
              <a:gd name="connsiteX9" fmla="*/ 1192669 w 1223092"/>
              <a:gd name="connsiteY9" fmla="*/ 2061450 h 2343591"/>
              <a:gd name="connsiteX10" fmla="*/ 30424 w 1223092"/>
              <a:gd name="connsiteY10" fmla="*/ 2061450 h 2343591"/>
              <a:gd name="connsiteX11" fmla="*/ 0 w 1223092"/>
              <a:gd name="connsiteY11" fmla="*/ 2091867 h 2343591"/>
              <a:gd name="connsiteX12" fmla="*/ 0 w 1223092"/>
              <a:gd name="connsiteY12" fmla="*/ 2313176 h 2343591"/>
              <a:gd name="connsiteX13" fmla="*/ 30424 w 1223092"/>
              <a:gd name="connsiteY13" fmla="*/ 2343592 h 2343591"/>
              <a:gd name="connsiteX14" fmla="*/ 1192669 w 1223092"/>
              <a:gd name="connsiteY14" fmla="*/ 2343592 h 2343591"/>
              <a:gd name="connsiteX15" fmla="*/ 1223093 w 1223092"/>
              <a:gd name="connsiteY15" fmla="*/ 2313176 h 2343591"/>
              <a:gd name="connsiteX16" fmla="*/ 1223093 w 1223092"/>
              <a:gd name="connsiteY16" fmla="*/ 2091867 h 2343591"/>
              <a:gd name="connsiteX17" fmla="*/ 1192669 w 1223092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2" h="2343591">
                <a:moveTo>
                  <a:pt x="1223093" y="30417"/>
                </a:moveTo>
                <a:lnTo>
                  <a:pt x="1223093" y="251724"/>
                </a:lnTo>
                <a:cubicBezTo>
                  <a:pt x="1223093" y="268506"/>
                  <a:pt x="1209456" y="282142"/>
                  <a:pt x="1192669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69" y="0"/>
                </a:lnTo>
                <a:cubicBezTo>
                  <a:pt x="1209456" y="0"/>
                  <a:pt x="1223093" y="13634"/>
                  <a:pt x="1223093" y="30417"/>
                </a:cubicBezTo>
                <a:close/>
                <a:moveTo>
                  <a:pt x="1192669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69" y="2343592"/>
                </a:lnTo>
                <a:cubicBezTo>
                  <a:pt x="1209456" y="2343592"/>
                  <a:pt x="1223093" y="2329958"/>
                  <a:pt x="1223093" y="2313176"/>
                </a:cubicBezTo>
                <a:lnTo>
                  <a:pt x="1223093" y="2091867"/>
                </a:lnTo>
                <a:cubicBezTo>
                  <a:pt x="1223093" y="2075086"/>
                  <a:pt x="1209456" y="2061450"/>
                  <a:pt x="1192669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4" name="Forme libre 31">
            <a:extLst>
              <a:ext uri="{FF2B5EF4-FFF2-40B4-BE49-F238E27FC236}">
                <a16:creationId xmlns:a16="http://schemas.microsoft.com/office/drawing/2014/main" id="{E4A48B8A-0E11-D18D-EEC0-8332ACA41E36}"/>
              </a:ext>
            </a:extLst>
          </p:cNvPr>
          <p:cNvSpPr/>
          <p:nvPr/>
        </p:nvSpPr>
        <p:spPr>
          <a:xfrm>
            <a:off x="4526603" y="2600834"/>
            <a:ext cx="1357269" cy="2600681"/>
          </a:xfrm>
          <a:custGeom>
            <a:avLst/>
            <a:gdLst>
              <a:gd name="connsiteX0" fmla="*/ 1223097 w 1223096"/>
              <a:gd name="connsiteY0" fmla="*/ 30417 h 2343591"/>
              <a:gd name="connsiteX1" fmla="*/ 1223097 w 1223096"/>
              <a:gd name="connsiteY1" fmla="*/ 251724 h 2343591"/>
              <a:gd name="connsiteX2" fmla="*/ 1192672 w 1223096"/>
              <a:gd name="connsiteY2" fmla="*/ 282142 h 2343591"/>
              <a:gd name="connsiteX3" fmla="*/ 30424 w 1223096"/>
              <a:gd name="connsiteY3" fmla="*/ 282142 h 2343591"/>
              <a:gd name="connsiteX4" fmla="*/ 0 w 1223096"/>
              <a:gd name="connsiteY4" fmla="*/ 251724 h 2343591"/>
              <a:gd name="connsiteX5" fmla="*/ 0 w 1223096"/>
              <a:gd name="connsiteY5" fmla="*/ 30417 h 2343591"/>
              <a:gd name="connsiteX6" fmla="*/ 30424 w 1223096"/>
              <a:gd name="connsiteY6" fmla="*/ 0 h 2343591"/>
              <a:gd name="connsiteX7" fmla="*/ 1192672 w 1223096"/>
              <a:gd name="connsiteY7" fmla="*/ 0 h 2343591"/>
              <a:gd name="connsiteX8" fmla="*/ 1223097 w 1223096"/>
              <a:gd name="connsiteY8" fmla="*/ 30417 h 2343591"/>
              <a:gd name="connsiteX9" fmla="*/ 1192672 w 1223096"/>
              <a:gd name="connsiteY9" fmla="*/ 2061450 h 2343591"/>
              <a:gd name="connsiteX10" fmla="*/ 30424 w 1223096"/>
              <a:gd name="connsiteY10" fmla="*/ 2061450 h 2343591"/>
              <a:gd name="connsiteX11" fmla="*/ 0 w 1223096"/>
              <a:gd name="connsiteY11" fmla="*/ 2091867 h 2343591"/>
              <a:gd name="connsiteX12" fmla="*/ 0 w 1223096"/>
              <a:gd name="connsiteY12" fmla="*/ 2313176 h 2343591"/>
              <a:gd name="connsiteX13" fmla="*/ 30424 w 1223096"/>
              <a:gd name="connsiteY13" fmla="*/ 2343592 h 2343591"/>
              <a:gd name="connsiteX14" fmla="*/ 1192672 w 1223096"/>
              <a:gd name="connsiteY14" fmla="*/ 2343592 h 2343591"/>
              <a:gd name="connsiteX15" fmla="*/ 1223097 w 1223096"/>
              <a:gd name="connsiteY15" fmla="*/ 2313176 h 2343591"/>
              <a:gd name="connsiteX16" fmla="*/ 1223097 w 1223096"/>
              <a:gd name="connsiteY16" fmla="*/ 2091867 h 2343591"/>
              <a:gd name="connsiteX17" fmla="*/ 1192672 w 122309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6" h="2343591">
                <a:moveTo>
                  <a:pt x="1223097" y="30417"/>
                </a:moveTo>
                <a:lnTo>
                  <a:pt x="1223097" y="251724"/>
                </a:lnTo>
                <a:cubicBezTo>
                  <a:pt x="1223097" y="268506"/>
                  <a:pt x="1209456" y="282142"/>
                  <a:pt x="1192672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72" y="0"/>
                </a:lnTo>
                <a:cubicBezTo>
                  <a:pt x="1209456" y="0"/>
                  <a:pt x="1223097" y="13634"/>
                  <a:pt x="122309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5" name="Forme libre 33">
            <a:extLst>
              <a:ext uri="{FF2B5EF4-FFF2-40B4-BE49-F238E27FC236}">
                <a16:creationId xmlns:a16="http://schemas.microsoft.com/office/drawing/2014/main" id="{CD9A1DD2-84B6-DB23-8280-8BD611B53C61}"/>
              </a:ext>
            </a:extLst>
          </p:cNvPr>
          <p:cNvSpPr/>
          <p:nvPr/>
        </p:nvSpPr>
        <p:spPr>
          <a:xfrm>
            <a:off x="6284181" y="2600834"/>
            <a:ext cx="1357269" cy="2600681"/>
          </a:xfrm>
          <a:custGeom>
            <a:avLst/>
            <a:gdLst>
              <a:gd name="connsiteX0" fmla="*/ 1223097 w 1223096"/>
              <a:gd name="connsiteY0" fmla="*/ 30417 h 2343591"/>
              <a:gd name="connsiteX1" fmla="*/ 1223097 w 1223096"/>
              <a:gd name="connsiteY1" fmla="*/ 251724 h 2343591"/>
              <a:gd name="connsiteX2" fmla="*/ 1192672 w 1223096"/>
              <a:gd name="connsiteY2" fmla="*/ 282142 h 2343591"/>
              <a:gd name="connsiteX3" fmla="*/ 30424 w 1223096"/>
              <a:gd name="connsiteY3" fmla="*/ 282142 h 2343591"/>
              <a:gd name="connsiteX4" fmla="*/ 0 w 1223096"/>
              <a:gd name="connsiteY4" fmla="*/ 251724 h 2343591"/>
              <a:gd name="connsiteX5" fmla="*/ 0 w 1223096"/>
              <a:gd name="connsiteY5" fmla="*/ 30417 h 2343591"/>
              <a:gd name="connsiteX6" fmla="*/ 30424 w 1223096"/>
              <a:gd name="connsiteY6" fmla="*/ 0 h 2343591"/>
              <a:gd name="connsiteX7" fmla="*/ 1192672 w 1223096"/>
              <a:gd name="connsiteY7" fmla="*/ 0 h 2343591"/>
              <a:gd name="connsiteX8" fmla="*/ 1223097 w 1223096"/>
              <a:gd name="connsiteY8" fmla="*/ 30417 h 2343591"/>
              <a:gd name="connsiteX9" fmla="*/ 1192672 w 1223096"/>
              <a:gd name="connsiteY9" fmla="*/ 2061450 h 2343591"/>
              <a:gd name="connsiteX10" fmla="*/ 30424 w 1223096"/>
              <a:gd name="connsiteY10" fmla="*/ 2061450 h 2343591"/>
              <a:gd name="connsiteX11" fmla="*/ 0 w 1223096"/>
              <a:gd name="connsiteY11" fmla="*/ 2091867 h 2343591"/>
              <a:gd name="connsiteX12" fmla="*/ 0 w 1223096"/>
              <a:gd name="connsiteY12" fmla="*/ 2313176 h 2343591"/>
              <a:gd name="connsiteX13" fmla="*/ 30424 w 1223096"/>
              <a:gd name="connsiteY13" fmla="*/ 2343592 h 2343591"/>
              <a:gd name="connsiteX14" fmla="*/ 1192672 w 1223096"/>
              <a:gd name="connsiteY14" fmla="*/ 2343592 h 2343591"/>
              <a:gd name="connsiteX15" fmla="*/ 1223097 w 1223096"/>
              <a:gd name="connsiteY15" fmla="*/ 2313176 h 2343591"/>
              <a:gd name="connsiteX16" fmla="*/ 1223097 w 1223096"/>
              <a:gd name="connsiteY16" fmla="*/ 2091867 h 2343591"/>
              <a:gd name="connsiteX17" fmla="*/ 1192672 w 1223096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6" h="2343591">
                <a:moveTo>
                  <a:pt x="1223097" y="30417"/>
                </a:moveTo>
                <a:lnTo>
                  <a:pt x="1223097" y="251724"/>
                </a:lnTo>
                <a:cubicBezTo>
                  <a:pt x="1223097" y="268506"/>
                  <a:pt x="1209456" y="282142"/>
                  <a:pt x="1192672" y="282142"/>
                </a:cubicBezTo>
                <a:lnTo>
                  <a:pt x="30424" y="282142"/>
                </a:lnTo>
                <a:cubicBezTo>
                  <a:pt x="13641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41" y="0"/>
                  <a:pt x="30424" y="0"/>
                </a:cubicBezTo>
                <a:lnTo>
                  <a:pt x="1192672" y="0"/>
                </a:lnTo>
                <a:cubicBezTo>
                  <a:pt x="1209456" y="0"/>
                  <a:pt x="1223097" y="13634"/>
                  <a:pt x="1223097" y="30417"/>
                </a:cubicBezTo>
                <a:close/>
                <a:moveTo>
                  <a:pt x="1192672" y="2061450"/>
                </a:moveTo>
                <a:lnTo>
                  <a:pt x="30424" y="2061450"/>
                </a:lnTo>
                <a:cubicBezTo>
                  <a:pt x="13641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41" y="2343592"/>
                  <a:pt x="30424" y="2343592"/>
                </a:cubicBezTo>
                <a:lnTo>
                  <a:pt x="1192672" y="2343592"/>
                </a:lnTo>
                <a:cubicBezTo>
                  <a:pt x="1209456" y="2343592"/>
                  <a:pt x="1223097" y="2329958"/>
                  <a:pt x="1223097" y="2313176"/>
                </a:cubicBezTo>
                <a:lnTo>
                  <a:pt x="1223097" y="2091867"/>
                </a:lnTo>
                <a:cubicBezTo>
                  <a:pt x="1223097" y="2075086"/>
                  <a:pt x="1209456" y="2061450"/>
                  <a:pt x="1192672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Forme libre 35">
            <a:extLst>
              <a:ext uri="{FF2B5EF4-FFF2-40B4-BE49-F238E27FC236}">
                <a16:creationId xmlns:a16="http://schemas.microsoft.com/office/drawing/2014/main" id="{615F16CA-F5AB-5A76-E73B-CF99223E1E26}"/>
              </a:ext>
            </a:extLst>
          </p:cNvPr>
          <p:cNvSpPr/>
          <p:nvPr/>
        </p:nvSpPr>
        <p:spPr>
          <a:xfrm>
            <a:off x="8024133" y="2600834"/>
            <a:ext cx="1357264" cy="2600681"/>
          </a:xfrm>
          <a:custGeom>
            <a:avLst/>
            <a:gdLst>
              <a:gd name="connsiteX0" fmla="*/ 1223093 w 1223092"/>
              <a:gd name="connsiteY0" fmla="*/ 30417 h 2343591"/>
              <a:gd name="connsiteX1" fmla="*/ 1223093 w 1223092"/>
              <a:gd name="connsiteY1" fmla="*/ 251724 h 2343591"/>
              <a:gd name="connsiteX2" fmla="*/ 1192669 w 1223092"/>
              <a:gd name="connsiteY2" fmla="*/ 282142 h 2343591"/>
              <a:gd name="connsiteX3" fmla="*/ 30424 w 1223092"/>
              <a:gd name="connsiteY3" fmla="*/ 282142 h 2343591"/>
              <a:gd name="connsiteX4" fmla="*/ 0 w 1223092"/>
              <a:gd name="connsiteY4" fmla="*/ 251724 h 2343591"/>
              <a:gd name="connsiteX5" fmla="*/ 0 w 1223092"/>
              <a:gd name="connsiteY5" fmla="*/ 30417 h 2343591"/>
              <a:gd name="connsiteX6" fmla="*/ 30424 w 1223092"/>
              <a:gd name="connsiteY6" fmla="*/ 0 h 2343591"/>
              <a:gd name="connsiteX7" fmla="*/ 1192669 w 1223092"/>
              <a:gd name="connsiteY7" fmla="*/ 0 h 2343591"/>
              <a:gd name="connsiteX8" fmla="*/ 1223093 w 1223092"/>
              <a:gd name="connsiteY8" fmla="*/ 30417 h 2343591"/>
              <a:gd name="connsiteX9" fmla="*/ 1192669 w 1223092"/>
              <a:gd name="connsiteY9" fmla="*/ 2061450 h 2343591"/>
              <a:gd name="connsiteX10" fmla="*/ 30424 w 1223092"/>
              <a:gd name="connsiteY10" fmla="*/ 2061450 h 2343591"/>
              <a:gd name="connsiteX11" fmla="*/ 0 w 1223092"/>
              <a:gd name="connsiteY11" fmla="*/ 2091867 h 2343591"/>
              <a:gd name="connsiteX12" fmla="*/ 0 w 1223092"/>
              <a:gd name="connsiteY12" fmla="*/ 2313176 h 2343591"/>
              <a:gd name="connsiteX13" fmla="*/ 30424 w 1223092"/>
              <a:gd name="connsiteY13" fmla="*/ 2343592 h 2343591"/>
              <a:gd name="connsiteX14" fmla="*/ 1192669 w 1223092"/>
              <a:gd name="connsiteY14" fmla="*/ 2343592 h 2343591"/>
              <a:gd name="connsiteX15" fmla="*/ 1223093 w 1223092"/>
              <a:gd name="connsiteY15" fmla="*/ 2313176 h 2343591"/>
              <a:gd name="connsiteX16" fmla="*/ 1223093 w 1223092"/>
              <a:gd name="connsiteY16" fmla="*/ 2091867 h 2343591"/>
              <a:gd name="connsiteX17" fmla="*/ 1192669 w 1223092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3092" h="2343591">
                <a:moveTo>
                  <a:pt x="1223093" y="30417"/>
                </a:moveTo>
                <a:lnTo>
                  <a:pt x="1223093" y="251724"/>
                </a:lnTo>
                <a:cubicBezTo>
                  <a:pt x="1223093" y="268506"/>
                  <a:pt x="1209456" y="282142"/>
                  <a:pt x="1192669" y="282142"/>
                </a:cubicBezTo>
                <a:lnTo>
                  <a:pt x="30424" y="282142"/>
                </a:lnTo>
                <a:cubicBezTo>
                  <a:pt x="13637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7" y="0"/>
                  <a:pt x="30424" y="0"/>
                </a:cubicBezTo>
                <a:lnTo>
                  <a:pt x="1192669" y="0"/>
                </a:lnTo>
                <a:cubicBezTo>
                  <a:pt x="1209456" y="0"/>
                  <a:pt x="1223093" y="13634"/>
                  <a:pt x="1223093" y="30417"/>
                </a:cubicBezTo>
                <a:close/>
                <a:moveTo>
                  <a:pt x="1192669" y="2061450"/>
                </a:moveTo>
                <a:lnTo>
                  <a:pt x="30424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4" y="2343592"/>
                </a:cubicBezTo>
                <a:lnTo>
                  <a:pt x="1192669" y="2343592"/>
                </a:lnTo>
                <a:cubicBezTo>
                  <a:pt x="1209456" y="2343592"/>
                  <a:pt x="1223093" y="2329958"/>
                  <a:pt x="1223093" y="2313176"/>
                </a:cubicBezTo>
                <a:lnTo>
                  <a:pt x="1223093" y="2091867"/>
                </a:lnTo>
                <a:cubicBezTo>
                  <a:pt x="1223093" y="2075086"/>
                  <a:pt x="1209456" y="2061450"/>
                  <a:pt x="1192669" y="206145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ZoneTexte 6">
            <a:extLst>
              <a:ext uri="{FF2B5EF4-FFF2-40B4-BE49-F238E27FC236}">
                <a16:creationId xmlns:a16="http://schemas.microsoft.com/office/drawing/2014/main" id="{60B25657-7267-C291-92D9-4E2DFB88AD7A}"/>
              </a:ext>
            </a:extLst>
          </p:cNvPr>
          <p:cNvSpPr txBox="1"/>
          <p:nvPr/>
        </p:nvSpPr>
        <p:spPr>
          <a:xfrm>
            <a:off x="3234056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8" name="ZoneTexte 7">
            <a:extLst>
              <a:ext uri="{FF2B5EF4-FFF2-40B4-BE49-F238E27FC236}">
                <a16:creationId xmlns:a16="http://schemas.microsoft.com/office/drawing/2014/main" id="{8B837D39-FA77-55FE-B5B9-69A20703C084}"/>
              </a:ext>
            </a:extLst>
          </p:cNvPr>
          <p:cNvSpPr txBox="1"/>
          <p:nvPr/>
        </p:nvSpPr>
        <p:spPr>
          <a:xfrm>
            <a:off x="4995386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9" name="ZoneTexte 8">
            <a:extLst>
              <a:ext uri="{FF2B5EF4-FFF2-40B4-BE49-F238E27FC236}">
                <a16:creationId xmlns:a16="http://schemas.microsoft.com/office/drawing/2014/main" id="{C1D0A7A4-DD84-FD9D-EEC6-919C5A8FE597}"/>
              </a:ext>
            </a:extLst>
          </p:cNvPr>
          <p:cNvSpPr txBox="1"/>
          <p:nvPr/>
        </p:nvSpPr>
        <p:spPr>
          <a:xfrm>
            <a:off x="6752965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0" name="ZoneTexte 9">
            <a:extLst>
              <a:ext uri="{FF2B5EF4-FFF2-40B4-BE49-F238E27FC236}">
                <a16:creationId xmlns:a16="http://schemas.microsoft.com/office/drawing/2014/main" id="{D8C2DDEA-29D0-CF3C-E14C-B6B3FB1F5187}"/>
              </a:ext>
            </a:extLst>
          </p:cNvPr>
          <p:cNvSpPr txBox="1"/>
          <p:nvPr/>
        </p:nvSpPr>
        <p:spPr>
          <a:xfrm>
            <a:off x="8510543" y="2586687"/>
            <a:ext cx="386457" cy="34088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8914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224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4-Pillar Temple Diagram – Slide Template</vt:lpstr>
      <vt:lpstr>4-Pillar Temple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4-Pillar Temple Diagram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2025-10-14T16:29:11Z</dcterms:modified>
  <cp:category>Charts &amp; Diagrams;Graphics &amp; metaphors</cp:category>
</cp:coreProperties>
</file>