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7" r:id="rId4"/>
    <p:sldId id="4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870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2CA1E-695E-CA2B-C52F-A39F0593E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8597BA-BD2D-2056-4B85-5AA6CAE5D9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7B91E1-6800-13AE-6495-393B67927E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1C1C58-0F5F-C9FE-B6AA-D9A1D5B953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185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3-Pillar Temple Diagram – Slide Template</a:t>
            </a:r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3A409D6B-A793-0F19-4D8F-5DB6EBE46426}"/>
              </a:ext>
            </a:extLst>
          </p:cNvPr>
          <p:cNvSpPr/>
          <p:nvPr/>
        </p:nvSpPr>
        <p:spPr>
          <a:xfrm>
            <a:off x="3187843" y="1240950"/>
            <a:ext cx="5684054" cy="857682"/>
          </a:xfrm>
          <a:custGeom>
            <a:avLst/>
            <a:gdLst>
              <a:gd name="connsiteX0" fmla="*/ 0 w 4727670"/>
              <a:gd name="connsiteY0" fmla="*/ 713371 h 713371"/>
              <a:gd name="connsiteX1" fmla="*/ 4727671 w 4727670"/>
              <a:gd name="connsiteY1" fmla="*/ 713371 h 713371"/>
              <a:gd name="connsiteX2" fmla="*/ 2418914 w 4727670"/>
              <a:gd name="connsiteY2" fmla="*/ 0 h 713371"/>
              <a:gd name="connsiteX3" fmla="*/ 0 w 4727670"/>
              <a:gd name="connsiteY3" fmla="*/ 713371 h 713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7670" h="713371">
                <a:moveTo>
                  <a:pt x="0" y="713371"/>
                </a:moveTo>
                <a:lnTo>
                  <a:pt x="4727671" y="713371"/>
                </a:lnTo>
                <a:lnTo>
                  <a:pt x="2418914" y="0"/>
                </a:lnTo>
                <a:lnTo>
                  <a:pt x="0" y="713371"/>
                </a:lnTo>
                <a:close/>
              </a:path>
            </a:pathLst>
          </a:custGeom>
          <a:solidFill>
            <a:srgbClr val="BFC0C0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6B4456B9-EFB7-4C85-3D31-4DDC3348F2FA}"/>
              </a:ext>
            </a:extLst>
          </p:cNvPr>
          <p:cNvSpPr/>
          <p:nvPr/>
        </p:nvSpPr>
        <p:spPr>
          <a:xfrm>
            <a:off x="4191855" y="2331563"/>
            <a:ext cx="3808290" cy="2817869"/>
          </a:xfrm>
          <a:custGeom>
            <a:avLst/>
            <a:gdLst>
              <a:gd name="connsiteX0" fmla="*/ -1 w 3167517"/>
              <a:gd name="connsiteY0" fmla="*/ 0 h 2343742"/>
              <a:gd name="connsiteX1" fmla="*/ 3167516 w 3167517"/>
              <a:gd name="connsiteY1" fmla="*/ 0 h 2343742"/>
              <a:gd name="connsiteX2" fmla="*/ 3167516 w 3167517"/>
              <a:gd name="connsiteY2" fmla="*/ 2343744 h 2343742"/>
              <a:gd name="connsiteX3" fmla="*/ -1 w 3167517"/>
              <a:gd name="connsiteY3" fmla="*/ 2343744 h 234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7517" h="2343742">
                <a:moveTo>
                  <a:pt x="-1" y="0"/>
                </a:moveTo>
                <a:lnTo>
                  <a:pt x="3167516" y="0"/>
                </a:lnTo>
                <a:lnTo>
                  <a:pt x="3167516" y="2343744"/>
                </a:lnTo>
                <a:lnTo>
                  <a:pt x="-1" y="234374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07EC430E-FED0-D623-A311-41A67CD26662}"/>
              </a:ext>
            </a:extLst>
          </p:cNvPr>
          <p:cNvSpPr/>
          <p:nvPr/>
        </p:nvSpPr>
        <p:spPr>
          <a:xfrm>
            <a:off x="2924046" y="5149432"/>
            <a:ext cx="6343906" cy="339399"/>
          </a:xfrm>
          <a:custGeom>
            <a:avLst/>
            <a:gdLst>
              <a:gd name="connsiteX0" fmla="*/ 5206809 w 5276497"/>
              <a:gd name="connsiteY0" fmla="*/ 0 h 282293"/>
              <a:gd name="connsiteX1" fmla="*/ 69840 w 5276497"/>
              <a:gd name="connsiteY1" fmla="*/ 0 h 282293"/>
              <a:gd name="connsiteX2" fmla="*/ 0 w 5276497"/>
              <a:gd name="connsiteY2" fmla="*/ 69824 h 282293"/>
              <a:gd name="connsiteX3" fmla="*/ 0 w 5276497"/>
              <a:gd name="connsiteY3" fmla="*/ 282293 h 282293"/>
              <a:gd name="connsiteX4" fmla="*/ 5276498 w 5276497"/>
              <a:gd name="connsiteY4" fmla="*/ 282293 h 282293"/>
              <a:gd name="connsiteX5" fmla="*/ 5276498 w 5276497"/>
              <a:gd name="connsiteY5" fmla="*/ 69824 h 282293"/>
              <a:gd name="connsiteX6" fmla="*/ 5206659 w 5276497"/>
              <a:gd name="connsiteY6" fmla="*/ 0 h 282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76497" h="282293">
                <a:moveTo>
                  <a:pt x="5206809" y="0"/>
                </a:moveTo>
                <a:lnTo>
                  <a:pt x="69840" y="0"/>
                </a:lnTo>
                <a:cubicBezTo>
                  <a:pt x="31324" y="0"/>
                  <a:pt x="0" y="31167"/>
                  <a:pt x="0" y="69824"/>
                </a:cubicBezTo>
                <a:lnTo>
                  <a:pt x="0" y="282293"/>
                </a:lnTo>
                <a:lnTo>
                  <a:pt x="5276498" y="282293"/>
                </a:lnTo>
                <a:lnTo>
                  <a:pt x="5276498" y="69824"/>
                </a:lnTo>
                <a:cubicBezTo>
                  <a:pt x="5276498" y="31317"/>
                  <a:pt x="5245327" y="0"/>
                  <a:pt x="5206659" y="0"/>
                </a:cubicBezTo>
                <a:close/>
              </a:path>
            </a:pathLst>
          </a:custGeom>
          <a:solidFill>
            <a:srgbClr val="DEDEDE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53B6D4BD-4E28-00A8-BE0A-4ADC3D118021}"/>
              </a:ext>
            </a:extLst>
          </p:cNvPr>
          <p:cNvSpPr/>
          <p:nvPr/>
        </p:nvSpPr>
        <p:spPr>
          <a:xfrm>
            <a:off x="2711966" y="5488651"/>
            <a:ext cx="6768068" cy="339217"/>
          </a:xfrm>
          <a:custGeom>
            <a:avLst/>
            <a:gdLst>
              <a:gd name="connsiteX0" fmla="*/ 5559604 w 5629291"/>
              <a:gd name="connsiteY0" fmla="*/ 0 h 282141"/>
              <a:gd name="connsiteX1" fmla="*/ 69838 w 5629291"/>
              <a:gd name="connsiteY1" fmla="*/ 0 h 282141"/>
              <a:gd name="connsiteX2" fmla="*/ 0 w 5629291"/>
              <a:gd name="connsiteY2" fmla="*/ 69674 h 282141"/>
              <a:gd name="connsiteX3" fmla="*/ 0 w 5629291"/>
              <a:gd name="connsiteY3" fmla="*/ 282142 h 282141"/>
              <a:gd name="connsiteX4" fmla="*/ 5629292 w 5629291"/>
              <a:gd name="connsiteY4" fmla="*/ 282142 h 282141"/>
              <a:gd name="connsiteX5" fmla="*/ 5629292 w 5629291"/>
              <a:gd name="connsiteY5" fmla="*/ 69674 h 282141"/>
              <a:gd name="connsiteX6" fmla="*/ 5559454 w 5629291"/>
              <a:gd name="connsiteY6" fmla="*/ 0 h 282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29291" h="282141">
                <a:moveTo>
                  <a:pt x="5559604" y="0"/>
                </a:moveTo>
                <a:lnTo>
                  <a:pt x="69838" y="0"/>
                </a:lnTo>
                <a:cubicBezTo>
                  <a:pt x="31322" y="0"/>
                  <a:pt x="0" y="31165"/>
                  <a:pt x="0" y="69674"/>
                </a:cubicBezTo>
                <a:lnTo>
                  <a:pt x="0" y="282142"/>
                </a:lnTo>
                <a:lnTo>
                  <a:pt x="5629292" y="282142"/>
                </a:lnTo>
                <a:lnTo>
                  <a:pt x="5629292" y="69674"/>
                </a:lnTo>
                <a:cubicBezTo>
                  <a:pt x="5629292" y="31165"/>
                  <a:pt x="5598121" y="0"/>
                  <a:pt x="5559454" y="0"/>
                </a:cubicBezTo>
                <a:close/>
              </a:path>
            </a:pathLst>
          </a:custGeom>
          <a:solidFill>
            <a:srgbClr val="BFC0C0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D5C08909-7019-666F-C7C6-507342CE4044}"/>
              </a:ext>
            </a:extLst>
          </p:cNvPr>
          <p:cNvSpPr/>
          <p:nvPr/>
        </p:nvSpPr>
        <p:spPr>
          <a:xfrm>
            <a:off x="3579214" y="2617638"/>
            <a:ext cx="1225463" cy="2245539"/>
          </a:xfrm>
          <a:custGeom>
            <a:avLst/>
            <a:gdLst>
              <a:gd name="connsiteX0" fmla="*/ -1 w 1019270"/>
              <a:gd name="connsiteY0" fmla="*/ 0 h 1779308"/>
              <a:gd name="connsiteX1" fmla="*/ 1019270 w 1019270"/>
              <a:gd name="connsiteY1" fmla="*/ 0 h 1779308"/>
              <a:gd name="connsiteX2" fmla="*/ 1019270 w 1019270"/>
              <a:gd name="connsiteY2" fmla="*/ 1779308 h 1779308"/>
              <a:gd name="connsiteX3" fmla="*/ -1 w 1019270"/>
              <a:gd name="connsiteY3" fmla="*/ 1779308 h 1779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9270" h="1779308">
                <a:moveTo>
                  <a:pt x="-1" y="0"/>
                </a:moveTo>
                <a:lnTo>
                  <a:pt x="1019270" y="0"/>
                </a:lnTo>
                <a:lnTo>
                  <a:pt x="1019270" y="1779308"/>
                </a:lnTo>
                <a:lnTo>
                  <a:pt x="-1" y="1779308"/>
                </a:ln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044DCB1D-45B1-BCC5-39A2-B06AF9573AFB}"/>
              </a:ext>
            </a:extLst>
          </p:cNvPr>
          <p:cNvSpPr/>
          <p:nvPr/>
        </p:nvSpPr>
        <p:spPr>
          <a:xfrm>
            <a:off x="5483268" y="2617638"/>
            <a:ext cx="1225463" cy="2245539"/>
          </a:xfrm>
          <a:custGeom>
            <a:avLst/>
            <a:gdLst>
              <a:gd name="connsiteX0" fmla="*/ 0 w 1019270"/>
              <a:gd name="connsiteY0" fmla="*/ 0 h 1779308"/>
              <a:gd name="connsiteX1" fmla="*/ 1019271 w 1019270"/>
              <a:gd name="connsiteY1" fmla="*/ 0 h 1779308"/>
              <a:gd name="connsiteX2" fmla="*/ 1019271 w 1019270"/>
              <a:gd name="connsiteY2" fmla="*/ 1779308 h 1779308"/>
              <a:gd name="connsiteX3" fmla="*/ 0 w 1019270"/>
              <a:gd name="connsiteY3" fmla="*/ 1779308 h 1779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9270" h="1779308">
                <a:moveTo>
                  <a:pt x="0" y="0"/>
                </a:moveTo>
                <a:lnTo>
                  <a:pt x="1019271" y="0"/>
                </a:lnTo>
                <a:lnTo>
                  <a:pt x="1019271" y="1779308"/>
                </a:lnTo>
                <a:lnTo>
                  <a:pt x="0" y="1779308"/>
                </a:lnTo>
                <a:close/>
              </a:path>
            </a:pathLst>
          </a:custGeom>
          <a:solidFill>
            <a:srgbClr val="FECA0A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73DEB251-E8E1-F955-2AC3-6C9BE81AE00C}"/>
              </a:ext>
            </a:extLst>
          </p:cNvPr>
          <p:cNvSpPr/>
          <p:nvPr/>
        </p:nvSpPr>
        <p:spPr>
          <a:xfrm>
            <a:off x="7387503" y="2617638"/>
            <a:ext cx="1225463" cy="2245539"/>
          </a:xfrm>
          <a:custGeom>
            <a:avLst/>
            <a:gdLst>
              <a:gd name="connsiteX0" fmla="*/ 1 w 1019270"/>
              <a:gd name="connsiteY0" fmla="*/ 0 h 1779308"/>
              <a:gd name="connsiteX1" fmla="*/ 1019271 w 1019270"/>
              <a:gd name="connsiteY1" fmla="*/ 0 h 1779308"/>
              <a:gd name="connsiteX2" fmla="*/ 1019271 w 1019270"/>
              <a:gd name="connsiteY2" fmla="*/ 1779308 h 1779308"/>
              <a:gd name="connsiteX3" fmla="*/ 1 w 1019270"/>
              <a:gd name="connsiteY3" fmla="*/ 1779308 h 1779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9270" h="1779308">
                <a:moveTo>
                  <a:pt x="1" y="0"/>
                </a:moveTo>
                <a:lnTo>
                  <a:pt x="1019271" y="0"/>
                </a:lnTo>
                <a:lnTo>
                  <a:pt x="1019271" y="1779308"/>
                </a:lnTo>
                <a:lnTo>
                  <a:pt x="1" y="1779308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85A4CA15-BD09-FC53-B052-339C9278CBC9}"/>
              </a:ext>
            </a:extLst>
          </p:cNvPr>
          <p:cNvSpPr/>
          <p:nvPr/>
        </p:nvSpPr>
        <p:spPr>
          <a:xfrm>
            <a:off x="2924046" y="1030132"/>
            <a:ext cx="6344086" cy="1301612"/>
          </a:xfrm>
          <a:custGeom>
            <a:avLst/>
            <a:gdLst>
              <a:gd name="connsiteX0" fmla="*/ 2788045 w 5276647"/>
              <a:gd name="connsiteY0" fmla="*/ 22813 h 1082606"/>
              <a:gd name="connsiteX1" fmla="*/ 2488304 w 5276647"/>
              <a:gd name="connsiteY1" fmla="*/ 22813 h 1082606"/>
              <a:gd name="connsiteX2" fmla="*/ 0 w 5276647"/>
              <a:gd name="connsiteY2" fmla="*/ 800313 h 1082606"/>
              <a:gd name="connsiteX3" fmla="*/ 0 w 5276647"/>
              <a:gd name="connsiteY3" fmla="*/ 1013082 h 1082606"/>
              <a:gd name="connsiteX4" fmla="*/ 69540 w 5276647"/>
              <a:gd name="connsiteY4" fmla="*/ 1082606 h 1082606"/>
              <a:gd name="connsiteX5" fmla="*/ 5207109 w 5276647"/>
              <a:gd name="connsiteY5" fmla="*/ 1082606 h 1082606"/>
              <a:gd name="connsiteX6" fmla="*/ 5276648 w 5276647"/>
              <a:gd name="connsiteY6" fmla="*/ 1013082 h 1082606"/>
              <a:gd name="connsiteX7" fmla="*/ 5276648 w 5276647"/>
              <a:gd name="connsiteY7" fmla="*/ 800313 h 1082606"/>
              <a:gd name="connsiteX8" fmla="*/ 2788195 w 5276647"/>
              <a:gd name="connsiteY8" fmla="*/ 22813 h 1082606"/>
              <a:gd name="connsiteX9" fmla="*/ 963819 w 5276647"/>
              <a:gd name="connsiteY9" fmla="*/ 800313 h 1082606"/>
              <a:gd name="connsiteX10" fmla="*/ 2487106 w 5276647"/>
              <a:gd name="connsiteY10" fmla="*/ 319638 h 1082606"/>
              <a:gd name="connsiteX11" fmla="*/ 2789544 w 5276647"/>
              <a:gd name="connsiteY11" fmla="*/ 319638 h 1082606"/>
              <a:gd name="connsiteX12" fmla="*/ 4312830 w 5276647"/>
              <a:gd name="connsiteY12" fmla="*/ 800313 h 1082606"/>
              <a:gd name="connsiteX13" fmla="*/ 963819 w 5276647"/>
              <a:gd name="connsiteY13" fmla="*/ 800313 h 1082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276647" h="1082606">
                <a:moveTo>
                  <a:pt x="2788045" y="22813"/>
                </a:moveTo>
                <a:cubicBezTo>
                  <a:pt x="2690479" y="-7604"/>
                  <a:pt x="2585870" y="-7604"/>
                  <a:pt x="2488304" y="22813"/>
                </a:cubicBezTo>
                <a:lnTo>
                  <a:pt x="0" y="800313"/>
                </a:lnTo>
                <a:lnTo>
                  <a:pt x="0" y="1013082"/>
                </a:lnTo>
                <a:cubicBezTo>
                  <a:pt x="0" y="1051439"/>
                  <a:pt x="31174" y="1082606"/>
                  <a:pt x="69540" y="1082606"/>
                </a:cubicBezTo>
                <a:lnTo>
                  <a:pt x="5207109" y="1082606"/>
                </a:lnTo>
                <a:cubicBezTo>
                  <a:pt x="5245477" y="1082606"/>
                  <a:pt x="5276648" y="1051439"/>
                  <a:pt x="5276648" y="1013082"/>
                </a:cubicBezTo>
                <a:lnTo>
                  <a:pt x="5276648" y="800313"/>
                </a:lnTo>
                <a:lnTo>
                  <a:pt x="2788195" y="22813"/>
                </a:lnTo>
                <a:close/>
                <a:moveTo>
                  <a:pt x="963819" y="800313"/>
                </a:moveTo>
                <a:lnTo>
                  <a:pt x="2487106" y="319638"/>
                </a:lnTo>
                <a:cubicBezTo>
                  <a:pt x="2585570" y="288623"/>
                  <a:pt x="2691080" y="288623"/>
                  <a:pt x="2789544" y="319638"/>
                </a:cubicBezTo>
                <a:lnTo>
                  <a:pt x="4312830" y="800313"/>
                </a:lnTo>
                <a:lnTo>
                  <a:pt x="963819" y="800313"/>
                </a:lnTo>
                <a:close/>
              </a:path>
            </a:pathLst>
          </a:custGeom>
          <a:solidFill>
            <a:srgbClr val="DEDEDE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9C680BF9-F5B1-D20F-8D02-2F1C71274EC2}"/>
              </a:ext>
            </a:extLst>
          </p:cNvPr>
          <p:cNvSpPr/>
          <p:nvPr/>
        </p:nvSpPr>
        <p:spPr>
          <a:xfrm>
            <a:off x="3456686" y="2331564"/>
            <a:ext cx="1470520" cy="2817687"/>
          </a:xfrm>
          <a:custGeom>
            <a:avLst/>
            <a:gdLst>
              <a:gd name="connsiteX0" fmla="*/ 1223095 w 1223094"/>
              <a:gd name="connsiteY0" fmla="*/ 30417 h 2343591"/>
              <a:gd name="connsiteX1" fmla="*/ 1223095 w 1223094"/>
              <a:gd name="connsiteY1" fmla="*/ 251724 h 2343591"/>
              <a:gd name="connsiteX2" fmla="*/ 1192671 w 1223094"/>
              <a:gd name="connsiteY2" fmla="*/ 282142 h 2343591"/>
              <a:gd name="connsiteX3" fmla="*/ 30424 w 1223094"/>
              <a:gd name="connsiteY3" fmla="*/ 282142 h 2343591"/>
              <a:gd name="connsiteX4" fmla="*/ 0 w 1223094"/>
              <a:gd name="connsiteY4" fmla="*/ 251724 h 2343591"/>
              <a:gd name="connsiteX5" fmla="*/ 0 w 1223094"/>
              <a:gd name="connsiteY5" fmla="*/ 30417 h 2343591"/>
              <a:gd name="connsiteX6" fmla="*/ 30424 w 1223094"/>
              <a:gd name="connsiteY6" fmla="*/ 0 h 2343591"/>
              <a:gd name="connsiteX7" fmla="*/ 1192671 w 1223094"/>
              <a:gd name="connsiteY7" fmla="*/ 0 h 2343591"/>
              <a:gd name="connsiteX8" fmla="*/ 1223095 w 1223094"/>
              <a:gd name="connsiteY8" fmla="*/ 30417 h 2343591"/>
              <a:gd name="connsiteX9" fmla="*/ 1192671 w 1223094"/>
              <a:gd name="connsiteY9" fmla="*/ 2061450 h 2343591"/>
              <a:gd name="connsiteX10" fmla="*/ 30424 w 1223094"/>
              <a:gd name="connsiteY10" fmla="*/ 2061450 h 2343591"/>
              <a:gd name="connsiteX11" fmla="*/ 0 w 1223094"/>
              <a:gd name="connsiteY11" fmla="*/ 2091867 h 2343591"/>
              <a:gd name="connsiteX12" fmla="*/ 0 w 1223094"/>
              <a:gd name="connsiteY12" fmla="*/ 2313176 h 2343591"/>
              <a:gd name="connsiteX13" fmla="*/ 30424 w 1223094"/>
              <a:gd name="connsiteY13" fmla="*/ 2343592 h 2343591"/>
              <a:gd name="connsiteX14" fmla="*/ 1192671 w 1223094"/>
              <a:gd name="connsiteY14" fmla="*/ 2343592 h 2343591"/>
              <a:gd name="connsiteX15" fmla="*/ 1223095 w 1223094"/>
              <a:gd name="connsiteY15" fmla="*/ 2313176 h 2343591"/>
              <a:gd name="connsiteX16" fmla="*/ 1223095 w 1223094"/>
              <a:gd name="connsiteY16" fmla="*/ 2091867 h 2343591"/>
              <a:gd name="connsiteX17" fmla="*/ 1192671 w 1223094"/>
              <a:gd name="connsiteY17" fmla="*/ 2061450 h 2343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23094" h="2343591">
                <a:moveTo>
                  <a:pt x="1223095" y="30417"/>
                </a:moveTo>
                <a:lnTo>
                  <a:pt x="1223095" y="251724"/>
                </a:lnTo>
                <a:cubicBezTo>
                  <a:pt x="1223095" y="268506"/>
                  <a:pt x="1209456" y="282142"/>
                  <a:pt x="1192671" y="282142"/>
                </a:cubicBezTo>
                <a:lnTo>
                  <a:pt x="30424" y="282142"/>
                </a:lnTo>
                <a:cubicBezTo>
                  <a:pt x="13639" y="282142"/>
                  <a:pt x="0" y="268506"/>
                  <a:pt x="0" y="251724"/>
                </a:cubicBezTo>
                <a:lnTo>
                  <a:pt x="0" y="30417"/>
                </a:lnTo>
                <a:cubicBezTo>
                  <a:pt x="0" y="13634"/>
                  <a:pt x="13639" y="0"/>
                  <a:pt x="30424" y="0"/>
                </a:cubicBezTo>
                <a:lnTo>
                  <a:pt x="1192671" y="0"/>
                </a:lnTo>
                <a:cubicBezTo>
                  <a:pt x="1209456" y="0"/>
                  <a:pt x="1223095" y="13634"/>
                  <a:pt x="1223095" y="30417"/>
                </a:cubicBezTo>
                <a:close/>
                <a:moveTo>
                  <a:pt x="1192671" y="2061450"/>
                </a:moveTo>
                <a:lnTo>
                  <a:pt x="30424" y="2061450"/>
                </a:lnTo>
                <a:cubicBezTo>
                  <a:pt x="13639" y="2061450"/>
                  <a:pt x="0" y="2075086"/>
                  <a:pt x="0" y="2091867"/>
                </a:cubicBezTo>
                <a:lnTo>
                  <a:pt x="0" y="2313176"/>
                </a:lnTo>
                <a:cubicBezTo>
                  <a:pt x="0" y="2329958"/>
                  <a:pt x="13639" y="2343592"/>
                  <a:pt x="30424" y="2343592"/>
                </a:cubicBezTo>
                <a:lnTo>
                  <a:pt x="1192671" y="2343592"/>
                </a:lnTo>
                <a:cubicBezTo>
                  <a:pt x="1209456" y="2343592"/>
                  <a:pt x="1223095" y="2329958"/>
                  <a:pt x="1223095" y="2313176"/>
                </a:cubicBezTo>
                <a:lnTo>
                  <a:pt x="1223095" y="2091867"/>
                </a:lnTo>
                <a:cubicBezTo>
                  <a:pt x="1223095" y="2075086"/>
                  <a:pt x="1209456" y="2061450"/>
                  <a:pt x="1192671" y="206145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78FCD463-507F-0D94-DAEC-82BFD53EDBE5}"/>
              </a:ext>
            </a:extLst>
          </p:cNvPr>
          <p:cNvSpPr/>
          <p:nvPr/>
        </p:nvSpPr>
        <p:spPr>
          <a:xfrm>
            <a:off x="5360741" y="2331564"/>
            <a:ext cx="1470520" cy="2817687"/>
          </a:xfrm>
          <a:custGeom>
            <a:avLst/>
            <a:gdLst>
              <a:gd name="connsiteX0" fmla="*/ 1223095 w 1223094"/>
              <a:gd name="connsiteY0" fmla="*/ 30417 h 2343591"/>
              <a:gd name="connsiteX1" fmla="*/ 1223095 w 1223094"/>
              <a:gd name="connsiteY1" fmla="*/ 251724 h 2343591"/>
              <a:gd name="connsiteX2" fmla="*/ 1192671 w 1223094"/>
              <a:gd name="connsiteY2" fmla="*/ 282142 h 2343591"/>
              <a:gd name="connsiteX3" fmla="*/ 30422 w 1223094"/>
              <a:gd name="connsiteY3" fmla="*/ 282142 h 2343591"/>
              <a:gd name="connsiteX4" fmla="*/ 0 w 1223094"/>
              <a:gd name="connsiteY4" fmla="*/ 251724 h 2343591"/>
              <a:gd name="connsiteX5" fmla="*/ 0 w 1223094"/>
              <a:gd name="connsiteY5" fmla="*/ 30417 h 2343591"/>
              <a:gd name="connsiteX6" fmla="*/ 30422 w 1223094"/>
              <a:gd name="connsiteY6" fmla="*/ 0 h 2343591"/>
              <a:gd name="connsiteX7" fmla="*/ 1192671 w 1223094"/>
              <a:gd name="connsiteY7" fmla="*/ 0 h 2343591"/>
              <a:gd name="connsiteX8" fmla="*/ 1223095 w 1223094"/>
              <a:gd name="connsiteY8" fmla="*/ 30417 h 2343591"/>
              <a:gd name="connsiteX9" fmla="*/ 1192671 w 1223094"/>
              <a:gd name="connsiteY9" fmla="*/ 2061450 h 2343591"/>
              <a:gd name="connsiteX10" fmla="*/ 30422 w 1223094"/>
              <a:gd name="connsiteY10" fmla="*/ 2061450 h 2343591"/>
              <a:gd name="connsiteX11" fmla="*/ 0 w 1223094"/>
              <a:gd name="connsiteY11" fmla="*/ 2091867 h 2343591"/>
              <a:gd name="connsiteX12" fmla="*/ 0 w 1223094"/>
              <a:gd name="connsiteY12" fmla="*/ 2313176 h 2343591"/>
              <a:gd name="connsiteX13" fmla="*/ 30422 w 1223094"/>
              <a:gd name="connsiteY13" fmla="*/ 2343592 h 2343591"/>
              <a:gd name="connsiteX14" fmla="*/ 1192671 w 1223094"/>
              <a:gd name="connsiteY14" fmla="*/ 2343592 h 2343591"/>
              <a:gd name="connsiteX15" fmla="*/ 1223095 w 1223094"/>
              <a:gd name="connsiteY15" fmla="*/ 2313176 h 2343591"/>
              <a:gd name="connsiteX16" fmla="*/ 1223095 w 1223094"/>
              <a:gd name="connsiteY16" fmla="*/ 2091867 h 2343591"/>
              <a:gd name="connsiteX17" fmla="*/ 1192671 w 1223094"/>
              <a:gd name="connsiteY17" fmla="*/ 2061450 h 2343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23094" h="2343591">
                <a:moveTo>
                  <a:pt x="1223095" y="30417"/>
                </a:moveTo>
                <a:lnTo>
                  <a:pt x="1223095" y="251724"/>
                </a:lnTo>
                <a:cubicBezTo>
                  <a:pt x="1223095" y="268506"/>
                  <a:pt x="1209456" y="282142"/>
                  <a:pt x="1192671" y="282142"/>
                </a:cubicBezTo>
                <a:lnTo>
                  <a:pt x="30422" y="282142"/>
                </a:lnTo>
                <a:cubicBezTo>
                  <a:pt x="13637" y="282142"/>
                  <a:pt x="0" y="268506"/>
                  <a:pt x="0" y="251724"/>
                </a:cubicBezTo>
                <a:lnTo>
                  <a:pt x="0" y="30417"/>
                </a:lnTo>
                <a:cubicBezTo>
                  <a:pt x="0" y="13634"/>
                  <a:pt x="13637" y="0"/>
                  <a:pt x="30422" y="0"/>
                </a:cubicBezTo>
                <a:lnTo>
                  <a:pt x="1192671" y="0"/>
                </a:lnTo>
                <a:cubicBezTo>
                  <a:pt x="1209456" y="0"/>
                  <a:pt x="1223095" y="13634"/>
                  <a:pt x="1223095" y="30417"/>
                </a:cubicBezTo>
                <a:close/>
                <a:moveTo>
                  <a:pt x="1192671" y="2061450"/>
                </a:moveTo>
                <a:lnTo>
                  <a:pt x="30422" y="2061450"/>
                </a:lnTo>
                <a:cubicBezTo>
                  <a:pt x="13637" y="2061450"/>
                  <a:pt x="0" y="2075086"/>
                  <a:pt x="0" y="2091867"/>
                </a:cubicBezTo>
                <a:lnTo>
                  <a:pt x="0" y="2313176"/>
                </a:lnTo>
                <a:cubicBezTo>
                  <a:pt x="0" y="2329958"/>
                  <a:pt x="13637" y="2343592"/>
                  <a:pt x="30422" y="2343592"/>
                </a:cubicBezTo>
                <a:lnTo>
                  <a:pt x="1192671" y="2343592"/>
                </a:lnTo>
                <a:cubicBezTo>
                  <a:pt x="1209456" y="2343592"/>
                  <a:pt x="1223095" y="2329958"/>
                  <a:pt x="1223095" y="2313176"/>
                </a:cubicBezTo>
                <a:lnTo>
                  <a:pt x="1223095" y="2091867"/>
                </a:lnTo>
                <a:cubicBezTo>
                  <a:pt x="1223095" y="2075086"/>
                  <a:pt x="1209456" y="2061450"/>
                  <a:pt x="1192671" y="206145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7EF3CE93-E82D-E0BA-C198-FFF69CAEECC8}"/>
              </a:ext>
            </a:extLst>
          </p:cNvPr>
          <p:cNvSpPr/>
          <p:nvPr/>
        </p:nvSpPr>
        <p:spPr>
          <a:xfrm>
            <a:off x="7264795" y="2331564"/>
            <a:ext cx="1470702" cy="2817687"/>
          </a:xfrm>
          <a:custGeom>
            <a:avLst/>
            <a:gdLst>
              <a:gd name="connsiteX0" fmla="*/ 1223247 w 1223246"/>
              <a:gd name="connsiteY0" fmla="*/ 30417 h 2343591"/>
              <a:gd name="connsiteX1" fmla="*/ 1223247 w 1223246"/>
              <a:gd name="connsiteY1" fmla="*/ 251724 h 2343591"/>
              <a:gd name="connsiteX2" fmla="*/ 1192822 w 1223246"/>
              <a:gd name="connsiteY2" fmla="*/ 282142 h 2343591"/>
              <a:gd name="connsiteX3" fmla="*/ 30574 w 1223246"/>
              <a:gd name="connsiteY3" fmla="*/ 282142 h 2343591"/>
              <a:gd name="connsiteX4" fmla="*/ 150 w 1223246"/>
              <a:gd name="connsiteY4" fmla="*/ 251724 h 2343591"/>
              <a:gd name="connsiteX5" fmla="*/ 150 w 1223246"/>
              <a:gd name="connsiteY5" fmla="*/ 30417 h 2343591"/>
              <a:gd name="connsiteX6" fmla="*/ 30574 w 1223246"/>
              <a:gd name="connsiteY6" fmla="*/ 0 h 2343591"/>
              <a:gd name="connsiteX7" fmla="*/ 1192822 w 1223246"/>
              <a:gd name="connsiteY7" fmla="*/ 0 h 2343591"/>
              <a:gd name="connsiteX8" fmla="*/ 1223247 w 1223246"/>
              <a:gd name="connsiteY8" fmla="*/ 30417 h 2343591"/>
              <a:gd name="connsiteX9" fmla="*/ 1192672 w 1223246"/>
              <a:gd name="connsiteY9" fmla="*/ 2061450 h 2343591"/>
              <a:gd name="connsiteX10" fmla="*/ 30424 w 1223246"/>
              <a:gd name="connsiteY10" fmla="*/ 2061450 h 2343591"/>
              <a:gd name="connsiteX11" fmla="*/ 0 w 1223246"/>
              <a:gd name="connsiteY11" fmla="*/ 2091867 h 2343591"/>
              <a:gd name="connsiteX12" fmla="*/ 0 w 1223246"/>
              <a:gd name="connsiteY12" fmla="*/ 2313176 h 2343591"/>
              <a:gd name="connsiteX13" fmla="*/ 30424 w 1223246"/>
              <a:gd name="connsiteY13" fmla="*/ 2343592 h 2343591"/>
              <a:gd name="connsiteX14" fmla="*/ 1192672 w 1223246"/>
              <a:gd name="connsiteY14" fmla="*/ 2343592 h 2343591"/>
              <a:gd name="connsiteX15" fmla="*/ 1223097 w 1223246"/>
              <a:gd name="connsiteY15" fmla="*/ 2313176 h 2343591"/>
              <a:gd name="connsiteX16" fmla="*/ 1223097 w 1223246"/>
              <a:gd name="connsiteY16" fmla="*/ 2091867 h 2343591"/>
              <a:gd name="connsiteX17" fmla="*/ 1192672 w 1223246"/>
              <a:gd name="connsiteY17" fmla="*/ 2061450 h 2343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23246" h="2343591">
                <a:moveTo>
                  <a:pt x="1223247" y="30417"/>
                </a:moveTo>
                <a:lnTo>
                  <a:pt x="1223247" y="251724"/>
                </a:lnTo>
                <a:cubicBezTo>
                  <a:pt x="1223247" y="268506"/>
                  <a:pt x="1209606" y="282142"/>
                  <a:pt x="1192822" y="282142"/>
                </a:cubicBezTo>
                <a:lnTo>
                  <a:pt x="30574" y="282142"/>
                </a:lnTo>
                <a:cubicBezTo>
                  <a:pt x="13789" y="282142"/>
                  <a:pt x="150" y="268506"/>
                  <a:pt x="150" y="251724"/>
                </a:cubicBezTo>
                <a:lnTo>
                  <a:pt x="150" y="30417"/>
                </a:lnTo>
                <a:cubicBezTo>
                  <a:pt x="150" y="13634"/>
                  <a:pt x="13789" y="0"/>
                  <a:pt x="30574" y="0"/>
                </a:cubicBezTo>
                <a:lnTo>
                  <a:pt x="1192822" y="0"/>
                </a:lnTo>
                <a:cubicBezTo>
                  <a:pt x="1209606" y="0"/>
                  <a:pt x="1223247" y="13634"/>
                  <a:pt x="1223247" y="30417"/>
                </a:cubicBezTo>
                <a:close/>
                <a:moveTo>
                  <a:pt x="1192672" y="2061450"/>
                </a:moveTo>
                <a:lnTo>
                  <a:pt x="30424" y="2061450"/>
                </a:lnTo>
                <a:cubicBezTo>
                  <a:pt x="13639" y="2061450"/>
                  <a:pt x="0" y="2075086"/>
                  <a:pt x="0" y="2091867"/>
                </a:cubicBezTo>
                <a:lnTo>
                  <a:pt x="0" y="2313176"/>
                </a:lnTo>
                <a:cubicBezTo>
                  <a:pt x="0" y="2329958"/>
                  <a:pt x="13639" y="2343592"/>
                  <a:pt x="30424" y="2343592"/>
                </a:cubicBezTo>
                <a:lnTo>
                  <a:pt x="1192672" y="2343592"/>
                </a:lnTo>
                <a:cubicBezTo>
                  <a:pt x="1209456" y="2343592"/>
                  <a:pt x="1223097" y="2329958"/>
                  <a:pt x="1223097" y="2313176"/>
                </a:cubicBezTo>
                <a:lnTo>
                  <a:pt x="1223097" y="2091867"/>
                </a:lnTo>
                <a:cubicBezTo>
                  <a:pt x="1223097" y="2075086"/>
                  <a:pt x="1209456" y="2061450"/>
                  <a:pt x="1192672" y="20614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2A62FC8-5745-44AD-4F76-1DC16291A2D3}"/>
              </a:ext>
            </a:extLst>
          </p:cNvPr>
          <p:cNvSpPr txBox="1"/>
          <p:nvPr/>
        </p:nvSpPr>
        <p:spPr>
          <a:xfrm>
            <a:off x="3982503" y="231808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5B902B1-84A9-57B8-6B7C-D146486815AA}"/>
              </a:ext>
            </a:extLst>
          </p:cNvPr>
          <p:cNvSpPr txBox="1"/>
          <p:nvPr/>
        </p:nvSpPr>
        <p:spPr>
          <a:xfrm>
            <a:off x="5890802" y="231808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F9CEEE6-86E9-A7A1-777B-3A366D72A1E8}"/>
              </a:ext>
            </a:extLst>
          </p:cNvPr>
          <p:cNvSpPr txBox="1"/>
          <p:nvPr/>
        </p:nvSpPr>
        <p:spPr>
          <a:xfrm>
            <a:off x="7795036" y="231808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03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EE04C93-00F6-402A-2609-B58548AF2477}"/>
              </a:ext>
            </a:extLst>
          </p:cNvPr>
          <p:cNvGrpSpPr/>
          <p:nvPr/>
        </p:nvGrpSpPr>
        <p:grpSpPr>
          <a:xfrm>
            <a:off x="3665261" y="2814485"/>
            <a:ext cx="1053368" cy="1751818"/>
            <a:chOff x="332936" y="2443100"/>
            <a:chExt cx="2926080" cy="175181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C68B51E-E7CB-2AF2-C9C2-54044609C99D}"/>
                </a:ext>
              </a:extLst>
            </p:cNvPr>
            <p:cNvSpPr txBox="1"/>
            <p:nvPr/>
          </p:nvSpPr>
          <p:spPr>
            <a:xfrm>
              <a:off x="332936" y="24431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4B31368-BA7A-2B31-FE71-E7F27A32734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23109C-17F3-8163-A668-C8014459112B}"/>
              </a:ext>
            </a:extLst>
          </p:cNvPr>
          <p:cNvGrpSpPr/>
          <p:nvPr/>
        </p:nvGrpSpPr>
        <p:grpSpPr>
          <a:xfrm>
            <a:off x="5569315" y="2814485"/>
            <a:ext cx="1053368" cy="1751818"/>
            <a:chOff x="332936" y="2443100"/>
            <a:chExt cx="2926080" cy="175181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299D617-8B6E-262F-37DF-1870AAA60E9C}"/>
                </a:ext>
              </a:extLst>
            </p:cNvPr>
            <p:cNvSpPr txBox="1"/>
            <p:nvPr/>
          </p:nvSpPr>
          <p:spPr>
            <a:xfrm>
              <a:off x="332936" y="24431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73A925E-6A8F-6F80-9B1C-E504C40A2F0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B6655D1-7744-1622-87FE-C0CD267E2640}"/>
              </a:ext>
            </a:extLst>
          </p:cNvPr>
          <p:cNvGrpSpPr/>
          <p:nvPr/>
        </p:nvGrpSpPr>
        <p:grpSpPr>
          <a:xfrm>
            <a:off x="7475991" y="2814485"/>
            <a:ext cx="1053368" cy="1751818"/>
            <a:chOff x="332936" y="2443100"/>
            <a:chExt cx="2926080" cy="175181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163387B-593F-A45E-9962-AA4D9B087BEC}"/>
                </a:ext>
              </a:extLst>
            </p:cNvPr>
            <p:cNvSpPr txBox="1"/>
            <p:nvPr/>
          </p:nvSpPr>
          <p:spPr>
            <a:xfrm>
              <a:off x="332936" y="24431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1A20ED8-C9C5-D0FC-CD69-BD78FE16EC1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2238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345FF-8A73-D1E1-3691-ACB55D091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D284B-F97A-3434-EF5C-F5EC8ED7B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3-Pillar Temple Diagram – Slide Template</a:t>
            </a:r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5C10122D-7833-3923-C143-23540F703CDA}"/>
              </a:ext>
            </a:extLst>
          </p:cNvPr>
          <p:cNvSpPr/>
          <p:nvPr/>
        </p:nvSpPr>
        <p:spPr>
          <a:xfrm>
            <a:off x="3187843" y="1240950"/>
            <a:ext cx="5684054" cy="857682"/>
          </a:xfrm>
          <a:custGeom>
            <a:avLst/>
            <a:gdLst>
              <a:gd name="connsiteX0" fmla="*/ 0 w 4727670"/>
              <a:gd name="connsiteY0" fmla="*/ 713371 h 713371"/>
              <a:gd name="connsiteX1" fmla="*/ 4727671 w 4727670"/>
              <a:gd name="connsiteY1" fmla="*/ 713371 h 713371"/>
              <a:gd name="connsiteX2" fmla="*/ 2418914 w 4727670"/>
              <a:gd name="connsiteY2" fmla="*/ 0 h 713371"/>
              <a:gd name="connsiteX3" fmla="*/ 0 w 4727670"/>
              <a:gd name="connsiteY3" fmla="*/ 713371 h 713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7670" h="713371">
                <a:moveTo>
                  <a:pt x="0" y="713371"/>
                </a:moveTo>
                <a:lnTo>
                  <a:pt x="4727671" y="713371"/>
                </a:lnTo>
                <a:lnTo>
                  <a:pt x="2418914" y="0"/>
                </a:lnTo>
                <a:lnTo>
                  <a:pt x="0" y="713371"/>
                </a:lnTo>
                <a:close/>
              </a:path>
            </a:pathLst>
          </a:custGeom>
          <a:solidFill>
            <a:srgbClr val="BFC0C0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3805CC76-EB61-022D-4C5E-0197FA395357}"/>
              </a:ext>
            </a:extLst>
          </p:cNvPr>
          <p:cNvSpPr/>
          <p:nvPr/>
        </p:nvSpPr>
        <p:spPr>
          <a:xfrm>
            <a:off x="4191855" y="2331563"/>
            <a:ext cx="3808290" cy="2817869"/>
          </a:xfrm>
          <a:custGeom>
            <a:avLst/>
            <a:gdLst>
              <a:gd name="connsiteX0" fmla="*/ -1 w 3167517"/>
              <a:gd name="connsiteY0" fmla="*/ 0 h 2343742"/>
              <a:gd name="connsiteX1" fmla="*/ 3167516 w 3167517"/>
              <a:gd name="connsiteY1" fmla="*/ 0 h 2343742"/>
              <a:gd name="connsiteX2" fmla="*/ 3167516 w 3167517"/>
              <a:gd name="connsiteY2" fmla="*/ 2343744 h 2343742"/>
              <a:gd name="connsiteX3" fmla="*/ -1 w 3167517"/>
              <a:gd name="connsiteY3" fmla="*/ 2343744 h 234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7517" h="2343742">
                <a:moveTo>
                  <a:pt x="-1" y="0"/>
                </a:moveTo>
                <a:lnTo>
                  <a:pt x="3167516" y="0"/>
                </a:lnTo>
                <a:lnTo>
                  <a:pt x="3167516" y="2343744"/>
                </a:lnTo>
                <a:lnTo>
                  <a:pt x="-1" y="2343744"/>
                </a:lnTo>
                <a:close/>
              </a:path>
            </a:pathLst>
          </a:custGeom>
          <a:solidFill>
            <a:schemeClr val="tx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2A70258E-877B-711B-DF51-714B60774BB8}"/>
              </a:ext>
            </a:extLst>
          </p:cNvPr>
          <p:cNvSpPr/>
          <p:nvPr/>
        </p:nvSpPr>
        <p:spPr>
          <a:xfrm>
            <a:off x="2924046" y="5149432"/>
            <a:ext cx="6343906" cy="339399"/>
          </a:xfrm>
          <a:custGeom>
            <a:avLst/>
            <a:gdLst>
              <a:gd name="connsiteX0" fmla="*/ 5206809 w 5276497"/>
              <a:gd name="connsiteY0" fmla="*/ 0 h 282293"/>
              <a:gd name="connsiteX1" fmla="*/ 69840 w 5276497"/>
              <a:gd name="connsiteY1" fmla="*/ 0 h 282293"/>
              <a:gd name="connsiteX2" fmla="*/ 0 w 5276497"/>
              <a:gd name="connsiteY2" fmla="*/ 69824 h 282293"/>
              <a:gd name="connsiteX3" fmla="*/ 0 w 5276497"/>
              <a:gd name="connsiteY3" fmla="*/ 282293 h 282293"/>
              <a:gd name="connsiteX4" fmla="*/ 5276498 w 5276497"/>
              <a:gd name="connsiteY4" fmla="*/ 282293 h 282293"/>
              <a:gd name="connsiteX5" fmla="*/ 5276498 w 5276497"/>
              <a:gd name="connsiteY5" fmla="*/ 69824 h 282293"/>
              <a:gd name="connsiteX6" fmla="*/ 5206659 w 5276497"/>
              <a:gd name="connsiteY6" fmla="*/ 0 h 282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76497" h="282293">
                <a:moveTo>
                  <a:pt x="5206809" y="0"/>
                </a:moveTo>
                <a:lnTo>
                  <a:pt x="69840" y="0"/>
                </a:lnTo>
                <a:cubicBezTo>
                  <a:pt x="31324" y="0"/>
                  <a:pt x="0" y="31167"/>
                  <a:pt x="0" y="69824"/>
                </a:cubicBezTo>
                <a:lnTo>
                  <a:pt x="0" y="282293"/>
                </a:lnTo>
                <a:lnTo>
                  <a:pt x="5276498" y="282293"/>
                </a:lnTo>
                <a:lnTo>
                  <a:pt x="5276498" y="69824"/>
                </a:lnTo>
                <a:cubicBezTo>
                  <a:pt x="5276498" y="31317"/>
                  <a:pt x="5245327" y="0"/>
                  <a:pt x="5206659" y="0"/>
                </a:cubicBezTo>
                <a:close/>
              </a:path>
            </a:pathLst>
          </a:custGeom>
          <a:solidFill>
            <a:srgbClr val="DEDEDE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9B9AC9BD-99A0-7DAD-50A9-65295D9037A2}"/>
              </a:ext>
            </a:extLst>
          </p:cNvPr>
          <p:cNvSpPr/>
          <p:nvPr/>
        </p:nvSpPr>
        <p:spPr>
          <a:xfrm>
            <a:off x="2711966" y="5488651"/>
            <a:ext cx="6768068" cy="339217"/>
          </a:xfrm>
          <a:custGeom>
            <a:avLst/>
            <a:gdLst>
              <a:gd name="connsiteX0" fmla="*/ 5559604 w 5629291"/>
              <a:gd name="connsiteY0" fmla="*/ 0 h 282141"/>
              <a:gd name="connsiteX1" fmla="*/ 69838 w 5629291"/>
              <a:gd name="connsiteY1" fmla="*/ 0 h 282141"/>
              <a:gd name="connsiteX2" fmla="*/ 0 w 5629291"/>
              <a:gd name="connsiteY2" fmla="*/ 69674 h 282141"/>
              <a:gd name="connsiteX3" fmla="*/ 0 w 5629291"/>
              <a:gd name="connsiteY3" fmla="*/ 282142 h 282141"/>
              <a:gd name="connsiteX4" fmla="*/ 5629292 w 5629291"/>
              <a:gd name="connsiteY4" fmla="*/ 282142 h 282141"/>
              <a:gd name="connsiteX5" fmla="*/ 5629292 w 5629291"/>
              <a:gd name="connsiteY5" fmla="*/ 69674 h 282141"/>
              <a:gd name="connsiteX6" fmla="*/ 5559454 w 5629291"/>
              <a:gd name="connsiteY6" fmla="*/ 0 h 282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29291" h="282141">
                <a:moveTo>
                  <a:pt x="5559604" y="0"/>
                </a:moveTo>
                <a:lnTo>
                  <a:pt x="69838" y="0"/>
                </a:lnTo>
                <a:cubicBezTo>
                  <a:pt x="31322" y="0"/>
                  <a:pt x="0" y="31165"/>
                  <a:pt x="0" y="69674"/>
                </a:cubicBezTo>
                <a:lnTo>
                  <a:pt x="0" y="282142"/>
                </a:lnTo>
                <a:lnTo>
                  <a:pt x="5629292" y="282142"/>
                </a:lnTo>
                <a:lnTo>
                  <a:pt x="5629292" y="69674"/>
                </a:lnTo>
                <a:cubicBezTo>
                  <a:pt x="5629292" y="31165"/>
                  <a:pt x="5598121" y="0"/>
                  <a:pt x="5559454" y="0"/>
                </a:cubicBezTo>
                <a:close/>
              </a:path>
            </a:pathLst>
          </a:custGeom>
          <a:solidFill>
            <a:srgbClr val="BFC0C0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E9273D59-A1F1-2B9D-09BB-41BDAF6212D8}"/>
              </a:ext>
            </a:extLst>
          </p:cNvPr>
          <p:cNvSpPr/>
          <p:nvPr/>
        </p:nvSpPr>
        <p:spPr>
          <a:xfrm>
            <a:off x="3579214" y="2617638"/>
            <a:ext cx="1225463" cy="2245539"/>
          </a:xfrm>
          <a:custGeom>
            <a:avLst/>
            <a:gdLst>
              <a:gd name="connsiteX0" fmla="*/ -1 w 1019270"/>
              <a:gd name="connsiteY0" fmla="*/ 0 h 1779308"/>
              <a:gd name="connsiteX1" fmla="*/ 1019270 w 1019270"/>
              <a:gd name="connsiteY1" fmla="*/ 0 h 1779308"/>
              <a:gd name="connsiteX2" fmla="*/ 1019270 w 1019270"/>
              <a:gd name="connsiteY2" fmla="*/ 1779308 h 1779308"/>
              <a:gd name="connsiteX3" fmla="*/ -1 w 1019270"/>
              <a:gd name="connsiteY3" fmla="*/ 1779308 h 1779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9270" h="1779308">
                <a:moveTo>
                  <a:pt x="-1" y="0"/>
                </a:moveTo>
                <a:lnTo>
                  <a:pt x="1019270" y="0"/>
                </a:lnTo>
                <a:lnTo>
                  <a:pt x="1019270" y="1779308"/>
                </a:lnTo>
                <a:lnTo>
                  <a:pt x="-1" y="1779308"/>
                </a:ln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9AF2C231-EAA7-DF38-C477-71B7FBDA52AA}"/>
              </a:ext>
            </a:extLst>
          </p:cNvPr>
          <p:cNvSpPr/>
          <p:nvPr/>
        </p:nvSpPr>
        <p:spPr>
          <a:xfrm>
            <a:off x="5483268" y="2617638"/>
            <a:ext cx="1225463" cy="2245539"/>
          </a:xfrm>
          <a:custGeom>
            <a:avLst/>
            <a:gdLst>
              <a:gd name="connsiteX0" fmla="*/ 0 w 1019270"/>
              <a:gd name="connsiteY0" fmla="*/ 0 h 1779308"/>
              <a:gd name="connsiteX1" fmla="*/ 1019271 w 1019270"/>
              <a:gd name="connsiteY1" fmla="*/ 0 h 1779308"/>
              <a:gd name="connsiteX2" fmla="*/ 1019271 w 1019270"/>
              <a:gd name="connsiteY2" fmla="*/ 1779308 h 1779308"/>
              <a:gd name="connsiteX3" fmla="*/ 0 w 1019270"/>
              <a:gd name="connsiteY3" fmla="*/ 1779308 h 1779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9270" h="1779308">
                <a:moveTo>
                  <a:pt x="0" y="0"/>
                </a:moveTo>
                <a:lnTo>
                  <a:pt x="1019271" y="0"/>
                </a:lnTo>
                <a:lnTo>
                  <a:pt x="1019271" y="1779308"/>
                </a:lnTo>
                <a:lnTo>
                  <a:pt x="0" y="1779308"/>
                </a:lnTo>
                <a:close/>
              </a:path>
            </a:pathLst>
          </a:custGeom>
          <a:solidFill>
            <a:srgbClr val="FECA0A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A17908D8-4C17-17F4-297A-4672EA27D6C2}"/>
              </a:ext>
            </a:extLst>
          </p:cNvPr>
          <p:cNvSpPr/>
          <p:nvPr/>
        </p:nvSpPr>
        <p:spPr>
          <a:xfrm>
            <a:off x="7387503" y="2617638"/>
            <a:ext cx="1225463" cy="2245539"/>
          </a:xfrm>
          <a:custGeom>
            <a:avLst/>
            <a:gdLst>
              <a:gd name="connsiteX0" fmla="*/ 1 w 1019270"/>
              <a:gd name="connsiteY0" fmla="*/ 0 h 1779308"/>
              <a:gd name="connsiteX1" fmla="*/ 1019271 w 1019270"/>
              <a:gd name="connsiteY1" fmla="*/ 0 h 1779308"/>
              <a:gd name="connsiteX2" fmla="*/ 1019271 w 1019270"/>
              <a:gd name="connsiteY2" fmla="*/ 1779308 h 1779308"/>
              <a:gd name="connsiteX3" fmla="*/ 1 w 1019270"/>
              <a:gd name="connsiteY3" fmla="*/ 1779308 h 1779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9270" h="1779308">
                <a:moveTo>
                  <a:pt x="1" y="0"/>
                </a:moveTo>
                <a:lnTo>
                  <a:pt x="1019271" y="0"/>
                </a:lnTo>
                <a:lnTo>
                  <a:pt x="1019271" y="1779308"/>
                </a:lnTo>
                <a:lnTo>
                  <a:pt x="1" y="1779308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02AF5B5A-285A-7622-4192-C021C3E38192}"/>
              </a:ext>
            </a:extLst>
          </p:cNvPr>
          <p:cNvSpPr/>
          <p:nvPr/>
        </p:nvSpPr>
        <p:spPr>
          <a:xfrm>
            <a:off x="2924046" y="1030132"/>
            <a:ext cx="6344086" cy="1301612"/>
          </a:xfrm>
          <a:custGeom>
            <a:avLst/>
            <a:gdLst>
              <a:gd name="connsiteX0" fmla="*/ 2788045 w 5276647"/>
              <a:gd name="connsiteY0" fmla="*/ 22813 h 1082606"/>
              <a:gd name="connsiteX1" fmla="*/ 2488304 w 5276647"/>
              <a:gd name="connsiteY1" fmla="*/ 22813 h 1082606"/>
              <a:gd name="connsiteX2" fmla="*/ 0 w 5276647"/>
              <a:gd name="connsiteY2" fmla="*/ 800313 h 1082606"/>
              <a:gd name="connsiteX3" fmla="*/ 0 w 5276647"/>
              <a:gd name="connsiteY3" fmla="*/ 1013082 h 1082606"/>
              <a:gd name="connsiteX4" fmla="*/ 69540 w 5276647"/>
              <a:gd name="connsiteY4" fmla="*/ 1082606 h 1082606"/>
              <a:gd name="connsiteX5" fmla="*/ 5207109 w 5276647"/>
              <a:gd name="connsiteY5" fmla="*/ 1082606 h 1082606"/>
              <a:gd name="connsiteX6" fmla="*/ 5276648 w 5276647"/>
              <a:gd name="connsiteY6" fmla="*/ 1013082 h 1082606"/>
              <a:gd name="connsiteX7" fmla="*/ 5276648 w 5276647"/>
              <a:gd name="connsiteY7" fmla="*/ 800313 h 1082606"/>
              <a:gd name="connsiteX8" fmla="*/ 2788195 w 5276647"/>
              <a:gd name="connsiteY8" fmla="*/ 22813 h 1082606"/>
              <a:gd name="connsiteX9" fmla="*/ 963819 w 5276647"/>
              <a:gd name="connsiteY9" fmla="*/ 800313 h 1082606"/>
              <a:gd name="connsiteX10" fmla="*/ 2487106 w 5276647"/>
              <a:gd name="connsiteY10" fmla="*/ 319638 h 1082606"/>
              <a:gd name="connsiteX11" fmla="*/ 2789544 w 5276647"/>
              <a:gd name="connsiteY11" fmla="*/ 319638 h 1082606"/>
              <a:gd name="connsiteX12" fmla="*/ 4312830 w 5276647"/>
              <a:gd name="connsiteY12" fmla="*/ 800313 h 1082606"/>
              <a:gd name="connsiteX13" fmla="*/ 963819 w 5276647"/>
              <a:gd name="connsiteY13" fmla="*/ 800313 h 1082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276647" h="1082606">
                <a:moveTo>
                  <a:pt x="2788045" y="22813"/>
                </a:moveTo>
                <a:cubicBezTo>
                  <a:pt x="2690479" y="-7604"/>
                  <a:pt x="2585870" y="-7604"/>
                  <a:pt x="2488304" y="22813"/>
                </a:cubicBezTo>
                <a:lnTo>
                  <a:pt x="0" y="800313"/>
                </a:lnTo>
                <a:lnTo>
                  <a:pt x="0" y="1013082"/>
                </a:lnTo>
                <a:cubicBezTo>
                  <a:pt x="0" y="1051439"/>
                  <a:pt x="31174" y="1082606"/>
                  <a:pt x="69540" y="1082606"/>
                </a:cubicBezTo>
                <a:lnTo>
                  <a:pt x="5207109" y="1082606"/>
                </a:lnTo>
                <a:cubicBezTo>
                  <a:pt x="5245477" y="1082606"/>
                  <a:pt x="5276648" y="1051439"/>
                  <a:pt x="5276648" y="1013082"/>
                </a:cubicBezTo>
                <a:lnTo>
                  <a:pt x="5276648" y="800313"/>
                </a:lnTo>
                <a:lnTo>
                  <a:pt x="2788195" y="22813"/>
                </a:lnTo>
                <a:close/>
                <a:moveTo>
                  <a:pt x="963819" y="800313"/>
                </a:moveTo>
                <a:lnTo>
                  <a:pt x="2487106" y="319638"/>
                </a:lnTo>
                <a:cubicBezTo>
                  <a:pt x="2585570" y="288623"/>
                  <a:pt x="2691080" y="288623"/>
                  <a:pt x="2789544" y="319638"/>
                </a:cubicBezTo>
                <a:lnTo>
                  <a:pt x="4312830" y="800313"/>
                </a:lnTo>
                <a:lnTo>
                  <a:pt x="963819" y="800313"/>
                </a:lnTo>
                <a:close/>
              </a:path>
            </a:pathLst>
          </a:custGeom>
          <a:solidFill>
            <a:srgbClr val="DEDEDE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36B0DFE2-2D81-693C-40B8-233BF52930E5}"/>
              </a:ext>
            </a:extLst>
          </p:cNvPr>
          <p:cNvSpPr/>
          <p:nvPr/>
        </p:nvSpPr>
        <p:spPr>
          <a:xfrm>
            <a:off x="3456686" y="2331564"/>
            <a:ext cx="1470520" cy="2817687"/>
          </a:xfrm>
          <a:custGeom>
            <a:avLst/>
            <a:gdLst>
              <a:gd name="connsiteX0" fmla="*/ 1223095 w 1223094"/>
              <a:gd name="connsiteY0" fmla="*/ 30417 h 2343591"/>
              <a:gd name="connsiteX1" fmla="*/ 1223095 w 1223094"/>
              <a:gd name="connsiteY1" fmla="*/ 251724 h 2343591"/>
              <a:gd name="connsiteX2" fmla="*/ 1192671 w 1223094"/>
              <a:gd name="connsiteY2" fmla="*/ 282142 h 2343591"/>
              <a:gd name="connsiteX3" fmla="*/ 30424 w 1223094"/>
              <a:gd name="connsiteY3" fmla="*/ 282142 h 2343591"/>
              <a:gd name="connsiteX4" fmla="*/ 0 w 1223094"/>
              <a:gd name="connsiteY4" fmla="*/ 251724 h 2343591"/>
              <a:gd name="connsiteX5" fmla="*/ 0 w 1223094"/>
              <a:gd name="connsiteY5" fmla="*/ 30417 h 2343591"/>
              <a:gd name="connsiteX6" fmla="*/ 30424 w 1223094"/>
              <a:gd name="connsiteY6" fmla="*/ 0 h 2343591"/>
              <a:gd name="connsiteX7" fmla="*/ 1192671 w 1223094"/>
              <a:gd name="connsiteY7" fmla="*/ 0 h 2343591"/>
              <a:gd name="connsiteX8" fmla="*/ 1223095 w 1223094"/>
              <a:gd name="connsiteY8" fmla="*/ 30417 h 2343591"/>
              <a:gd name="connsiteX9" fmla="*/ 1192671 w 1223094"/>
              <a:gd name="connsiteY9" fmla="*/ 2061450 h 2343591"/>
              <a:gd name="connsiteX10" fmla="*/ 30424 w 1223094"/>
              <a:gd name="connsiteY10" fmla="*/ 2061450 h 2343591"/>
              <a:gd name="connsiteX11" fmla="*/ 0 w 1223094"/>
              <a:gd name="connsiteY11" fmla="*/ 2091867 h 2343591"/>
              <a:gd name="connsiteX12" fmla="*/ 0 w 1223094"/>
              <a:gd name="connsiteY12" fmla="*/ 2313176 h 2343591"/>
              <a:gd name="connsiteX13" fmla="*/ 30424 w 1223094"/>
              <a:gd name="connsiteY13" fmla="*/ 2343592 h 2343591"/>
              <a:gd name="connsiteX14" fmla="*/ 1192671 w 1223094"/>
              <a:gd name="connsiteY14" fmla="*/ 2343592 h 2343591"/>
              <a:gd name="connsiteX15" fmla="*/ 1223095 w 1223094"/>
              <a:gd name="connsiteY15" fmla="*/ 2313176 h 2343591"/>
              <a:gd name="connsiteX16" fmla="*/ 1223095 w 1223094"/>
              <a:gd name="connsiteY16" fmla="*/ 2091867 h 2343591"/>
              <a:gd name="connsiteX17" fmla="*/ 1192671 w 1223094"/>
              <a:gd name="connsiteY17" fmla="*/ 2061450 h 2343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23094" h="2343591">
                <a:moveTo>
                  <a:pt x="1223095" y="30417"/>
                </a:moveTo>
                <a:lnTo>
                  <a:pt x="1223095" y="251724"/>
                </a:lnTo>
                <a:cubicBezTo>
                  <a:pt x="1223095" y="268506"/>
                  <a:pt x="1209456" y="282142"/>
                  <a:pt x="1192671" y="282142"/>
                </a:cubicBezTo>
                <a:lnTo>
                  <a:pt x="30424" y="282142"/>
                </a:lnTo>
                <a:cubicBezTo>
                  <a:pt x="13639" y="282142"/>
                  <a:pt x="0" y="268506"/>
                  <a:pt x="0" y="251724"/>
                </a:cubicBezTo>
                <a:lnTo>
                  <a:pt x="0" y="30417"/>
                </a:lnTo>
                <a:cubicBezTo>
                  <a:pt x="0" y="13634"/>
                  <a:pt x="13639" y="0"/>
                  <a:pt x="30424" y="0"/>
                </a:cubicBezTo>
                <a:lnTo>
                  <a:pt x="1192671" y="0"/>
                </a:lnTo>
                <a:cubicBezTo>
                  <a:pt x="1209456" y="0"/>
                  <a:pt x="1223095" y="13634"/>
                  <a:pt x="1223095" y="30417"/>
                </a:cubicBezTo>
                <a:close/>
                <a:moveTo>
                  <a:pt x="1192671" y="2061450"/>
                </a:moveTo>
                <a:lnTo>
                  <a:pt x="30424" y="2061450"/>
                </a:lnTo>
                <a:cubicBezTo>
                  <a:pt x="13639" y="2061450"/>
                  <a:pt x="0" y="2075086"/>
                  <a:pt x="0" y="2091867"/>
                </a:cubicBezTo>
                <a:lnTo>
                  <a:pt x="0" y="2313176"/>
                </a:lnTo>
                <a:cubicBezTo>
                  <a:pt x="0" y="2329958"/>
                  <a:pt x="13639" y="2343592"/>
                  <a:pt x="30424" y="2343592"/>
                </a:cubicBezTo>
                <a:lnTo>
                  <a:pt x="1192671" y="2343592"/>
                </a:lnTo>
                <a:cubicBezTo>
                  <a:pt x="1209456" y="2343592"/>
                  <a:pt x="1223095" y="2329958"/>
                  <a:pt x="1223095" y="2313176"/>
                </a:cubicBezTo>
                <a:lnTo>
                  <a:pt x="1223095" y="2091867"/>
                </a:lnTo>
                <a:cubicBezTo>
                  <a:pt x="1223095" y="2075086"/>
                  <a:pt x="1209456" y="2061450"/>
                  <a:pt x="1192671" y="206145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CF4D12F9-ACF5-2E4D-4EAC-2E2CE0A38A13}"/>
              </a:ext>
            </a:extLst>
          </p:cNvPr>
          <p:cNvSpPr/>
          <p:nvPr/>
        </p:nvSpPr>
        <p:spPr>
          <a:xfrm>
            <a:off x="5360741" y="2331564"/>
            <a:ext cx="1470520" cy="2817687"/>
          </a:xfrm>
          <a:custGeom>
            <a:avLst/>
            <a:gdLst>
              <a:gd name="connsiteX0" fmla="*/ 1223095 w 1223094"/>
              <a:gd name="connsiteY0" fmla="*/ 30417 h 2343591"/>
              <a:gd name="connsiteX1" fmla="*/ 1223095 w 1223094"/>
              <a:gd name="connsiteY1" fmla="*/ 251724 h 2343591"/>
              <a:gd name="connsiteX2" fmla="*/ 1192671 w 1223094"/>
              <a:gd name="connsiteY2" fmla="*/ 282142 h 2343591"/>
              <a:gd name="connsiteX3" fmla="*/ 30422 w 1223094"/>
              <a:gd name="connsiteY3" fmla="*/ 282142 h 2343591"/>
              <a:gd name="connsiteX4" fmla="*/ 0 w 1223094"/>
              <a:gd name="connsiteY4" fmla="*/ 251724 h 2343591"/>
              <a:gd name="connsiteX5" fmla="*/ 0 w 1223094"/>
              <a:gd name="connsiteY5" fmla="*/ 30417 h 2343591"/>
              <a:gd name="connsiteX6" fmla="*/ 30422 w 1223094"/>
              <a:gd name="connsiteY6" fmla="*/ 0 h 2343591"/>
              <a:gd name="connsiteX7" fmla="*/ 1192671 w 1223094"/>
              <a:gd name="connsiteY7" fmla="*/ 0 h 2343591"/>
              <a:gd name="connsiteX8" fmla="*/ 1223095 w 1223094"/>
              <a:gd name="connsiteY8" fmla="*/ 30417 h 2343591"/>
              <a:gd name="connsiteX9" fmla="*/ 1192671 w 1223094"/>
              <a:gd name="connsiteY9" fmla="*/ 2061450 h 2343591"/>
              <a:gd name="connsiteX10" fmla="*/ 30422 w 1223094"/>
              <a:gd name="connsiteY10" fmla="*/ 2061450 h 2343591"/>
              <a:gd name="connsiteX11" fmla="*/ 0 w 1223094"/>
              <a:gd name="connsiteY11" fmla="*/ 2091867 h 2343591"/>
              <a:gd name="connsiteX12" fmla="*/ 0 w 1223094"/>
              <a:gd name="connsiteY12" fmla="*/ 2313176 h 2343591"/>
              <a:gd name="connsiteX13" fmla="*/ 30422 w 1223094"/>
              <a:gd name="connsiteY13" fmla="*/ 2343592 h 2343591"/>
              <a:gd name="connsiteX14" fmla="*/ 1192671 w 1223094"/>
              <a:gd name="connsiteY14" fmla="*/ 2343592 h 2343591"/>
              <a:gd name="connsiteX15" fmla="*/ 1223095 w 1223094"/>
              <a:gd name="connsiteY15" fmla="*/ 2313176 h 2343591"/>
              <a:gd name="connsiteX16" fmla="*/ 1223095 w 1223094"/>
              <a:gd name="connsiteY16" fmla="*/ 2091867 h 2343591"/>
              <a:gd name="connsiteX17" fmla="*/ 1192671 w 1223094"/>
              <a:gd name="connsiteY17" fmla="*/ 2061450 h 2343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23094" h="2343591">
                <a:moveTo>
                  <a:pt x="1223095" y="30417"/>
                </a:moveTo>
                <a:lnTo>
                  <a:pt x="1223095" y="251724"/>
                </a:lnTo>
                <a:cubicBezTo>
                  <a:pt x="1223095" y="268506"/>
                  <a:pt x="1209456" y="282142"/>
                  <a:pt x="1192671" y="282142"/>
                </a:cubicBezTo>
                <a:lnTo>
                  <a:pt x="30422" y="282142"/>
                </a:lnTo>
                <a:cubicBezTo>
                  <a:pt x="13637" y="282142"/>
                  <a:pt x="0" y="268506"/>
                  <a:pt x="0" y="251724"/>
                </a:cubicBezTo>
                <a:lnTo>
                  <a:pt x="0" y="30417"/>
                </a:lnTo>
                <a:cubicBezTo>
                  <a:pt x="0" y="13634"/>
                  <a:pt x="13637" y="0"/>
                  <a:pt x="30422" y="0"/>
                </a:cubicBezTo>
                <a:lnTo>
                  <a:pt x="1192671" y="0"/>
                </a:lnTo>
                <a:cubicBezTo>
                  <a:pt x="1209456" y="0"/>
                  <a:pt x="1223095" y="13634"/>
                  <a:pt x="1223095" y="30417"/>
                </a:cubicBezTo>
                <a:close/>
                <a:moveTo>
                  <a:pt x="1192671" y="2061450"/>
                </a:moveTo>
                <a:lnTo>
                  <a:pt x="30422" y="2061450"/>
                </a:lnTo>
                <a:cubicBezTo>
                  <a:pt x="13637" y="2061450"/>
                  <a:pt x="0" y="2075086"/>
                  <a:pt x="0" y="2091867"/>
                </a:cubicBezTo>
                <a:lnTo>
                  <a:pt x="0" y="2313176"/>
                </a:lnTo>
                <a:cubicBezTo>
                  <a:pt x="0" y="2329958"/>
                  <a:pt x="13637" y="2343592"/>
                  <a:pt x="30422" y="2343592"/>
                </a:cubicBezTo>
                <a:lnTo>
                  <a:pt x="1192671" y="2343592"/>
                </a:lnTo>
                <a:cubicBezTo>
                  <a:pt x="1209456" y="2343592"/>
                  <a:pt x="1223095" y="2329958"/>
                  <a:pt x="1223095" y="2313176"/>
                </a:cubicBezTo>
                <a:lnTo>
                  <a:pt x="1223095" y="2091867"/>
                </a:lnTo>
                <a:cubicBezTo>
                  <a:pt x="1223095" y="2075086"/>
                  <a:pt x="1209456" y="2061450"/>
                  <a:pt x="1192671" y="206145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5FBED462-4258-0752-5496-593189853B2A}"/>
              </a:ext>
            </a:extLst>
          </p:cNvPr>
          <p:cNvSpPr/>
          <p:nvPr/>
        </p:nvSpPr>
        <p:spPr>
          <a:xfrm>
            <a:off x="7264795" y="2331564"/>
            <a:ext cx="1470702" cy="2817687"/>
          </a:xfrm>
          <a:custGeom>
            <a:avLst/>
            <a:gdLst>
              <a:gd name="connsiteX0" fmla="*/ 1223247 w 1223246"/>
              <a:gd name="connsiteY0" fmla="*/ 30417 h 2343591"/>
              <a:gd name="connsiteX1" fmla="*/ 1223247 w 1223246"/>
              <a:gd name="connsiteY1" fmla="*/ 251724 h 2343591"/>
              <a:gd name="connsiteX2" fmla="*/ 1192822 w 1223246"/>
              <a:gd name="connsiteY2" fmla="*/ 282142 h 2343591"/>
              <a:gd name="connsiteX3" fmla="*/ 30574 w 1223246"/>
              <a:gd name="connsiteY3" fmla="*/ 282142 h 2343591"/>
              <a:gd name="connsiteX4" fmla="*/ 150 w 1223246"/>
              <a:gd name="connsiteY4" fmla="*/ 251724 h 2343591"/>
              <a:gd name="connsiteX5" fmla="*/ 150 w 1223246"/>
              <a:gd name="connsiteY5" fmla="*/ 30417 h 2343591"/>
              <a:gd name="connsiteX6" fmla="*/ 30574 w 1223246"/>
              <a:gd name="connsiteY6" fmla="*/ 0 h 2343591"/>
              <a:gd name="connsiteX7" fmla="*/ 1192822 w 1223246"/>
              <a:gd name="connsiteY7" fmla="*/ 0 h 2343591"/>
              <a:gd name="connsiteX8" fmla="*/ 1223247 w 1223246"/>
              <a:gd name="connsiteY8" fmla="*/ 30417 h 2343591"/>
              <a:gd name="connsiteX9" fmla="*/ 1192672 w 1223246"/>
              <a:gd name="connsiteY9" fmla="*/ 2061450 h 2343591"/>
              <a:gd name="connsiteX10" fmla="*/ 30424 w 1223246"/>
              <a:gd name="connsiteY10" fmla="*/ 2061450 h 2343591"/>
              <a:gd name="connsiteX11" fmla="*/ 0 w 1223246"/>
              <a:gd name="connsiteY11" fmla="*/ 2091867 h 2343591"/>
              <a:gd name="connsiteX12" fmla="*/ 0 w 1223246"/>
              <a:gd name="connsiteY12" fmla="*/ 2313176 h 2343591"/>
              <a:gd name="connsiteX13" fmla="*/ 30424 w 1223246"/>
              <a:gd name="connsiteY13" fmla="*/ 2343592 h 2343591"/>
              <a:gd name="connsiteX14" fmla="*/ 1192672 w 1223246"/>
              <a:gd name="connsiteY14" fmla="*/ 2343592 h 2343591"/>
              <a:gd name="connsiteX15" fmla="*/ 1223097 w 1223246"/>
              <a:gd name="connsiteY15" fmla="*/ 2313176 h 2343591"/>
              <a:gd name="connsiteX16" fmla="*/ 1223097 w 1223246"/>
              <a:gd name="connsiteY16" fmla="*/ 2091867 h 2343591"/>
              <a:gd name="connsiteX17" fmla="*/ 1192672 w 1223246"/>
              <a:gd name="connsiteY17" fmla="*/ 2061450 h 2343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23246" h="2343591">
                <a:moveTo>
                  <a:pt x="1223247" y="30417"/>
                </a:moveTo>
                <a:lnTo>
                  <a:pt x="1223247" y="251724"/>
                </a:lnTo>
                <a:cubicBezTo>
                  <a:pt x="1223247" y="268506"/>
                  <a:pt x="1209606" y="282142"/>
                  <a:pt x="1192822" y="282142"/>
                </a:cubicBezTo>
                <a:lnTo>
                  <a:pt x="30574" y="282142"/>
                </a:lnTo>
                <a:cubicBezTo>
                  <a:pt x="13789" y="282142"/>
                  <a:pt x="150" y="268506"/>
                  <a:pt x="150" y="251724"/>
                </a:cubicBezTo>
                <a:lnTo>
                  <a:pt x="150" y="30417"/>
                </a:lnTo>
                <a:cubicBezTo>
                  <a:pt x="150" y="13634"/>
                  <a:pt x="13789" y="0"/>
                  <a:pt x="30574" y="0"/>
                </a:cubicBezTo>
                <a:lnTo>
                  <a:pt x="1192822" y="0"/>
                </a:lnTo>
                <a:cubicBezTo>
                  <a:pt x="1209606" y="0"/>
                  <a:pt x="1223247" y="13634"/>
                  <a:pt x="1223247" y="30417"/>
                </a:cubicBezTo>
                <a:close/>
                <a:moveTo>
                  <a:pt x="1192672" y="2061450"/>
                </a:moveTo>
                <a:lnTo>
                  <a:pt x="30424" y="2061450"/>
                </a:lnTo>
                <a:cubicBezTo>
                  <a:pt x="13639" y="2061450"/>
                  <a:pt x="0" y="2075086"/>
                  <a:pt x="0" y="2091867"/>
                </a:cubicBezTo>
                <a:lnTo>
                  <a:pt x="0" y="2313176"/>
                </a:lnTo>
                <a:cubicBezTo>
                  <a:pt x="0" y="2329958"/>
                  <a:pt x="13639" y="2343592"/>
                  <a:pt x="30424" y="2343592"/>
                </a:cubicBezTo>
                <a:lnTo>
                  <a:pt x="1192672" y="2343592"/>
                </a:lnTo>
                <a:cubicBezTo>
                  <a:pt x="1209456" y="2343592"/>
                  <a:pt x="1223097" y="2329958"/>
                  <a:pt x="1223097" y="2313176"/>
                </a:cubicBezTo>
                <a:lnTo>
                  <a:pt x="1223097" y="2091867"/>
                </a:lnTo>
                <a:cubicBezTo>
                  <a:pt x="1223097" y="2075086"/>
                  <a:pt x="1209456" y="2061450"/>
                  <a:pt x="1192672" y="20614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9375877-D098-0043-365A-77289913B290}"/>
              </a:ext>
            </a:extLst>
          </p:cNvPr>
          <p:cNvSpPr txBox="1"/>
          <p:nvPr/>
        </p:nvSpPr>
        <p:spPr>
          <a:xfrm>
            <a:off x="3982503" y="231808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342761D-AFBA-E7C5-48C1-E1EBB2183B88}"/>
              </a:ext>
            </a:extLst>
          </p:cNvPr>
          <p:cNvSpPr txBox="1"/>
          <p:nvPr/>
        </p:nvSpPr>
        <p:spPr>
          <a:xfrm>
            <a:off x="5890802" y="231808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FDFDE1-A733-6770-4DCB-501D27835641}"/>
              </a:ext>
            </a:extLst>
          </p:cNvPr>
          <p:cNvSpPr txBox="1"/>
          <p:nvPr/>
        </p:nvSpPr>
        <p:spPr>
          <a:xfrm>
            <a:off x="7795036" y="231808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03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D7A826C-4232-2058-D36F-78C1EA39FC9C}"/>
              </a:ext>
            </a:extLst>
          </p:cNvPr>
          <p:cNvGrpSpPr/>
          <p:nvPr/>
        </p:nvGrpSpPr>
        <p:grpSpPr>
          <a:xfrm>
            <a:off x="3665261" y="2814485"/>
            <a:ext cx="1053368" cy="1751818"/>
            <a:chOff x="332936" y="2443100"/>
            <a:chExt cx="2926080" cy="175181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5D001AD-9308-D922-55B7-BF3A837D9DC0}"/>
                </a:ext>
              </a:extLst>
            </p:cNvPr>
            <p:cNvSpPr txBox="1"/>
            <p:nvPr/>
          </p:nvSpPr>
          <p:spPr>
            <a:xfrm>
              <a:off x="332936" y="24431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3BF3722-6B4E-1A8D-F454-AF3FDDA47F3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DC78D26-D22A-3655-14A8-D1EDE0C38F90}"/>
              </a:ext>
            </a:extLst>
          </p:cNvPr>
          <p:cNvGrpSpPr/>
          <p:nvPr/>
        </p:nvGrpSpPr>
        <p:grpSpPr>
          <a:xfrm>
            <a:off x="5569315" y="2814485"/>
            <a:ext cx="1053368" cy="1751818"/>
            <a:chOff x="332936" y="2443100"/>
            <a:chExt cx="2926080" cy="175181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9F64CA9-3769-957F-C2DB-BE3817F695DD}"/>
                </a:ext>
              </a:extLst>
            </p:cNvPr>
            <p:cNvSpPr txBox="1"/>
            <p:nvPr/>
          </p:nvSpPr>
          <p:spPr>
            <a:xfrm>
              <a:off x="332936" y="24431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6A207D4-C3CC-52C7-BCA9-0AB51BC93CE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E6713F4-2AB7-EE28-FCC8-E55C9D0CD3C9}"/>
              </a:ext>
            </a:extLst>
          </p:cNvPr>
          <p:cNvGrpSpPr/>
          <p:nvPr/>
        </p:nvGrpSpPr>
        <p:grpSpPr>
          <a:xfrm>
            <a:off x="7475991" y="2814485"/>
            <a:ext cx="1053368" cy="1751818"/>
            <a:chOff x="332936" y="2443100"/>
            <a:chExt cx="2926080" cy="175181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98A00F1-CEA0-76F8-EE9C-0AE9B6EBA769}"/>
                </a:ext>
              </a:extLst>
            </p:cNvPr>
            <p:cNvSpPr txBox="1"/>
            <p:nvPr/>
          </p:nvSpPr>
          <p:spPr>
            <a:xfrm>
              <a:off x="332936" y="24431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55C4B62-0307-02A9-9341-39FAA6C1EA1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3932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9505</TotalTime>
  <Words>216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3-Pillar Temple Diagram – Slide Template</vt:lpstr>
      <vt:lpstr>3-Pillar Temple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3-Pillar Temple Diagram</dc:title>
  <dc:creator>PresentationGO.com</dc:creator>
  <dc:description>© Copyright PresentationGO.com - Do not distribute or sale without written permission.</dc:description>
  <cp:lastModifiedBy>Christophe Barroche</cp:lastModifiedBy>
  <cp:revision>52</cp:revision>
  <dcterms:created xsi:type="dcterms:W3CDTF">2014-11-26T05:14:11Z</dcterms:created>
  <dcterms:modified xsi:type="dcterms:W3CDTF">2025-10-14T16:28:51Z</dcterms:modified>
  <cp:category>Charts &amp; Diagrams;Graphics &amp; metaphors</cp:category>
</cp:coreProperties>
</file>