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6" r:id="rId4"/>
    <p:sldId id="4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20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28337-1B91-E926-C70B-6A03871D2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7BF796-C384-F3D8-2747-F9A5D4F721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50DA25-FED8-9352-BD53-A22A116E95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8991A-E994-65A9-EE37-11A99E9483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098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2-Pillar Temple Diagram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71B3F208-9F5F-731A-A6BC-53D7913E01E7}"/>
              </a:ext>
            </a:extLst>
          </p:cNvPr>
          <p:cNvSpPr/>
          <p:nvPr/>
        </p:nvSpPr>
        <p:spPr>
          <a:xfrm>
            <a:off x="3188024" y="1240950"/>
            <a:ext cx="5684053" cy="857682"/>
          </a:xfrm>
          <a:custGeom>
            <a:avLst/>
            <a:gdLst>
              <a:gd name="connsiteX0" fmla="*/ 0 w 4727670"/>
              <a:gd name="connsiteY0" fmla="*/ 713371 h 713371"/>
              <a:gd name="connsiteX1" fmla="*/ 4727671 w 4727670"/>
              <a:gd name="connsiteY1" fmla="*/ 713371 h 713371"/>
              <a:gd name="connsiteX2" fmla="*/ 2418764 w 4727670"/>
              <a:gd name="connsiteY2" fmla="*/ 0 h 713371"/>
              <a:gd name="connsiteX3" fmla="*/ 0 w 4727670"/>
              <a:gd name="connsiteY3" fmla="*/ 713371 h 71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7670" h="713371">
                <a:moveTo>
                  <a:pt x="0" y="713371"/>
                </a:moveTo>
                <a:lnTo>
                  <a:pt x="4727671" y="713371"/>
                </a:lnTo>
                <a:lnTo>
                  <a:pt x="2418764" y="0"/>
                </a:lnTo>
                <a:lnTo>
                  <a:pt x="0" y="71337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DBD4FD30-5237-B2CC-5ECF-A8CC9D6A3D7E}"/>
              </a:ext>
            </a:extLst>
          </p:cNvPr>
          <p:cNvSpPr/>
          <p:nvPr/>
        </p:nvSpPr>
        <p:spPr>
          <a:xfrm>
            <a:off x="4192036" y="2331563"/>
            <a:ext cx="3808289" cy="2817869"/>
          </a:xfrm>
          <a:custGeom>
            <a:avLst/>
            <a:gdLst>
              <a:gd name="connsiteX0" fmla="*/ 0 w 3167517"/>
              <a:gd name="connsiteY0" fmla="*/ 0 h 2343742"/>
              <a:gd name="connsiteX1" fmla="*/ 3167517 w 3167517"/>
              <a:gd name="connsiteY1" fmla="*/ 0 h 2343742"/>
              <a:gd name="connsiteX2" fmla="*/ 3167517 w 3167517"/>
              <a:gd name="connsiteY2" fmla="*/ 2343744 h 2343742"/>
              <a:gd name="connsiteX3" fmla="*/ 0 w 3167517"/>
              <a:gd name="connsiteY3" fmla="*/ 2343744 h 234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7517" h="2343742">
                <a:moveTo>
                  <a:pt x="0" y="0"/>
                </a:moveTo>
                <a:lnTo>
                  <a:pt x="3167517" y="0"/>
                </a:lnTo>
                <a:lnTo>
                  <a:pt x="3167517" y="2343744"/>
                </a:lnTo>
                <a:lnTo>
                  <a:pt x="0" y="234374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6B2DC74F-473F-88F1-8597-10052ABACD23}"/>
              </a:ext>
            </a:extLst>
          </p:cNvPr>
          <p:cNvSpPr/>
          <p:nvPr/>
        </p:nvSpPr>
        <p:spPr>
          <a:xfrm>
            <a:off x="2924047" y="5149432"/>
            <a:ext cx="6343908" cy="339399"/>
          </a:xfrm>
          <a:custGeom>
            <a:avLst/>
            <a:gdLst>
              <a:gd name="connsiteX0" fmla="*/ 5206809 w 5276499"/>
              <a:gd name="connsiteY0" fmla="*/ 0 h 282293"/>
              <a:gd name="connsiteX1" fmla="*/ 69840 w 5276499"/>
              <a:gd name="connsiteY1" fmla="*/ 0 h 282293"/>
              <a:gd name="connsiteX2" fmla="*/ 0 w 5276499"/>
              <a:gd name="connsiteY2" fmla="*/ 69824 h 282293"/>
              <a:gd name="connsiteX3" fmla="*/ 0 w 5276499"/>
              <a:gd name="connsiteY3" fmla="*/ 282293 h 282293"/>
              <a:gd name="connsiteX4" fmla="*/ 5276500 w 5276499"/>
              <a:gd name="connsiteY4" fmla="*/ 282293 h 282293"/>
              <a:gd name="connsiteX5" fmla="*/ 5276500 w 5276499"/>
              <a:gd name="connsiteY5" fmla="*/ 69824 h 282293"/>
              <a:gd name="connsiteX6" fmla="*/ 5206809 w 5276499"/>
              <a:gd name="connsiteY6" fmla="*/ 0 h 28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6499" h="282293">
                <a:moveTo>
                  <a:pt x="5206809" y="0"/>
                </a:moveTo>
                <a:lnTo>
                  <a:pt x="69840" y="0"/>
                </a:lnTo>
                <a:cubicBezTo>
                  <a:pt x="31322" y="0"/>
                  <a:pt x="0" y="31167"/>
                  <a:pt x="0" y="69824"/>
                </a:cubicBezTo>
                <a:lnTo>
                  <a:pt x="0" y="282293"/>
                </a:lnTo>
                <a:lnTo>
                  <a:pt x="5276500" y="282293"/>
                </a:lnTo>
                <a:lnTo>
                  <a:pt x="5276500" y="69824"/>
                </a:lnTo>
                <a:cubicBezTo>
                  <a:pt x="5276500" y="31317"/>
                  <a:pt x="5245325" y="0"/>
                  <a:pt x="5206809" y="0"/>
                </a:cubicBezTo>
                <a:close/>
              </a:path>
            </a:pathLst>
          </a:custGeom>
          <a:solidFill>
            <a:srgbClr val="DEDEDE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53F798AF-97F7-1636-483C-39335063F4CA}"/>
              </a:ext>
            </a:extLst>
          </p:cNvPr>
          <p:cNvSpPr/>
          <p:nvPr/>
        </p:nvSpPr>
        <p:spPr>
          <a:xfrm>
            <a:off x="2711965" y="5488651"/>
            <a:ext cx="6768070" cy="339217"/>
          </a:xfrm>
          <a:custGeom>
            <a:avLst/>
            <a:gdLst>
              <a:gd name="connsiteX0" fmla="*/ 5559606 w 5629293"/>
              <a:gd name="connsiteY0" fmla="*/ 0 h 282141"/>
              <a:gd name="connsiteX1" fmla="*/ 69840 w 5629293"/>
              <a:gd name="connsiteY1" fmla="*/ 0 h 282141"/>
              <a:gd name="connsiteX2" fmla="*/ 0 w 5629293"/>
              <a:gd name="connsiteY2" fmla="*/ 69674 h 282141"/>
              <a:gd name="connsiteX3" fmla="*/ 0 w 5629293"/>
              <a:gd name="connsiteY3" fmla="*/ 282142 h 282141"/>
              <a:gd name="connsiteX4" fmla="*/ 5629294 w 5629293"/>
              <a:gd name="connsiteY4" fmla="*/ 282142 h 282141"/>
              <a:gd name="connsiteX5" fmla="*/ 5629294 w 5629293"/>
              <a:gd name="connsiteY5" fmla="*/ 69674 h 282141"/>
              <a:gd name="connsiteX6" fmla="*/ 5559606 w 5629293"/>
              <a:gd name="connsiteY6" fmla="*/ 0 h 282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9293" h="282141">
                <a:moveTo>
                  <a:pt x="5559606" y="0"/>
                </a:moveTo>
                <a:lnTo>
                  <a:pt x="69840" y="0"/>
                </a:lnTo>
                <a:cubicBezTo>
                  <a:pt x="31324" y="0"/>
                  <a:pt x="0" y="31165"/>
                  <a:pt x="0" y="69674"/>
                </a:cubicBezTo>
                <a:lnTo>
                  <a:pt x="0" y="282142"/>
                </a:lnTo>
                <a:lnTo>
                  <a:pt x="5629294" y="282142"/>
                </a:lnTo>
                <a:lnTo>
                  <a:pt x="5629294" y="69674"/>
                </a:lnTo>
                <a:cubicBezTo>
                  <a:pt x="5629294" y="31165"/>
                  <a:pt x="5598121" y="0"/>
                  <a:pt x="555960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83DE0A49-0112-EE59-02C3-E1775CF73737}"/>
              </a:ext>
            </a:extLst>
          </p:cNvPr>
          <p:cNvSpPr/>
          <p:nvPr/>
        </p:nvSpPr>
        <p:spPr>
          <a:xfrm>
            <a:off x="3579394" y="2617728"/>
            <a:ext cx="1904054" cy="2245359"/>
          </a:xfrm>
          <a:custGeom>
            <a:avLst/>
            <a:gdLst>
              <a:gd name="connsiteX0" fmla="*/ 0 w 1583683"/>
              <a:gd name="connsiteY0" fmla="*/ 0 h 1779308"/>
              <a:gd name="connsiteX1" fmla="*/ 1583684 w 1583683"/>
              <a:gd name="connsiteY1" fmla="*/ 0 h 1779308"/>
              <a:gd name="connsiteX2" fmla="*/ 1583684 w 1583683"/>
              <a:gd name="connsiteY2" fmla="*/ 1779308 h 1779308"/>
              <a:gd name="connsiteX3" fmla="*/ 0 w 1583683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3683" h="1779308">
                <a:moveTo>
                  <a:pt x="0" y="0"/>
                </a:moveTo>
                <a:lnTo>
                  <a:pt x="1583684" y="0"/>
                </a:lnTo>
                <a:lnTo>
                  <a:pt x="1583684" y="1779308"/>
                </a:lnTo>
                <a:lnTo>
                  <a:pt x="0" y="1779308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4650CF1F-87A9-9041-F611-15ADE40858BF}"/>
              </a:ext>
            </a:extLst>
          </p:cNvPr>
          <p:cNvSpPr/>
          <p:nvPr/>
        </p:nvSpPr>
        <p:spPr>
          <a:xfrm>
            <a:off x="6708912" y="2617728"/>
            <a:ext cx="1904054" cy="2245359"/>
          </a:xfrm>
          <a:custGeom>
            <a:avLst/>
            <a:gdLst>
              <a:gd name="connsiteX0" fmla="*/ 0 w 1583683"/>
              <a:gd name="connsiteY0" fmla="*/ 0 h 1779308"/>
              <a:gd name="connsiteX1" fmla="*/ 1583685 w 1583683"/>
              <a:gd name="connsiteY1" fmla="*/ 0 h 1779308"/>
              <a:gd name="connsiteX2" fmla="*/ 1583685 w 1583683"/>
              <a:gd name="connsiteY2" fmla="*/ 1779308 h 1779308"/>
              <a:gd name="connsiteX3" fmla="*/ 0 w 1583683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3683" h="1779308">
                <a:moveTo>
                  <a:pt x="0" y="0"/>
                </a:moveTo>
                <a:lnTo>
                  <a:pt x="1583685" y="0"/>
                </a:lnTo>
                <a:lnTo>
                  <a:pt x="1583685" y="1779308"/>
                </a:lnTo>
                <a:lnTo>
                  <a:pt x="0" y="1779308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CB3D1EB0-0E8A-FDFA-0D60-F4C762C3E118}"/>
              </a:ext>
            </a:extLst>
          </p:cNvPr>
          <p:cNvSpPr/>
          <p:nvPr/>
        </p:nvSpPr>
        <p:spPr>
          <a:xfrm>
            <a:off x="2924228" y="1030132"/>
            <a:ext cx="6344086" cy="1301612"/>
          </a:xfrm>
          <a:custGeom>
            <a:avLst/>
            <a:gdLst>
              <a:gd name="connsiteX0" fmla="*/ 2788045 w 5276647"/>
              <a:gd name="connsiteY0" fmla="*/ 22813 h 1082606"/>
              <a:gd name="connsiteX1" fmla="*/ 2488304 w 5276647"/>
              <a:gd name="connsiteY1" fmla="*/ 22813 h 1082606"/>
              <a:gd name="connsiteX2" fmla="*/ 0 w 5276647"/>
              <a:gd name="connsiteY2" fmla="*/ 800313 h 1082606"/>
              <a:gd name="connsiteX3" fmla="*/ 0 w 5276647"/>
              <a:gd name="connsiteY3" fmla="*/ 1013082 h 1082606"/>
              <a:gd name="connsiteX4" fmla="*/ 69540 w 5276647"/>
              <a:gd name="connsiteY4" fmla="*/ 1082606 h 1082606"/>
              <a:gd name="connsiteX5" fmla="*/ 5207109 w 5276647"/>
              <a:gd name="connsiteY5" fmla="*/ 1082606 h 1082606"/>
              <a:gd name="connsiteX6" fmla="*/ 5276648 w 5276647"/>
              <a:gd name="connsiteY6" fmla="*/ 1013082 h 1082606"/>
              <a:gd name="connsiteX7" fmla="*/ 5276648 w 5276647"/>
              <a:gd name="connsiteY7" fmla="*/ 800313 h 1082606"/>
              <a:gd name="connsiteX8" fmla="*/ 2788195 w 5276647"/>
              <a:gd name="connsiteY8" fmla="*/ 22813 h 1082606"/>
              <a:gd name="connsiteX9" fmla="*/ 963669 w 5276647"/>
              <a:gd name="connsiteY9" fmla="*/ 800313 h 1082606"/>
              <a:gd name="connsiteX10" fmla="*/ 2486956 w 5276647"/>
              <a:gd name="connsiteY10" fmla="*/ 319638 h 1082606"/>
              <a:gd name="connsiteX11" fmla="*/ 2789394 w 5276647"/>
              <a:gd name="connsiteY11" fmla="*/ 319638 h 1082606"/>
              <a:gd name="connsiteX12" fmla="*/ 4312680 w 5276647"/>
              <a:gd name="connsiteY12" fmla="*/ 800313 h 1082606"/>
              <a:gd name="connsiteX13" fmla="*/ 963669 w 5276647"/>
              <a:gd name="connsiteY13" fmla="*/ 800313 h 108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76647" h="1082606">
                <a:moveTo>
                  <a:pt x="2788045" y="22813"/>
                </a:moveTo>
                <a:cubicBezTo>
                  <a:pt x="2690479" y="-7604"/>
                  <a:pt x="2585870" y="-7604"/>
                  <a:pt x="2488304" y="22813"/>
                </a:cubicBezTo>
                <a:lnTo>
                  <a:pt x="0" y="800313"/>
                </a:lnTo>
                <a:lnTo>
                  <a:pt x="0" y="1013082"/>
                </a:lnTo>
                <a:cubicBezTo>
                  <a:pt x="0" y="1051439"/>
                  <a:pt x="31172" y="1082606"/>
                  <a:pt x="69540" y="1082606"/>
                </a:cubicBezTo>
                <a:lnTo>
                  <a:pt x="5207109" y="1082606"/>
                </a:lnTo>
                <a:cubicBezTo>
                  <a:pt x="5245475" y="1082606"/>
                  <a:pt x="5276648" y="1051439"/>
                  <a:pt x="5276648" y="1013082"/>
                </a:cubicBezTo>
                <a:lnTo>
                  <a:pt x="5276648" y="800313"/>
                </a:lnTo>
                <a:lnTo>
                  <a:pt x="2788195" y="22813"/>
                </a:lnTo>
                <a:close/>
                <a:moveTo>
                  <a:pt x="963669" y="800313"/>
                </a:moveTo>
                <a:lnTo>
                  <a:pt x="2486956" y="319638"/>
                </a:lnTo>
                <a:cubicBezTo>
                  <a:pt x="2585420" y="288623"/>
                  <a:pt x="2690930" y="288623"/>
                  <a:pt x="2789394" y="319638"/>
                </a:cubicBezTo>
                <a:lnTo>
                  <a:pt x="4312680" y="800313"/>
                </a:lnTo>
                <a:lnTo>
                  <a:pt x="963669" y="800313"/>
                </a:lnTo>
                <a:close/>
              </a:path>
            </a:pathLst>
          </a:custGeom>
          <a:solidFill>
            <a:srgbClr val="DEDEDE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52CF1819-407E-0BF8-83D0-9022D4AC466D}"/>
              </a:ext>
            </a:extLst>
          </p:cNvPr>
          <p:cNvSpPr/>
          <p:nvPr/>
        </p:nvSpPr>
        <p:spPr>
          <a:xfrm>
            <a:off x="3456686" y="2331564"/>
            <a:ext cx="2176679" cy="2817687"/>
          </a:xfrm>
          <a:custGeom>
            <a:avLst/>
            <a:gdLst>
              <a:gd name="connsiteX0" fmla="*/ 1810437 w 1810437"/>
              <a:gd name="connsiteY0" fmla="*/ 30417 h 2343591"/>
              <a:gd name="connsiteX1" fmla="*/ 1810437 w 1810437"/>
              <a:gd name="connsiteY1" fmla="*/ 251724 h 2343591"/>
              <a:gd name="connsiteX2" fmla="*/ 1780015 w 1810437"/>
              <a:gd name="connsiteY2" fmla="*/ 282142 h 2343591"/>
              <a:gd name="connsiteX3" fmla="*/ 30572 w 1810437"/>
              <a:gd name="connsiteY3" fmla="*/ 282142 h 2343591"/>
              <a:gd name="connsiteX4" fmla="*/ 150 w 1810437"/>
              <a:gd name="connsiteY4" fmla="*/ 251724 h 2343591"/>
              <a:gd name="connsiteX5" fmla="*/ 150 w 1810437"/>
              <a:gd name="connsiteY5" fmla="*/ 30417 h 2343591"/>
              <a:gd name="connsiteX6" fmla="*/ 30572 w 1810437"/>
              <a:gd name="connsiteY6" fmla="*/ 0 h 2343591"/>
              <a:gd name="connsiteX7" fmla="*/ 1780015 w 1810437"/>
              <a:gd name="connsiteY7" fmla="*/ 0 h 2343591"/>
              <a:gd name="connsiteX8" fmla="*/ 1810437 w 1810437"/>
              <a:gd name="connsiteY8" fmla="*/ 30417 h 2343591"/>
              <a:gd name="connsiteX9" fmla="*/ 1779865 w 1810437"/>
              <a:gd name="connsiteY9" fmla="*/ 2061450 h 2343591"/>
              <a:gd name="connsiteX10" fmla="*/ 30422 w 1810437"/>
              <a:gd name="connsiteY10" fmla="*/ 2061450 h 2343591"/>
              <a:gd name="connsiteX11" fmla="*/ 0 w 1810437"/>
              <a:gd name="connsiteY11" fmla="*/ 2091867 h 2343591"/>
              <a:gd name="connsiteX12" fmla="*/ 0 w 1810437"/>
              <a:gd name="connsiteY12" fmla="*/ 2313176 h 2343591"/>
              <a:gd name="connsiteX13" fmla="*/ 30422 w 1810437"/>
              <a:gd name="connsiteY13" fmla="*/ 2343592 h 2343591"/>
              <a:gd name="connsiteX14" fmla="*/ 1779865 w 1810437"/>
              <a:gd name="connsiteY14" fmla="*/ 2343592 h 2343591"/>
              <a:gd name="connsiteX15" fmla="*/ 1810287 w 1810437"/>
              <a:gd name="connsiteY15" fmla="*/ 2313176 h 2343591"/>
              <a:gd name="connsiteX16" fmla="*/ 1810287 w 1810437"/>
              <a:gd name="connsiteY16" fmla="*/ 2091867 h 2343591"/>
              <a:gd name="connsiteX17" fmla="*/ 1779865 w 1810437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437" h="2343591">
                <a:moveTo>
                  <a:pt x="1810437" y="30417"/>
                </a:moveTo>
                <a:lnTo>
                  <a:pt x="1810437" y="251724"/>
                </a:lnTo>
                <a:cubicBezTo>
                  <a:pt x="1810437" y="268506"/>
                  <a:pt x="1796800" y="282142"/>
                  <a:pt x="1780015" y="282142"/>
                </a:cubicBezTo>
                <a:lnTo>
                  <a:pt x="30572" y="282142"/>
                </a:lnTo>
                <a:cubicBezTo>
                  <a:pt x="13787" y="282142"/>
                  <a:pt x="150" y="268506"/>
                  <a:pt x="150" y="251724"/>
                </a:cubicBezTo>
                <a:lnTo>
                  <a:pt x="150" y="30417"/>
                </a:lnTo>
                <a:cubicBezTo>
                  <a:pt x="150" y="13634"/>
                  <a:pt x="13787" y="0"/>
                  <a:pt x="30572" y="0"/>
                </a:cubicBezTo>
                <a:lnTo>
                  <a:pt x="1780015" y="0"/>
                </a:lnTo>
                <a:cubicBezTo>
                  <a:pt x="1796800" y="0"/>
                  <a:pt x="1810437" y="13634"/>
                  <a:pt x="1810437" y="30417"/>
                </a:cubicBezTo>
                <a:close/>
                <a:moveTo>
                  <a:pt x="1779865" y="2061450"/>
                </a:moveTo>
                <a:lnTo>
                  <a:pt x="30422" y="2061450"/>
                </a:lnTo>
                <a:cubicBezTo>
                  <a:pt x="13637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7" y="2343592"/>
                  <a:pt x="30422" y="2343592"/>
                </a:cubicBezTo>
                <a:lnTo>
                  <a:pt x="1779865" y="2343592"/>
                </a:lnTo>
                <a:cubicBezTo>
                  <a:pt x="1796650" y="2343592"/>
                  <a:pt x="1810287" y="2329958"/>
                  <a:pt x="1810287" y="2313176"/>
                </a:cubicBezTo>
                <a:lnTo>
                  <a:pt x="1810287" y="2091867"/>
                </a:lnTo>
                <a:cubicBezTo>
                  <a:pt x="1810287" y="2075086"/>
                  <a:pt x="1796650" y="2061450"/>
                  <a:pt x="1779865" y="206145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0AC8D1B9-F557-A6C9-A66C-B4C5ED85A767}"/>
              </a:ext>
            </a:extLst>
          </p:cNvPr>
          <p:cNvSpPr/>
          <p:nvPr/>
        </p:nvSpPr>
        <p:spPr>
          <a:xfrm>
            <a:off x="6558995" y="2331564"/>
            <a:ext cx="2176500" cy="2817687"/>
          </a:xfrm>
          <a:custGeom>
            <a:avLst/>
            <a:gdLst>
              <a:gd name="connsiteX0" fmla="*/ 1810289 w 1810288"/>
              <a:gd name="connsiteY0" fmla="*/ 30417 h 2343591"/>
              <a:gd name="connsiteX1" fmla="*/ 1810289 w 1810288"/>
              <a:gd name="connsiteY1" fmla="*/ 251724 h 2343591"/>
              <a:gd name="connsiteX2" fmla="*/ 1779865 w 1810288"/>
              <a:gd name="connsiteY2" fmla="*/ 282142 h 2343591"/>
              <a:gd name="connsiteX3" fmla="*/ 30424 w 1810288"/>
              <a:gd name="connsiteY3" fmla="*/ 282142 h 2343591"/>
              <a:gd name="connsiteX4" fmla="*/ 0 w 1810288"/>
              <a:gd name="connsiteY4" fmla="*/ 251724 h 2343591"/>
              <a:gd name="connsiteX5" fmla="*/ 0 w 1810288"/>
              <a:gd name="connsiteY5" fmla="*/ 30417 h 2343591"/>
              <a:gd name="connsiteX6" fmla="*/ 30424 w 1810288"/>
              <a:gd name="connsiteY6" fmla="*/ 0 h 2343591"/>
              <a:gd name="connsiteX7" fmla="*/ 1779865 w 1810288"/>
              <a:gd name="connsiteY7" fmla="*/ 0 h 2343591"/>
              <a:gd name="connsiteX8" fmla="*/ 1810289 w 1810288"/>
              <a:gd name="connsiteY8" fmla="*/ 30417 h 2343591"/>
              <a:gd name="connsiteX9" fmla="*/ 1779865 w 1810288"/>
              <a:gd name="connsiteY9" fmla="*/ 2061450 h 2343591"/>
              <a:gd name="connsiteX10" fmla="*/ 30424 w 1810288"/>
              <a:gd name="connsiteY10" fmla="*/ 2061450 h 2343591"/>
              <a:gd name="connsiteX11" fmla="*/ 0 w 1810288"/>
              <a:gd name="connsiteY11" fmla="*/ 2091867 h 2343591"/>
              <a:gd name="connsiteX12" fmla="*/ 0 w 1810288"/>
              <a:gd name="connsiteY12" fmla="*/ 2313176 h 2343591"/>
              <a:gd name="connsiteX13" fmla="*/ 30424 w 1810288"/>
              <a:gd name="connsiteY13" fmla="*/ 2343592 h 2343591"/>
              <a:gd name="connsiteX14" fmla="*/ 1779865 w 1810288"/>
              <a:gd name="connsiteY14" fmla="*/ 2343592 h 2343591"/>
              <a:gd name="connsiteX15" fmla="*/ 1810289 w 1810288"/>
              <a:gd name="connsiteY15" fmla="*/ 2313176 h 2343591"/>
              <a:gd name="connsiteX16" fmla="*/ 1810289 w 1810288"/>
              <a:gd name="connsiteY16" fmla="*/ 2091867 h 2343591"/>
              <a:gd name="connsiteX17" fmla="*/ 1779865 w 1810288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288" h="2343591">
                <a:moveTo>
                  <a:pt x="1810289" y="30417"/>
                </a:moveTo>
                <a:lnTo>
                  <a:pt x="1810289" y="251724"/>
                </a:lnTo>
                <a:cubicBezTo>
                  <a:pt x="1810289" y="268506"/>
                  <a:pt x="1796650" y="282142"/>
                  <a:pt x="1779865" y="282142"/>
                </a:cubicBezTo>
                <a:lnTo>
                  <a:pt x="30424" y="282142"/>
                </a:lnTo>
                <a:cubicBezTo>
                  <a:pt x="13639" y="282142"/>
                  <a:pt x="0" y="268506"/>
                  <a:pt x="0" y="251724"/>
                </a:cubicBezTo>
                <a:lnTo>
                  <a:pt x="0" y="30417"/>
                </a:lnTo>
                <a:cubicBezTo>
                  <a:pt x="0" y="13634"/>
                  <a:pt x="13639" y="0"/>
                  <a:pt x="30424" y="0"/>
                </a:cubicBezTo>
                <a:lnTo>
                  <a:pt x="1779865" y="0"/>
                </a:lnTo>
                <a:cubicBezTo>
                  <a:pt x="1796650" y="0"/>
                  <a:pt x="1810289" y="13634"/>
                  <a:pt x="1810289" y="30417"/>
                </a:cubicBezTo>
                <a:close/>
                <a:moveTo>
                  <a:pt x="1779865" y="2061450"/>
                </a:moveTo>
                <a:lnTo>
                  <a:pt x="30424" y="2061450"/>
                </a:lnTo>
                <a:cubicBezTo>
                  <a:pt x="13639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9" y="2343592"/>
                  <a:pt x="30424" y="2343592"/>
                </a:cubicBezTo>
                <a:lnTo>
                  <a:pt x="1779865" y="2343592"/>
                </a:lnTo>
                <a:cubicBezTo>
                  <a:pt x="1796650" y="2343592"/>
                  <a:pt x="1810289" y="2329958"/>
                  <a:pt x="1810289" y="2313176"/>
                </a:cubicBezTo>
                <a:lnTo>
                  <a:pt x="1810289" y="2091867"/>
                </a:lnTo>
                <a:cubicBezTo>
                  <a:pt x="1810289" y="2075086"/>
                  <a:pt x="1796650" y="2061450"/>
                  <a:pt x="1779865" y="20614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15534FD-9DDB-2665-3AF8-8E759547604B}"/>
              </a:ext>
            </a:extLst>
          </p:cNvPr>
          <p:cNvSpPr txBox="1"/>
          <p:nvPr/>
        </p:nvSpPr>
        <p:spPr>
          <a:xfrm>
            <a:off x="4321776" y="231650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74D9401-3300-0397-A970-EFB56D489132}"/>
              </a:ext>
            </a:extLst>
          </p:cNvPr>
          <p:cNvSpPr txBox="1"/>
          <p:nvPr/>
        </p:nvSpPr>
        <p:spPr>
          <a:xfrm>
            <a:off x="7451587" y="231650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68A4A17-C55C-FD14-C8A0-490F73B7EEDD}"/>
              </a:ext>
            </a:extLst>
          </p:cNvPr>
          <p:cNvGrpSpPr/>
          <p:nvPr/>
        </p:nvGrpSpPr>
        <p:grpSpPr>
          <a:xfrm>
            <a:off x="3724815" y="3026081"/>
            <a:ext cx="1612625" cy="1428652"/>
            <a:chOff x="332936" y="2720099"/>
            <a:chExt cx="2926080" cy="142865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42CDF4F-D063-13FB-1B95-C2A166D572F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A25E693-566E-7808-C994-6B8880DDF9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33D9F69-85FD-871E-7077-6F412E6A6187}"/>
              </a:ext>
            </a:extLst>
          </p:cNvPr>
          <p:cNvGrpSpPr/>
          <p:nvPr/>
        </p:nvGrpSpPr>
        <p:grpSpPr>
          <a:xfrm>
            <a:off x="6840932" y="3026081"/>
            <a:ext cx="1612625" cy="1428652"/>
            <a:chOff x="332936" y="2720099"/>
            <a:chExt cx="2926080" cy="142865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0EB4128-3688-C5E1-0A43-B70100651E2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9B5ED25-DCBD-0CAA-A385-6EA1000658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8581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199E4-67AF-36CB-F978-FE63A22C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3706F-418A-7D3A-2C47-200538FFA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2-Pillar Temple Diagram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90458E8F-9655-513F-818F-EBBA5A2740A1}"/>
              </a:ext>
            </a:extLst>
          </p:cNvPr>
          <p:cNvSpPr/>
          <p:nvPr/>
        </p:nvSpPr>
        <p:spPr>
          <a:xfrm>
            <a:off x="3188024" y="1240950"/>
            <a:ext cx="5684053" cy="857682"/>
          </a:xfrm>
          <a:custGeom>
            <a:avLst/>
            <a:gdLst>
              <a:gd name="connsiteX0" fmla="*/ 0 w 4727670"/>
              <a:gd name="connsiteY0" fmla="*/ 713371 h 713371"/>
              <a:gd name="connsiteX1" fmla="*/ 4727671 w 4727670"/>
              <a:gd name="connsiteY1" fmla="*/ 713371 h 713371"/>
              <a:gd name="connsiteX2" fmla="*/ 2418764 w 4727670"/>
              <a:gd name="connsiteY2" fmla="*/ 0 h 713371"/>
              <a:gd name="connsiteX3" fmla="*/ 0 w 4727670"/>
              <a:gd name="connsiteY3" fmla="*/ 713371 h 71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7670" h="713371">
                <a:moveTo>
                  <a:pt x="0" y="713371"/>
                </a:moveTo>
                <a:lnTo>
                  <a:pt x="4727671" y="713371"/>
                </a:lnTo>
                <a:lnTo>
                  <a:pt x="2418764" y="0"/>
                </a:lnTo>
                <a:lnTo>
                  <a:pt x="0" y="71337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A4582903-A9C3-33A6-A8EF-151463399C7E}"/>
              </a:ext>
            </a:extLst>
          </p:cNvPr>
          <p:cNvSpPr/>
          <p:nvPr/>
        </p:nvSpPr>
        <p:spPr>
          <a:xfrm>
            <a:off x="4192036" y="2331563"/>
            <a:ext cx="3808289" cy="2817869"/>
          </a:xfrm>
          <a:custGeom>
            <a:avLst/>
            <a:gdLst>
              <a:gd name="connsiteX0" fmla="*/ 0 w 3167517"/>
              <a:gd name="connsiteY0" fmla="*/ 0 h 2343742"/>
              <a:gd name="connsiteX1" fmla="*/ 3167517 w 3167517"/>
              <a:gd name="connsiteY1" fmla="*/ 0 h 2343742"/>
              <a:gd name="connsiteX2" fmla="*/ 3167517 w 3167517"/>
              <a:gd name="connsiteY2" fmla="*/ 2343744 h 2343742"/>
              <a:gd name="connsiteX3" fmla="*/ 0 w 3167517"/>
              <a:gd name="connsiteY3" fmla="*/ 2343744 h 234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67517" h="2343742">
                <a:moveTo>
                  <a:pt x="0" y="0"/>
                </a:moveTo>
                <a:lnTo>
                  <a:pt x="3167517" y="0"/>
                </a:lnTo>
                <a:lnTo>
                  <a:pt x="3167517" y="2343744"/>
                </a:lnTo>
                <a:lnTo>
                  <a:pt x="0" y="2343744"/>
                </a:lnTo>
                <a:close/>
              </a:path>
            </a:pathLst>
          </a:custGeom>
          <a:solidFill>
            <a:schemeClr val="tx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416F2A5B-86C4-DBD0-9C3F-FD4513D8EA98}"/>
              </a:ext>
            </a:extLst>
          </p:cNvPr>
          <p:cNvSpPr/>
          <p:nvPr/>
        </p:nvSpPr>
        <p:spPr>
          <a:xfrm>
            <a:off x="2924047" y="5149432"/>
            <a:ext cx="6343908" cy="339399"/>
          </a:xfrm>
          <a:custGeom>
            <a:avLst/>
            <a:gdLst>
              <a:gd name="connsiteX0" fmla="*/ 5206809 w 5276499"/>
              <a:gd name="connsiteY0" fmla="*/ 0 h 282293"/>
              <a:gd name="connsiteX1" fmla="*/ 69840 w 5276499"/>
              <a:gd name="connsiteY1" fmla="*/ 0 h 282293"/>
              <a:gd name="connsiteX2" fmla="*/ 0 w 5276499"/>
              <a:gd name="connsiteY2" fmla="*/ 69824 h 282293"/>
              <a:gd name="connsiteX3" fmla="*/ 0 w 5276499"/>
              <a:gd name="connsiteY3" fmla="*/ 282293 h 282293"/>
              <a:gd name="connsiteX4" fmla="*/ 5276500 w 5276499"/>
              <a:gd name="connsiteY4" fmla="*/ 282293 h 282293"/>
              <a:gd name="connsiteX5" fmla="*/ 5276500 w 5276499"/>
              <a:gd name="connsiteY5" fmla="*/ 69824 h 282293"/>
              <a:gd name="connsiteX6" fmla="*/ 5206809 w 5276499"/>
              <a:gd name="connsiteY6" fmla="*/ 0 h 28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6499" h="282293">
                <a:moveTo>
                  <a:pt x="5206809" y="0"/>
                </a:moveTo>
                <a:lnTo>
                  <a:pt x="69840" y="0"/>
                </a:lnTo>
                <a:cubicBezTo>
                  <a:pt x="31322" y="0"/>
                  <a:pt x="0" y="31167"/>
                  <a:pt x="0" y="69824"/>
                </a:cubicBezTo>
                <a:lnTo>
                  <a:pt x="0" y="282293"/>
                </a:lnTo>
                <a:lnTo>
                  <a:pt x="5276500" y="282293"/>
                </a:lnTo>
                <a:lnTo>
                  <a:pt x="5276500" y="69824"/>
                </a:lnTo>
                <a:cubicBezTo>
                  <a:pt x="5276500" y="31317"/>
                  <a:pt x="5245325" y="0"/>
                  <a:pt x="5206809" y="0"/>
                </a:cubicBezTo>
                <a:close/>
              </a:path>
            </a:pathLst>
          </a:custGeom>
          <a:solidFill>
            <a:srgbClr val="DEDEDE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CE40759F-0343-7795-F4C0-81CAF983278A}"/>
              </a:ext>
            </a:extLst>
          </p:cNvPr>
          <p:cNvSpPr/>
          <p:nvPr/>
        </p:nvSpPr>
        <p:spPr>
          <a:xfrm>
            <a:off x="2711965" y="5488651"/>
            <a:ext cx="6768070" cy="339217"/>
          </a:xfrm>
          <a:custGeom>
            <a:avLst/>
            <a:gdLst>
              <a:gd name="connsiteX0" fmla="*/ 5559606 w 5629293"/>
              <a:gd name="connsiteY0" fmla="*/ 0 h 282141"/>
              <a:gd name="connsiteX1" fmla="*/ 69840 w 5629293"/>
              <a:gd name="connsiteY1" fmla="*/ 0 h 282141"/>
              <a:gd name="connsiteX2" fmla="*/ 0 w 5629293"/>
              <a:gd name="connsiteY2" fmla="*/ 69674 h 282141"/>
              <a:gd name="connsiteX3" fmla="*/ 0 w 5629293"/>
              <a:gd name="connsiteY3" fmla="*/ 282142 h 282141"/>
              <a:gd name="connsiteX4" fmla="*/ 5629294 w 5629293"/>
              <a:gd name="connsiteY4" fmla="*/ 282142 h 282141"/>
              <a:gd name="connsiteX5" fmla="*/ 5629294 w 5629293"/>
              <a:gd name="connsiteY5" fmla="*/ 69674 h 282141"/>
              <a:gd name="connsiteX6" fmla="*/ 5559606 w 5629293"/>
              <a:gd name="connsiteY6" fmla="*/ 0 h 282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9293" h="282141">
                <a:moveTo>
                  <a:pt x="5559606" y="0"/>
                </a:moveTo>
                <a:lnTo>
                  <a:pt x="69840" y="0"/>
                </a:lnTo>
                <a:cubicBezTo>
                  <a:pt x="31324" y="0"/>
                  <a:pt x="0" y="31165"/>
                  <a:pt x="0" y="69674"/>
                </a:cubicBezTo>
                <a:lnTo>
                  <a:pt x="0" y="282142"/>
                </a:lnTo>
                <a:lnTo>
                  <a:pt x="5629294" y="282142"/>
                </a:lnTo>
                <a:lnTo>
                  <a:pt x="5629294" y="69674"/>
                </a:lnTo>
                <a:cubicBezTo>
                  <a:pt x="5629294" y="31165"/>
                  <a:pt x="5598121" y="0"/>
                  <a:pt x="555960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5B0C1E7C-895A-0823-8C6B-AB1C485E4942}"/>
              </a:ext>
            </a:extLst>
          </p:cNvPr>
          <p:cNvSpPr/>
          <p:nvPr/>
        </p:nvSpPr>
        <p:spPr>
          <a:xfrm>
            <a:off x="3579394" y="2617728"/>
            <a:ext cx="1904054" cy="2245359"/>
          </a:xfrm>
          <a:custGeom>
            <a:avLst/>
            <a:gdLst>
              <a:gd name="connsiteX0" fmla="*/ 0 w 1583683"/>
              <a:gd name="connsiteY0" fmla="*/ 0 h 1779308"/>
              <a:gd name="connsiteX1" fmla="*/ 1583684 w 1583683"/>
              <a:gd name="connsiteY1" fmla="*/ 0 h 1779308"/>
              <a:gd name="connsiteX2" fmla="*/ 1583684 w 1583683"/>
              <a:gd name="connsiteY2" fmla="*/ 1779308 h 1779308"/>
              <a:gd name="connsiteX3" fmla="*/ 0 w 1583683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3683" h="1779308">
                <a:moveTo>
                  <a:pt x="0" y="0"/>
                </a:moveTo>
                <a:lnTo>
                  <a:pt x="1583684" y="0"/>
                </a:lnTo>
                <a:lnTo>
                  <a:pt x="1583684" y="1779308"/>
                </a:lnTo>
                <a:lnTo>
                  <a:pt x="0" y="1779308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ECCE2FCA-9ECF-B7DC-D86B-5FA868650B08}"/>
              </a:ext>
            </a:extLst>
          </p:cNvPr>
          <p:cNvSpPr/>
          <p:nvPr/>
        </p:nvSpPr>
        <p:spPr>
          <a:xfrm>
            <a:off x="6708912" y="2617728"/>
            <a:ext cx="1904054" cy="2245359"/>
          </a:xfrm>
          <a:custGeom>
            <a:avLst/>
            <a:gdLst>
              <a:gd name="connsiteX0" fmla="*/ 0 w 1583683"/>
              <a:gd name="connsiteY0" fmla="*/ 0 h 1779308"/>
              <a:gd name="connsiteX1" fmla="*/ 1583685 w 1583683"/>
              <a:gd name="connsiteY1" fmla="*/ 0 h 1779308"/>
              <a:gd name="connsiteX2" fmla="*/ 1583685 w 1583683"/>
              <a:gd name="connsiteY2" fmla="*/ 1779308 h 1779308"/>
              <a:gd name="connsiteX3" fmla="*/ 0 w 1583683"/>
              <a:gd name="connsiteY3" fmla="*/ 1779308 h 1779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3683" h="1779308">
                <a:moveTo>
                  <a:pt x="0" y="0"/>
                </a:moveTo>
                <a:lnTo>
                  <a:pt x="1583685" y="0"/>
                </a:lnTo>
                <a:lnTo>
                  <a:pt x="1583685" y="1779308"/>
                </a:lnTo>
                <a:lnTo>
                  <a:pt x="0" y="1779308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8FE4DD8F-5C65-43E3-88D5-8AA94B73C186}"/>
              </a:ext>
            </a:extLst>
          </p:cNvPr>
          <p:cNvSpPr/>
          <p:nvPr/>
        </p:nvSpPr>
        <p:spPr>
          <a:xfrm>
            <a:off x="2924228" y="1030132"/>
            <a:ext cx="6344086" cy="1301612"/>
          </a:xfrm>
          <a:custGeom>
            <a:avLst/>
            <a:gdLst>
              <a:gd name="connsiteX0" fmla="*/ 2788045 w 5276647"/>
              <a:gd name="connsiteY0" fmla="*/ 22813 h 1082606"/>
              <a:gd name="connsiteX1" fmla="*/ 2488304 w 5276647"/>
              <a:gd name="connsiteY1" fmla="*/ 22813 h 1082606"/>
              <a:gd name="connsiteX2" fmla="*/ 0 w 5276647"/>
              <a:gd name="connsiteY2" fmla="*/ 800313 h 1082606"/>
              <a:gd name="connsiteX3" fmla="*/ 0 w 5276647"/>
              <a:gd name="connsiteY3" fmla="*/ 1013082 h 1082606"/>
              <a:gd name="connsiteX4" fmla="*/ 69540 w 5276647"/>
              <a:gd name="connsiteY4" fmla="*/ 1082606 h 1082606"/>
              <a:gd name="connsiteX5" fmla="*/ 5207109 w 5276647"/>
              <a:gd name="connsiteY5" fmla="*/ 1082606 h 1082606"/>
              <a:gd name="connsiteX6" fmla="*/ 5276648 w 5276647"/>
              <a:gd name="connsiteY6" fmla="*/ 1013082 h 1082606"/>
              <a:gd name="connsiteX7" fmla="*/ 5276648 w 5276647"/>
              <a:gd name="connsiteY7" fmla="*/ 800313 h 1082606"/>
              <a:gd name="connsiteX8" fmla="*/ 2788195 w 5276647"/>
              <a:gd name="connsiteY8" fmla="*/ 22813 h 1082606"/>
              <a:gd name="connsiteX9" fmla="*/ 963669 w 5276647"/>
              <a:gd name="connsiteY9" fmla="*/ 800313 h 1082606"/>
              <a:gd name="connsiteX10" fmla="*/ 2486956 w 5276647"/>
              <a:gd name="connsiteY10" fmla="*/ 319638 h 1082606"/>
              <a:gd name="connsiteX11" fmla="*/ 2789394 w 5276647"/>
              <a:gd name="connsiteY11" fmla="*/ 319638 h 1082606"/>
              <a:gd name="connsiteX12" fmla="*/ 4312680 w 5276647"/>
              <a:gd name="connsiteY12" fmla="*/ 800313 h 1082606"/>
              <a:gd name="connsiteX13" fmla="*/ 963669 w 5276647"/>
              <a:gd name="connsiteY13" fmla="*/ 800313 h 108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76647" h="1082606">
                <a:moveTo>
                  <a:pt x="2788045" y="22813"/>
                </a:moveTo>
                <a:cubicBezTo>
                  <a:pt x="2690479" y="-7604"/>
                  <a:pt x="2585870" y="-7604"/>
                  <a:pt x="2488304" y="22813"/>
                </a:cubicBezTo>
                <a:lnTo>
                  <a:pt x="0" y="800313"/>
                </a:lnTo>
                <a:lnTo>
                  <a:pt x="0" y="1013082"/>
                </a:lnTo>
                <a:cubicBezTo>
                  <a:pt x="0" y="1051439"/>
                  <a:pt x="31172" y="1082606"/>
                  <a:pt x="69540" y="1082606"/>
                </a:cubicBezTo>
                <a:lnTo>
                  <a:pt x="5207109" y="1082606"/>
                </a:lnTo>
                <a:cubicBezTo>
                  <a:pt x="5245475" y="1082606"/>
                  <a:pt x="5276648" y="1051439"/>
                  <a:pt x="5276648" y="1013082"/>
                </a:cubicBezTo>
                <a:lnTo>
                  <a:pt x="5276648" y="800313"/>
                </a:lnTo>
                <a:lnTo>
                  <a:pt x="2788195" y="22813"/>
                </a:lnTo>
                <a:close/>
                <a:moveTo>
                  <a:pt x="963669" y="800313"/>
                </a:moveTo>
                <a:lnTo>
                  <a:pt x="2486956" y="319638"/>
                </a:lnTo>
                <a:cubicBezTo>
                  <a:pt x="2585420" y="288623"/>
                  <a:pt x="2690930" y="288623"/>
                  <a:pt x="2789394" y="319638"/>
                </a:cubicBezTo>
                <a:lnTo>
                  <a:pt x="4312680" y="800313"/>
                </a:lnTo>
                <a:lnTo>
                  <a:pt x="963669" y="800313"/>
                </a:lnTo>
                <a:close/>
              </a:path>
            </a:pathLst>
          </a:custGeom>
          <a:solidFill>
            <a:srgbClr val="DEDEDE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889D2A48-7024-DD64-724B-C41E30AD6309}"/>
              </a:ext>
            </a:extLst>
          </p:cNvPr>
          <p:cNvSpPr/>
          <p:nvPr/>
        </p:nvSpPr>
        <p:spPr>
          <a:xfrm>
            <a:off x="3456686" y="2331564"/>
            <a:ext cx="2176679" cy="2817687"/>
          </a:xfrm>
          <a:custGeom>
            <a:avLst/>
            <a:gdLst>
              <a:gd name="connsiteX0" fmla="*/ 1810437 w 1810437"/>
              <a:gd name="connsiteY0" fmla="*/ 30417 h 2343591"/>
              <a:gd name="connsiteX1" fmla="*/ 1810437 w 1810437"/>
              <a:gd name="connsiteY1" fmla="*/ 251724 h 2343591"/>
              <a:gd name="connsiteX2" fmla="*/ 1780015 w 1810437"/>
              <a:gd name="connsiteY2" fmla="*/ 282142 h 2343591"/>
              <a:gd name="connsiteX3" fmla="*/ 30572 w 1810437"/>
              <a:gd name="connsiteY3" fmla="*/ 282142 h 2343591"/>
              <a:gd name="connsiteX4" fmla="*/ 150 w 1810437"/>
              <a:gd name="connsiteY4" fmla="*/ 251724 h 2343591"/>
              <a:gd name="connsiteX5" fmla="*/ 150 w 1810437"/>
              <a:gd name="connsiteY5" fmla="*/ 30417 h 2343591"/>
              <a:gd name="connsiteX6" fmla="*/ 30572 w 1810437"/>
              <a:gd name="connsiteY6" fmla="*/ 0 h 2343591"/>
              <a:gd name="connsiteX7" fmla="*/ 1780015 w 1810437"/>
              <a:gd name="connsiteY7" fmla="*/ 0 h 2343591"/>
              <a:gd name="connsiteX8" fmla="*/ 1810437 w 1810437"/>
              <a:gd name="connsiteY8" fmla="*/ 30417 h 2343591"/>
              <a:gd name="connsiteX9" fmla="*/ 1779865 w 1810437"/>
              <a:gd name="connsiteY9" fmla="*/ 2061450 h 2343591"/>
              <a:gd name="connsiteX10" fmla="*/ 30422 w 1810437"/>
              <a:gd name="connsiteY10" fmla="*/ 2061450 h 2343591"/>
              <a:gd name="connsiteX11" fmla="*/ 0 w 1810437"/>
              <a:gd name="connsiteY11" fmla="*/ 2091867 h 2343591"/>
              <a:gd name="connsiteX12" fmla="*/ 0 w 1810437"/>
              <a:gd name="connsiteY12" fmla="*/ 2313176 h 2343591"/>
              <a:gd name="connsiteX13" fmla="*/ 30422 w 1810437"/>
              <a:gd name="connsiteY13" fmla="*/ 2343592 h 2343591"/>
              <a:gd name="connsiteX14" fmla="*/ 1779865 w 1810437"/>
              <a:gd name="connsiteY14" fmla="*/ 2343592 h 2343591"/>
              <a:gd name="connsiteX15" fmla="*/ 1810287 w 1810437"/>
              <a:gd name="connsiteY15" fmla="*/ 2313176 h 2343591"/>
              <a:gd name="connsiteX16" fmla="*/ 1810287 w 1810437"/>
              <a:gd name="connsiteY16" fmla="*/ 2091867 h 2343591"/>
              <a:gd name="connsiteX17" fmla="*/ 1779865 w 1810437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437" h="2343591">
                <a:moveTo>
                  <a:pt x="1810437" y="30417"/>
                </a:moveTo>
                <a:lnTo>
                  <a:pt x="1810437" y="251724"/>
                </a:lnTo>
                <a:cubicBezTo>
                  <a:pt x="1810437" y="268506"/>
                  <a:pt x="1796800" y="282142"/>
                  <a:pt x="1780015" y="282142"/>
                </a:cubicBezTo>
                <a:lnTo>
                  <a:pt x="30572" y="282142"/>
                </a:lnTo>
                <a:cubicBezTo>
                  <a:pt x="13787" y="282142"/>
                  <a:pt x="150" y="268506"/>
                  <a:pt x="150" y="251724"/>
                </a:cubicBezTo>
                <a:lnTo>
                  <a:pt x="150" y="30417"/>
                </a:lnTo>
                <a:cubicBezTo>
                  <a:pt x="150" y="13634"/>
                  <a:pt x="13787" y="0"/>
                  <a:pt x="30572" y="0"/>
                </a:cubicBezTo>
                <a:lnTo>
                  <a:pt x="1780015" y="0"/>
                </a:lnTo>
                <a:cubicBezTo>
                  <a:pt x="1796800" y="0"/>
                  <a:pt x="1810437" y="13634"/>
                  <a:pt x="1810437" y="30417"/>
                </a:cubicBezTo>
                <a:close/>
                <a:moveTo>
                  <a:pt x="1779865" y="2061450"/>
                </a:moveTo>
                <a:lnTo>
                  <a:pt x="30422" y="2061450"/>
                </a:lnTo>
                <a:cubicBezTo>
                  <a:pt x="13637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7" y="2343592"/>
                  <a:pt x="30422" y="2343592"/>
                </a:cubicBezTo>
                <a:lnTo>
                  <a:pt x="1779865" y="2343592"/>
                </a:lnTo>
                <a:cubicBezTo>
                  <a:pt x="1796650" y="2343592"/>
                  <a:pt x="1810287" y="2329958"/>
                  <a:pt x="1810287" y="2313176"/>
                </a:cubicBezTo>
                <a:lnTo>
                  <a:pt x="1810287" y="2091867"/>
                </a:lnTo>
                <a:cubicBezTo>
                  <a:pt x="1810287" y="2075086"/>
                  <a:pt x="1796650" y="2061450"/>
                  <a:pt x="1779865" y="206145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BD6FCC79-7578-08A8-268E-8FEF6501C4E5}"/>
              </a:ext>
            </a:extLst>
          </p:cNvPr>
          <p:cNvSpPr/>
          <p:nvPr/>
        </p:nvSpPr>
        <p:spPr>
          <a:xfrm>
            <a:off x="6558995" y="2331564"/>
            <a:ext cx="2176500" cy="2817687"/>
          </a:xfrm>
          <a:custGeom>
            <a:avLst/>
            <a:gdLst>
              <a:gd name="connsiteX0" fmla="*/ 1810289 w 1810288"/>
              <a:gd name="connsiteY0" fmla="*/ 30417 h 2343591"/>
              <a:gd name="connsiteX1" fmla="*/ 1810289 w 1810288"/>
              <a:gd name="connsiteY1" fmla="*/ 251724 h 2343591"/>
              <a:gd name="connsiteX2" fmla="*/ 1779865 w 1810288"/>
              <a:gd name="connsiteY2" fmla="*/ 282142 h 2343591"/>
              <a:gd name="connsiteX3" fmla="*/ 30424 w 1810288"/>
              <a:gd name="connsiteY3" fmla="*/ 282142 h 2343591"/>
              <a:gd name="connsiteX4" fmla="*/ 0 w 1810288"/>
              <a:gd name="connsiteY4" fmla="*/ 251724 h 2343591"/>
              <a:gd name="connsiteX5" fmla="*/ 0 w 1810288"/>
              <a:gd name="connsiteY5" fmla="*/ 30417 h 2343591"/>
              <a:gd name="connsiteX6" fmla="*/ 30424 w 1810288"/>
              <a:gd name="connsiteY6" fmla="*/ 0 h 2343591"/>
              <a:gd name="connsiteX7" fmla="*/ 1779865 w 1810288"/>
              <a:gd name="connsiteY7" fmla="*/ 0 h 2343591"/>
              <a:gd name="connsiteX8" fmla="*/ 1810289 w 1810288"/>
              <a:gd name="connsiteY8" fmla="*/ 30417 h 2343591"/>
              <a:gd name="connsiteX9" fmla="*/ 1779865 w 1810288"/>
              <a:gd name="connsiteY9" fmla="*/ 2061450 h 2343591"/>
              <a:gd name="connsiteX10" fmla="*/ 30424 w 1810288"/>
              <a:gd name="connsiteY10" fmla="*/ 2061450 h 2343591"/>
              <a:gd name="connsiteX11" fmla="*/ 0 w 1810288"/>
              <a:gd name="connsiteY11" fmla="*/ 2091867 h 2343591"/>
              <a:gd name="connsiteX12" fmla="*/ 0 w 1810288"/>
              <a:gd name="connsiteY12" fmla="*/ 2313176 h 2343591"/>
              <a:gd name="connsiteX13" fmla="*/ 30424 w 1810288"/>
              <a:gd name="connsiteY13" fmla="*/ 2343592 h 2343591"/>
              <a:gd name="connsiteX14" fmla="*/ 1779865 w 1810288"/>
              <a:gd name="connsiteY14" fmla="*/ 2343592 h 2343591"/>
              <a:gd name="connsiteX15" fmla="*/ 1810289 w 1810288"/>
              <a:gd name="connsiteY15" fmla="*/ 2313176 h 2343591"/>
              <a:gd name="connsiteX16" fmla="*/ 1810289 w 1810288"/>
              <a:gd name="connsiteY16" fmla="*/ 2091867 h 2343591"/>
              <a:gd name="connsiteX17" fmla="*/ 1779865 w 1810288"/>
              <a:gd name="connsiteY17" fmla="*/ 2061450 h 2343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10288" h="2343591">
                <a:moveTo>
                  <a:pt x="1810289" y="30417"/>
                </a:moveTo>
                <a:lnTo>
                  <a:pt x="1810289" y="251724"/>
                </a:lnTo>
                <a:cubicBezTo>
                  <a:pt x="1810289" y="268506"/>
                  <a:pt x="1796650" y="282142"/>
                  <a:pt x="1779865" y="282142"/>
                </a:cubicBezTo>
                <a:lnTo>
                  <a:pt x="30424" y="282142"/>
                </a:lnTo>
                <a:cubicBezTo>
                  <a:pt x="13639" y="282142"/>
                  <a:pt x="0" y="268506"/>
                  <a:pt x="0" y="251724"/>
                </a:cubicBezTo>
                <a:lnTo>
                  <a:pt x="0" y="30417"/>
                </a:lnTo>
                <a:cubicBezTo>
                  <a:pt x="0" y="13634"/>
                  <a:pt x="13639" y="0"/>
                  <a:pt x="30424" y="0"/>
                </a:cubicBezTo>
                <a:lnTo>
                  <a:pt x="1779865" y="0"/>
                </a:lnTo>
                <a:cubicBezTo>
                  <a:pt x="1796650" y="0"/>
                  <a:pt x="1810289" y="13634"/>
                  <a:pt x="1810289" y="30417"/>
                </a:cubicBezTo>
                <a:close/>
                <a:moveTo>
                  <a:pt x="1779865" y="2061450"/>
                </a:moveTo>
                <a:lnTo>
                  <a:pt x="30424" y="2061450"/>
                </a:lnTo>
                <a:cubicBezTo>
                  <a:pt x="13639" y="2061450"/>
                  <a:pt x="0" y="2075086"/>
                  <a:pt x="0" y="2091867"/>
                </a:cubicBezTo>
                <a:lnTo>
                  <a:pt x="0" y="2313176"/>
                </a:lnTo>
                <a:cubicBezTo>
                  <a:pt x="0" y="2329958"/>
                  <a:pt x="13639" y="2343592"/>
                  <a:pt x="30424" y="2343592"/>
                </a:cubicBezTo>
                <a:lnTo>
                  <a:pt x="1779865" y="2343592"/>
                </a:lnTo>
                <a:cubicBezTo>
                  <a:pt x="1796650" y="2343592"/>
                  <a:pt x="1810289" y="2329958"/>
                  <a:pt x="1810289" y="2313176"/>
                </a:cubicBezTo>
                <a:lnTo>
                  <a:pt x="1810289" y="2091867"/>
                </a:lnTo>
                <a:cubicBezTo>
                  <a:pt x="1810289" y="2075086"/>
                  <a:pt x="1796650" y="2061450"/>
                  <a:pt x="1779865" y="20614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A8BFC46-3CAA-209D-9272-700720878558}"/>
              </a:ext>
            </a:extLst>
          </p:cNvPr>
          <p:cNvSpPr txBox="1"/>
          <p:nvPr/>
        </p:nvSpPr>
        <p:spPr>
          <a:xfrm>
            <a:off x="4321776" y="231650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DF40D9-8177-8104-2A59-88FCD3FDE6B6}"/>
              </a:ext>
            </a:extLst>
          </p:cNvPr>
          <p:cNvSpPr txBox="1"/>
          <p:nvPr/>
        </p:nvSpPr>
        <p:spPr>
          <a:xfrm>
            <a:off x="7451587" y="231650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E19B97A-6068-3BC3-E14B-A3BD43E329F5}"/>
              </a:ext>
            </a:extLst>
          </p:cNvPr>
          <p:cNvGrpSpPr/>
          <p:nvPr/>
        </p:nvGrpSpPr>
        <p:grpSpPr>
          <a:xfrm>
            <a:off x="3724815" y="3026081"/>
            <a:ext cx="1612625" cy="1428652"/>
            <a:chOff x="332936" y="2720099"/>
            <a:chExt cx="2926080" cy="142865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08ABB51-3B53-3B04-69D4-1F1BC104AF7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01642C5-FC13-F68E-A0FB-B640949C0CD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F0CBF4E-8AD6-4160-6EDE-B62CEF41A4B6}"/>
              </a:ext>
            </a:extLst>
          </p:cNvPr>
          <p:cNvGrpSpPr/>
          <p:nvPr/>
        </p:nvGrpSpPr>
        <p:grpSpPr>
          <a:xfrm>
            <a:off x="6840932" y="3026081"/>
            <a:ext cx="1612625" cy="1428652"/>
            <a:chOff x="332936" y="2720099"/>
            <a:chExt cx="2926080" cy="142865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5E75C6C-C3EA-A4E5-5DBA-CC0715B2EA7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FCDACC0-9D97-36D9-3A2B-6D5E33F481C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885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220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2-Pillar Temple Diagram – Slide Template</vt:lpstr>
      <vt:lpstr>2-Pillar Temple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2-Pillar Temple Diagram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2025-10-14T16:28:26Z</dcterms:modified>
  <cp:category>Charts &amp; Diagrams;Graphics &amp; metaphors</cp:category>
</cp:coreProperties>
</file>