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39" r:id="rId4"/>
    <p:sldId id="44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A26700"/>
    <a:srgbClr val="F595A6"/>
    <a:srgbClr val="CEBA8B"/>
    <a:srgbClr val="D0BA94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751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0397B-A66D-E9CD-E6D6-259A1999B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D4BE70-DC25-330C-DD9F-9C5B671112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4906AD-7A4D-94B4-5217-C8CCE811D2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304CA3-715F-C76E-B0E3-7C8C9CFC66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01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9.png"/><Relationship Id="rId18" Type="http://schemas.openxmlformats.org/officeDocument/2006/relationships/image" Target="../media/image3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2.svg"/><Relationship Id="rId20" Type="http://schemas.openxmlformats.org/officeDocument/2006/relationships/image" Target="../media/image3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svg"/><Relationship Id="rId19" Type="http://schemas.openxmlformats.org/officeDocument/2006/relationships/image" Target="../media/image35.png"/><Relationship Id="rId4" Type="http://schemas.openxmlformats.org/officeDocument/2006/relationships/image" Target="../media/image20.svg"/><Relationship Id="rId9" Type="http://schemas.openxmlformats.org/officeDocument/2006/relationships/image" Target="../media/image25.png"/><Relationship Id="rId14" Type="http://schemas.openxmlformats.org/officeDocument/2006/relationships/image" Target="../media/image3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8-Step Interlinked Square Process – Slide Template</a:t>
            </a:r>
          </a:p>
        </p:txBody>
      </p:sp>
      <p:sp>
        <p:nvSpPr>
          <p:cNvPr id="25" name="Forme libre 24">
            <a:extLst>
              <a:ext uri="{FF2B5EF4-FFF2-40B4-BE49-F238E27FC236}">
                <a16:creationId xmlns:a16="http://schemas.microsoft.com/office/drawing/2014/main" id="{55F3388F-2073-00D8-7B23-D9D8176AA5FC}"/>
              </a:ext>
            </a:extLst>
          </p:cNvPr>
          <p:cNvSpPr/>
          <p:nvPr/>
        </p:nvSpPr>
        <p:spPr>
          <a:xfrm>
            <a:off x="6233983" y="1628618"/>
            <a:ext cx="1862909" cy="1862566"/>
          </a:xfrm>
          <a:custGeom>
            <a:avLst/>
            <a:gdLst>
              <a:gd name="connsiteX0" fmla="*/ 397188 w 657330"/>
              <a:gd name="connsiteY0" fmla="*/ 521277 h 657209"/>
              <a:gd name="connsiteX1" fmla="*/ 518380 w 657330"/>
              <a:gd name="connsiteY1" fmla="*/ 521277 h 657209"/>
              <a:gd name="connsiteX2" fmla="*/ 420324 w 657330"/>
              <a:gd name="connsiteY2" fmla="*/ 619315 h 657209"/>
              <a:gd name="connsiteX3" fmla="*/ 328734 w 657330"/>
              <a:gd name="connsiteY3" fmla="*/ 657210 h 657209"/>
              <a:gd name="connsiteX4" fmla="*/ 300358 w 657330"/>
              <a:gd name="connsiteY4" fmla="*/ 653944 h 657209"/>
              <a:gd name="connsiteX5" fmla="*/ 237142 w 657330"/>
              <a:gd name="connsiteY5" fmla="*/ 619315 h 657209"/>
              <a:gd name="connsiteX6" fmla="*/ 214688 w 657330"/>
              <a:gd name="connsiteY6" fmla="*/ 596863 h 657209"/>
              <a:gd name="connsiteX7" fmla="*/ 60425 w 657330"/>
              <a:gd name="connsiteY7" fmla="*/ 442630 h 657209"/>
              <a:gd name="connsiteX8" fmla="*/ 92204 w 657330"/>
              <a:gd name="connsiteY8" fmla="*/ 442630 h 657209"/>
              <a:gd name="connsiteX9" fmla="*/ 161406 w 657330"/>
              <a:gd name="connsiteY9" fmla="*/ 422424 h 657209"/>
              <a:gd name="connsiteX10" fmla="*/ 234897 w 657330"/>
              <a:gd name="connsiteY10" fmla="*/ 495901 h 657209"/>
              <a:gd name="connsiteX11" fmla="*/ 297704 w 657330"/>
              <a:gd name="connsiteY11" fmla="*/ 558696 h 657209"/>
              <a:gd name="connsiteX12" fmla="*/ 300699 w 657330"/>
              <a:gd name="connsiteY12" fmla="*/ 561145 h 657209"/>
              <a:gd name="connsiteX13" fmla="*/ 359695 w 657330"/>
              <a:gd name="connsiteY13" fmla="*/ 558696 h 657209"/>
              <a:gd name="connsiteX14" fmla="*/ 397188 w 657330"/>
              <a:gd name="connsiteY14" fmla="*/ 521209 h 657209"/>
              <a:gd name="connsiteX15" fmla="*/ 619429 w 657330"/>
              <a:gd name="connsiteY15" fmla="*/ 237099 h 657209"/>
              <a:gd name="connsiteX16" fmla="*/ 420256 w 657330"/>
              <a:gd name="connsiteY16" fmla="*/ 37963 h 657209"/>
              <a:gd name="connsiteX17" fmla="*/ 328666 w 657330"/>
              <a:gd name="connsiteY17" fmla="*/ 0 h 657209"/>
              <a:gd name="connsiteX18" fmla="*/ 237074 w 657330"/>
              <a:gd name="connsiteY18" fmla="*/ 37963 h 657209"/>
              <a:gd name="connsiteX19" fmla="*/ 221628 w 657330"/>
              <a:gd name="connsiteY19" fmla="*/ 53407 h 657209"/>
              <a:gd name="connsiteX20" fmla="*/ 135957 w 657330"/>
              <a:gd name="connsiteY20" fmla="*/ 139062 h 657209"/>
              <a:gd name="connsiteX21" fmla="*/ 37902 w 657330"/>
              <a:gd name="connsiteY21" fmla="*/ 237099 h 657209"/>
              <a:gd name="connsiteX22" fmla="*/ 0 w 657330"/>
              <a:gd name="connsiteY22" fmla="*/ 328673 h 657209"/>
              <a:gd name="connsiteX23" fmla="*/ 3198 w 657330"/>
              <a:gd name="connsiteY23" fmla="*/ 357043 h 657209"/>
              <a:gd name="connsiteX24" fmla="*/ 92135 w 657330"/>
              <a:gd name="connsiteY24" fmla="*/ 357043 h 657209"/>
              <a:gd name="connsiteX25" fmla="*/ 96014 w 657330"/>
              <a:gd name="connsiteY25" fmla="*/ 356635 h 657209"/>
              <a:gd name="connsiteX26" fmla="*/ 85671 w 657330"/>
              <a:gd name="connsiteY26" fmla="*/ 328673 h 657209"/>
              <a:gd name="connsiteX27" fmla="*/ 98531 w 657330"/>
              <a:gd name="connsiteY27" fmla="*/ 297717 h 657209"/>
              <a:gd name="connsiteX28" fmla="*/ 136025 w 657330"/>
              <a:gd name="connsiteY28" fmla="*/ 260231 h 657209"/>
              <a:gd name="connsiteX29" fmla="*/ 221696 w 657330"/>
              <a:gd name="connsiteY29" fmla="*/ 174576 h 657209"/>
              <a:gd name="connsiteX30" fmla="*/ 297704 w 657330"/>
              <a:gd name="connsiteY30" fmla="*/ 98581 h 657209"/>
              <a:gd name="connsiteX31" fmla="*/ 328666 w 657330"/>
              <a:gd name="connsiteY31" fmla="*/ 85723 h 657209"/>
              <a:gd name="connsiteX32" fmla="*/ 359626 w 657330"/>
              <a:gd name="connsiteY32" fmla="*/ 98581 h 657209"/>
              <a:gd name="connsiteX33" fmla="*/ 558799 w 657330"/>
              <a:gd name="connsiteY33" fmla="*/ 297717 h 657209"/>
              <a:gd name="connsiteX34" fmla="*/ 571660 w 657330"/>
              <a:gd name="connsiteY34" fmla="*/ 328673 h 657209"/>
              <a:gd name="connsiteX35" fmla="*/ 558799 w 657330"/>
              <a:gd name="connsiteY35" fmla="*/ 359696 h 657209"/>
              <a:gd name="connsiteX36" fmla="*/ 482791 w 657330"/>
              <a:gd name="connsiteY36" fmla="*/ 435691 h 657209"/>
              <a:gd name="connsiteX37" fmla="*/ 603982 w 657330"/>
              <a:gd name="connsiteY37" fmla="*/ 435691 h 657209"/>
              <a:gd name="connsiteX38" fmla="*/ 619361 w 657330"/>
              <a:gd name="connsiteY38" fmla="*/ 420315 h 657209"/>
              <a:gd name="connsiteX39" fmla="*/ 657331 w 657330"/>
              <a:gd name="connsiteY39" fmla="*/ 328741 h 657209"/>
              <a:gd name="connsiteX40" fmla="*/ 619429 w 657330"/>
              <a:gd name="connsiteY40" fmla="*/ 237167 h 657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57330" h="657209">
                <a:moveTo>
                  <a:pt x="397188" y="521277"/>
                </a:moveTo>
                <a:lnTo>
                  <a:pt x="518380" y="521277"/>
                </a:lnTo>
                <a:lnTo>
                  <a:pt x="420324" y="619315"/>
                </a:lnTo>
                <a:cubicBezTo>
                  <a:pt x="395079" y="644555"/>
                  <a:pt x="361873" y="657210"/>
                  <a:pt x="328734" y="657210"/>
                </a:cubicBezTo>
                <a:cubicBezTo>
                  <a:pt x="319207" y="657210"/>
                  <a:pt x="309680" y="656054"/>
                  <a:pt x="300358" y="653944"/>
                </a:cubicBezTo>
                <a:cubicBezTo>
                  <a:pt x="277154" y="648773"/>
                  <a:pt x="255175" y="637344"/>
                  <a:pt x="237142" y="619315"/>
                </a:cubicBezTo>
                <a:lnTo>
                  <a:pt x="214688" y="596863"/>
                </a:lnTo>
                <a:lnTo>
                  <a:pt x="60425" y="442630"/>
                </a:lnTo>
                <a:lnTo>
                  <a:pt x="92204" y="442630"/>
                </a:lnTo>
                <a:cubicBezTo>
                  <a:pt x="117653" y="442630"/>
                  <a:pt x="141333" y="435146"/>
                  <a:pt x="161406" y="422424"/>
                </a:cubicBezTo>
                <a:lnTo>
                  <a:pt x="234897" y="495901"/>
                </a:lnTo>
                <a:lnTo>
                  <a:pt x="297704" y="558696"/>
                </a:lnTo>
                <a:cubicBezTo>
                  <a:pt x="298657" y="559649"/>
                  <a:pt x="299746" y="560329"/>
                  <a:pt x="300699" y="561145"/>
                </a:cubicBezTo>
                <a:cubicBezTo>
                  <a:pt x="317914" y="575501"/>
                  <a:pt x="343499" y="574820"/>
                  <a:pt x="359695" y="558696"/>
                </a:cubicBezTo>
                <a:lnTo>
                  <a:pt x="397188" y="521209"/>
                </a:lnTo>
                <a:close/>
                <a:moveTo>
                  <a:pt x="619429" y="237099"/>
                </a:moveTo>
                <a:lnTo>
                  <a:pt x="420256" y="37963"/>
                </a:lnTo>
                <a:cubicBezTo>
                  <a:pt x="395828" y="13471"/>
                  <a:pt x="363301" y="0"/>
                  <a:pt x="328666" y="0"/>
                </a:cubicBezTo>
                <a:cubicBezTo>
                  <a:pt x="294029" y="0"/>
                  <a:pt x="261572" y="13471"/>
                  <a:pt x="237074" y="37963"/>
                </a:cubicBezTo>
                <a:lnTo>
                  <a:pt x="221628" y="53407"/>
                </a:lnTo>
                <a:lnTo>
                  <a:pt x="135957" y="139062"/>
                </a:lnTo>
                <a:lnTo>
                  <a:pt x="37902" y="237099"/>
                </a:lnTo>
                <a:cubicBezTo>
                  <a:pt x="13473" y="261524"/>
                  <a:pt x="0" y="294043"/>
                  <a:pt x="0" y="328673"/>
                </a:cubicBezTo>
                <a:cubicBezTo>
                  <a:pt x="0" y="338334"/>
                  <a:pt x="1157" y="347790"/>
                  <a:pt x="3198" y="357043"/>
                </a:cubicBezTo>
                <a:lnTo>
                  <a:pt x="92135" y="357043"/>
                </a:lnTo>
                <a:cubicBezTo>
                  <a:pt x="93428" y="357043"/>
                  <a:pt x="94721" y="356771"/>
                  <a:pt x="96014" y="356635"/>
                </a:cubicBezTo>
                <a:cubicBezTo>
                  <a:pt x="89413" y="348743"/>
                  <a:pt x="85671" y="339082"/>
                  <a:pt x="85671" y="328673"/>
                </a:cubicBezTo>
                <a:cubicBezTo>
                  <a:pt x="85671" y="316971"/>
                  <a:pt x="90230" y="305949"/>
                  <a:pt x="98531" y="297717"/>
                </a:cubicBezTo>
                <a:lnTo>
                  <a:pt x="136025" y="260231"/>
                </a:lnTo>
                <a:lnTo>
                  <a:pt x="221696" y="174576"/>
                </a:lnTo>
                <a:lnTo>
                  <a:pt x="297704" y="98581"/>
                </a:lnTo>
                <a:cubicBezTo>
                  <a:pt x="306006" y="90281"/>
                  <a:pt x="316961" y="85723"/>
                  <a:pt x="328666" y="85723"/>
                </a:cubicBezTo>
                <a:cubicBezTo>
                  <a:pt x="340370" y="85723"/>
                  <a:pt x="351393" y="90281"/>
                  <a:pt x="359626" y="98581"/>
                </a:cubicBezTo>
                <a:lnTo>
                  <a:pt x="558799" y="297717"/>
                </a:lnTo>
                <a:cubicBezTo>
                  <a:pt x="567101" y="306017"/>
                  <a:pt x="571660" y="316971"/>
                  <a:pt x="571660" y="328673"/>
                </a:cubicBezTo>
                <a:cubicBezTo>
                  <a:pt x="571660" y="340375"/>
                  <a:pt x="567101" y="351396"/>
                  <a:pt x="558799" y="359696"/>
                </a:cubicBezTo>
                <a:lnTo>
                  <a:pt x="482791" y="435691"/>
                </a:lnTo>
                <a:lnTo>
                  <a:pt x="603982" y="435691"/>
                </a:lnTo>
                <a:lnTo>
                  <a:pt x="619361" y="420315"/>
                </a:lnTo>
                <a:cubicBezTo>
                  <a:pt x="643858" y="395823"/>
                  <a:pt x="657331" y="363371"/>
                  <a:pt x="657331" y="328741"/>
                </a:cubicBezTo>
                <a:cubicBezTo>
                  <a:pt x="657331" y="294111"/>
                  <a:pt x="643858" y="261659"/>
                  <a:pt x="619429" y="237167"/>
                </a:cubicBez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6" name="Forme libre 25">
            <a:extLst>
              <a:ext uri="{FF2B5EF4-FFF2-40B4-BE49-F238E27FC236}">
                <a16:creationId xmlns:a16="http://schemas.microsoft.com/office/drawing/2014/main" id="{17C82B4F-CD89-9D81-8545-0DFE615AE046}"/>
              </a:ext>
            </a:extLst>
          </p:cNvPr>
          <p:cNvSpPr/>
          <p:nvPr/>
        </p:nvSpPr>
        <p:spPr>
          <a:xfrm>
            <a:off x="4095204" y="3767661"/>
            <a:ext cx="1862444" cy="1862200"/>
          </a:xfrm>
          <a:custGeom>
            <a:avLst/>
            <a:gdLst>
              <a:gd name="connsiteX0" fmla="*/ 260176 w 657166"/>
              <a:gd name="connsiteY0" fmla="*/ 135803 h 657080"/>
              <a:gd name="connsiteX1" fmla="*/ 138985 w 657166"/>
              <a:gd name="connsiteY1" fmla="*/ 135803 h 657080"/>
              <a:gd name="connsiteX2" fmla="*/ 237041 w 657166"/>
              <a:gd name="connsiteY2" fmla="*/ 37765 h 657080"/>
              <a:gd name="connsiteX3" fmla="*/ 357007 w 657166"/>
              <a:gd name="connsiteY3" fmla="*/ 3136 h 657080"/>
              <a:gd name="connsiteX4" fmla="*/ 420222 w 657166"/>
              <a:gd name="connsiteY4" fmla="*/ 37765 h 657080"/>
              <a:gd name="connsiteX5" fmla="*/ 442678 w 657166"/>
              <a:gd name="connsiteY5" fmla="*/ 60217 h 657080"/>
              <a:gd name="connsiteX6" fmla="*/ 596940 w 657166"/>
              <a:gd name="connsiteY6" fmla="*/ 214450 h 657080"/>
              <a:gd name="connsiteX7" fmla="*/ 565162 w 657166"/>
              <a:gd name="connsiteY7" fmla="*/ 214450 h 657080"/>
              <a:gd name="connsiteX8" fmla="*/ 495958 w 657166"/>
              <a:gd name="connsiteY8" fmla="*/ 234657 h 657080"/>
              <a:gd name="connsiteX9" fmla="*/ 422468 w 657166"/>
              <a:gd name="connsiteY9" fmla="*/ 161179 h 657080"/>
              <a:gd name="connsiteX10" fmla="*/ 359593 w 657166"/>
              <a:gd name="connsiteY10" fmla="*/ 98316 h 657080"/>
              <a:gd name="connsiteX11" fmla="*/ 356599 w 657166"/>
              <a:gd name="connsiteY11" fmla="*/ 95867 h 657080"/>
              <a:gd name="connsiteX12" fmla="*/ 297602 w 657166"/>
              <a:gd name="connsiteY12" fmla="*/ 98316 h 657080"/>
              <a:gd name="connsiteX13" fmla="*/ 260109 w 657166"/>
              <a:gd name="connsiteY13" fmla="*/ 135803 h 657080"/>
              <a:gd name="connsiteX14" fmla="*/ 654030 w 657166"/>
              <a:gd name="connsiteY14" fmla="*/ 300105 h 657080"/>
              <a:gd name="connsiteX15" fmla="*/ 565162 w 657166"/>
              <a:gd name="connsiteY15" fmla="*/ 300105 h 657080"/>
              <a:gd name="connsiteX16" fmla="*/ 561283 w 657166"/>
              <a:gd name="connsiteY16" fmla="*/ 300513 h 657080"/>
              <a:gd name="connsiteX17" fmla="*/ 558833 w 657166"/>
              <a:gd name="connsiteY17" fmla="*/ 359499 h 657080"/>
              <a:gd name="connsiteX18" fmla="*/ 521339 w 657166"/>
              <a:gd name="connsiteY18" fmla="*/ 396986 h 657080"/>
              <a:gd name="connsiteX19" fmla="*/ 435669 w 657166"/>
              <a:gd name="connsiteY19" fmla="*/ 482641 h 657080"/>
              <a:gd name="connsiteX20" fmla="*/ 359660 w 657166"/>
              <a:gd name="connsiteY20" fmla="*/ 558635 h 657080"/>
              <a:gd name="connsiteX21" fmla="*/ 297670 w 657166"/>
              <a:gd name="connsiteY21" fmla="*/ 558635 h 657080"/>
              <a:gd name="connsiteX22" fmla="*/ 98498 w 657166"/>
              <a:gd name="connsiteY22" fmla="*/ 359499 h 657080"/>
              <a:gd name="connsiteX23" fmla="*/ 98498 w 657166"/>
              <a:gd name="connsiteY23" fmla="*/ 297520 h 657080"/>
              <a:gd name="connsiteX24" fmla="*/ 174506 w 657166"/>
              <a:gd name="connsiteY24" fmla="*/ 221526 h 657080"/>
              <a:gd name="connsiteX25" fmla="*/ 53315 w 657166"/>
              <a:gd name="connsiteY25" fmla="*/ 221526 h 657080"/>
              <a:gd name="connsiteX26" fmla="*/ 37868 w 657166"/>
              <a:gd name="connsiteY26" fmla="*/ 236969 h 657080"/>
              <a:gd name="connsiteX27" fmla="*/ 37868 w 657166"/>
              <a:gd name="connsiteY27" fmla="*/ 420050 h 657080"/>
              <a:gd name="connsiteX28" fmla="*/ 237041 w 657166"/>
              <a:gd name="connsiteY28" fmla="*/ 619186 h 657080"/>
              <a:gd name="connsiteX29" fmla="*/ 237041 w 657166"/>
              <a:gd name="connsiteY29" fmla="*/ 619186 h 657080"/>
              <a:gd name="connsiteX30" fmla="*/ 328631 w 657166"/>
              <a:gd name="connsiteY30" fmla="*/ 657080 h 657080"/>
              <a:gd name="connsiteX31" fmla="*/ 420222 w 657166"/>
              <a:gd name="connsiteY31" fmla="*/ 619186 h 657080"/>
              <a:gd name="connsiteX32" fmla="*/ 435669 w 657166"/>
              <a:gd name="connsiteY32" fmla="*/ 603742 h 657080"/>
              <a:gd name="connsiteX33" fmla="*/ 521339 w 657166"/>
              <a:gd name="connsiteY33" fmla="*/ 518086 h 657080"/>
              <a:gd name="connsiteX34" fmla="*/ 619395 w 657166"/>
              <a:gd name="connsiteY34" fmla="*/ 420050 h 657080"/>
              <a:gd name="connsiteX35" fmla="*/ 654030 w 657166"/>
              <a:gd name="connsiteY35" fmla="*/ 300105 h 657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57166" h="657080">
                <a:moveTo>
                  <a:pt x="260176" y="135803"/>
                </a:moveTo>
                <a:lnTo>
                  <a:pt x="138985" y="135803"/>
                </a:lnTo>
                <a:lnTo>
                  <a:pt x="237041" y="37765"/>
                </a:lnTo>
                <a:cubicBezTo>
                  <a:pt x="269567" y="5245"/>
                  <a:pt x="315158" y="-6184"/>
                  <a:pt x="357007" y="3136"/>
                </a:cubicBezTo>
                <a:cubicBezTo>
                  <a:pt x="380211" y="8307"/>
                  <a:pt x="402189" y="19736"/>
                  <a:pt x="420222" y="37765"/>
                </a:cubicBezTo>
                <a:lnTo>
                  <a:pt x="442678" y="60217"/>
                </a:lnTo>
                <a:lnTo>
                  <a:pt x="596940" y="214450"/>
                </a:lnTo>
                <a:lnTo>
                  <a:pt x="565162" y="214450"/>
                </a:lnTo>
                <a:cubicBezTo>
                  <a:pt x="539712" y="214450"/>
                  <a:pt x="516032" y="221934"/>
                  <a:pt x="495958" y="234657"/>
                </a:cubicBezTo>
                <a:lnTo>
                  <a:pt x="422468" y="161179"/>
                </a:lnTo>
                <a:lnTo>
                  <a:pt x="359593" y="98316"/>
                </a:lnTo>
                <a:cubicBezTo>
                  <a:pt x="358640" y="97363"/>
                  <a:pt x="357551" y="96683"/>
                  <a:pt x="356599" y="95867"/>
                </a:cubicBezTo>
                <a:cubicBezTo>
                  <a:pt x="339383" y="81512"/>
                  <a:pt x="313797" y="82192"/>
                  <a:pt x="297602" y="98316"/>
                </a:cubicBezTo>
                <a:lnTo>
                  <a:pt x="260109" y="135803"/>
                </a:lnTo>
                <a:close/>
                <a:moveTo>
                  <a:pt x="654030" y="300105"/>
                </a:moveTo>
                <a:lnTo>
                  <a:pt x="565162" y="300105"/>
                </a:lnTo>
                <a:cubicBezTo>
                  <a:pt x="563800" y="300105"/>
                  <a:pt x="562576" y="300377"/>
                  <a:pt x="561283" y="300513"/>
                </a:cubicBezTo>
                <a:cubicBezTo>
                  <a:pt x="575641" y="317726"/>
                  <a:pt x="574960" y="343307"/>
                  <a:pt x="558833" y="359499"/>
                </a:cubicBezTo>
                <a:lnTo>
                  <a:pt x="521339" y="396986"/>
                </a:lnTo>
                <a:lnTo>
                  <a:pt x="435669" y="482641"/>
                </a:lnTo>
                <a:lnTo>
                  <a:pt x="359660" y="558635"/>
                </a:lnTo>
                <a:cubicBezTo>
                  <a:pt x="342581" y="575712"/>
                  <a:pt x="314750" y="575712"/>
                  <a:pt x="297670" y="558635"/>
                </a:cubicBezTo>
                <a:lnTo>
                  <a:pt x="98498" y="359499"/>
                </a:lnTo>
                <a:cubicBezTo>
                  <a:pt x="81418" y="342422"/>
                  <a:pt x="81418" y="314597"/>
                  <a:pt x="98498" y="297520"/>
                </a:cubicBezTo>
                <a:lnTo>
                  <a:pt x="174506" y="221526"/>
                </a:lnTo>
                <a:lnTo>
                  <a:pt x="53315" y="221526"/>
                </a:lnTo>
                <a:lnTo>
                  <a:pt x="37868" y="236969"/>
                </a:lnTo>
                <a:cubicBezTo>
                  <a:pt x="-12623" y="287451"/>
                  <a:pt x="-12623" y="369636"/>
                  <a:pt x="37868" y="420050"/>
                </a:cubicBezTo>
                <a:lnTo>
                  <a:pt x="237041" y="619186"/>
                </a:lnTo>
                <a:lnTo>
                  <a:pt x="237041" y="619186"/>
                </a:lnTo>
                <a:cubicBezTo>
                  <a:pt x="262286" y="644426"/>
                  <a:pt x="295425" y="657080"/>
                  <a:pt x="328631" y="657080"/>
                </a:cubicBezTo>
                <a:cubicBezTo>
                  <a:pt x="361838" y="657080"/>
                  <a:pt x="394977" y="644494"/>
                  <a:pt x="420222" y="619186"/>
                </a:cubicBezTo>
                <a:lnTo>
                  <a:pt x="435669" y="603742"/>
                </a:lnTo>
                <a:lnTo>
                  <a:pt x="521339" y="518086"/>
                </a:lnTo>
                <a:lnTo>
                  <a:pt x="619395" y="420050"/>
                </a:lnTo>
                <a:cubicBezTo>
                  <a:pt x="651921" y="387529"/>
                  <a:pt x="663353" y="341947"/>
                  <a:pt x="654030" y="300105"/>
                </a:cubicBezTo>
                <a:close/>
              </a:path>
            </a:pathLst>
          </a:custGeom>
          <a:solidFill>
            <a:srgbClr val="D0BA9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7" name="Forme libre 26">
            <a:extLst>
              <a:ext uri="{FF2B5EF4-FFF2-40B4-BE49-F238E27FC236}">
                <a16:creationId xmlns:a16="http://schemas.microsoft.com/office/drawing/2014/main" id="{7A993FF1-A200-B4E1-AD1E-F5E8C9CA8C84}"/>
              </a:ext>
            </a:extLst>
          </p:cNvPr>
          <p:cNvSpPr/>
          <p:nvPr/>
        </p:nvSpPr>
        <p:spPr>
          <a:xfrm>
            <a:off x="5329718" y="1350969"/>
            <a:ext cx="1532560" cy="1532087"/>
          </a:xfrm>
          <a:custGeom>
            <a:avLst/>
            <a:gdLst>
              <a:gd name="connsiteX0" fmla="*/ 455096 w 540766"/>
              <a:gd name="connsiteY0" fmla="*/ 358131 h 540599"/>
              <a:gd name="connsiteX1" fmla="*/ 540767 w 540766"/>
              <a:gd name="connsiteY1" fmla="*/ 272477 h 540599"/>
              <a:gd name="connsiteX2" fmla="*/ 540767 w 540766"/>
              <a:gd name="connsiteY2" fmla="*/ 411130 h 540599"/>
              <a:gd name="connsiteX3" fmla="*/ 480409 w 540766"/>
              <a:gd name="connsiteY3" fmla="*/ 520393 h 540599"/>
              <a:gd name="connsiteX4" fmla="*/ 411206 w 540766"/>
              <a:gd name="connsiteY4" fmla="*/ 540599 h 540599"/>
              <a:gd name="connsiteX5" fmla="*/ 129561 w 540766"/>
              <a:gd name="connsiteY5" fmla="*/ 540599 h 540599"/>
              <a:gd name="connsiteX6" fmla="*/ 60357 w 540766"/>
              <a:gd name="connsiteY6" fmla="*/ 520393 h 540599"/>
              <a:gd name="connsiteX7" fmla="*/ 0 w 540766"/>
              <a:gd name="connsiteY7" fmla="*/ 411130 h 540599"/>
              <a:gd name="connsiteX8" fmla="*/ 0 w 540766"/>
              <a:gd name="connsiteY8" fmla="*/ 272477 h 540599"/>
              <a:gd name="connsiteX9" fmla="*/ 85671 w 540766"/>
              <a:gd name="connsiteY9" fmla="*/ 358131 h 540599"/>
              <a:gd name="connsiteX10" fmla="*/ 85671 w 540766"/>
              <a:gd name="connsiteY10" fmla="*/ 411130 h 540599"/>
              <a:gd name="connsiteX11" fmla="*/ 125615 w 540766"/>
              <a:gd name="connsiteY11" fmla="*/ 454536 h 540599"/>
              <a:gd name="connsiteX12" fmla="*/ 129493 w 540766"/>
              <a:gd name="connsiteY12" fmla="*/ 454944 h 540599"/>
              <a:gd name="connsiteX13" fmla="*/ 411138 w 540766"/>
              <a:gd name="connsiteY13" fmla="*/ 454944 h 540599"/>
              <a:gd name="connsiteX14" fmla="*/ 415017 w 540766"/>
              <a:gd name="connsiteY14" fmla="*/ 454536 h 540599"/>
              <a:gd name="connsiteX15" fmla="*/ 454960 w 540766"/>
              <a:gd name="connsiteY15" fmla="*/ 411130 h 540599"/>
              <a:gd name="connsiteX16" fmla="*/ 454960 w 540766"/>
              <a:gd name="connsiteY16" fmla="*/ 358131 h 540599"/>
              <a:gd name="connsiteX17" fmla="*/ 411274 w 540766"/>
              <a:gd name="connsiteY17" fmla="*/ 68 h 540599"/>
              <a:gd name="connsiteX18" fmla="*/ 129629 w 540766"/>
              <a:gd name="connsiteY18" fmla="*/ 68 h 540599"/>
              <a:gd name="connsiteX19" fmla="*/ 136 w 540766"/>
              <a:gd name="connsiteY19" fmla="*/ 129537 h 540599"/>
              <a:gd name="connsiteX20" fmla="*/ 136 w 540766"/>
              <a:gd name="connsiteY20" fmla="*/ 151307 h 540599"/>
              <a:gd name="connsiteX21" fmla="*/ 85807 w 540766"/>
              <a:gd name="connsiteY21" fmla="*/ 236963 h 540599"/>
              <a:gd name="connsiteX22" fmla="*/ 85807 w 540766"/>
              <a:gd name="connsiteY22" fmla="*/ 129469 h 540599"/>
              <a:gd name="connsiteX23" fmla="*/ 129629 w 540766"/>
              <a:gd name="connsiteY23" fmla="*/ 85655 h 540599"/>
              <a:gd name="connsiteX24" fmla="*/ 411274 w 540766"/>
              <a:gd name="connsiteY24" fmla="*/ 85655 h 540599"/>
              <a:gd name="connsiteX25" fmla="*/ 455096 w 540766"/>
              <a:gd name="connsiteY25" fmla="*/ 129469 h 540599"/>
              <a:gd name="connsiteX26" fmla="*/ 455096 w 540766"/>
              <a:gd name="connsiteY26" fmla="*/ 236963 h 540599"/>
              <a:gd name="connsiteX27" fmla="*/ 540767 w 540766"/>
              <a:gd name="connsiteY27" fmla="*/ 151307 h 540599"/>
              <a:gd name="connsiteX28" fmla="*/ 540767 w 540766"/>
              <a:gd name="connsiteY28" fmla="*/ 129469 h 540599"/>
              <a:gd name="connsiteX29" fmla="*/ 411274 w 540766"/>
              <a:gd name="connsiteY29" fmla="*/ 0 h 540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40766" h="540599">
                <a:moveTo>
                  <a:pt x="455096" y="358131"/>
                </a:moveTo>
                <a:lnTo>
                  <a:pt x="540767" y="272477"/>
                </a:lnTo>
                <a:lnTo>
                  <a:pt x="540767" y="411130"/>
                </a:lnTo>
                <a:cubicBezTo>
                  <a:pt x="540767" y="457053"/>
                  <a:pt x="516611" y="497397"/>
                  <a:pt x="480409" y="520393"/>
                </a:cubicBezTo>
                <a:cubicBezTo>
                  <a:pt x="460336" y="533115"/>
                  <a:pt x="436656" y="540599"/>
                  <a:pt x="411206" y="540599"/>
                </a:cubicBezTo>
                <a:lnTo>
                  <a:pt x="129561" y="540599"/>
                </a:lnTo>
                <a:cubicBezTo>
                  <a:pt x="104112" y="540599"/>
                  <a:pt x="80432" y="533115"/>
                  <a:pt x="60357" y="520393"/>
                </a:cubicBezTo>
                <a:cubicBezTo>
                  <a:pt x="24157" y="497397"/>
                  <a:pt x="0" y="457053"/>
                  <a:pt x="0" y="411130"/>
                </a:cubicBezTo>
                <a:lnTo>
                  <a:pt x="0" y="272477"/>
                </a:lnTo>
                <a:lnTo>
                  <a:pt x="85671" y="358131"/>
                </a:lnTo>
                <a:lnTo>
                  <a:pt x="85671" y="411130"/>
                </a:lnTo>
                <a:cubicBezTo>
                  <a:pt x="85671" y="433990"/>
                  <a:pt x="103295" y="452563"/>
                  <a:pt x="125615" y="454536"/>
                </a:cubicBezTo>
                <a:cubicBezTo>
                  <a:pt x="126907" y="454672"/>
                  <a:pt x="128132" y="454944"/>
                  <a:pt x="129493" y="454944"/>
                </a:cubicBezTo>
                <a:lnTo>
                  <a:pt x="411138" y="454944"/>
                </a:lnTo>
                <a:cubicBezTo>
                  <a:pt x="412431" y="454944"/>
                  <a:pt x="413724" y="454672"/>
                  <a:pt x="415017" y="454536"/>
                </a:cubicBezTo>
                <a:cubicBezTo>
                  <a:pt x="437336" y="452563"/>
                  <a:pt x="454960" y="433921"/>
                  <a:pt x="454960" y="411130"/>
                </a:cubicBezTo>
                <a:lnTo>
                  <a:pt x="454960" y="358131"/>
                </a:lnTo>
                <a:close/>
                <a:moveTo>
                  <a:pt x="411274" y="68"/>
                </a:moveTo>
                <a:lnTo>
                  <a:pt x="129629" y="68"/>
                </a:lnTo>
                <a:cubicBezTo>
                  <a:pt x="58248" y="68"/>
                  <a:pt x="136" y="58169"/>
                  <a:pt x="136" y="129537"/>
                </a:cubicBezTo>
                <a:lnTo>
                  <a:pt x="136" y="151307"/>
                </a:lnTo>
                <a:lnTo>
                  <a:pt x="85807" y="236963"/>
                </a:lnTo>
                <a:lnTo>
                  <a:pt x="85807" y="129469"/>
                </a:lnTo>
                <a:cubicBezTo>
                  <a:pt x="85807" y="105317"/>
                  <a:pt x="105472" y="85655"/>
                  <a:pt x="129629" y="85655"/>
                </a:cubicBezTo>
                <a:lnTo>
                  <a:pt x="411274" y="85655"/>
                </a:lnTo>
                <a:cubicBezTo>
                  <a:pt x="435431" y="85655"/>
                  <a:pt x="455096" y="105317"/>
                  <a:pt x="455096" y="129469"/>
                </a:cubicBezTo>
                <a:lnTo>
                  <a:pt x="455096" y="236963"/>
                </a:lnTo>
                <a:lnTo>
                  <a:pt x="540767" y="151307"/>
                </a:lnTo>
                <a:lnTo>
                  <a:pt x="540767" y="129469"/>
                </a:lnTo>
                <a:cubicBezTo>
                  <a:pt x="540767" y="58101"/>
                  <a:pt x="482655" y="0"/>
                  <a:pt x="411274" y="0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8" name="Forme libre 27">
            <a:extLst>
              <a:ext uri="{FF2B5EF4-FFF2-40B4-BE49-F238E27FC236}">
                <a16:creationId xmlns:a16="http://schemas.microsoft.com/office/drawing/2014/main" id="{9D5D6BAB-71CD-EF9E-8AB9-4040AF0451E8}"/>
              </a:ext>
            </a:extLst>
          </p:cNvPr>
          <p:cNvSpPr/>
          <p:nvPr/>
        </p:nvSpPr>
        <p:spPr>
          <a:xfrm>
            <a:off x="3817790" y="2863198"/>
            <a:ext cx="1532178" cy="1532280"/>
          </a:xfrm>
          <a:custGeom>
            <a:avLst/>
            <a:gdLst>
              <a:gd name="connsiteX0" fmla="*/ 457546 w 540631"/>
              <a:gd name="connsiteY0" fmla="*/ 417457 h 540667"/>
              <a:gd name="connsiteX1" fmla="*/ 520422 w 540631"/>
              <a:gd name="connsiteY1" fmla="*/ 480321 h 540667"/>
              <a:gd name="connsiteX2" fmla="*/ 411138 w 540631"/>
              <a:gd name="connsiteY2" fmla="*/ 540667 h 540667"/>
              <a:gd name="connsiteX3" fmla="*/ 129493 w 540631"/>
              <a:gd name="connsiteY3" fmla="*/ 540667 h 540667"/>
              <a:gd name="connsiteX4" fmla="*/ 0 w 540631"/>
              <a:gd name="connsiteY4" fmla="*/ 411198 h 540667"/>
              <a:gd name="connsiteX5" fmla="*/ 0 w 540631"/>
              <a:gd name="connsiteY5" fmla="*/ 129605 h 540667"/>
              <a:gd name="connsiteX6" fmla="*/ 129493 w 540631"/>
              <a:gd name="connsiteY6" fmla="*/ 136 h 540667"/>
              <a:gd name="connsiteX7" fmla="*/ 151268 w 540631"/>
              <a:gd name="connsiteY7" fmla="*/ 136 h 540667"/>
              <a:gd name="connsiteX8" fmla="*/ 236939 w 540631"/>
              <a:gd name="connsiteY8" fmla="*/ 85791 h 540667"/>
              <a:gd name="connsiteX9" fmla="*/ 129425 w 540631"/>
              <a:gd name="connsiteY9" fmla="*/ 85791 h 540667"/>
              <a:gd name="connsiteX10" fmla="*/ 85603 w 540631"/>
              <a:gd name="connsiteY10" fmla="*/ 129605 h 540667"/>
              <a:gd name="connsiteX11" fmla="*/ 85603 w 540631"/>
              <a:gd name="connsiteY11" fmla="*/ 411198 h 540667"/>
              <a:gd name="connsiteX12" fmla="*/ 129425 w 540631"/>
              <a:gd name="connsiteY12" fmla="*/ 455012 h 540667"/>
              <a:gd name="connsiteX13" fmla="*/ 411070 w 540631"/>
              <a:gd name="connsiteY13" fmla="*/ 455012 h 540667"/>
              <a:gd name="connsiteX14" fmla="*/ 454484 w 540631"/>
              <a:gd name="connsiteY14" fmla="*/ 415076 h 540667"/>
              <a:gd name="connsiteX15" fmla="*/ 457478 w 540631"/>
              <a:gd name="connsiteY15" fmla="*/ 417525 h 540667"/>
              <a:gd name="connsiteX16" fmla="*/ 520422 w 540631"/>
              <a:gd name="connsiteY16" fmla="*/ 60346 h 540667"/>
              <a:gd name="connsiteX17" fmla="*/ 411138 w 540631"/>
              <a:gd name="connsiteY17" fmla="*/ 0 h 540667"/>
              <a:gd name="connsiteX18" fmla="*/ 272459 w 540631"/>
              <a:gd name="connsiteY18" fmla="*/ 0 h 540667"/>
              <a:gd name="connsiteX19" fmla="*/ 358130 w 540631"/>
              <a:gd name="connsiteY19" fmla="*/ 85655 h 540667"/>
              <a:gd name="connsiteX20" fmla="*/ 411138 w 540631"/>
              <a:gd name="connsiteY20" fmla="*/ 85655 h 540667"/>
              <a:gd name="connsiteX21" fmla="*/ 454552 w 540631"/>
              <a:gd name="connsiteY21" fmla="*/ 125591 h 540667"/>
              <a:gd name="connsiteX22" fmla="*/ 454961 w 540631"/>
              <a:gd name="connsiteY22" fmla="*/ 129469 h 540667"/>
              <a:gd name="connsiteX23" fmla="*/ 454961 w 540631"/>
              <a:gd name="connsiteY23" fmla="*/ 322210 h 540667"/>
              <a:gd name="connsiteX24" fmla="*/ 518176 w 540631"/>
              <a:gd name="connsiteY24" fmla="*/ 356839 h 540667"/>
              <a:gd name="connsiteX25" fmla="*/ 540631 w 540631"/>
              <a:gd name="connsiteY25" fmla="*/ 379290 h 540667"/>
              <a:gd name="connsiteX26" fmla="*/ 540631 w 540631"/>
              <a:gd name="connsiteY26" fmla="*/ 129401 h 540667"/>
              <a:gd name="connsiteX27" fmla="*/ 520422 w 540631"/>
              <a:gd name="connsiteY27" fmla="*/ 60210 h 540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0631" h="540667">
                <a:moveTo>
                  <a:pt x="457546" y="417457"/>
                </a:moveTo>
                <a:lnTo>
                  <a:pt x="520422" y="480321"/>
                </a:lnTo>
                <a:cubicBezTo>
                  <a:pt x="497422" y="516515"/>
                  <a:pt x="457070" y="540667"/>
                  <a:pt x="411138" y="540667"/>
                </a:cubicBezTo>
                <a:lnTo>
                  <a:pt x="129493" y="540667"/>
                </a:lnTo>
                <a:cubicBezTo>
                  <a:pt x="58112" y="540667"/>
                  <a:pt x="0" y="482566"/>
                  <a:pt x="0" y="411198"/>
                </a:cubicBezTo>
                <a:lnTo>
                  <a:pt x="0" y="129605"/>
                </a:lnTo>
                <a:cubicBezTo>
                  <a:pt x="0" y="58237"/>
                  <a:pt x="58112" y="136"/>
                  <a:pt x="129493" y="136"/>
                </a:cubicBezTo>
                <a:lnTo>
                  <a:pt x="151268" y="136"/>
                </a:lnTo>
                <a:lnTo>
                  <a:pt x="236939" y="85791"/>
                </a:lnTo>
                <a:lnTo>
                  <a:pt x="129425" y="85791"/>
                </a:lnTo>
                <a:cubicBezTo>
                  <a:pt x="105269" y="85791"/>
                  <a:pt x="85603" y="105453"/>
                  <a:pt x="85603" y="129605"/>
                </a:cubicBezTo>
                <a:lnTo>
                  <a:pt x="85603" y="411198"/>
                </a:lnTo>
                <a:cubicBezTo>
                  <a:pt x="85603" y="435350"/>
                  <a:pt x="105269" y="455012"/>
                  <a:pt x="129425" y="455012"/>
                </a:cubicBezTo>
                <a:lnTo>
                  <a:pt x="411070" y="455012"/>
                </a:lnTo>
                <a:cubicBezTo>
                  <a:pt x="433934" y="455012"/>
                  <a:pt x="452510" y="437392"/>
                  <a:pt x="454484" y="415076"/>
                </a:cubicBezTo>
                <a:cubicBezTo>
                  <a:pt x="455505" y="415893"/>
                  <a:pt x="456594" y="416573"/>
                  <a:pt x="457478" y="417525"/>
                </a:cubicBezTo>
                <a:close/>
                <a:moveTo>
                  <a:pt x="520422" y="60346"/>
                </a:moveTo>
                <a:cubicBezTo>
                  <a:pt x="497422" y="24152"/>
                  <a:pt x="457070" y="0"/>
                  <a:pt x="411138" y="0"/>
                </a:cubicBezTo>
                <a:lnTo>
                  <a:pt x="272459" y="0"/>
                </a:lnTo>
                <a:lnTo>
                  <a:pt x="358130" y="85655"/>
                </a:lnTo>
                <a:lnTo>
                  <a:pt x="411138" y="85655"/>
                </a:lnTo>
                <a:cubicBezTo>
                  <a:pt x="434002" y="85655"/>
                  <a:pt x="452578" y="103275"/>
                  <a:pt x="454552" y="125591"/>
                </a:cubicBezTo>
                <a:cubicBezTo>
                  <a:pt x="454688" y="126884"/>
                  <a:pt x="454961" y="128108"/>
                  <a:pt x="454961" y="129469"/>
                </a:cubicBezTo>
                <a:lnTo>
                  <a:pt x="454961" y="322210"/>
                </a:lnTo>
                <a:cubicBezTo>
                  <a:pt x="478164" y="327380"/>
                  <a:pt x="500143" y="338810"/>
                  <a:pt x="518176" y="356839"/>
                </a:cubicBezTo>
                <a:lnTo>
                  <a:pt x="540631" y="379290"/>
                </a:lnTo>
                <a:lnTo>
                  <a:pt x="540631" y="129401"/>
                </a:lnTo>
                <a:cubicBezTo>
                  <a:pt x="540631" y="103956"/>
                  <a:pt x="533146" y="80281"/>
                  <a:pt x="520422" y="60210"/>
                </a:cubicBez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9" name="Forme libre 28">
            <a:extLst>
              <a:ext uri="{FF2B5EF4-FFF2-40B4-BE49-F238E27FC236}">
                <a16:creationId xmlns:a16="http://schemas.microsoft.com/office/drawing/2014/main" id="{4BAC8096-4806-2167-CB05-D31340BA28C4}"/>
              </a:ext>
            </a:extLst>
          </p:cNvPr>
          <p:cNvSpPr/>
          <p:nvPr/>
        </p:nvSpPr>
        <p:spPr>
          <a:xfrm>
            <a:off x="4095493" y="1628811"/>
            <a:ext cx="1862909" cy="1862566"/>
          </a:xfrm>
          <a:custGeom>
            <a:avLst/>
            <a:gdLst>
              <a:gd name="connsiteX0" fmla="*/ 657262 w 657330"/>
              <a:gd name="connsiteY0" fmla="*/ 328605 h 657209"/>
              <a:gd name="connsiteX1" fmla="*/ 654065 w 657330"/>
              <a:gd name="connsiteY1" fmla="*/ 356975 h 657209"/>
              <a:gd name="connsiteX2" fmla="*/ 565128 w 657330"/>
              <a:gd name="connsiteY2" fmla="*/ 356975 h 657209"/>
              <a:gd name="connsiteX3" fmla="*/ 561249 w 657330"/>
              <a:gd name="connsiteY3" fmla="*/ 356567 h 657209"/>
              <a:gd name="connsiteX4" fmla="*/ 571592 w 657330"/>
              <a:gd name="connsiteY4" fmla="*/ 328605 h 657209"/>
              <a:gd name="connsiteX5" fmla="*/ 558731 w 657330"/>
              <a:gd name="connsiteY5" fmla="*/ 297649 h 657209"/>
              <a:gd name="connsiteX6" fmla="*/ 521237 w 657330"/>
              <a:gd name="connsiteY6" fmla="*/ 260162 h 657209"/>
              <a:gd name="connsiteX7" fmla="*/ 435567 w 657330"/>
              <a:gd name="connsiteY7" fmla="*/ 174508 h 657209"/>
              <a:gd name="connsiteX8" fmla="*/ 359558 w 657330"/>
              <a:gd name="connsiteY8" fmla="*/ 98513 h 657209"/>
              <a:gd name="connsiteX9" fmla="*/ 328598 w 657330"/>
              <a:gd name="connsiteY9" fmla="*/ 85655 h 657209"/>
              <a:gd name="connsiteX10" fmla="*/ 297636 w 657330"/>
              <a:gd name="connsiteY10" fmla="*/ 98513 h 657209"/>
              <a:gd name="connsiteX11" fmla="*/ 98463 w 657330"/>
              <a:gd name="connsiteY11" fmla="*/ 297649 h 657209"/>
              <a:gd name="connsiteX12" fmla="*/ 85603 w 657330"/>
              <a:gd name="connsiteY12" fmla="*/ 328605 h 657209"/>
              <a:gd name="connsiteX13" fmla="*/ 98463 w 657330"/>
              <a:gd name="connsiteY13" fmla="*/ 359628 h 657209"/>
              <a:gd name="connsiteX14" fmla="*/ 174472 w 657330"/>
              <a:gd name="connsiteY14" fmla="*/ 435623 h 657209"/>
              <a:gd name="connsiteX15" fmla="*/ 260142 w 657330"/>
              <a:gd name="connsiteY15" fmla="*/ 521277 h 657209"/>
              <a:gd name="connsiteX16" fmla="*/ 297636 w 657330"/>
              <a:gd name="connsiteY16" fmla="*/ 558764 h 657209"/>
              <a:gd name="connsiteX17" fmla="*/ 356633 w 657330"/>
              <a:gd name="connsiteY17" fmla="*/ 561214 h 657209"/>
              <a:gd name="connsiteX18" fmla="*/ 357041 w 657330"/>
              <a:gd name="connsiteY18" fmla="*/ 565092 h 657209"/>
              <a:gd name="connsiteX19" fmla="*/ 357041 w 657330"/>
              <a:gd name="connsiteY19" fmla="*/ 653944 h 657209"/>
              <a:gd name="connsiteX20" fmla="*/ 328666 w 657330"/>
              <a:gd name="connsiteY20" fmla="*/ 657210 h 657209"/>
              <a:gd name="connsiteX21" fmla="*/ 237074 w 657330"/>
              <a:gd name="connsiteY21" fmla="*/ 619383 h 657209"/>
              <a:gd name="connsiteX22" fmla="*/ 139020 w 657330"/>
              <a:gd name="connsiteY22" fmla="*/ 521346 h 657209"/>
              <a:gd name="connsiteX23" fmla="*/ 53348 w 657330"/>
              <a:gd name="connsiteY23" fmla="*/ 435691 h 657209"/>
              <a:gd name="connsiteX24" fmla="*/ 37902 w 657330"/>
              <a:gd name="connsiteY24" fmla="*/ 420247 h 657209"/>
              <a:gd name="connsiteX25" fmla="*/ 0 w 657330"/>
              <a:gd name="connsiteY25" fmla="*/ 328673 h 657209"/>
              <a:gd name="connsiteX26" fmla="*/ 37902 w 657330"/>
              <a:gd name="connsiteY26" fmla="*/ 237099 h 657209"/>
              <a:gd name="connsiteX27" fmla="*/ 237074 w 657330"/>
              <a:gd name="connsiteY27" fmla="*/ 37963 h 657209"/>
              <a:gd name="connsiteX28" fmla="*/ 328666 w 657330"/>
              <a:gd name="connsiteY28" fmla="*/ 0 h 657209"/>
              <a:gd name="connsiteX29" fmla="*/ 420256 w 657330"/>
              <a:gd name="connsiteY29" fmla="*/ 37963 h 657209"/>
              <a:gd name="connsiteX30" fmla="*/ 435703 w 657330"/>
              <a:gd name="connsiteY30" fmla="*/ 53407 h 657209"/>
              <a:gd name="connsiteX31" fmla="*/ 521373 w 657330"/>
              <a:gd name="connsiteY31" fmla="*/ 139062 h 657209"/>
              <a:gd name="connsiteX32" fmla="*/ 619429 w 657330"/>
              <a:gd name="connsiteY32" fmla="*/ 237099 h 657209"/>
              <a:gd name="connsiteX33" fmla="*/ 657331 w 657330"/>
              <a:gd name="connsiteY33" fmla="*/ 328673 h 657209"/>
              <a:gd name="connsiteX34" fmla="*/ 495924 w 657330"/>
              <a:gd name="connsiteY34" fmla="*/ 422424 h 657209"/>
              <a:gd name="connsiteX35" fmla="*/ 422434 w 657330"/>
              <a:gd name="connsiteY35" fmla="*/ 495901 h 657209"/>
              <a:gd name="connsiteX36" fmla="*/ 442644 w 657330"/>
              <a:gd name="connsiteY36" fmla="*/ 565092 h 657209"/>
              <a:gd name="connsiteX37" fmla="*/ 442644 w 657330"/>
              <a:gd name="connsiteY37" fmla="*/ 596863 h 657209"/>
              <a:gd name="connsiteX38" fmla="*/ 596905 w 657330"/>
              <a:gd name="connsiteY38" fmla="*/ 442630 h 657209"/>
              <a:gd name="connsiteX39" fmla="*/ 565128 w 657330"/>
              <a:gd name="connsiteY39" fmla="*/ 442630 h 657209"/>
              <a:gd name="connsiteX40" fmla="*/ 495924 w 657330"/>
              <a:gd name="connsiteY40" fmla="*/ 422424 h 657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57330" h="657209">
                <a:moveTo>
                  <a:pt x="657262" y="328605"/>
                </a:moveTo>
                <a:cubicBezTo>
                  <a:pt x="657262" y="338266"/>
                  <a:pt x="656106" y="347722"/>
                  <a:pt x="654065" y="356975"/>
                </a:cubicBezTo>
                <a:lnTo>
                  <a:pt x="565128" y="356975"/>
                </a:lnTo>
                <a:cubicBezTo>
                  <a:pt x="563835" y="356975"/>
                  <a:pt x="562542" y="356703"/>
                  <a:pt x="561249" y="356567"/>
                </a:cubicBezTo>
                <a:cubicBezTo>
                  <a:pt x="567850" y="348675"/>
                  <a:pt x="571592" y="339014"/>
                  <a:pt x="571592" y="328605"/>
                </a:cubicBezTo>
                <a:cubicBezTo>
                  <a:pt x="571592" y="316903"/>
                  <a:pt x="567033" y="305881"/>
                  <a:pt x="558731" y="297649"/>
                </a:cubicBezTo>
                <a:lnTo>
                  <a:pt x="521237" y="260162"/>
                </a:lnTo>
                <a:lnTo>
                  <a:pt x="435567" y="174508"/>
                </a:lnTo>
                <a:lnTo>
                  <a:pt x="359558" y="98513"/>
                </a:lnTo>
                <a:cubicBezTo>
                  <a:pt x="351257" y="90213"/>
                  <a:pt x="340301" y="85655"/>
                  <a:pt x="328598" y="85655"/>
                </a:cubicBezTo>
                <a:cubicBezTo>
                  <a:pt x="316894" y="85655"/>
                  <a:pt x="305870" y="90213"/>
                  <a:pt x="297636" y="98513"/>
                </a:cubicBezTo>
                <a:lnTo>
                  <a:pt x="98463" y="297649"/>
                </a:lnTo>
                <a:cubicBezTo>
                  <a:pt x="90162" y="305949"/>
                  <a:pt x="85603" y="316903"/>
                  <a:pt x="85603" y="328605"/>
                </a:cubicBezTo>
                <a:cubicBezTo>
                  <a:pt x="85603" y="340307"/>
                  <a:pt x="90162" y="351328"/>
                  <a:pt x="98463" y="359628"/>
                </a:cubicBezTo>
                <a:lnTo>
                  <a:pt x="174472" y="435623"/>
                </a:lnTo>
                <a:lnTo>
                  <a:pt x="260142" y="521277"/>
                </a:lnTo>
                <a:lnTo>
                  <a:pt x="297636" y="558764"/>
                </a:lnTo>
                <a:cubicBezTo>
                  <a:pt x="313763" y="574888"/>
                  <a:pt x="339417" y="575569"/>
                  <a:pt x="356633" y="561214"/>
                </a:cubicBezTo>
                <a:cubicBezTo>
                  <a:pt x="356769" y="562507"/>
                  <a:pt x="357041" y="563731"/>
                  <a:pt x="357041" y="565092"/>
                </a:cubicBezTo>
                <a:lnTo>
                  <a:pt x="357041" y="653944"/>
                </a:lnTo>
                <a:cubicBezTo>
                  <a:pt x="347718" y="656054"/>
                  <a:pt x="338192" y="657210"/>
                  <a:pt x="328666" y="657210"/>
                </a:cubicBezTo>
                <a:cubicBezTo>
                  <a:pt x="295527" y="657210"/>
                  <a:pt x="262320" y="644623"/>
                  <a:pt x="237074" y="619383"/>
                </a:cubicBezTo>
                <a:lnTo>
                  <a:pt x="139020" y="521346"/>
                </a:lnTo>
                <a:lnTo>
                  <a:pt x="53348" y="435691"/>
                </a:lnTo>
                <a:lnTo>
                  <a:pt x="37902" y="420247"/>
                </a:lnTo>
                <a:cubicBezTo>
                  <a:pt x="13473" y="395823"/>
                  <a:pt x="0" y="363302"/>
                  <a:pt x="0" y="328673"/>
                </a:cubicBezTo>
                <a:cubicBezTo>
                  <a:pt x="0" y="294043"/>
                  <a:pt x="13473" y="261591"/>
                  <a:pt x="37902" y="237099"/>
                </a:cubicBezTo>
                <a:lnTo>
                  <a:pt x="237074" y="37963"/>
                </a:lnTo>
                <a:cubicBezTo>
                  <a:pt x="261504" y="13471"/>
                  <a:pt x="294030" y="0"/>
                  <a:pt x="328666" y="0"/>
                </a:cubicBezTo>
                <a:cubicBezTo>
                  <a:pt x="363301" y="0"/>
                  <a:pt x="395760" y="13471"/>
                  <a:pt x="420256" y="37963"/>
                </a:cubicBezTo>
                <a:lnTo>
                  <a:pt x="435703" y="53407"/>
                </a:lnTo>
                <a:lnTo>
                  <a:pt x="521373" y="139062"/>
                </a:lnTo>
                <a:lnTo>
                  <a:pt x="619429" y="237099"/>
                </a:lnTo>
                <a:cubicBezTo>
                  <a:pt x="643858" y="261524"/>
                  <a:pt x="657331" y="294043"/>
                  <a:pt x="657331" y="328673"/>
                </a:cubicBezTo>
                <a:close/>
                <a:moveTo>
                  <a:pt x="495924" y="422424"/>
                </a:moveTo>
                <a:lnTo>
                  <a:pt x="422434" y="495901"/>
                </a:lnTo>
                <a:cubicBezTo>
                  <a:pt x="435159" y="515971"/>
                  <a:pt x="442644" y="539647"/>
                  <a:pt x="442644" y="565092"/>
                </a:cubicBezTo>
                <a:lnTo>
                  <a:pt x="442644" y="596863"/>
                </a:lnTo>
                <a:lnTo>
                  <a:pt x="596905" y="442630"/>
                </a:lnTo>
                <a:lnTo>
                  <a:pt x="565128" y="442630"/>
                </a:lnTo>
                <a:cubicBezTo>
                  <a:pt x="539678" y="442630"/>
                  <a:pt x="515998" y="435146"/>
                  <a:pt x="495924" y="422424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0" name="Forme libre 29">
            <a:extLst>
              <a:ext uri="{FF2B5EF4-FFF2-40B4-BE49-F238E27FC236}">
                <a16:creationId xmlns:a16="http://schemas.microsoft.com/office/drawing/2014/main" id="{EFD447FC-D11A-1103-B866-7648ABAD46FE}"/>
              </a:ext>
            </a:extLst>
          </p:cNvPr>
          <p:cNvSpPr/>
          <p:nvPr/>
        </p:nvSpPr>
        <p:spPr>
          <a:xfrm>
            <a:off x="5329718" y="4375424"/>
            <a:ext cx="1532560" cy="1531894"/>
          </a:xfrm>
          <a:custGeom>
            <a:avLst/>
            <a:gdLst>
              <a:gd name="connsiteX0" fmla="*/ 540767 w 540766"/>
              <a:gd name="connsiteY0" fmla="*/ 129469 h 540531"/>
              <a:gd name="connsiteX1" fmla="*/ 540767 w 540766"/>
              <a:gd name="connsiteY1" fmla="*/ 411063 h 540531"/>
              <a:gd name="connsiteX2" fmla="*/ 411274 w 540766"/>
              <a:gd name="connsiteY2" fmla="*/ 540532 h 540531"/>
              <a:gd name="connsiteX3" fmla="*/ 129629 w 540766"/>
              <a:gd name="connsiteY3" fmla="*/ 540532 h 540531"/>
              <a:gd name="connsiteX4" fmla="*/ 136 w 540766"/>
              <a:gd name="connsiteY4" fmla="*/ 411063 h 540531"/>
              <a:gd name="connsiteX5" fmla="*/ 136 w 540766"/>
              <a:gd name="connsiteY5" fmla="*/ 389292 h 540531"/>
              <a:gd name="connsiteX6" fmla="*/ 85807 w 540766"/>
              <a:gd name="connsiteY6" fmla="*/ 303636 h 540531"/>
              <a:gd name="connsiteX7" fmla="*/ 85807 w 540766"/>
              <a:gd name="connsiteY7" fmla="*/ 411131 h 540531"/>
              <a:gd name="connsiteX8" fmla="*/ 129629 w 540766"/>
              <a:gd name="connsiteY8" fmla="*/ 454945 h 540531"/>
              <a:gd name="connsiteX9" fmla="*/ 411274 w 540766"/>
              <a:gd name="connsiteY9" fmla="*/ 454945 h 540531"/>
              <a:gd name="connsiteX10" fmla="*/ 455096 w 540766"/>
              <a:gd name="connsiteY10" fmla="*/ 411131 h 540531"/>
              <a:gd name="connsiteX11" fmla="*/ 455096 w 540766"/>
              <a:gd name="connsiteY11" fmla="*/ 129537 h 540531"/>
              <a:gd name="connsiteX12" fmla="*/ 415153 w 540766"/>
              <a:gd name="connsiteY12" fmla="*/ 86131 h 540531"/>
              <a:gd name="connsiteX13" fmla="*/ 417602 w 540766"/>
              <a:gd name="connsiteY13" fmla="*/ 83138 h 540531"/>
              <a:gd name="connsiteX14" fmla="*/ 480409 w 540766"/>
              <a:gd name="connsiteY14" fmla="*/ 20343 h 540531"/>
              <a:gd name="connsiteX15" fmla="*/ 540767 w 540766"/>
              <a:gd name="connsiteY15" fmla="*/ 129605 h 540531"/>
              <a:gd name="connsiteX16" fmla="*/ 85739 w 540766"/>
              <a:gd name="connsiteY16" fmla="*/ 129469 h 540531"/>
              <a:gd name="connsiteX17" fmla="*/ 125682 w 540766"/>
              <a:gd name="connsiteY17" fmla="*/ 86063 h 540531"/>
              <a:gd name="connsiteX18" fmla="*/ 129561 w 540766"/>
              <a:gd name="connsiteY18" fmla="*/ 85656 h 540531"/>
              <a:gd name="connsiteX19" fmla="*/ 322337 w 540766"/>
              <a:gd name="connsiteY19" fmla="*/ 85656 h 540531"/>
              <a:gd name="connsiteX20" fmla="*/ 356973 w 540766"/>
              <a:gd name="connsiteY20" fmla="*/ 22452 h 540531"/>
              <a:gd name="connsiteX21" fmla="*/ 379428 w 540766"/>
              <a:gd name="connsiteY21" fmla="*/ 0 h 540531"/>
              <a:gd name="connsiteX22" fmla="*/ 129561 w 540766"/>
              <a:gd name="connsiteY22" fmla="*/ 0 h 540531"/>
              <a:gd name="connsiteX23" fmla="*/ 60357 w 540766"/>
              <a:gd name="connsiteY23" fmla="*/ 20207 h 540531"/>
              <a:gd name="connsiteX24" fmla="*/ 0 w 540766"/>
              <a:gd name="connsiteY24" fmla="*/ 129469 h 540531"/>
              <a:gd name="connsiteX25" fmla="*/ 0 w 540766"/>
              <a:gd name="connsiteY25" fmla="*/ 268123 h 540531"/>
              <a:gd name="connsiteX26" fmla="*/ 85671 w 540766"/>
              <a:gd name="connsiteY26" fmla="*/ 182468 h 540531"/>
              <a:gd name="connsiteX27" fmla="*/ 85671 w 540766"/>
              <a:gd name="connsiteY27" fmla="*/ 129469 h 540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0766" h="540531">
                <a:moveTo>
                  <a:pt x="540767" y="129469"/>
                </a:moveTo>
                <a:lnTo>
                  <a:pt x="540767" y="411063"/>
                </a:lnTo>
                <a:cubicBezTo>
                  <a:pt x="540767" y="482430"/>
                  <a:pt x="482655" y="540532"/>
                  <a:pt x="411274" y="540532"/>
                </a:cubicBezTo>
                <a:lnTo>
                  <a:pt x="129629" y="540532"/>
                </a:lnTo>
                <a:cubicBezTo>
                  <a:pt x="58248" y="540532"/>
                  <a:pt x="136" y="482430"/>
                  <a:pt x="136" y="411063"/>
                </a:cubicBezTo>
                <a:lnTo>
                  <a:pt x="136" y="389292"/>
                </a:lnTo>
                <a:lnTo>
                  <a:pt x="85807" y="303636"/>
                </a:lnTo>
                <a:lnTo>
                  <a:pt x="85807" y="411131"/>
                </a:lnTo>
                <a:cubicBezTo>
                  <a:pt x="85807" y="435283"/>
                  <a:pt x="105472" y="454945"/>
                  <a:pt x="129629" y="454945"/>
                </a:cubicBezTo>
                <a:lnTo>
                  <a:pt x="411274" y="454945"/>
                </a:lnTo>
                <a:cubicBezTo>
                  <a:pt x="435431" y="454945"/>
                  <a:pt x="455096" y="435283"/>
                  <a:pt x="455096" y="411131"/>
                </a:cubicBezTo>
                <a:lnTo>
                  <a:pt x="455096" y="129537"/>
                </a:lnTo>
                <a:cubicBezTo>
                  <a:pt x="455096" y="106678"/>
                  <a:pt x="437472" y="88105"/>
                  <a:pt x="415153" y="86131"/>
                </a:cubicBezTo>
                <a:cubicBezTo>
                  <a:pt x="415969" y="85111"/>
                  <a:pt x="416650" y="84023"/>
                  <a:pt x="417602" y="83138"/>
                </a:cubicBezTo>
                <a:lnTo>
                  <a:pt x="480409" y="20343"/>
                </a:lnTo>
                <a:cubicBezTo>
                  <a:pt x="516611" y="43339"/>
                  <a:pt x="540767" y="83682"/>
                  <a:pt x="540767" y="129605"/>
                </a:cubicBezTo>
                <a:close/>
                <a:moveTo>
                  <a:pt x="85739" y="129469"/>
                </a:moveTo>
                <a:cubicBezTo>
                  <a:pt x="85739" y="106610"/>
                  <a:pt x="103363" y="88037"/>
                  <a:pt x="125682" y="86063"/>
                </a:cubicBezTo>
                <a:cubicBezTo>
                  <a:pt x="126975" y="85927"/>
                  <a:pt x="128200" y="85656"/>
                  <a:pt x="129561" y="85656"/>
                </a:cubicBezTo>
                <a:lnTo>
                  <a:pt x="322337" y="85656"/>
                </a:lnTo>
                <a:cubicBezTo>
                  <a:pt x="327509" y="62456"/>
                  <a:pt x="338941" y="40481"/>
                  <a:pt x="356973" y="22452"/>
                </a:cubicBezTo>
                <a:lnTo>
                  <a:pt x="379428" y="0"/>
                </a:lnTo>
                <a:lnTo>
                  <a:pt x="129561" y="0"/>
                </a:lnTo>
                <a:cubicBezTo>
                  <a:pt x="104112" y="0"/>
                  <a:pt x="80432" y="7484"/>
                  <a:pt x="60357" y="20207"/>
                </a:cubicBezTo>
                <a:cubicBezTo>
                  <a:pt x="24157" y="43202"/>
                  <a:pt x="0" y="83546"/>
                  <a:pt x="0" y="129469"/>
                </a:cubicBezTo>
                <a:lnTo>
                  <a:pt x="0" y="268123"/>
                </a:lnTo>
                <a:lnTo>
                  <a:pt x="85671" y="182468"/>
                </a:lnTo>
                <a:lnTo>
                  <a:pt x="85671" y="129469"/>
                </a:ln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1" name="Forme libre 30">
            <a:extLst>
              <a:ext uri="{FF2B5EF4-FFF2-40B4-BE49-F238E27FC236}">
                <a16:creationId xmlns:a16="http://schemas.microsoft.com/office/drawing/2014/main" id="{F4CA2C69-9729-80AC-C101-A6239A87220D}"/>
              </a:ext>
            </a:extLst>
          </p:cNvPr>
          <p:cNvSpPr/>
          <p:nvPr/>
        </p:nvSpPr>
        <p:spPr>
          <a:xfrm>
            <a:off x="6234351" y="3767468"/>
            <a:ext cx="1862543" cy="1862200"/>
          </a:xfrm>
          <a:custGeom>
            <a:avLst/>
            <a:gdLst>
              <a:gd name="connsiteX0" fmla="*/ 657201 w 657201"/>
              <a:gd name="connsiteY0" fmla="*/ 328475 h 657080"/>
              <a:gd name="connsiteX1" fmla="*/ 619300 w 657201"/>
              <a:gd name="connsiteY1" fmla="*/ 420049 h 657080"/>
              <a:gd name="connsiteX2" fmla="*/ 420127 w 657201"/>
              <a:gd name="connsiteY2" fmla="*/ 619186 h 657080"/>
              <a:gd name="connsiteX3" fmla="*/ 328536 w 657201"/>
              <a:gd name="connsiteY3" fmla="*/ 657080 h 657080"/>
              <a:gd name="connsiteX4" fmla="*/ 236945 w 657201"/>
              <a:gd name="connsiteY4" fmla="*/ 619186 h 657080"/>
              <a:gd name="connsiteX5" fmla="*/ 221499 w 657201"/>
              <a:gd name="connsiteY5" fmla="*/ 603742 h 657080"/>
              <a:gd name="connsiteX6" fmla="*/ 221499 w 657201"/>
              <a:gd name="connsiteY6" fmla="*/ 482572 h 657080"/>
              <a:gd name="connsiteX7" fmla="*/ 297507 w 657201"/>
              <a:gd name="connsiteY7" fmla="*/ 558567 h 657080"/>
              <a:gd name="connsiteX8" fmla="*/ 359497 w 657201"/>
              <a:gd name="connsiteY8" fmla="*/ 558567 h 657080"/>
              <a:gd name="connsiteX9" fmla="*/ 558670 w 657201"/>
              <a:gd name="connsiteY9" fmla="*/ 359431 h 657080"/>
              <a:gd name="connsiteX10" fmla="*/ 571531 w 657201"/>
              <a:gd name="connsiteY10" fmla="*/ 328475 h 657080"/>
              <a:gd name="connsiteX11" fmla="*/ 558670 w 657201"/>
              <a:gd name="connsiteY11" fmla="*/ 297452 h 657080"/>
              <a:gd name="connsiteX12" fmla="*/ 482661 w 657201"/>
              <a:gd name="connsiteY12" fmla="*/ 221457 h 657080"/>
              <a:gd name="connsiteX13" fmla="*/ 396991 w 657201"/>
              <a:gd name="connsiteY13" fmla="*/ 135803 h 657080"/>
              <a:gd name="connsiteX14" fmla="*/ 359497 w 657201"/>
              <a:gd name="connsiteY14" fmla="*/ 98316 h 657080"/>
              <a:gd name="connsiteX15" fmla="*/ 328536 w 657201"/>
              <a:gd name="connsiteY15" fmla="*/ 85525 h 657080"/>
              <a:gd name="connsiteX16" fmla="*/ 300569 w 657201"/>
              <a:gd name="connsiteY16" fmla="*/ 95867 h 657080"/>
              <a:gd name="connsiteX17" fmla="*/ 300161 w 657201"/>
              <a:gd name="connsiteY17" fmla="*/ 91989 h 657080"/>
              <a:gd name="connsiteX18" fmla="*/ 300161 w 657201"/>
              <a:gd name="connsiteY18" fmla="*/ 3136 h 657080"/>
              <a:gd name="connsiteX19" fmla="*/ 420127 w 657201"/>
              <a:gd name="connsiteY19" fmla="*/ 37765 h 657080"/>
              <a:gd name="connsiteX20" fmla="*/ 518182 w 657201"/>
              <a:gd name="connsiteY20" fmla="*/ 135803 h 657080"/>
              <a:gd name="connsiteX21" fmla="*/ 603853 w 657201"/>
              <a:gd name="connsiteY21" fmla="*/ 221457 h 657080"/>
              <a:gd name="connsiteX22" fmla="*/ 619300 w 657201"/>
              <a:gd name="connsiteY22" fmla="*/ 236901 h 657080"/>
              <a:gd name="connsiteX23" fmla="*/ 657201 w 657201"/>
              <a:gd name="connsiteY23" fmla="*/ 328475 h 657080"/>
              <a:gd name="connsiteX24" fmla="*/ 98402 w 657201"/>
              <a:gd name="connsiteY24" fmla="*/ 297520 h 657080"/>
              <a:gd name="connsiteX25" fmla="*/ 161209 w 657201"/>
              <a:gd name="connsiteY25" fmla="*/ 234725 h 657080"/>
              <a:gd name="connsiteX26" fmla="*/ 234700 w 657201"/>
              <a:gd name="connsiteY26" fmla="*/ 161247 h 657080"/>
              <a:gd name="connsiteX27" fmla="*/ 214490 w 657201"/>
              <a:gd name="connsiteY27" fmla="*/ 92056 h 657080"/>
              <a:gd name="connsiteX28" fmla="*/ 214490 w 657201"/>
              <a:gd name="connsiteY28" fmla="*/ 60285 h 657080"/>
              <a:gd name="connsiteX29" fmla="*/ 60228 w 657201"/>
              <a:gd name="connsiteY29" fmla="*/ 214518 h 657080"/>
              <a:gd name="connsiteX30" fmla="*/ 37773 w 657201"/>
              <a:gd name="connsiteY30" fmla="*/ 236969 h 657080"/>
              <a:gd name="connsiteX31" fmla="*/ 3137 w 657201"/>
              <a:gd name="connsiteY31" fmla="*/ 300173 h 657080"/>
              <a:gd name="connsiteX32" fmla="*/ 37773 w 657201"/>
              <a:gd name="connsiteY32" fmla="*/ 420118 h 657080"/>
              <a:gd name="connsiteX33" fmla="*/ 135828 w 657201"/>
              <a:gd name="connsiteY33" fmla="*/ 518154 h 657080"/>
              <a:gd name="connsiteX34" fmla="*/ 135828 w 657201"/>
              <a:gd name="connsiteY34" fmla="*/ 396986 h 657080"/>
              <a:gd name="connsiteX35" fmla="*/ 98334 w 657201"/>
              <a:gd name="connsiteY35" fmla="*/ 359499 h 657080"/>
              <a:gd name="connsiteX36" fmla="*/ 95884 w 657201"/>
              <a:gd name="connsiteY36" fmla="*/ 300513 h 657080"/>
              <a:gd name="connsiteX37" fmla="*/ 98334 w 657201"/>
              <a:gd name="connsiteY37" fmla="*/ 297520 h 657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57201" h="657080">
                <a:moveTo>
                  <a:pt x="657201" y="328475"/>
                </a:moveTo>
                <a:cubicBezTo>
                  <a:pt x="657201" y="363037"/>
                  <a:pt x="643728" y="395557"/>
                  <a:pt x="619300" y="420049"/>
                </a:cubicBezTo>
                <a:lnTo>
                  <a:pt x="420127" y="619186"/>
                </a:lnTo>
                <a:cubicBezTo>
                  <a:pt x="394882" y="644426"/>
                  <a:pt x="361675" y="657080"/>
                  <a:pt x="328536" y="657080"/>
                </a:cubicBezTo>
                <a:cubicBezTo>
                  <a:pt x="295398" y="657080"/>
                  <a:pt x="262191" y="644494"/>
                  <a:pt x="236945" y="619186"/>
                </a:cubicBezTo>
                <a:lnTo>
                  <a:pt x="221499" y="603742"/>
                </a:lnTo>
                <a:lnTo>
                  <a:pt x="221499" y="482572"/>
                </a:lnTo>
                <a:lnTo>
                  <a:pt x="297507" y="558567"/>
                </a:lnTo>
                <a:cubicBezTo>
                  <a:pt x="314586" y="575644"/>
                  <a:pt x="342417" y="575644"/>
                  <a:pt x="359497" y="558567"/>
                </a:cubicBezTo>
                <a:lnTo>
                  <a:pt x="558670" y="359431"/>
                </a:lnTo>
                <a:cubicBezTo>
                  <a:pt x="566971" y="351131"/>
                  <a:pt x="571531" y="340177"/>
                  <a:pt x="571531" y="328475"/>
                </a:cubicBezTo>
                <a:cubicBezTo>
                  <a:pt x="571531" y="316773"/>
                  <a:pt x="566971" y="305752"/>
                  <a:pt x="558670" y="297452"/>
                </a:cubicBezTo>
                <a:lnTo>
                  <a:pt x="482661" y="221457"/>
                </a:lnTo>
                <a:lnTo>
                  <a:pt x="396991" y="135803"/>
                </a:lnTo>
                <a:lnTo>
                  <a:pt x="359497" y="98316"/>
                </a:lnTo>
                <a:cubicBezTo>
                  <a:pt x="350923" y="89743"/>
                  <a:pt x="339763" y="85525"/>
                  <a:pt x="328536" y="85525"/>
                </a:cubicBezTo>
                <a:cubicBezTo>
                  <a:pt x="318533" y="85525"/>
                  <a:pt x="308666" y="89131"/>
                  <a:pt x="300569" y="95867"/>
                </a:cubicBezTo>
                <a:cubicBezTo>
                  <a:pt x="300433" y="94574"/>
                  <a:pt x="300161" y="93349"/>
                  <a:pt x="300161" y="91989"/>
                </a:cubicBezTo>
                <a:lnTo>
                  <a:pt x="300161" y="3136"/>
                </a:lnTo>
                <a:cubicBezTo>
                  <a:pt x="342009" y="-6185"/>
                  <a:pt x="387600" y="5246"/>
                  <a:pt x="420127" y="37765"/>
                </a:cubicBezTo>
                <a:lnTo>
                  <a:pt x="518182" y="135803"/>
                </a:lnTo>
                <a:lnTo>
                  <a:pt x="603853" y="221457"/>
                </a:lnTo>
                <a:lnTo>
                  <a:pt x="619300" y="236901"/>
                </a:lnTo>
                <a:cubicBezTo>
                  <a:pt x="643728" y="261393"/>
                  <a:pt x="657201" y="293846"/>
                  <a:pt x="657201" y="328475"/>
                </a:cubicBezTo>
                <a:close/>
                <a:moveTo>
                  <a:pt x="98402" y="297520"/>
                </a:moveTo>
                <a:lnTo>
                  <a:pt x="161209" y="234725"/>
                </a:lnTo>
                <a:lnTo>
                  <a:pt x="234700" y="161247"/>
                </a:lnTo>
                <a:cubicBezTo>
                  <a:pt x="221975" y="141246"/>
                  <a:pt x="214490" y="117502"/>
                  <a:pt x="214490" y="92056"/>
                </a:cubicBezTo>
                <a:lnTo>
                  <a:pt x="214490" y="60285"/>
                </a:lnTo>
                <a:lnTo>
                  <a:pt x="60228" y="214518"/>
                </a:lnTo>
                <a:lnTo>
                  <a:pt x="37773" y="236969"/>
                </a:lnTo>
                <a:cubicBezTo>
                  <a:pt x="19809" y="254999"/>
                  <a:pt x="8308" y="276973"/>
                  <a:pt x="3137" y="300173"/>
                </a:cubicBezTo>
                <a:cubicBezTo>
                  <a:pt x="-6186" y="342015"/>
                  <a:pt x="5247" y="387597"/>
                  <a:pt x="37773" y="420118"/>
                </a:cubicBezTo>
                <a:lnTo>
                  <a:pt x="135828" y="518154"/>
                </a:lnTo>
                <a:lnTo>
                  <a:pt x="135828" y="396986"/>
                </a:lnTo>
                <a:lnTo>
                  <a:pt x="98334" y="359499"/>
                </a:lnTo>
                <a:cubicBezTo>
                  <a:pt x="82207" y="343375"/>
                  <a:pt x="81527" y="317726"/>
                  <a:pt x="95884" y="300513"/>
                </a:cubicBezTo>
                <a:cubicBezTo>
                  <a:pt x="96701" y="299493"/>
                  <a:pt x="97381" y="298404"/>
                  <a:pt x="98334" y="297520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2" name="Forme libre 31">
            <a:extLst>
              <a:ext uri="{FF2B5EF4-FFF2-40B4-BE49-F238E27FC236}">
                <a16:creationId xmlns:a16="http://schemas.microsoft.com/office/drawing/2014/main" id="{9AED71E0-D4CC-9F28-D3D5-AAA96A13D5FC}"/>
              </a:ext>
            </a:extLst>
          </p:cNvPr>
          <p:cNvSpPr/>
          <p:nvPr/>
        </p:nvSpPr>
        <p:spPr>
          <a:xfrm>
            <a:off x="6842421" y="2863296"/>
            <a:ext cx="1531789" cy="1532084"/>
          </a:xfrm>
          <a:custGeom>
            <a:avLst/>
            <a:gdLst>
              <a:gd name="connsiteX0" fmla="*/ 182501 w 540494"/>
              <a:gd name="connsiteY0" fmla="*/ 454944 h 540598"/>
              <a:gd name="connsiteX1" fmla="*/ 268171 w 540494"/>
              <a:gd name="connsiteY1" fmla="*/ 540599 h 540598"/>
              <a:gd name="connsiteX2" fmla="*/ 129492 w 540494"/>
              <a:gd name="connsiteY2" fmla="*/ 540599 h 540598"/>
              <a:gd name="connsiteX3" fmla="*/ 20210 w 540494"/>
              <a:gd name="connsiteY3" fmla="*/ 480253 h 540598"/>
              <a:gd name="connsiteX4" fmla="*/ 0 w 540494"/>
              <a:gd name="connsiteY4" fmla="*/ 411063 h 540598"/>
              <a:gd name="connsiteX5" fmla="*/ 0 w 540494"/>
              <a:gd name="connsiteY5" fmla="*/ 161241 h 540598"/>
              <a:gd name="connsiteX6" fmla="*/ 22455 w 540494"/>
              <a:gd name="connsiteY6" fmla="*/ 183692 h 540598"/>
              <a:gd name="connsiteX7" fmla="*/ 85671 w 540494"/>
              <a:gd name="connsiteY7" fmla="*/ 218321 h 540598"/>
              <a:gd name="connsiteX8" fmla="*/ 85671 w 540494"/>
              <a:gd name="connsiteY8" fmla="*/ 411063 h 540598"/>
              <a:gd name="connsiteX9" fmla="*/ 86078 w 540494"/>
              <a:gd name="connsiteY9" fmla="*/ 414940 h 540598"/>
              <a:gd name="connsiteX10" fmla="*/ 129492 w 540494"/>
              <a:gd name="connsiteY10" fmla="*/ 454876 h 540598"/>
              <a:gd name="connsiteX11" fmla="*/ 182501 w 540494"/>
              <a:gd name="connsiteY11" fmla="*/ 454876 h 540598"/>
              <a:gd name="connsiteX12" fmla="*/ 411137 w 540494"/>
              <a:gd name="connsiteY12" fmla="*/ 0 h 540598"/>
              <a:gd name="connsiteX13" fmla="*/ 129492 w 540494"/>
              <a:gd name="connsiteY13" fmla="*/ 0 h 540598"/>
              <a:gd name="connsiteX14" fmla="*/ 20210 w 540494"/>
              <a:gd name="connsiteY14" fmla="*/ 60346 h 540598"/>
              <a:gd name="connsiteX15" fmla="*/ 83017 w 540494"/>
              <a:gd name="connsiteY15" fmla="*/ 123142 h 540598"/>
              <a:gd name="connsiteX16" fmla="*/ 86011 w 540494"/>
              <a:gd name="connsiteY16" fmla="*/ 125591 h 540598"/>
              <a:gd name="connsiteX17" fmla="*/ 129425 w 540494"/>
              <a:gd name="connsiteY17" fmla="*/ 85655 h 540598"/>
              <a:gd name="connsiteX18" fmla="*/ 411069 w 540494"/>
              <a:gd name="connsiteY18" fmla="*/ 85655 h 540598"/>
              <a:gd name="connsiteX19" fmla="*/ 454892 w 540494"/>
              <a:gd name="connsiteY19" fmla="*/ 129469 h 540598"/>
              <a:gd name="connsiteX20" fmla="*/ 454892 w 540494"/>
              <a:gd name="connsiteY20" fmla="*/ 411063 h 540598"/>
              <a:gd name="connsiteX21" fmla="*/ 411069 w 540494"/>
              <a:gd name="connsiteY21" fmla="*/ 454876 h 540598"/>
              <a:gd name="connsiteX22" fmla="*/ 303556 w 540494"/>
              <a:gd name="connsiteY22" fmla="*/ 454876 h 540598"/>
              <a:gd name="connsiteX23" fmla="*/ 389227 w 540494"/>
              <a:gd name="connsiteY23" fmla="*/ 540531 h 540598"/>
              <a:gd name="connsiteX24" fmla="*/ 411001 w 540494"/>
              <a:gd name="connsiteY24" fmla="*/ 540531 h 540598"/>
              <a:gd name="connsiteX25" fmla="*/ 540494 w 540494"/>
              <a:gd name="connsiteY25" fmla="*/ 411063 h 540598"/>
              <a:gd name="connsiteX26" fmla="*/ 540494 w 540494"/>
              <a:gd name="connsiteY26" fmla="*/ 129469 h 540598"/>
              <a:gd name="connsiteX27" fmla="*/ 411001 w 540494"/>
              <a:gd name="connsiteY27" fmla="*/ 0 h 540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0494" h="540598">
                <a:moveTo>
                  <a:pt x="182501" y="454944"/>
                </a:moveTo>
                <a:lnTo>
                  <a:pt x="268171" y="540599"/>
                </a:lnTo>
                <a:lnTo>
                  <a:pt x="129492" y="540599"/>
                </a:lnTo>
                <a:cubicBezTo>
                  <a:pt x="83561" y="540599"/>
                  <a:pt x="43209" y="516447"/>
                  <a:pt x="20210" y="480253"/>
                </a:cubicBezTo>
                <a:cubicBezTo>
                  <a:pt x="7485" y="460251"/>
                  <a:pt x="0" y="436507"/>
                  <a:pt x="0" y="411063"/>
                </a:cubicBezTo>
                <a:lnTo>
                  <a:pt x="0" y="161241"/>
                </a:lnTo>
                <a:lnTo>
                  <a:pt x="22455" y="183692"/>
                </a:lnTo>
                <a:cubicBezTo>
                  <a:pt x="40487" y="201721"/>
                  <a:pt x="62466" y="213151"/>
                  <a:pt x="85671" y="218321"/>
                </a:cubicBezTo>
                <a:lnTo>
                  <a:pt x="85671" y="411063"/>
                </a:lnTo>
                <a:cubicBezTo>
                  <a:pt x="85671" y="412355"/>
                  <a:pt x="85943" y="413648"/>
                  <a:pt x="86078" y="414940"/>
                </a:cubicBezTo>
                <a:cubicBezTo>
                  <a:pt x="88052" y="437256"/>
                  <a:pt x="106697" y="454876"/>
                  <a:pt x="129492" y="454876"/>
                </a:cubicBezTo>
                <a:lnTo>
                  <a:pt x="182501" y="454876"/>
                </a:lnTo>
                <a:close/>
                <a:moveTo>
                  <a:pt x="411137" y="0"/>
                </a:moveTo>
                <a:lnTo>
                  <a:pt x="129492" y="0"/>
                </a:lnTo>
                <a:cubicBezTo>
                  <a:pt x="83561" y="0"/>
                  <a:pt x="43209" y="24152"/>
                  <a:pt x="20210" y="60346"/>
                </a:cubicBezTo>
                <a:lnTo>
                  <a:pt x="83017" y="123142"/>
                </a:lnTo>
                <a:cubicBezTo>
                  <a:pt x="83969" y="124094"/>
                  <a:pt x="85058" y="124774"/>
                  <a:pt x="86011" y="125591"/>
                </a:cubicBezTo>
                <a:cubicBezTo>
                  <a:pt x="87984" y="103275"/>
                  <a:pt x="106629" y="85655"/>
                  <a:pt x="129425" y="85655"/>
                </a:cubicBezTo>
                <a:lnTo>
                  <a:pt x="411069" y="85655"/>
                </a:lnTo>
                <a:cubicBezTo>
                  <a:pt x="435226" y="85655"/>
                  <a:pt x="454892" y="105317"/>
                  <a:pt x="454892" y="129469"/>
                </a:cubicBezTo>
                <a:lnTo>
                  <a:pt x="454892" y="411063"/>
                </a:lnTo>
                <a:cubicBezTo>
                  <a:pt x="454892" y="435214"/>
                  <a:pt x="435226" y="454876"/>
                  <a:pt x="411069" y="454876"/>
                </a:cubicBezTo>
                <a:lnTo>
                  <a:pt x="303556" y="454876"/>
                </a:lnTo>
                <a:lnTo>
                  <a:pt x="389227" y="540531"/>
                </a:lnTo>
                <a:lnTo>
                  <a:pt x="411001" y="540531"/>
                </a:lnTo>
                <a:cubicBezTo>
                  <a:pt x="482383" y="540531"/>
                  <a:pt x="540494" y="482430"/>
                  <a:pt x="540494" y="411063"/>
                </a:cubicBezTo>
                <a:lnTo>
                  <a:pt x="540494" y="129469"/>
                </a:lnTo>
                <a:cubicBezTo>
                  <a:pt x="540494" y="58101"/>
                  <a:pt x="482383" y="0"/>
                  <a:pt x="411001" y="0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D24A4939-FFBD-0BC3-B48A-CE2E97E7005C}"/>
              </a:ext>
            </a:extLst>
          </p:cNvPr>
          <p:cNvSpPr txBox="1"/>
          <p:nvPr/>
        </p:nvSpPr>
        <p:spPr>
          <a:xfrm>
            <a:off x="5886646" y="211701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01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0D4E5C61-C07B-2C28-779A-9E621C7CB493}"/>
              </a:ext>
            </a:extLst>
          </p:cNvPr>
          <p:cNvSpPr txBox="1"/>
          <p:nvPr/>
        </p:nvSpPr>
        <p:spPr>
          <a:xfrm>
            <a:off x="6861883" y="250276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02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2466A897-6614-6026-744B-73041CE7A04F}"/>
              </a:ext>
            </a:extLst>
          </p:cNvPr>
          <p:cNvSpPr txBox="1"/>
          <p:nvPr/>
        </p:nvSpPr>
        <p:spPr>
          <a:xfrm>
            <a:off x="7189611" y="344467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03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1DF9492D-2672-7873-0B82-7A786AFAD53E}"/>
              </a:ext>
            </a:extLst>
          </p:cNvPr>
          <p:cNvSpPr txBox="1"/>
          <p:nvPr/>
        </p:nvSpPr>
        <p:spPr>
          <a:xfrm>
            <a:off x="6854380" y="440560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04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9690FF3-22FF-BA92-470C-E3C569FD7EE9}"/>
              </a:ext>
            </a:extLst>
          </p:cNvPr>
          <p:cNvSpPr txBox="1"/>
          <p:nvPr/>
        </p:nvSpPr>
        <p:spPr>
          <a:xfrm>
            <a:off x="5886646" y="477493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05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BD800C37-99D0-7320-91D6-1B75DE93ABA2}"/>
              </a:ext>
            </a:extLst>
          </p:cNvPr>
          <p:cNvSpPr txBox="1"/>
          <p:nvPr/>
        </p:nvSpPr>
        <p:spPr>
          <a:xfrm>
            <a:off x="4927645" y="436853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06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19900536-C355-AB4B-E468-D0738A490B68}"/>
              </a:ext>
            </a:extLst>
          </p:cNvPr>
          <p:cNvSpPr txBox="1"/>
          <p:nvPr/>
        </p:nvSpPr>
        <p:spPr>
          <a:xfrm>
            <a:off x="4529711" y="344467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07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75C84C03-B093-C1EC-8DCE-521307A83ECB}"/>
              </a:ext>
            </a:extLst>
          </p:cNvPr>
          <p:cNvSpPr txBox="1"/>
          <p:nvPr/>
        </p:nvSpPr>
        <p:spPr>
          <a:xfrm>
            <a:off x="4953045" y="250586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/>
              <a:t>08</a:t>
            </a:r>
          </a:p>
        </p:txBody>
      </p:sp>
      <p:pic>
        <p:nvPicPr>
          <p:cNvPr id="44" name="Graphic 13" descr="Bullseye with solid fill">
            <a:extLst>
              <a:ext uri="{FF2B5EF4-FFF2-40B4-BE49-F238E27FC236}">
                <a16:creationId xmlns:a16="http://schemas.microsoft.com/office/drawing/2014/main" id="{55B64BA3-2A88-ED2D-9567-B071FF7CF8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73043" y="4639868"/>
            <a:ext cx="444225" cy="444225"/>
          </a:xfrm>
          <a:prstGeom prst="rect">
            <a:avLst/>
          </a:prstGeom>
        </p:spPr>
      </p:pic>
      <p:pic>
        <p:nvPicPr>
          <p:cNvPr id="45" name="Graphic 14" descr="Database with solid fill">
            <a:extLst>
              <a:ext uri="{FF2B5EF4-FFF2-40B4-BE49-F238E27FC236}">
                <a16:creationId xmlns:a16="http://schemas.microsoft.com/office/drawing/2014/main" id="{7A5E4C34-4F4D-A719-5E08-FCB0E7F5A6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74732" y="4639868"/>
            <a:ext cx="444225" cy="444225"/>
          </a:xfrm>
          <a:prstGeom prst="rect">
            <a:avLst/>
          </a:prstGeom>
        </p:spPr>
      </p:pic>
      <p:pic>
        <p:nvPicPr>
          <p:cNvPr id="46" name="Graphic 15" descr="Gears with solid fill">
            <a:extLst>
              <a:ext uri="{FF2B5EF4-FFF2-40B4-BE49-F238E27FC236}">
                <a16:creationId xmlns:a16="http://schemas.microsoft.com/office/drawing/2014/main" id="{6EA52FC0-186D-7D93-E8B9-AD69C6BD13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10892" y="3407226"/>
            <a:ext cx="444225" cy="444225"/>
          </a:xfrm>
          <a:prstGeom prst="rect">
            <a:avLst/>
          </a:prstGeom>
        </p:spPr>
      </p:pic>
      <p:pic>
        <p:nvPicPr>
          <p:cNvPr id="47" name="Graphic 16" descr="Hourglass 30% with solid fill">
            <a:extLst>
              <a:ext uri="{FF2B5EF4-FFF2-40B4-BE49-F238E27FC236}">
                <a16:creationId xmlns:a16="http://schemas.microsoft.com/office/drawing/2014/main" id="{27373007-0FDB-BC41-D886-64D68EFE55D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36883" y="3407226"/>
            <a:ext cx="444225" cy="444225"/>
          </a:xfrm>
          <a:prstGeom prst="rect">
            <a:avLst/>
          </a:prstGeom>
        </p:spPr>
      </p:pic>
      <p:pic>
        <p:nvPicPr>
          <p:cNvPr id="43" name="Graphic 12" descr="Brainstorm with solid fill">
            <a:extLst>
              <a:ext uri="{FF2B5EF4-FFF2-40B4-BE49-F238E27FC236}">
                <a16:creationId xmlns:a16="http://schemas.microsoft.com/office/drawing/2014/main" id="{F40E47D0-D058-79FD-5B85-D2D7F45E413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57021" y="2156004"/>
            <a:ext cx="444225" cy="444225"/>
          </a:xfrm>
          <a:prstGeom prst="rect">
            <a:avLst/>
          </a:prstGeom>
        </p:spPr>
      </p:pic>
      <p:pic>
        <p:nvPicPr>
          <p:cNvPr id="48" name="Graphic 17" descr="Lightbulb with solid fill">
            <a:extLst>
              <a:ext uri="{FF2B5EF4-FFF2-40B4-BE49-F238E27FC236}">
                <a16:creationId xmlns:a16="http://schemas.microsoft.com/office/drawing/2014/main" id="{76C5048B-3886-2A1D-3605-5462EA36586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090755" y="2156004"/>
            <a:ext cx="444225" cy="444225"/>
          </a:xfrm>
          <a:prstGeom prst="rect">
            <a:avLst/>
          </a:prstGeom>
        </p:spPr>
      </p:pic>
      <p:pic>
        <p:nvPicPr>
          <p:cNvPr id="49" name="Graphic 18" descr="Research with solid fill">
            <a:extLst>
              <a:ext uri="{FF2B5EF4-FFF2-40B4-BE49-F238E27FC236}">
                <a16:creationId xmlns:a16="http://schemas.microsoft.com/office/drawing/2014/main" id="{E30E50BC-6237-A0D0-6E5F-6E3AA990382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873886" y="1672787"/>
            <a:ext cx="444225" cy="444225"/>
          </a:xfrm>
          <a:prstGeom prst="rect">
            <a:avLst/>
          </a:prstGeom>
        </p:spPr>
      </p:pic>
      <p:pic>
        <p:nvPicPr>
          <p:cNvPr id="50" name="Graphic 19" descr="Eye with solid fill">
            <a:extLst>
              <a:ext uri="{FF2B5EF4-FFF2-40B4-BE49-F238E27FC236}">
                <a16:creationId xmlns:a16="http://schemas.microsoft.com/office/drawing/2014/main" id="{4EBAA6AE-60D2-ED04-3EA5-FD57360151A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820462" y="5078404"/>
            <a:ext cx="551073" cy="551073"/>
          </a:xfrm>
          <a:prstGeom prst="rect">
            <a:avLst/>
          </a:prstGeom>
        </p:spPr>
      </p:pic>
      <p:pic>
        <p:nvPicPr>
          <p:cNvPr id="51" name="Graphic 31" descr="Trophy">
            <a:extLst>
              <a:ext uri="{FF2B5EF4-FFF2-40B4-BE49-F238E27FC236}">
                <a16:creationId xmlns:a16="http://schemas.microsoft.com/office/drawing/2014/main" id="{62F14B13-0FBA-FE92-7E0F-1CEF21F10D6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600713" y="3069125"/>
            <a:ext cx="990571" cy="990571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1BA9D89F-B0D5-66E2-E678-A546B6DAA119}"/>
              </a:ext>
            </a:extLst>
          </p:cNvPr>
          <p:cNvGrpSpPr/>
          <p:nvPr/>
        </p:nvGrpSpPr>
        <p:grpSpPr>
          <a:xfrm>
            <a:off x="8927480" y="3687816"/>
            <a:ext cx="2926080" cy="1105487"/>
            <a:chOff x="8921977" y="2947244"/>
            <a:chExt cx="2926080" cy="110548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2FDC685-BDB3-68B5-7AE6-A4FB902D61EF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29F4529-E9EF-8298-8E0C-D0C3E4AC4996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196A13E-80FF-757F-4788-B9D0212146FF}"/>
              </a:ext>
            </a:extLst>
          </p:cNvPr>
          <p:cNvGrpSpPr/>
          <p:nvPr/>
        </p:nvGrpSpPr>
        <p:grpSpPr>
          <a:xfrm>
            <a:off x="8372088" y="4910650"/>
            <a:ext cx="2926080" cy="1105487"/>
            <a:chOff x="8921977" y="4652338"/>
            <a:chExt cx="2926080" cy="110548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B40B77F-9393-33BA-125D-66CE7956C8C3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11ED6A8-C11E-6181-30AC-F0F694EDAA01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04B2E2B-8105-1DFE-FD17-02225A74FB38}"/>
              </a:ext>
            </a:extLst>
          </p:cNvPr>
          <p:cNvGrpSpPr/>
          <p:nvPr/>
        </p:nvGrpSpPr>
        <p:grpSpPr>
          <a:xfrm>
            <a:off x="338440" y="2464983"/>
            <a:ext cx="2926080" cy="1105487"/>
            <a:chOff x="332936" y="2947244"/>
            <a:chExt cx="2926080" cy="110548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9FF4291-B0F9-68C2-5903-9D54B920979D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8CE9E49-9745-AEE8-B7D5-8E13086D570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47010C7-886B-C0D2-EFF2-D5AE3C97D9DE}"/>
              </a:ext>
            </a:extLst>
          </p:cNvPr>
          <p:cNvGrpSpPr/>
          <p:nvPr/>
        </p:nvGrpSpPr>
        <p:grpSpPr>
          <a:xfrm>
            <a:off x="893832" y="4910650"/>
            <a:ext cx="2926080" cy="1105487"/>
            <a:chOff x="332936" y="4652338"/>
            <a:chExt cx="2926080" cy="1105487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76383A9-B60F-2706-F58E-3BC63B01845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DB52AFD-E407-ABEE-EC42-F646961EA21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2EE9DAC-5D48-92D9-8709-C7EF869518FD}"/>
              </a:ext>
            </a:extLst>
          </p:cNvPr>
          <p:cNvGrpSpPr/>
          <p:nvPr/>
        </p:nvGrpSpPr>
        <p:grpSpPr>
          <a:xfrm>
            <a:off x="8372088" y="1242150"/>
            <a:ext cx="2926080" cy="1105487"/>
            <a:chOff x="8921977" y="1242150"/>
            <a:chExt cx="2926080" cy="1105487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D2FF7F6-DD13-4A15-6D5E-146590E8B54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943DF2A-0FC5-A8D8-7F97-897707CD0E1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09E4E6B-596F-ED44-4360-47CCC94851AA}"/>
              </a:ext>
            </a:extLst>
          </p:cNvPr>
          <p:cNvGrpSpPr/>
          <p:nvPr/>
        </p:nvGrpSpPr>
        <p:grpSpPr>
          <a:xfrm>
            <a:off x="893832" y="1242150"/>
            <a:ext cx="2926080" cy="1105487"/>
            <a:chOff x="332936" y="2627766"/>
            <a:chExt cx="2926080" cy="110548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3860D8C-8E4A-C874-6DDC-700A1622240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97ABB3A-C4B4-0B59-FD6E-D746C568359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2D173070-089E-26E5-BAF6-0BAD20446F9D}"/>
              </a:ext>
            </a:extLst>
          </p:cNvPr>
          <p:cNvGrpSpPr/>
          <p:nvPr/>
        </p:nvGrpSpPr>
        <p:grpSpPr>
          <a:xfrm>
            <a:off x="338440" y="3687816"/>
            <a:ext cx="2926080" cy="1105487"/>
            <a:chOff x="332936" y="4652338"/>
            <a:chExt cx="2926080" cy="1105487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1D55FB3-3ED4-3B92-80F2-600D39505F3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A26700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E44CE6D-36AE-4922-31CD-A9C3A87C64E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3D7956B-CD5E-CD47-B2B5-975971C6FDA0}"/>
              </a:ext>
            </a:extLst>
          </p:cNvPr>
          <p:cNvGrpSpPr/>
          <p:nvPr/>
        </p:nvGrpSpPr>
        <p:grpSpPr>
          <a:xfrm>
            <a:off x="8927480" y="2464983"/>
            <a:ext cx="2926080" cy="1105487"/>
            <a:chOff x="8921977" y="4652338"/>
            <a:chExt cx="2926080" cy="110548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7DE902E7-524E-3E96-1417-75E1E1D8DD88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2D8B984-8FE0-D2E2-4D6B-9DD41CC38BEB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0425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CC3A7-7B76-73A1-6DD2-1C4F523C9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31862-645C-D029-0846-E9A580112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8-Step Interlinked Square Process – Slide Template</a:t>
            </a:r>
          </a:p>
        </p:txBody>
      </p:sp>
      <p:sp>
        <p:nvSpPr>
          <p:cNvPr id="25" name="Forme libre 24">
            <a:extLst>
              <a:ext uri="{FF2B5EF4-FFF2-40B4-BE49-F238E27FC236}">
                <a16:creationId xmlns:a16="http://schemas.microsoft.com/office/drawing/2014/main" id="{A0486DD3-C9F1-A333-1C5A-5D034F40C0B2}"/>
              </a:ext>
            </a:extLst>
          </p:cNvPr>
          <p:cNvSpPr/>
          <p:nvPr/>
        </p:nvSpPr>
        <p:spPr>
          <a:xfrm>
            <a:off x="6233983" y="1628618"/>
            <a:ext cx="1862909" cy="1862566"/>
          </a:xfrm>
          <a:custGeom>
            <a:avLst/>
            <a:gdLst>
              <a:gd name="connsiteX0" fmla="*/ 397188 w 657330"/>
              <a:gd name="connsiteY0" fmla="*/ 521277 h 657209"/>
              <a:gd name="connsiteX1" fmla="*/ 518380 w 657330"/>
              <a:gd name="connsiteY1" fmla="*/ 521277 h 657209"/>
              <a:gd name="connsiteX2" fmla="*/ 420324 w 657330"/>
              <a:gd name="connsiteY2" fmla="*/ 619315 h 657209"/>
              <a:gd name="connsiteX3" fmla="*/ 328734 w 657330"/>
              <a:gd name="connsiteY3" fmla="*/ 657210 h 657209"/>
              <a:gd name="connsiteX4" fmla="*/ 300358 w 657330"/>
              <a:gd name="connsiteY4" fmla="*/ 653944 h 657209"/>
              <a:gd name="connsiteX5" fmla="*/ 237142 w 657330"/>
              <a:gd name="connsiteY5" fmla="*/ 619315 h 657209"/>
              <a:gd name="connsiteX6" fmla="*/ 214688 w 657330"/>
              <a:gd name="connsiteY6" fmla="*/ 596863 h 657209"/>
              <a:gd name="connsiteX7" fmla="*/ 60425 w 657330"/>
              <a:gd name="connsiteY7" fmla="*/ 442630 h 657209"/>
              <a:gd name="connsiteX8" fmla="*/ 92204 w 657330"/>
              <a:gd name="connsiteY8" fmla="*/ 442630 h 657209"/>
              <a:gd name="connsiteX9" fmla="*/ 161406 w 657330"/>
              <a:gd name="connsiteY9" fmla="*/ 422424 h 657209"/>
              <a:gd name="connsiteX10" fmla="*/ 234897 w 657330"/>
              <a:gd name="connsiteY10" fmla="*/ 495901 h 657209"/>
              <a:gd name="connsiteX11" fmla="*/ 297704 w 657330"/>
              <a:gd name="connsiteY11" fmla="*/ 558696 h 657209"/>
              <a:gd name="connsiteX12" fmla="*/ 300699 w 657330"/>
              <a:gd name="connsiteY12" fmla="*/ 561145 h 657209"/>
              <a:gd name="connsiteX13" fmla="*/ 359695 w 657330"/>
              <a:gd name="connsiteY13" fmla="*/ 558696 h 657209"/>
              <a:gd name="connsiteX14" fmla="*/ 397188 w 657330"/>
              <a:gd name="connsiteY14" fmla="*/ 521209 h 657209"/>
              <a:gd name="connsiteX15" fmla="*/ 619429 w 657330"/>
              <a:gd name="connsiteY15" fmla="*/ 237099 h 657209"/>
              <a:gd name="connsiteX16" fmla="*/ 420256 w 657330"/>
              <a:gd name="connsiteY16" fmla="*/ 37963 h 657209"/>
              <a:gd name="connsiteX17" fmla="*/ 328666 w 657330"/>
              <a:gd name="connsiteY17" fmla="*/ 0 h 657209"/>
              <a:gd name="connsiteX18" fmla="*/ 237074 w 657330"/>
              <a:gd name="connsiteY18" fmla="*/ 37963 h 657209"/>
              <a:gd name="connsiteX19" fmla="*/ 221628 w 657330"/>
              <a:gd name="connsiteY19" fmla="*/ 53407 h 657209"/>
              <a:gd name="connsiteX20" fmla="*/ 135957 w 657330"/>
              <a:gd name="connsiteY20" fmla="*/ 139062 h 657209"/>
              <a:gd name="connsiteX21" fmla="*/ 37902 w 657330"/>
              <a:gd name="connsiteY21" fmla="*/ 237099 h 657209"/>
              <a:gd name="connsiteX22" fmla="*/ 0 w 657330"/>
              <a:gd name="connsiteY22" fmla="*/ 328673 h 657209"/>
              <a:gd name="connsiteX23" fmla="*/ 3198 w 657330"/>
              <a:gd name="connsiteY23" fmla="*/ 357043 h 657209"/>
              <a:gd name="connsiteX24" fmla="*/ 92135 w 657330"/>
              <a:gd name="connsiteY24" fmla="*/ 357043 h 657209"/>
              <a:gd name="connsiteX25" fmla="*/ 96014 w 657330"/>
              <a:gd name="connsiteY25" fmla="*/ 356635 h 657209"/>
              <a:gd name="connsiteX26" fmla="*/ 85671 w 657330"/>
              <a:gd name="connsiteY26" fmla="*/ 328673 h 657209"/>
              <a:gd name="connsiteX27" fmla="*/ 98531 w 657330"/>
              <a:gd name="connsiteY27" fmla="*/ 297717 h 657209"/>
              <a:gd name="connsiteX28" fmla="*/ 136025 w 657330"/>
              <a:gd name="connsiteY28" fmla="*/ 260231 h 657209"/>
              <a:gd name="connsiteX29" fmla="*/ 221696 w 657330"/>
              <a:gd name="connsiteY29" fmla="*/ 174576 h 657209"/>
              <a:gd name="connsiteX30" fmla="*/ 297704 w 657330"/>
              <a:gd name="connsiteY30" fmla="*/ 98581 h 657209"/>
              <a:gd name="connsiteX31" fmla="*/ 328666 w 657330"/>
              <a:gd name="connsiteY31" fmla="*/ 85723 h 657209"/>
              <a:gd name="connsiteX32" fmla="*/ 359626 w 657330"/>
              <a:gd name="connsiteY32" fmla="*/ 98581 h 657209"/>
              <a:gd name="connsiteX33" fmla="*/ 558799 w 657330"/>
              <a:gd name="connsiteY33" fmla="*/ 297717 h 657209"/>
              <a:gd name="connsiteX34" fmla="*/ 571660 w 657330"/>
              <a:gd name="connsiteY34" fmla="*/ 328673 h 657209"/>
              <a:gd name="connsiteX35" fmla="*/ 558799 w 657330"/>
              <a:gd name="connsiteY35" fmla="*/ 359696 h 657209"/>
              <a:gd name="connsiteX36" fmla="*/ 482791 w 657330"/>
              <a:gd name="connsiteY36" fmla="*/ 435691 h 657209"/>
              <a:gd name="connsiteX37" fmla="*/ 603982 w 657330"/>
              <a:gd name="connsiteY37" fmla="*/ 435691 h 657209"/>
              <a:gd name="connsiteX38" fmla="*/ 619361 w 657330"/>
              <a:gd name="connsiteY38" fmla="*/ 420315 h 657209"/>
              <a:gd name="connsiteX39" fmla="*/ 657331 w 657330"/>
              <a:gd name="connsiteY39" fmla="*/ 328741 h 657209"/>
              <a:gd name="connsiteX40" fmla="*/ 619429 w 657330"/>
              <a:gd name="connsiteY40" fmla="*/ 237167 h 657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57330" h="657209">
                <a:moveTo>
                  <a:pt x="397188" y="521277"/>
                </a:moveTo>
                <a:lnTo>
                  <a:pt x="518380" y="521277"/>
                </a:lnTo>
                <a:lnTo>
                  <a:pt x="420324" y="619315"/>
                </a:lnTo>
                <a:cubicBezTo>
                  <a:pt x="395079" y="644555"/>
                  <a:pt x="361873" y="657210"/>
                  <a:pt x="328734" y="657210"/>
                </a:cubicBezTo>
                <a:cubicBezTo>
                  <a:pt x="319207" y="657210"/>
                  <a:pt x="309680" y="656054"/>
                  <a:pt x="300358" y="653944"/>
                </a:cubicBezTo>
                <a:cubicBezTo>
                  <a:pt x="277154" y="648773"/>
                  <a:pt x="255175" y="637344"/>
                  <a:pt x="237142" y="619315"/>
                </a:cubicBezTo>
                <a:lnTo>
                  <a:pt x="214688" y="596863"/>
                </a:lnTo>
                <a:lnTo>
                  <a:pt x="60425" y="442630"/>
                </a:lnTo>
                <a:lnTo>
                  <a:pt x="92204" y="442630"/>
                </a:lnTo>
                <a:cubicBezTo>
                  <a:pt x="117653" y="442630"/>
                  <a:pt x="141333" y="435146"/>
                  <a:pt x="161406" y="422424"/>
                </a:cubicBezTo>
                <a:lnTo>
                  <a:pt x="234897" y="495901"/>
                </a:lnTo>
                <a:lnTo>
                  <a:pt x="297704" y="558696"/>
                </a:lnTo>
                <a:cubicBezTo>
                  <a:pt x="298657" y="559649"/>
                  <a:pt x="299746" y="560329"/>
                  <a:pt x="300699" y="561145"/>
                </a:cubicBezTo>
                <a:cubicBezTo>
                  <a:pt x="317914" y="575501"/>
                  <a:pt x="343499" y="574820"/>
                  <a:pt x="359695" y="558696"/>
                </a:cubicBezTo>
                <a:lnTo>
                  <a:pt x="397188" y="521209"/>
                </a:lnTo>
                <a:close/>
                <a:moveTo>
                  <a:pt x="619429" y="237099"/>
                </a:moveTo>
                <a:lnTo>
                  <a:pt x="420256" y="37963"/>
                </a:lnTo>
                <a:cubicBezTo>
                  <a:pt x="395828" y="13471"/>
                  <a:pt x="363301" y="0"/>
                  <a:pt x="328666" y="0"/>
                </a:cubicBezTo>
                <a:cubicBezTo>
                  <a:pt x="294029" y="0"/>
                  <a:pt x="261572" y="13471"/>
                  <a:pt x="237074" y="37963"/>
                </a:cubicBezTo>
                <a:lnTo>
                  <a:pt x="221628" y="53407"/>
                </a:lnTo>
                <a:lnTo>
                  <a:pt x="135957" y="139062"/>
                </a:lnTo>
                <a:lnTo>
                  <a:pt x="37902" y="237099"/>
                </a:lnTo>
                <a:cubicBezTo>
                  <a:pt x="13473" y="261524"/>
                  <a:pt x="0" y="294043"/>
                  <a:pt x="0" y="328673"/>
                </a:cubicBezTo>
                <a:cubicBezTo>
                  <a:pt x="0" y="338334"/>
                  <a:pt x="1157" y="347790"/>
                  <a:pt x="3198" y="357043"/>
                </a:cubicBezTo>
                <a:lnTo>
                  <a:pt x="92135" y="357043"/>
                </a:lnTo>
                <a:cubicBezTo>
                  <a:pt x="93428" y="357043"/>
                  <a:pt x="94721" y="356771"/>
                  <a:pt x="96014" y="356635"/>
                </a:cubicBezTo>
                <a:cubicBezTo>
                  <a:pt x="89413" y="348743"/>
                  <a:pt x="85671" y="339082"/>
                  <a:pt x="85671" y="328673"/>
                </a:cubicBezTo>
                <a:cubicBezTo>
                  <a:pt x="85671" y="316971"/>
                  <a:pt x="90230" y="305949"/>
                  <a:pt x="98531" y="297717"/>
                </a:cubicBezTo>
                <a:lnTo>
                  <a:pt x="136025" y="260231"/>
                </a:lnTo>
                <a:lnTo>
                  <a:pt x="221696" y="174576"/>
                </a:lnTo>
                <a:lnTo>
                  <a:pt x="297704" y="98581"/>
                </a:lnTo>
                <a:cubicBezTo>
                  <a:pt x="306006" y="90281"/>
                  <a:pt x="316961" y="85723"/>
                  <a:pt x="328666" y="85723"/>
                </a:cubicBezTo>
                <a:cubicBezTo>
                  <a:pt x="340370" y="85723"/>
                  <a:pt x="351393" y="90281"/>
                  <a:pt x="359626" y="98581"/>
                </a:cubicBezTo>
                <a:lnTo>
                  <a:pt x="558799" y="297717"/>
                </a:lnTo>
                <a:cubicBezTo>
                  <a:pt x="567101" y="306017"/>
                  <a:pt x="571660" y="316971"/>
                  <a:pt x="571660" y="328673"/>
                </a:cubicBezTo>
                <a:cubicBezTo>
                  <a:pt x="571660" y="340375"/>
                  <a:pt x="567101" y="351396"/>
                  <a:pt x="558799" y="359696"/>
                </a:cubicBezTo>
                <a:lnTo>
                  <a:pt x="482791" y="435691"/>
                </a:lnTo>
                <a:lnTo>
                  <a:pt x="603982" y="435691"/>
                </a:lnTo>
                <a:lnTo>
                  <a:pt x="619361" y="420315"/>
                </a:lnTo>
                <a:cubicBezTo>
                  <a:pt x="643858" y="395823"/>
                  <a:pt x="657331" y="363371"/>
                  <a:pt x="657331" y="328741"/>
                </a:cubicBezTo>
                <a:cubicBezTo>
                  <a:pt x="657331" y="294111"/>
                  <a:pt x="643858" y="261659"/>
                  <a:pt x="619429" y="237167"/>
                </a:cubicBez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6" name="Forme libre 25">
            <a:extLst>
              <a:ext uri="{FF2B5EF4-FFF2-40B4-BE49-F238E27FC236}">
                <a16:creationId xmlns:a16="http://schemas.microsoft.com/office/drawing/2014/main" id="{494E8BC4-A305-169B-57DB-10980461B76A}"/>
              </a:ext>
            </a:extLst>
          </p:cNvPr>
          <p:cNvSpPr/>
          <p:nvPr/>
        </p:nvSpPr>
        <p:spPr>
          <a:xfrm>
            <a:off x="4095204" y="3767661"/>
            <a:ext cx="1862444" cy="1862200"/>
          </a:xfrm>
          <a:custGeom>
            <a:avLst/>
            <a:gdLst>
              <a:gd name="connsiteX0" fmla="*/ 260176 w 657166"/>
              <a:gd name="connsiteY0" fmla="*/ 135803 h 657080"/>
              <a:gd name="connsiteX1" fmla="*/ 138985 w 657166"/>
              <a:gd name="connsiteY1" fmla="*/ 135803 h 657080"/>
              <a:gd name="connsiteX2" fmla="*/ 237041 w 657166"/>
              <a:gd name="connsiteY2" fmla="*/ 37765 h 657080"/>
              <a:gd name="connsiteX3" fmla="*/ 357007 w 657166"/>
              <a:gd name="connsiteY3" fmla="*/ 3136 h 657080"/>
              <a:gd name="connsiteX4" fmla="*/ 420222 w 657166"/>
              <a:gd name="connsiteY4" fmla="*/ 37765 h 657080"/>
              <a:gd name="connsiteX5" fmla="*/ 442678 w 657166"/>
              <a:gd name="connsiteY5" fmla="*/ 60217 h 657080"/>
              <a:gd name="connsiteX6" fmla="*/ 596940 w 657166"/>
              <a:gd name="connsiteY6" fmla="*/ 214450 h 657080"/>
              <a:gd name="connsiteX7" fmla="*/ 565162 w 657166"/>
              <a:gd name="connsiteY7" fmla="*/ 214450 h 657080"/>
              <a:gd name="connsiteX8" fmla="*/ 495958 w 657166"/>
              <a:gd name="connsiteY8" fmla="*/ 234657 h 657080"/>
              <a:gd name="connsiteX9" fmla="*/ 422468 w 657166"/>
              <a:gd name="connsiteY9" fmla="*/ 161179 h 657080"/>
              <a:gd name="connsiteX10" fmla="*/ 359593 w 657166"/>
              <a:gd name="connsiteY10" fmla="*/ 98316 h 657080"/>
              <a:gd name="connsiteX11" fmla="*/ 356599 w 657166"/>
              <a:gd name="connsiteY11" fmla="*/ 95867 h 657080"/>
              <a:gd name="connsiteX12" fmla="*/ 297602 w 657166"/>
              <a:gd name="connsiteY12" fmla="*/ 98316 h 657080"/>
              <a:gd name="connsiteX13" fmla="*/ 260109 w 657166"/>
              <a:gd name="connsiteY13" fmla="*/ 135803 h 657080"/>
              <a:gd name="connsiteX14" fmla="*/ 654030 w 657166"/>
              <a:gd name="connsiteY14" fmla="*/ 300105 h 657080"/>
              <a:gd name="connsiteX15" fmla="*/ 565162 w 657166"/>
              <a:gd name="connsiteY15" fmla="*/ 300105 h 657080"/>
              <a:gd name="connsiteX16" fmla="*/ 561283 w 657166"/>
              <a:gd name="connsiteY16" fmla="*/ 300513 h 657080"/>
              <a:gd name="connsiteX17" fmla="*/ 558833 w 657166"/>
              <a:gd name="connsiteY17" fmla="*/ 359499 h 657080"/>
              <a:gd name="connsiteX18" fmla="*/ 521339 w 657166"/>
              <a:gd name="connsiteY18" fmla="*/ 396986 h 657080"/>
              <a:gd name="connsiteX19" fmla="*/ 435669 w 657166"/>
              <a:gd name="connsiteY19" fmla="*/ 482641 h 657080"/>
              <a:gd name="connsiteX20" fmla="*/ 359660 w 657166"/>
              <a:gd name="connsiteY20" fmla="*/ 558635 h 657080"/>
              <a:gd name="connsiteX21" fmla="*/ 297670 w 657166"/>
              <a:gd name="connsiteY21" fmla="*/ 558635 h 657080"/>
              <a:gd name="connsiteX22" fmla="*/ 98498 w 657166"/>
              <a:gd name="connsiteY22" fmla="*/ 359499 h 657080"/>
              <a:gd name="connsiteX23" fmla="*/ 98498 w 657166"/>
              <a:gd name="connsiteY23" fmla="*/ 297520 h 657080"/>
              <a:gd name="connsiteX24" fmla="*/ 174506 w 657166"/>
              <a:gd name="connsiteY24" fmla="*/ 221526 h 657080"/>
              <a:gd name="connsiteX25" fmla="*/ 53315 w 657166"/>
              <a:gd name="connsiteY25" fmla="*/ 221526 h 657080"/>
              <a:gd name="connsiteX26" fmla="*/ 37868 w 657166"/>
              <a:gd name="connsiteY26" fmla="*/ 236969 h 657080"/>
              <a:gd name="connsiteX27" fmla="*/ 37868 w 657166"/>
              <a:gd name="connsiteY27" fmla="*/ 420050 h 657080"/>
              <a:gd name="connsiteX28" fmla="*/ 237041 w 657166"/>
              <a:gd name="connsiteY28" fmla="*/ 619186 h 657080"/>
              <a:gd name="connsiteX29" fmla="*/ 237041 w 657166"/>
              <a:gd name="connsiteY29" fmla="*/ 619186 h 657080"/>
              <a:gd name="connsiteX30" fmla="*/ 328631 w 657166"/>
              <a:gd name="connsiteY30" fmla="*/ 657080 h 657080"/>
              <a:gd name="connsiteX31" fmla="*/ 420222 w 657166"/>
              <a:gd name="connsiteY31" fmla="*/ 619186 h 657080"/>
              <a:gd name="connsiteX32" fmla="*/ 435669 w 657166"/>
              <a:gd name="connsiteY32" fmla="*/ 603742 h 657080"/>
              <a:gd name="connsiteX33" fmla="*/ 521339 w 657166"/>
              <a:gd name="connsiteY33" fmla="*/ 518086 h 657080"/>
              <a:gd name="connsiteX34" fmla="*/ 619395 w 657166"/>
              <a:gd name="connsiteY34" fmla="*/ 420050 h 657080"/>
              <a:gd name="connsiteX35" fmla="*/ 654030 w 657166"/>
              <a:gd name="connsiteY35" fmla="*/ 300105 h 657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57166" h="657080">
                <a:moveTo>
                  <a:pt x="260176" y="135803"/>
                </a:moveTo>
                <a:lnTo>
                  <a:pt x="138985" y="135803"/>
                </a:lnTo>
                <a:lnTo>
                  <a:pt x="237041" y="37765"/>
                </a:lnTo>
                <a:cubicBezTo>
                  <a:pt x="269567" y="5245"/>
                  <a:pt x="315158" y="-6184"/>
                  <a:pt x="357007" y="3136"/>
                </a:cubicBezTo>
                <a:cubicBezTo>
                  <a:pt x="380211" y="8307"/>
                  <a:pt x="402189" y="19736"/>
                  <a:pt x="420222" y="37765"/>
                </a:cubicBezTo>
                <a:lnTo>
                  <a:pt x="442678" y="60217"/>
                </a:lnTo>
                <a:lnTo>
                  <a:pt x="596940" y="214450"/>
                </a:lnTo>
                <a:lnTo>
                  <a:pt x="565162" y="214450"/>
                </a:lnTo>
                <a:cubicBezTo>
                  <a:pt x="539712" y="214450"/>
                  <a:pt x="516032" y="221934"/>
                  <a:pt x="495958" y="234657"/>
                </a:cubicBezTo>
                <a:lnTo>
                  <a:pt x="422468" y="161179"/>
                </a:lnTo>
                <a:lnTo>
                  <a:pt x="359593" y="98316"/>
                </a:lnTo>
                <a:cubicBezTo>
                  <a:pt x="358640" y="97363"/>
                  <a:pt x="357551" y="96683"/>
                  <a:pt x="356599" y="95867"/>
                </a:cubicBezTo>
                <a:cubicBezTo>
                  <a:pt x="339383" y="81512"/>
                  <a:pt x="313797" y="82192"/>
                  <a:pt x="297602" y="98316"/>
                </a:cubicBezTo>
                <a:lnTo>
                  <a:pt x="260109" y="135803"/>
                </a:lnTo>
                <a:close/>
                <a:moveTo>
                  <a:pt x="654030" y="300105"/>
                </a:moveTo>
                <a:lnTo>
                  <a:pt x="565162" y="300105"/>
                </a:lnTo>
                <a:cubicBezTo>
                  <a:pt x="563800" y="300105"/>
                  <a:pt x="562576" y="300377"/>
                  <a:pt x="561283" y="300513"/>
                </a:cubicBezTo>
                <a:cubicBezTo>
                  <a:pt x="575641" y="317726"/>
                  <a:pt x="574960" y="343307"/>
                  <a:pt x="558833" y="359499"/>
                </a:cubicBezTo>
                <a:lnTo>
                  <a:pt x="521339" y="396986"/>
                </a:lnTo>
                <a:lnTo>
                  <a:pt x="435669" y="482641"/>
                </a:lnTo>
                <a:lnTo>
                  <a:pt x="359660" y="558635"/>
                </a:lnTo>
                <a:cubicBezTo>
                  <a:pt x="342581" y="575712"/>
                  <a:pt x="314750" y="575712"/>
                  <a:pt x="297670" y="558635"/>
                </a:cubicBezTo>
                <a:lnTo>
                  <a:pt x="98498" y="359499"/>
                </a:lnTo>
                <a:cubicBezTo>
                  <a:pt x="81418" y="342422"/>
                  <a:pt x="81418" y="314597"/>
                  <a:pt x="98498" y="297520"/>
                </a:cubicBezTo>
                <a:lnTo>
                  <a:pt x="174506" y="221526"/>
                </a:lnTo>
                <a:lnTo>
                  <a:pt x="53315" y="221526"/>
                </a:lnTo>
                <a:lnTo>
                  <a:pt x="37868" y="236969"/>
                </a:lnTo>
                <a:cubicBezTo>
                  <a:pt x="-12623" y="287451"/>
                  <a:pt x="-12623" y="369636"/>
                  <a:pt x="37868" y="420050"/>
                </a:cubicBezTo>
                <a:lnTo>
                  <a:pt x="237041" y="619186"/>
                </a:lnTo>
                <a:lnTo>
                  <a:pt x="237041" y="619186"/>
                </a:lnTo>
                <a:cubicBezTo>
                  <a:pt x="262286" y="644426"/>
                  <a:pt x="295425" y="657080"/>
                  <a:pt x="328631" y="657080"/>
                </a:cubicBezTo>
                <a:cubicBezTo>
                  <a:pt x="361838" y="657080"/>
                  <a:pt x="394977" y="644494"/>
                  <a:pt x="420222" y="619186"/>
                </a:cubicBezTo>
                <a:lnTo>
                  <a:pt x="435669" y="603742"/>
                </a:lnTo>
                <a:lnTo>
                  <a:pt x="521339" y="518086"/>
                </a:lnTo>
                <a:lnTo>
                  <a:pt x="619395" y="420050"/>
                </a:lnTo>
                <a:cubicBezTo>
                  <a:pt x="651921" y="387529"/>
                  <a:pt x="663353" y="341947"/>
                  <a:pt x="654030" y="300105"/>
                </a:cubicBezTo>
                <a:close/>
              </a:path>
            </a:pathLst>
          </a:custGeom>
          <a:solidFill>
            <a:srgbClr val="D0BA9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7" name="Forme libre 26">
            <a:extLst>
              <a:ext uri="{FF2B5EF4-FFF2-40B4-BE49-F238E27FC236}">
                <a16:creationId xmlns:a16="http://schemas.microsoft.com/office/drawing/2014/main" id="{9E87D664-B258-FF9E-6D8D-157C4F5F5DD9}"/>
              </a:ext>
            </a:extLst>
          </p:cNvPr>
          <p:cNvSpPr/>
          <p:nvPr/>
        </p:nvSpPr>
        <p:spPr>
          <a:xfrm>
            <a:off x="5329718" y="1350969"/>
            <a:ext cx="1532560" cy="1532087"/>
          </a:xfrm>
          <a:custGeom>
            <a:avLst/>
            <a:gdLst>
              <a:gd name="connsiteX0" fmla="*/ 455096 w 540766"/>
              <a:gd name="connsiteY0" fmla="*/ 358131 h 540599"/>
              <a:gd name="connsiteX1" fmla="*/ 540767 w 540766"/>
              <a:gd name="connsiteY1" fmla="*/ 272477 h 540599"/>
              <a:gd name="connsiteX2" fmla="*/ 540767 w 540766"/>
              <a:gd name="connsiteY2" fmla="*/ 411130 h 540599"/>
              <a:gd name="connsiteX3" fmla="*/ 480409 w 540766"/>
              <a:gd name="connsiteY3" fmla="*/ 520393 h 540599"/>
              <a:gd name="connsiteX4" fmla="*/ 411206 w 540766"/>
              <a:gd name="connsiteY4" fmla="*/ 540599 h 540599"/>
              <a:gd name="connsiteX5" fmla="*/ 129561 w 540766"/>
              <a:gd name="connsiteY5" fmla="*/ 540599 h 540599"/>
              <a:gd name="connsiteX6" fmla="*/ 60357 w 540766"/>
              <a:gd name="connsiteY6" fmla="*/ 520393 h 540599"/>
              <a:gd name="connsiteX7" fmla="*/ 0 w 540766"/>
              <a:gd name="connsiteY7" fmla="*/ 411130 h 540599"/>
              <a:gd name="connsiteX8" fmla="*/ 0 w 540766"/>
              <a:gd name="connsiteY8" fmla="*/ 272477 h 540599"/>
              <a:gd name="connsiteX9" fmla="*/ 85671 w 540766"/>
              <a:gd name="connsiteY9" fmla="*/ 358131 h 540599"/>
              <a:gd name="connsiteX10" fmla="*/ 85671 w 540766"/>
              <a:gd name="connsiteY10" fmla="*/ 411130 h 540599"/>
              <a:gd name="connsiteX11" fmla="*/ 125615 w 540766"/>
              <a:gd name="connsiteY11" fmla="*/ 454536 h 540599"/>
              <a:gd name="connsiteX12" fmla="*/ 129493 w 540766"/>
              <a:gd name="connsiteY12" fmla="*/ 454944 h 540599"/>
              <a:gd name="connsiteX13" fmla="*/ 411138 w 540766"/>
              <a:gd name="connsiteY13" fmla="*/ 454944 h 540599"/>
              <a:gd name="connsiteX14" fmla="*/ 415017 w 540766"/>
              <a:gd name="connsiteY14" fmla="*/ 454536 h 540599"/>
              <a:gd name="connsiteX15" fmla="*/ 454960 w 540766"/>
              <a:gd name="connsiteY15" fmla="*/ 411130 h 540599"/>
              <a:gd name="connsiteX16" fmla="*/ 454960 w 540766"/>
              <a:gd name="connsiteY16" fmla="*/ 358131 h 540599"/>
              <a:gd name="connsiteX17" fmla="*/ 411274 w 540766"/>
              <a:gd name="connsiteY17" fmla="*/ 68 h 540599"/>
              <a:gd name="connsiteX18" fmla="*/ 129629 w 540766"/>
              <a:gd name="connsiteY18" fmla="*/ 68 h 540599"/>
              <a:gd name="connsiteX19" fmla="*/ 136 w 540766"/>
              <a:gd name="connsiteY19" fmla="*/ 129537 h 540599"/>
              <a:gd name="connsiteX20" fmla="*/ 136 w 540766"/>
              <a:gd name="connsiteY20" fmla="*/ 151307 h 540599"/>
              <a:gd name="connsiteX21" fmla="*/ 85807 w 540766"/>
              <a:gd name="connsiteY21" fmla="*/ 236963 h 540599"/>
              <a:gd name="connsiteX22" fmla="*/ 85807 w 540766"/>
              <a:gd name="connsiteY22" fmla="*/ 129469 h 540599"/>
              <a:gd name="connsiteX23" fmla="*/ 129629 w 540766"/>
              <a:gd name="connsiteY23" fmla="*/ 85655 h 540599"/>
              <a:gd name="connsiteX24" fmla="*/ 411274 w 540766"/>
              <a:gd name="connsiteY24" fmla="*/ 85655 h 540599"/>
              <a:gd name="connsiteX25" fmla="*/ 455096 w 540766"/>
              <a:gd name="connsiteY25" fmla="*/ 129469 h 540599"/>
              <a:gd name="connsiteX26" fmla="*/ 455096 w 540766"/>
              <a:gd name="connsiteY26" fmla="*/ 236963 h 540599"/>
              <a:gd name="connsiteX27" fmla="*/ 540767 w 540766"/>
              <a:gd name="connsiteY27" fmla="*/ 151307 h 540599"/>
              <a:gd name="connsiteX28" fmla="*/ 540767 w 540766"/>
              <a:gd name="connsiteY28" fmla="*/ 129469 h 540599"/>
              <a:gd name="connsiteX29" fmla="*/ 411274 w 540766"/>
              <a:gd name="connsiteY29" fmla="*/ 0 h 540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40766" h="540599">
                <a:moveTo>
                  <a:pt x="455096" y="358131"/>
                </a:moveTo>
                <a:lnTo>
                  <a:pt x="540767" y="272477"/>
                </a:lnTo>
                <a:lnTo>
                  <a:pt x="540767" y="411130"/>
                </a:lnTo>
                <a:cubicBezTo>
                  <a:pt x="540767" y="457053"/>
                  <a:pt x="516611" y="497397"/>
                  <a:pt x="480409" y="520393"/>
                </a:cubicBezTo>
                <a:cubicBezTo>
                  <a:pt x="460336" y="533115"/>
                  <a:pt x="436656" y="540599"/>
                  <a:pt x="411206" y="540599"/>
                </a:cubicBezTo>
                <a:lnTo>
                  <a:pt x="129561" y="540599"/>
                </a:lnTo>
                <a:cubicBezTo>
                  <a:pt x="104112" y="540599"/>
                  <a:pt x="80432" y="533115"/>
                  <a:pt x="60357" y="520393"/>
                </a:cubicBezTo>
                <a:cubicBezTo>
                  <a:pt x="24157" y="497397"/>
                  <a:pt x="0" y="457053"/>
                  <a:pt x="0" y="411130"/>
                </a:cubicBezTo>
                <a:lnTo>
                  <a:pt x="0" y="272477"/>
                </a:lnTo>
                <a:lnTo>
                  <a:pt x="85671" y="358131"/>
                </a:lnTo>
                <a:lnTo>
                  <a:pt x="85671" y="411130"/>
                </a:lnTo>
                <a:cubicBezTo>
                  <a:pt x="85671" y="433990"/>
                  <a:pt x="103295" y="452563"/>
                  <a:pt x="125615" y="454536"/>
                </a:cubicBezTo>
                <a:cubicBezTo>
                  <a:pt x="126907" y="454672"/>
                  <a:pt x="128132" y="454944"/>
                  <a:pt x="129493" y="454944"/>
                </a:cubicBezTo>
                <a:lnTo>
                  <a:pt x="411138" y="454944"/>
                </a:lnTo>
                <a:cubicBezTo>
                  <a:pt x="412431" y="454944"/>
                  <a:pt x="413724" y="454672"/>
                  <a:pt x="415017" y="454536"/>
                </a:cubicBezTo>
                <a:cubicBezTo>
                  <a:pt x="437336" y="452563"/>
                  <a:pt x="454960" y="433921"/>
                  <a:pt x="454960" y="411130"/>
                </a:cubicBezTo>
                <a:lnTo>
                  <a:pt x="454960" y="358131"/>
                </a:lnTo>
                <a:close/>
                <a:moveTo>
                  <a:pt x="411274" y="68"/>
                </a:moveTo>
                <a:lnTo>
                  <a:pt x="129629" y="68"/>
                </a:lnTo>
                <a:cubicBezTo>
                  <a:pt x="58248" y="68"/>
                  <a:pt x="136" y="58169"/>
                  <a:pt x="136" y="129537"/>
                </a:cubicBezTo>
                <a:lnTo>
                  <a:pt x="136" y="151307"/>
                </a:lnTo>
                <a:lnTo>
                  <a:pt x="85807" y="236963"/>
                </a:lnTo>
                <a:lnTo>
                  <a:pt x="85807" y="129469"/>
                </a:lnTo>
                <a:cubicBezTo>
                  <a:pt x="85807" y="105317"/>
                  <a:pt x="105472" y="85655"/>
                  <a:pt x="129629" y="85655"/>
                </a:cubicBezTo>
                <a:lnTo>
                  <a:pt x="411274" y="85655"/>
                </a:lnTo>
                <a:cubicBezTo>
                  <a:pt x="435431" y="85655"/>
                  <a:pt x="455096" y="105317"/>
                  <a:pt x="455096" y="129469"/>
                </a:cubicBezTo>
                <a:lnTo>
                  <a:pt x="455096" y="236963"/>
                </a:lnTo>
                <a:lnTo>
                  <a:pt x="540767" y="151307"/>
                </a:lnTo>
                <a:lnTo>
                  <a:pt x="540767" y="129469"/>
                </a:lnTo>
                <a:cubicBezTo>
                  <a:pt x="540767" y="58101"/>
                  <a:pt x="482655" y="0"/>
                  <a:pt x="411274" y="0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8" name="Forme libre 27">
            <a:extLst>
              <a:ext uri="{FF2B5EF4-FFF2-40B4-BE49-F238E27FC236}">
                <a16:creationId xmlns:a16="http://schemas.microsoft.com/office/drawing/2014/main" id="{7D083630-F703-AF4E-5DD6-1D5AF050DA34}"/>
              </a:ext>
            </a:extLst>
          </p:cNvPr>
          <p:cNvSpPr/>
          <p:nvPr/>
        </p:nvSpPr>
        <p:spPr>
          <a:xfrm>
            <a:off x="3817790" y="2863198"/>
            <a:ext cx="1532178" cy="1532280"/>
          </a:xfrm>
          <a:custGeom>
            <a:avLst/>
            <a:gdLst>
              <a:gd name="connsiteX0" fmla="*/ 457546 w 540631"/>
              <a:gd name="connsiteY0" fmla="*/ 417457 h 540667"/>
              <a:gd name="connsiteX1" fmla="*/ 520422 w 540631"/>
              <a:gd name="connsiteY1" fmla="*/ 480321 h 540667"/>
              <a:gd name="connsiteX2" fmla="*/ 411138 w 540631"/>
              <a:gd name="connsiteY2" fmla="*/ 540667 h 540667"/>
              <a:gd name="connsiteX3" fmla="*/ 129493 w 540631"/>
              <a:gd name="connsiteY3" fmla="*/ 540667 h 540667"/>
              <a:gd name="connsiteX4" fmla="*/ 0 w 540631"/>
              <a:gd name="connsiteY4" fmla="*/ 411198 h 540667"/>
              <a:gd name="connsiteX5" fmla="*/ 0 w 540631"/>
              <a:gd name="connsiteY5" fmla="*/ 129605 h 540667"/>
              <a:gd name="connsiteX6" fmla="*/ 129493 w 540631"/>
              <a:gd name="connsiteY6" fmla="*/ 136 h 540667"/>
              <a:gd name="connsiteX7" fmla="*/ 151268 w 540631"/>
              <a:gd name="connsiteY7" fmla="*/ 136 h 540667"/>
              <a:gd name="connsiteX8" fmla="*/ 236939 w 540631"/>
              <a:gd name="connsiteY8" fmla="*/ 85791 h 540667"/>
              <a:gd name="connsiteX9" fmla="*/ 129425 w 540631"/>
              <a:gd name="connsiteY9" fmla="*/ 85791 h 540667"/>
              <a:gd name="connsiteX10" fmla="*/ 85603 w 540631"/>
              <a:gd name="connsiteY10" fmla="*/ 129605 h 540667"/>
              <a:gd name="connsiteX11" fmla="*/ 85603 w 540631"/>
              <a:gd name="connsiteY11" fmla="*/ 411198 h 540667"/>
              <a:gd name="connsiteX12" fmla="*/ 129425 w 540631"/>
              <a:gd name="connsiteY12" fmla="*/ 455012 h 540667"/>
              <a:gd name="connsiteX13" fmla="*/ 411070 w 540631"/>
              <a:gd name="connsiteY13" fmla="*/ 455012 h 540667"/>
              <a:gd name="connsiteX14" fmla="*/ 454484 w 540631"/>
              <a:gd name="connsiteY14" fmla="*/ 415076 h 540667"/>
              <a:gd name="connsiteX15" fmla="*/ 457478 w 540631"/>
              <a:gd name="connsiteY15" fmla="*/ 417525 h 540667"/>
              <a:gd name="connsiteX16" fmla="*/ 520422 w 540631"/>
              <a:gd name="connsiteY16" fmla="*/ 60346 h 540667"/>
              <a:gd name="connsiteX17" fmla="*/ 411138 w 540631"/>
              <a:gd name="connsiteY17" fmla="*/ 0 h 540667"/>
              <a:gd name="connsiteX18" fmla="*/ 272459 w 540631"/>
              <a:gd name="connsiteY18" fmla="*/ 0 h 540667"/>
              <a:gd name="connsiteX19" fmla="*/ 358130 w 540631"/>
              <a:gd name="connsiteY19" fmla="*/ 85655 h 540667"/>
              <a:gd name="connsiteX20" fmla="*/ 411138 w 540631"/>
              <a:gd name="connsiteY20" fmla="*/ 85655 h 540667"/>
              <a:gd name="connsiteX21" fmla="*/ 454552 w 540631"/>
              <a:gd name="connsiteY21" fmla="*/ 125591 h 540667"/>
              <a:gd name="connsiteX22" fmla="*/ 454961 w 540631"/>
              <a:gd name="connsiteY22" fmla="*/ 129469 h 540667"/>
              <a:gd name="connsiteX23" fmla="*/ 454961 w 540631"/>
              <a:gd name="connsiteY23" fmla="*/ 322210 h 540667"/>
              <a:gd name="connsiteX24" fmla="*/ 518176 w 540631"/>
              <a:gd name="connsiteY24" fmla="*/ 356839 h 540667"/>
              <a:gd name="connsiteX25" fmla="*/ 540631 w 540631"/>
              <a:gd name="connsiteY25" fmla="*/ 379290 h 540667"/>
              <a:gd name="connsiteX26" fmla="*/ 540631 w 540631"/>
              <a:gd name="connsiteY26" fmla="*/ 129401 h 540667"/>
              <a:gd name="connsiteX27" fmla="*/ 520422 w 540631"/>
              <a:gd name="connsiteY27" fmla="*/ 60210 h 540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0631" h="540667">
                <a:moveTo>
                  <a:pt x="457546" y="417457"/>
                </a:moveTo>
                <a:lnTo>
                  <a:pt x="520422" y="480321"/>
                </a:lnTo>
                <a:cubicBezTo>
                  <a:pt x="497422" y="516515"/>
                  <a:pt x="457070" y="540667"/>
                  <a:pt x="411138" y="540667"/>
                </a:cubicBezTo>
                <a:lnTo>
                  <a:pt x="129493" y="540667"/>
                </a:lnTo>
                <a:cubicBezTo>
                  <a:pt x="58112" y="540667"/>
                  <a:pt x="0" y="482566"/>
                  <a:pt x="0" y="411198"/>
                </a:cubicBezTo>
                <a:lnTo>
                  <a:pt x="0" y="129605"/>
                </a:lnTo>
                <a:cubicBezTo>
                  <a:pt x="0" y="58237"/>
                  <a:pt x="58112" y="136"/>
                  <a:pt x="129493" y="136"/>
                </a:cubicBezTo>
                <a:lnTo>
                  <a:pt x="151268" y="136"/>
                </a:lnTo>
                <a:lnTo>
                  <a:pt x="236939" y="85791"/>
                </a:lnTo>
                <a:lnTo>
                  <a:pt x="129425" y="85791"/>
                </a:lnTo>
                <a:cubicBezTo>
                  <a:pt x="105269" y="85791"/>
                  <a:pt x="85603" y="105453"/>
                  <a:pt x="85603" y="129605"/>
                </a:cubicBezTo>
                <a:lnTo>
                  <a:pt x="85603" y="411198"/>
                </a:lnTo>
                <a:cubicBezTo>
                  <a:pt x="85603" y="435350"/>
                  <a:pt x="105269" y="455012"/>
                  <a:pt x="129425" y="455012"/>
                </a:cubicBezTo>
                <a:lnTo>
                  <a:pt x="411070" y="455012"/>
                </a:lnTo>
                <a:cubicBezTo>
                  <a:pt x="433934" y="455012"/>
                  <a:pt x="452510" y="437392"/>
                  <a:pt x="454484" y="415076"/>
                </a:cubicBezTo>
                <a:cubicBezTo>
                  <a:pt x="455505" y="415893"/>
                  <a:pt x="456594" y="416573"/>
                  <a:pt x="457478" y="417525"/>
                </a:cubicBezTo>
                <a:close/>
                <a:moveTo>
                  <a:pt x="520422" y="60346"/>
                </a:moveTo>
                <a:cubicBezTo>
                  <a:pt x="497422" y="24152"/>
                  <a:pt x="457070" y="0"/>
                  <a:pt x="411138" y="0"/>
                </a:cubicBezTo>
                <a:lnTo>
                  <a:pt x="272459" y="0"/>
                </a:lnTo>
                <a:lnTo>
                  <a:pt x="358130" y="85655"/>
                </a:lnTo>
                <a:lnTo>
                  <a:pt x="411138" y="85655"/>
                </a:lnTo>
                <a:cubicBezTo>
                  <a:pt x="434002" y="85655"/>
                  <a:pt x="452578" y="103275"/>
                  <a:pt x="454552" y="125591"/>
                </a:cubicBezTo>
                <a:cubicBezTo>
                  <a:pt x="454688" y="126884"/>
                  <a:pt x="454961" y="128108"/>
                  <a:pt x="454961" y="129469"/>
                </a:cubicBezTo>
                <a:lnTo>
                  <a:pt x="454961" y="322210"/>
                </a:lnTo>
                <a:cubicBezTo>
                  <a:pt x="478164" y="327380"/>
                  <a:pt x="500143" y="338810"/>
                  <a:pt x="518176" y="356839"/>
                </a:cubicBezTo>
                <a:lnTo>
                  <a:pt x="540631" y="379290"/>
                </a:lnTo>
                <a:lnTo>
                  <a:pt x="540631" y="129401"/>
                </a:lnTo>
                <a:cubicBezTo>
                  <a:pt x="540631" y="103956"/>
                  <a:pt x="533146" y="80281"/>
                  <a:pt x="520422" y="60210"/>
                </a:cubicBez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9" name="Forme libre 28">
            <a:extLst>
              <a:ext uri="{FF2B5EF4-FFF2-40B4-BE49-F238E27FC236}">
                <a16:creationId xmlns:a16="http://schemas.microsoft.com/office/drawing/2014/main" id="{F195D256-26DE-38CF-7ADD-753F702356EB}"/>
              </a:ext>
            </a:extLst>
          </p:cNvPr>
          <p:cNvSpPr/>
          <p:nvPr/>
        </p:nvSpPr>
        <p:spPr>
          <a:xfrm>
            <a:off x="4095493" y="1628811"/>
            <a:ext cx="1862909" cy="1862566"/>
          </a:xfrm>
          <a:custGeom>
            <a:avLst/>
            <a:gdLst>
              <a:gd name="connsiteX0" fmla="*/ 657262 w 657330"/>
              <a:gd name="connsiteY0" fmla="*/ 328605 h 657209"/>
              <a:gd name="connsiteX1" fmla="*/ 654065 w 657330"/>
              <a:gd name="connsiteY1" fmla="*/ 356975 h 657209"/>
              <a:gd name="connsiteX2" fmla="*/ 565128 w 657330"/>
              <a:gd name="connsiteY2" fmla="*/ 356975 h 657209"/>
              <a:gd name="connsiteX3" fmla="*/ 561249 w 657330"/>
              <a:gd name="connsiteY3" fmla="*/ 356567 h 657209"/>
              <a:gd name="connsiteX4" fmla="*/ 571592 w 657330"/>
              <a:gd name="connsiteY4" fmla="*/ 328605 h 657209"/>
              <a:gd name="connsiteX5" fmla="*/ 558731 w 657330"/>
              <a:gd name="connsiteY5" fmla="*/ 297649 h 657209"/>
              <a:gd name="connsiteX6" fmla="*/ 521237 w 657330"/>
              <a:gd name="connsiteY6" fmla="*/ 260162 h 657209"/>
              <a:gd name="connsiteX7" fmla="*/ 435567 w 657330"/>
              <a:gd name="connsiteY7" fmla="*/ 174508 h 657209"/>
              <a:gd name="connsiteX8" fmla="*/ 359558 w 657330"/>
              <a:gd name="connsiteY8" fmla="*/ 98513 h 657209"/>
              <a:gd name="connsiteX9" fmla="*/ 328598 w 657330"/>
              <a:gd name="connsiteY9" fmla="*/ 85655 h 657209"/>
              <a:gd name="connsiteX10" fmla="*/ 297636 w 657330"/>
              <a:gd name="connsiteY10" fmla="*/ 98513 h 657209"/>
              <a:gd name="connsiteX11" fmla="*/ 98463 w 657330"/>
              <a:gd name="connsiteY11" fmla="*/ 297649 h 657209"/>
              <a:gd name="connsiteX12" fmla="*/ 85603 w 657330"/>
              <a:gd name="connsiteY12" fmla="*/ 328605 h 657209"/>
              <a:gd name="connsiteX13" fmla="*/ 98463 w 657330"/>
              <a:gd name="connsiteY13" fmla="*/ 359628 h 657209"/>
              <a:gd name="connsiteX14" fmla="*/ 174472 w 657330"/>
              <a:gd name="connsiteY14" fmla="*/ 435623 h 657209"/>
              <a:gd name="connsiteX15" fmla="*/ 260142 w 657330"/>
              <a:gd name="connsiteY15" fmla="*/ 521277 h 657209"/>
              <a:gd name="connsiteX16" fmla="*/ 297636 w 657330"/>
              <a:gd name="connsiteY16" fmla="*/ 558764 h 657209"/>
              <a:gd name="connsiteX17" fmla="*/ 356633 w 657330"/>
              <a:gd name="connsiteY17" fmla="*/ 561214 h 657209"/>
              <a:gd name="connsiteX18" fmla="*/ 357041 w 657330"/>
              <a:gd name="connsiteY18" fmla="*/ 565092 h 657209"/>
              <a:gd name="connsiteX19" fmla="*/ 357041 w 657330"/>
              <a:gd name="connsiteY19" fmla="*/ 653944 h 657209"/>
              <a:gd name="connsiteX20" fmla="*/ 328666 w 657330"/>
              <a:gd name="connsiteY20" fmla="*/ 657210 h 657209"/>
              <a:gd name="connsiteX21" fmla="*/ 237074 w 657330"/>
              <a:gd name="connsiteY21" fmla="*/ 619383 h 657209"/>
              <a:gd name="connsiteX22" fmla="*/ 139020 w 657330"/>
              <a:gd name="connsiteY22" fmla="*/ 521346 h 657209"/>
              <a:gd name="connsiteX23" fmla="*/ 53348 w 657330"/>
              <a:gd name="connsiteY23" fmla="*/ 435691 h 657209"/>
              <a:gd name="connsiteX24" fmla="*/ 37902 w 657330"/>
              <a:gd name="connsiteY24" fmla="*/ 420247 h 657209"/>
              <a:gd name="connsiteX25" fmla="*/ 0 w 657330"/>
              <a:gd name="connsiteY25" fmla="*/ 328673 h 657209"/>
              <a:gd name="connsiteX26" fmla="*/ 37902 w 657330"/>
              <a:gd name="connsiteY26" fmla="*/ 237099 h 657209"/>
              <a:gd name="connsiteX27" fmla="*/ 237074 w 657330"/>
              <a:gd name="connsiteY27" fmla="*/ 37963 h 657209"/>
              <a:gd name="connsiteX28" fmla="*/ 328666 w 657330"/>
              <a:gd name="connsiteY28" fmla="*/ 0 h 657209"/>
              <a:gd name="connsiteX29" fmla="*/ 420256 w 657330"/>
              <a:gd name="connsiteY29" fmla="*/ 37963 h 657209"/>
              <a:gd name="connsiteX30" fmla="*/ 435703 w 657330"/>
              <a:gd name="connsiteY30" fmla="*/ 53407 h 657209"/>
              <a:gd name="connsiteX31" fmla="*/ 521373 w 657330"/>
              <a:gd name="connsiteY31" fmla="*/ 139062 h 657209"/>
              <a:gd name="connsiteX32" fmla="*/ 619429 w 657330"/>
              <a:gd name="connsiteY32" fmla="*/ 237099 h 657209"/>
              <a:gd name="connsiteX33" fmla="*/ 657331 w 657330"/>
              <a:gd name="connsiteY33" fmla="*/ 328673 h 657209"/>
              <a:gd name="connsiteX34" fmla="*/ 495924 w 657330"/>
              <a:gd name="connsiteY34" fmla="*/ 422424 h 657209"/>
              <a:gd name="connsiteX35" fmla="*/ 422434 w 657330"/>
              <a:gd name="connsiteY35" fmla="*/ 495901 h 657209"/>
              <a:gd name="connsiteX36" fmla="*/ 442644 w 657330"/>
              <a:gd name="connsiteY36" fmla="*/ 565092 h 657209"/>
              <a:gd name="connsiteX37" fmla="*/ 442644 w 657330"/>
              <a:gd name="connsiteY37" fmla="*/ 596863 h 657209"/>
              <a:gd name="connsiteX38" fmla="*/ 596905 w 657330"/>
              <a:gd name="connsiteY38" fmla="*/ 442630 h 657209"/>
              <a:gd name="connsiteX39" fmla="*/ 565128 w 657330"/>
              <a:gd name="connsiteY39" fmla="*/ 442630 h 657209"/>
              <a:gd name="connsiteX40" fmla="*/ 495924 w 657330"/>
              <a:gd name="connsiteY40" fmla="*/ 422424 h 657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57330" h="657209">
                <a:moveTo>
                  <a:pt x="657262" y="328605"/>
                </a:moveTo>
                <a:cubicBezTo>
                  <a:pt x="657262" y="338266"/>
                  <a:pt x="656106" y="347722"/>
                  <a:pt x="654065" y="356975"/>
                </a:cubicBezTo>
                <a:lnTo>
                  <a:pt x="565128" y="356975"/>
                </a:lnTo>
                <a:cubicBezTo>
                  <a:pt x="563835" y="356975"/>
                  <a:pt x="562542" y="356703"/>
                  <a:pt x="561249" y="356567"/>
                </a:cubicBezTo>
                <a:cubicBezTo>
                  <a:pt x="567850" y="348675"/>
                  <a:pt x="571592" y="339014"/>
                  <a:pt x="571592" y="328605"/>
                </a:cubicBezTo>
                <a:cubicBezTo>
                  <a:pt x="571592" y="316903"/>
                  <a:pt x="567033" y="305881"/>
                  <a:pt x="558731" y="297649"/>
                </a:cubicBezTo>
                <a:lnTo>
                  <a:pt x="521237" y="260162"/>
                </a:lnTo>
                <a:lnTo>
                  <a:pt x="435567" y="174508"/>
                </a:lnTo>
                <a:lnTo>
                  <a:pt x="359558" y="98513"/>
                </a:lnTo>
                <a:cubicBezTo>
                  <a:pt x="351257" y="90213"/>
                  <a:pt x="340301" y="85655"/>
                  <a:pt x="328598" y="85655"/>
                </a:cubicBezTo>
                <a:cubicBezTo>
                  <a:pt x="316894" y="85655"/>
                  <a:pt x="305870" y="90213"/>
                  <a:pt x="297636" y="98513"/>
                </a:cubicBezTo>
                <a:lnTo>
                  <a:pt x="98463" y="297649"/>
                </a:lnTo>
                <a:cubicBezTo>
                  <a:pt x="90162" y="305949"/>
                  <a:pt x="85603" y="316903"/>
                  <a:pt x="85603" y="328605"/>
                </a:cubicBezTo>
                <a:cubicBezTo>
                  <a:pt x="85603" y="340307"/>
                  <a:pt x="90162" y="351328"/>
                  <a:pt x="98463" y="359628"/>
                </a:cubicBezTo>
                <a:lnTo>
                  <a:pt x="174472" y="435623"/>
                </a:lnTo>
                <a:lnTo>
                  <a:pt x="260142" y="521277"/>
                </a:lnTo>
                <a:lnTo>
                  <a:pt x="297636" y="558764"/>
                </a:lnTo>
                <a:cubicBezTo>
                  <a:pt x="313763" y="574888"/>
                  <a:pt x="339417" y="575569"/>
                  <a:pt x="356633" y="561214"/>
                </a:cubicBezTo>
                <a:cubicBezTo>
                  <a:pt x="356769" y="562507"/>
                  <a:pt x="357041" y="563731"/>
                  <a:pt x="357041" y="565092"/>
                </a:cubicBezTo>
                <a:lnTo>
                  <a:pt x="357041" y="653944"/>
                </a:lnTo>
                <a:cubicBezTo>
                  <a:pt x="347718" y="656054"/>
                  <a:pt x="338192" y="657210"/>
                  <a:pt x="328666" y="657210"/>
                </a:cubicBezTo>
                <a:cubicBezTo>
                  <a:pt x="295527" y="657210"/>
                  <a:pt x="262320" y="644623"/>
                  <a:pt x="237074" y="619383"/>
                </a:cubicBezTo>
                <a:lnTo>
                  <a:pt x="139020" y="521346"/>
                </a:lnTo>
                <a:lnTo>
                  <a:pt x="53348" y="435691"/>
                </a:lnTo>
                <a:lnTo>
                  <a:pt x="37902" y="420247"/>
                </a:lnTo>
                <a:cubicBezTo>
                  <a:pt x="13473" y="395823"/>
                  <a:pt x="0" y="363302"/>
                  <a:pt x="0" y="328673"/>
                </a:cubicBezTo>
                <a:cubicBezTo>
                  <a:pt x="0" y="294043"/>
                  <a:pt x="13473" y="261591"/>
                  <a:pt x="37902" y="237099"/>
                </a:cubicBezTo>
                <a:lnTo>
                  <a:pt x="237074" y="37963"/>
                </a:lnTo>
                <a:cubicBezTo>
                  <a:pt x="261504" y="13471"/>
                  <a:pt x="294030" y="0"/>
                  <a:pt x="328666" y="0"/>
                </a:cubicBezTo>
                <a:cubicBezTo>
                  <a:pt x="363301" y="0"/>
                  <a:pt x="395760" y="13471"/>
                  <a:pt x="420256" y="37963"/>
                </a:cubicBezTo>
                <a:lnTo>
                  <a:pt x="435703" y="53407"/>
                </a:lnTo>
                <a:lnTo>
                  <a:pt x="521373" y="139062"/>
                </a:lnTo>
                <a:lnTo>
                  <a:pt x="619429" y="237099"/>
                </a:lnTo>
                <a:cubicBezTo>
                  <a:pt x="643858" y="261524"/>
                  <a:pt x="657331" y="294043"/>
                  <a:pt x="657331" y="328673"/>
                </a:cubicBezTo>
                <a:close/>
                <a:moveTo>
                  <a:pt x="495924" y="422424"/>
                </a:moveTo>
                <a:lnTo>
                  <a:pt x="422434" y="495901"/>
                </a:lnTo>
                <a:cubicBezTo>
                  <a:pt x="435159" y="515971"/>
                  <a:pt x="442644" y="539647"/>
                  <a:pt x="442644" y="565092"/>
                </a:cubicBezTo>
                <a:lnTo>
                  <a:pt x="442644" y="596863"/>
                </a:lnTo>
                <a:lnTo>
                  <a:pt x="596905" y="442630"/>
                </a:lnTo>
                <a:lnTo>
                  <a:pt x="565128" y="442630"/>
                </a:lnTo>
                <a:cubicBezTo>
                  <a:pt x="539678" y="442630"/>
                  <a:pt x="515998" y="435146"/>
                  <a:pt x="495924" y="422424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0" name="Forme libre 29">
            <a:extLst>
              <a:ext uri="{FF2B5EF4-FFF2-40B4-BE49-F238E27FC236}">
                <a16:creationId xmlns:a16="http://schemas.microsoft.com/office/drawing/2014/main" id="{0AF60590-C589-DC5A-94A2-53886F5A9F5C}"/>
              </a:ext>
            </a:extLst>
          </p:cNvPr>
          <p:cNvSpPr/>
          <p:nvPr/>
        </p:nvSpPr>
        <p:spPr>
          <a:xfrm>
            <a:off x="5329718" y="4375424"/>
            <a:ext cx="1532560" cy="1531894"/>
          </a:xfrm>
          <a:custGeom>
            <a:avLst/>
            <a:gdLst>
              <a:gd name="connsiteX0" fmla="*/ 540767 w 540766"/>
              <a:gd name="connsiteY0" fmla="*/ 129469 h 540531"/>
              <a:gd name="connsiteX1" fmla="*/ 540767 w 540766"/>
              <a:gd name="connsiteY1" fmla="*/ 411063 h 540531"/>
              <a:gd name="connsiteX2" fmla="*/ 411274 w 540766"/>
              <a:gd name="connsiteY2" fmla="*/ 540532 h 540531"/>
              <a:gd name="connsiteX3" fmla="*/ 129629 w 540766"/>
              <a:gd name="connsiteY3" fmla="*/ 540532 h 540531"/>
              <a:gd name="connsiteX4" fmla="*/ 136 w 540766"/>
              <a:gd name="connsiteY4" fmla="*/ 411063 h 540531"/>
              <a:gd name="connsiteX5" fmla="*/ 136 w 540766"/>
              <a:gd name="connsiteY5" fmla="*/ 389292 h 540531"/>
              <a:gd name="connsiteX6" fmla="*/ 85807 w 540766"/>
              <a:gd name="connsiteY6" fmla="*/ 303636 h 540531"/>
              <a:gd name="connsiteX7" fmla="*/ 85807 w 540766"/>
              <a:gd name="connsiteY7" fmla="*/ 411131 h 540531"/>
              <a:gd name="connsiteX8" fmla="*/ 129629 w 540766"/>
              <a:gd name="connsiteY8" fmla="*/ 454945 h 540531"/>
              <a:gd name="connsiteX9" fmla="*/ 411274 w 540766"/>
              <a:gd name="connsiteY9" fmla="*/ 454945 h 540531"/>
              <a:gd name="connsiteX10" fmla="*/ 455096 w 540766"/>
              <a:gd name="connsiteY10" fmla="*/ 411131 h 540531"/>
              <a:gd name="connsiteX11" fmla="*/ 455096 w 540766"/>
              <a:gd name="connsiteY11" fmla="*/ 129537 h 540531"/>
              <a:gd name="connsiteX12" fmla="*/ 415153 w 540766"/>
              <a:gd name="connsiteY12" fmla="*/ 86131 h 540531"/>
              <a:gd name="connsiteX13" fmla="*/ 417602 w 540766"/>
              <a:gd name="connsiteY13" fmla="*/ 83138 h 540531"/>
              <a:gd name="connsiteX14" fmla="*/ 480409 w 540766"/>
              <a:gd name="connsiteY14" fmla="*/ 20343 h 540531"/>
              <a:gd name="connsiteX15" fmla="*/ 540767 w 540766"/>
              <a:gd name="connsiteY15" fmla="*/ 129605 h 540531"/>
              <a:gd name="connsiteX16" fmla="*/ 85739 w 540766"/>
              <a:gd name="connsiteY16" fmla="*/ 129469 h 540531"/>
              <a:gd name="connsiteX17" fmla="*/ 125682 w 540766"/>
              <a:gd name="connsiteY17" fmla="*/ 86063 h 540531"/>
              <a:gd name="connsiteX18" fmla="*/ 129561 w 540766"/>
              <a:gd name="connsiteY18" fmla="*/ 85656 h 540531"/>
              <a:gd name="connsiteX19" fmla="*/ 322337 w 540766"/>
              <a:gd name="connsiteY19" fmla="*/ 85656 h 540531"/>
              <a:gd name="connsiteX20" fmla="*/ 356973 w 540766"/>
              <a:gd name="connsiteY20" fmla="*/ 22452 h 540531"/>
              <a:gd name="connsiteX21" fmla="*/ 379428 w 540766"/>
              <a:gd name="connsiteY21" fmla="*/ 0 h 540531"/>
              <a:gd name="connsiteX22" fmla="*/ 129561 w 540766"/>
              <a:gd name="connsiteY22" fmla="*/ 0 h 540531"/>
              <a:gd name="connsiteX23" fmla="*/ 60357 w 540766"/>
              <a:gd name="connsiteY23" fmla="*/ 20207 h 540531"/>
              <a:gd name="connsiteX24" fmla="*/ 0 w 540766"/>
              <a:gd name="connsiteY24" fmla="*/ 129469 h 540531"/>
              <a:gd name="connsiteX25" fmla="*/ 0 w 540766"/>
              <a:gd name="connsiteY25" fmla="*/ 268123 h 540531"/>
              <a:gd name="connsiteX26" fmla="*/ 85671 w 540766"/>
              <a:gd name="connsiteY26" fmla="*/ 182468 h 540531"/>
              <a:gd name="connsiteX27" fmla="*/ 85671 w 540766"/>
              <a:gd name="connsiteY27" fmla="*/ 129469 h 540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0766" h="540531">
                <a:moveTo>
                  <a:pt x="540767" y="129469"/>
                </a:moveTo>
                <a:lnTo>
                  <a:pt x="540767" y="411063"/>
                </a:lnTo>
                <a:cubicBezTo>
                  <a:pt x="540767" y="482430"/>
                  <a:pt x="482655" y="540532"/>
                  <a:pt x="411274" y="540532"/>
                </a:cubicBezTo>
                <a:lnTo>
                  <a:pt x="129629" y="540532"/>
                </a:lnTo>
                <a:cubicBezTo>
                  <a:pt x="58248" y="540532"/>
                  <a:pt x="136" y="482430"/>
                  <a:pt x="136" y="411063"/>
                </a:cubicBezTo>
                <a:lnTo>
                  <a:pt x="136" y="389292"/>
                </a:lnTo>
                <a:lnTo>
                  <a:pt x="85807" y="303636"/>
                </a:lnTo>
                <a:lnTo>
                  <a:pt x="85807" y="411131"/>
                </a:lnTo>
                <a:cubicBezTo>
                  <a:pt x="85807" y="435283"/>
                  <a:pt x="105472" y="454945"/>
                  <a:pt x="129629" y="454945"/>
                </a:cubicBezTo>
                <a:lnTo>
                  <a:pt x="411274" y="454945"/>
                </a:lnTo>
                <a:cubicBezTo>
                  <a:pt x="435431" y="454945"/>
                  <a:pt x="455096" y="435283"/>
                  <a:pt x="455096" y="411131"/>
                </a:cubicBezTo>
                <a:lnTo>
                  <a:pt x="455096" y="129537"/>
                </a:lnTo>
                <a:cubicBezTo>
                  <a:pt x="455096" y="106678"/>
                  <a:pt x="437472" y="88105"/>
                  <a:pt x="415153" y="86131"/>
                </a:cubicBezTo>
                <a:cubicBezTo>
                  <a:pt x="415969" y="85111"/>
                  <a:pt x="416650" y="84023"/>
                  <a:pt x="417602" y="83138"/>
                </a:cubicBezTo>
                <a:lnTo>
                  <a:pt x="480409" y="20343"/>
                </a:lnTo>
                <a:cubicBezTo>
                  <a:pt x="516611" y="43339"/>
                  <a:pt x="540767" y="83682"/>
                  <a:pt x="540767" y="129605"/>
                </a:cubicBezTo>
                <a:close/>
                <a:moveTo>
                  <a:pt x="85739" y="129469"/>
                </a:moveTo>
                <a:cubicBezTo>
                  <a:pt x="85739" y="106610"/>
                  <a:pt x="103363" y="88037"/>
                  <a:pt x="125682" y="86063"/>
                </a:cubicBezTo>
                <a:cubicBezTo>
                  <a:pt x="126975" y="85927"/>
                  <a:pt x="128200" y="85656"/>
                  <a:pt x="129561" y="85656"/>
                </a:cubicBezTo>
                <a:lnTo>
                  <a:pt x="322337" y="85656"/>
                </a:lnTo>
                <a:cubicBezTo>
                  <a:pt x="327509" y="62456"/>
                  <a:pt x="338941" y="40481"/>
                  <a:pt x="356973" y="22452"/>
                </a:cubicBezTo>
                <a:lnTo>
                  <a:pt x="379428" y="0"/>
                </a:lnTo>
                <a:lnTo>
                  <a:pt x="129561" y="0"/>
                </a:lnTo>
                <a:cubicBezTo>
                  <a:pt x="104112" y="0"/>
                  <a:pt x="80432" y="7484"/>
                  <a:pt x="60357" y="20207"/>
                </a:cubicBezTo>
                <a:cubicBezTo>
                  <a:pt x="24157" y="43202"/>
                  <a:pt x="0" y="83546"/>
                  <a:pt x="0" y="129469"/>
                </a:cubicBezTo>
                <a:lnTo>
                  <a:pt x="0" y="268123"/>
                </a:lnTo>
                <a:lnTo>
                  <a:pt x="85671" y="182468"/>
                </a:lnTo>
                <a:lnTo>
                  <a:pt x="85671" y="129469"/>
                </a:ln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1" name="Forme libre 30">
            <a:extLst>
              <a:ext uri="{FF2B5EF4-FFF2-40B4-BE49-F238E27FC236}">
                <a16:creationId xmlns:a16="http://schemas.microsoft.com/office/drawing/2014/main" id="{5B91D13D-5AF4-17E8-7070-7C92C650AA5F}"/>
              </a:ext>
            </a:extLst>
          </p:cNvPr>
          <p:cNvSpPr/>
          <p:nvPr/>
        </p:nvSpPr>
        <p:spPr>
          <a:xfrm>
            <a:off x="6234351" y="3767468"/>
            <a:ext cx="1862543" cy="1862200"/>
          </a:xfrm>
          <a:custGeom>
            <a:avLst/>
            <a:gdLst>
              <a:gd name="connsiteX0" fmla="*/ 657201 w 657201"/>
              <a:gd name="connsiteY0" fmla="*/ 328475 h 657080"/>
              <a:gd name="connsiteX1" fmla="*/ 619300 w 657201"/>
              <a:gd name="connsiteY1" fmla="*/ 420049 h 657080"/>
              <a:gd name="connsiteX2" fmla="*/ 420127 w 657201"/>
              <a:gd name="connsiteY2" fmla="*/ 619186 h 657080"/>
              <a:gd name="connsiteX3" fmla="*/ 328536 w 657201"/>
              <a:gd name="connsiteY3" fmla="*/ 657080 h 657080"/>
              <a:gd name="connsiteX4" fmla="*/ 236945 w 657201"/>
              <a:gd name="connsiteY4" fmla="*/ 619186 h 657080"/>
              <a:gd name="connsiteX5" fmla="*/ 221499 w 657201"/>
              <a:gd name="connsiteY5" fmla="*/ 603742 h 657080"/>
              <a:gd name="connsiteX6" fmla="*/ 221499 w 657201"/>
              <a:gd name="connsiteY6" fmla="*/ 482572 h 657080"/>
              <a:gd name="connsiteX7" fmla="*/ 297507 w 657201"/>
              <a:gd name="connsiteY7" fmla="*/ 558567 h 657080"/>
              <a:gd name="connsiteX8" fmla="*/ 359497 w 657201"/>
              <a:gd name="connsiteY8" fmla="*/ 558567 h 657080"/>
              <a:gd name="connsiteX9" fmla="*/ 558670 w 657201"/>
              <a:gd name="connsiteY9" fmla="*/ 359431 h 657080"/>
              <a:gd name="connsiteX10" fmla="*/ 571531 w 657201"/>
              <a:gd name="connsiteY10" fmla="*/ 328475 h 657080"/>
              <a:gd name="connsiteX11" fmla="*/ 558670 w 657201"/>
              <a:gd name="connsiteY11" fmla="*/ 297452 h 657080"/>
              <a:gd name="connsiteX12" fmla="*/ 482661 w 657201"/>
              <a:gd name="connsiteY12" fmla="*/ 221457 h 657080"/>
              <a:gd name="connsiteX13" fmla="*/ 396991 w 657201"/>
              <a:gd name="connsiteY13" fmla="*/ 135803 h 657080"/>
              <a:gd name="connsiteX14" fmla="*/ 359497 w 657201"/>
              <a:gd name="connsiteY14" fmla="*/ 98316 h 657080"/>
              <a:gd name="connsiteX15" fmla="*/ 328536 w 657201"/>
              <a:gd name="connsiteY15" fmla="*/ 85525 h 657080"/>
              <a:gd name="connsiteX16" fmla="*/ 300569 w 657201"/>
              <a:gd name="connsiteY16" fmla="*/ 95867 h 657080"/>
              <a:gd name="connsiteX17" fmla="*/ 300161 w 657201"/>
              <a:gd name="connsiteY17" fmla="*/ 91989 h 657080"/>
              <a:gd name="connsiteX18" fmla="*/ 300161 w 657201"/>
              <a:gd name="connsiteY18" fmla="*/ 3136 h 657080"/>
              <a:gd name="connsiteX19" fmla="*/ 420127 w 657201"/>
              <a:gd name="connsiteY19" fmla="*/ 37765 h 657080"/>
              <a:gd name="connsiteX20" fmla="*/ 518182 w 657201"/>
              <a:gd name="connsiteY20" fmla="*/ 135803 h 657080"/>
              <a:gd name="connsiteX21" fmla="*/ 603853 w 657201"/>
              <a:gd name="connsiteY21" fmla="*/ 221457 h 657080"/>
              <a:gd name="connsiteX22" fmla="*/ 619300 w 657201"/>
              <a:gd name="connsiteY22" fmla="*/ 236901 h 657080"/>
              <a:gd name="connsiteX23" fmla="*/ 657201 w 657201"/>
              <a:gd name="connsiteY23" fmla="*/ 328475 h 657080"/>
              <a:gd name="connsiteX24" fmla="*/ 98402 w 657201"/>
              <a:gd name="connsiteY24" fmla="*/ 297520 h 657080"/>
              <a:gd name="connsiteX25" fmla="*/ 161209 w 657201"/>
              <a:gd name="connsiteY25" fmla="*/ 234725 h 657080"/>
              <a:gd name="connsiteX26" fmla="*/ 234700 w 657201"/>
              <a:gd name="connsiteY26" fmla="*/ 161247 h 657080"/>
              <a:gd name="connsiteX27" fmla="*/ 214490 w 657201"/>
              <a:gd name="connsiteY27" fmla="*/ 92056 h 657080"/>
              <a:gd name="connsiteX28" fmla="*/ 214490 w 657201"/>
              <a:gd name="connsiteY28" fmla="*/ 60285 h 657080"/>
              <a:gd name="connsiteX29" fmla="*/ 60228 w 657201"/>
              <a:gd name="connsiteY29" fmla="*/ 214518 h 657080"/>
              <a:gd name="connsiteX30" fmla="*/ 37773 w 657201"/>
              <a:gd name="connsiteY30" fmla="*/ 236969 h 657080"/>
              <a:gd name="connsiteX31" fmla="*/ 3137 w 657201"/>
              <a:gd name="connsiteY31" fmla="*/ 300173 h 657080"/>
              <a:gd name="connsiteX32" fmla="*/ 37773 w 657201"/>
              <a:gd name="connsiteY32" fmla="*/ 420118 h 657080"/>
              <a:gd name="connsiteX33" fmla="*/ 135828 w 657201"/>
              <a:gd name="connsiteY33" fmla="*/ 518154 h 657080"/>
              <a:gd name="connsiteX34" fmla="*/ 135828 w 657201"/>
              <a:gd name="connsiteY34" fmla="*/ 396986 h 657080"/>
              <a:gd name="connsiteX35" fmla="*/ 98334 w 657201"/>
              <a:gd name="connsiteY35" fmla="*/ 359499 h 657080"/>
              <a:gd name="connsiteX36" fmla="*/ 95884 w 657201"/>
              <a:gd name="connsiteY36" fmla="*/ 300513 h 657080"/>
              <a:gd name="connsiteX37" fmla="*/ 98334 w 657201"/>
              <a:gd name="connsiteY37" fmla="*/ 297520 h 657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57201" h="657080">
                <a:moveTo>
                  <a:pt x="657201" y="328475"/>
                </a:moveTo>
                <a:cubicBezTo>
                  <a:pt x="657201" y="363037"/>
                  <a:pt x="643728" y="395557"/>
                  <a:pt x="619300" y="420049"/>
                </a:cubicBezTo>
                <a:lnTo>
                  <a:pt x="420127" y="619186"/>
                </a:lnTo>
                <a:cubicBezTo>
                  <a:pt x="394882" y="644426"/>
                  <a:pt x="361675" y="657080"/>
                  <a:pt x="328536" y="657080"/>
                </a:cubicBezTo>
                <a:cubicBezTo>
                  <a:pt x="295398" y="657080"/>
                  <a:pt x="262191" y="644494"/>
                  <a:pt x="236945" y="619186"/>
                </a:cubicBezTo>
                <a:lnTo>
                  <a:pt x="221499" y="603742"/>
                </a:lnTo>
                <a:lnTo>
                  <a:pt x="221499" y="482572"/>
                </a:lnTo>
                <a:lnTo>
                  <a:pt x="297507" y="558567"/>
                </a:lnTo>
                <a:cubicBezTo>
                  <a:pt x="314586" y="575644"/>
                  <a:pt x="342417" y="575644"/>
                  <a:pt x="359497" y="558567"/>
                </a:cubicBezTo>
                <a:lnTo>
                  <a:pt x="558670" y="359431"/>
                </a:lnTo>
                <a:cubicBezTo>
                  <a:pt x="566971" y="351131"/>
                  <a:pt x="571531" y="340177"/>
                  <a:pt x="571531" y="328475"/>
                </a:cubicBezTo>
                <a:cubicBezTo>
                  <a:pt x="571531" y="316773"/>
                  <a:pt x="566971" y="305752"/>
                  <a:pt x="558670" y="297452"/>
                </a:cubicBezTo>
                <a:lnTo>
                  <a:pt x="482661" y="221457"/>
                </a:lnTo>
                <a:lnTo>
                  <a:pt x="396991" y="135803"/>
                </a:lnTo>
                <a:lnTo>
                  <a:pt x="359497" y="98316"/>
                </a:lnTo>
                <a:cubicBezTo>
                  <a:pt x="350923" y="89743"/>
                  <a:pt x="339763" y="85525"/>
                  <a:pt x="328536" y="85525"/>
                </a:cubicBezTo>
                <a:cubicBezTo>
                  <a:pt x="318533" y="85525"/>
                  <a:pt x="308666" y="89131"/>
                  <a:pt x="300569" y="95867"/>
                </a:cubicBezTo>
                <a:cubicBezTo>
                  <a:pt x="300433" y="94574"/>
                  <a:pt x="300161" y="93349"/>
                  <a:pt x="300161" y="91989"/>
                </a:cubicBezTo>
                <a:lnTo>
                  <a:pt x="300161" y="3136"/>
                </a:lnTo>
                <a:cubicBezTo>
                  <a:pt x="342009" y="-6185"/>
                  <a:pt x="387600" y="5246"/>
                  <a:pt x="420127" y="37765"/>
                </a:cubicBezTo>
                <a:lnTo>
                  <a:pt x="518182" y="135803"/>
                </a:lnTo>
                <a:lnTo>
                  <a:pt x="603853" y="221457"/>
                </a:lnTo>
                <a:lnTo>
                  <a:pt x="619300" y="236901"/>
                </a:lnTo>
                <a:cubicBezTo>
                  <a:pt x="643728" y="261393"/>
                  <a:pt x="657201" y="293846"/>
                  <a:pt x="657201" y="328475"/>
                </a:cubicBezTo>
                <a:close/>
                <a:moveTo>
                  <a:pt x="98402" y="297520"/>
                </a:moveTo>
                <a:lnTo>
                  <a:pt x="161209" y="234725"/>
                </a:lnTo>
                <a:lnTo>
                  <a:pt x="234700" y="161247"/>
                </a:lnTo>
                <a:cubicBezTo>
                  <a:pt x="221975" y="141246"/>
                  <a:pt x="214490" y="117502"/>
                  <a:pt x="214490" y="92056"/>
                </a:cubicBezTo>
                <a:lnTo>
                  <a:pt x="214490" y="60285"/>
                </a:lnTo>
                <a:lnTo>
                  <a:pt x="60228" y="214518"/>
                </a:lnTo>
                <a:lnTo>
                  <a:pt x="37773" y="236969"/>
                </a:lnTo>
                <a:cubicBezTo>
                  <a:pt x="19809" y="254999"/>
                  <a:pt x="8308" y="276973"/>
                  <a:pt x="3137" y="300173"/>
                </a:cubicBezTo>
                <a:cubicBezTo>
                  <a:pt x="-6186" y="342015"/>
                  <a:pt x="5247" y="387597"/>
                  <a:pt x="37773" y="420118"/>
                </a:cubicBezTo>
                <a:lnTo>
                  <a:pt x="135828" y="518154"/>
                </a:lnTo>
                <a:lnTo>
                  <a:pt x="135828" y="396986"/>
                </a:lnTo>
                <a:lnTo>
                  <a:pt x="98334" y="359499"/>
                </a:lnTo>
                <a:cubicBezTo>
                  <a:pt x="82207" y="343375"/>
                  <a:pt x="81527" y="317726"/>
                  <a:pt x="95884" y="300513"/>
                </a:cubicBezTo>
                <a:cubicBezTo>
                  <a:pt x="96701" y="299493"/>
                  <a:pt x="97381" y="298404"/>
                  <a:pt x="98334" y="297520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2" name="Forme libre 31">
            <a:extLst>
              <a:ext uri="{FF2B5EF4-FFF2-40B4-BE49-F238E27FC236}">
                <a16:creationId xmlns:a16="http://schemas.microsoft.com/office/drawing/2014/main" id="{28710646-AA13-6CE1-FEE9-E257AEB421A2}"/>
              </a:ext>
            </a:extLst>
          </p:cNvPr>
          <p:cNvSpPr/>
          <p:nvPr/>
        </p:nvSpPr>
        <p:spPr>
          <a:xfrm>
            <a:off x="6842421" y="2863296"/>
            <a:ext cx="1531789" cy="1532084"/>
          </a:xfrm>
          <a:custGeom>
            <a:avLst/>
            <a:gdLst>
              <a:gd name="connsiteX0" fmla="*/ 182501 w 540494"/>
              <a:gd name="connsiteY0" fmla="*/ 454944 h 540598"/>
              <a:gd name="connsiteX1" fmla="*/ 268171 w 540494"/>
              <a:gd name="connsiteY1" fmla="*/ 540599 h 540598"/>
              <a:gd name="connsiteX2" fmla="*/ 129492 w 540494"/>
              <a:gd name="connsiteY2" fmla="*/ 540599 h 540598"/>
              <a:gd name="connsiteX3" fmla="*/ 20210 w 540494"/>
              <a:gd name="connsiteY3" fmla="*/ 480253 h 540598"/>
              <a:gd name="connsiteX4" fmla="*/ 0 w 540494"/>
              <a:gd name="connsiteY4" fmla="*/ 411063 h 540598"/>
              <a:gd name="connsiteX5" fmla="*/ 0 w 540494"/>
              <a:gd name="connsiteY5" fmla="*/ 161241 h 540598"/>
              <a:gd name="connsiteX6" fmla="*/ 22455 w 540494"/>
              <a:gd name="connsiteY6" fmla="*/ 183692 h 540598"/>
              <a:gd name="connsiteX7" fmla="*/ 85671 w 540494"/>
              <a:gd name="connsiteY7" fmla="*/ 218321 h 540598"/>
              <a:gd name="connsiteX8" fmla="*/ 85671 w 540494"/>
              <a:gd name="connsiteY8" fmla="*/ 411063 h 540598"/>
              <a:gd name="connsiteX9" fmla="*/ 86078 w 540494"/>
              <a:gd name="connsiteY9" fmla="*/ 414940 h 540598"/>
              <a:gd name="connsiteX10" fmla="*/ 129492 w 540494"/>
              <a:gd name="connsiteY10" fmla="*/ 454876 h 540598"/>
              <a:gd name="connsiteX11" fmla="*/ 182501 w 540494"/>
              <a:gd name="connsiteY11" fmla="*/ 454876 h 540598"/>
              <a:gd name="connsiteX12" fmla="*/ 411137 w 540494"/>
              <a:gd name="connsiteY12" fmla="*/ 0 h 540598"/>
              <a:gd name="connsiteX13" fmla="*/ 129492 w 540494"/>
              <a:gd name="connsiteY13" fmla="*/ 0 h 540598"/>
              <a:gd name="connsiteX14" fmla="*/ 20210 w 540494"/>
              <a:gd name="connsiteY14" fmla="*/ 60346 h 540598"/>
              <a:gd name="connsiteX15" fmla="*/ 83017 w 540494"/>
              <a:gd name="connsiteY15" fmla="*/ 123142 h 540598"/>
              <a:gd name="connsiteX16" fmla="*/ 86011 w 540494"/>
              <a:gd name="connsiteY16" fmla="*/ 125591 h 540598"/>
              <a:gd name="connsiteX17" fmla="*/ 129425 w 540494"/>
              <a:gd name="connsiteY17" fmla="*/ 85655 h 540598"/>
              <a:gd name="connsiteX18" fmla="*/ 411069 w 540494"/>
              <a:gd name="connsiteY18" fmla="*/ 85655 h 540598"/>
              <a:gd name="connsiteX19" fmla="*/ 454892 w 540494"/>
              <a:gd name="connsiteY19" fmla="*/ 129469 h 540598"/>
              <a:gd name="connsiteX20" fmla="*/ 454892 w 540494"/>
              <a:gd name="connsiteY20" fmla="*/ 411063 h 540598"/>
              <a:gd name="connsiteX21" fmla="*/ 411069 w 540494"/>
              <a:gd name="connsiteY21" fmla="*/ 454876 h 540598"/>
              <a:gd name="connsiteX22" fmla="*/ 303556 w 540494"/>
              <a:gd name="connsiteY22" fmla="*/ 454876 h 540598"/>
              <a:gd name="connsiteX23" fmla="*/ 389227 w 540494"/>
              <a:gd name="connsiteY23" fmla="*/ 540531 h 540598"/>
              <a:gd name="connsiteX24" fmla="*/ 411001 w 540494"/>
              <a:gd name="connsiteY24" fmla="*/ 540531 h 540598"/>
              <a:gd name="connsiteX25" fmla="*/ 540494 w 540494"/>
              <a:gd name="connsiteY25" fmla="*/ 411063 h 540598"/>
              <a:gd name="connsiteX26" fmla="*/ 540494 w 540494"/>
              <a:gd name="connsiteY26" fmla="*/ 129469 h 540598"/>
              <a:gd name="connsiteX27" fmla="*/ 411001 w 540494"/>
              <a:gd name="connsiteY27" fmla="*/ 0 h 540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40494" h="540598">
                <a:moveTo>
                  <a:pt x="182501" y="454944"/>
                </a:moveTo>
                <a:lnTo>
                  <a:pt x="268171" y="540599"/>
                </a:lnTo>
                <a:lnTo>
                  <a:pt x="129492" y="540599"/>
                </a:lnTo>
                <a:cubicBezTo>
                  <a:pt x="83561" y="540599"/>
                  <a:pt x="43209" y="516447"/>
                  <a:pt x="20210" y="480253"/>
                </a:cubicBezTo>
                <a:cubicBezTo>
                  <a:pt x="7485" y="460251"/>
                  <a:pt x="0" y="436507"/>
                  <a:pt x="0" y="411063"/>
                </a:cubicBezTo>
                <a:lnTo>
                  <a:pt x="0" y="161241"/>
                </a:lnTo>
                <a:lnTo>
                  <a:pt x="22455" y="183692"/>
                </a:lnTo>
                <a:cubicBezTo>
                  <a:pt x="40487" y="201721"/>
                  <a:pt x="62466" y="213151"/>
                  <a:pt x="85671" y="218321"/>
                </a:cubicBezTo>
                <a:lnTo>
                  <a:pt x="85671" y="411063"/>
                </a:lnTo>
                <a:cubicBezTo>
                  <a:pt x="85671" y="412355"/>
                  <a:pt x="85943" y="413648"/>
                  <a:pt x="86078" y="414940"/>
                </a:cubicBezTo>
                <a:cubicBezTo>
                  <a:pt x="88052" y="437256"/>
                  <a:pt x="106697" y="454876"/>
                  <a:pt x="129492" y="454876"/>
                </a:cubicBezTo>
                <a:lnTo>
                  <a:pt x="182501" y="454876"/>
                </a:lnTo>
                <a:close/>
                <a:moveTo>
                  <a:pt x="411137" y="0"/>
                </a:moveTo>
                <a:lnTo>
                  <a:pt x="129492" y="0"/>
                </a:lnTo>
                <a:cubicBezTo>
                  <a:pt x="83561" y="0"/>
                  <a:pt x="43209" y="24152"/>
                  <a:pt x="20210" y="60346"/>
                </a:cubicBezTo>
                <a:lnTo>
                  <a:pt x="83017" y="123142"/>
                </a:lnTo>
                <a:cubicBezTo>
                  <a:pt x="83969" y="124094"/>
                  <a:pt x="85058" y="124774"/>
                  <a:pt x="86011" y="125591"/>
                </a:cubicBezTo>
                <a:cubicBezTo>
                  <a:pt x="87984" y="103275"/>
                  <a:pt x="106629" y="85655"/>
                  <a:pt x="129425" y="85655"/>
                </a:cubicBezTo>
                <a:lnTo>
                  <a:pt x="411069" y="85655"/>
                </a:lnTo>
                <a:cubicBezTo>
                  <a:pt x="435226" y="85655"/>
                  <a:pt x="454892" y="105317"/>
                  <a:pt x="454892" y="129469"/>
                </a:cubicBezTo>
                <a:lnTo>
                  <a:pt x="454892" y="411063"/>
                </a:lnTo>
                <a:cubicBezTo>
                  <a:pt x="454892" y="435214"/>
                  <a:pt x="435226" y="454876"/>
                  <a:pt x="411069" y="454876"/>
                </a:cubicBezTo>
                <a:lnTo>
                  <a:pt x="303556" y="454876"/>
                </a:lnTo>
                <a:lnTo>
                  <a:pt x="389227" y="540531"/>
                </a:lnTo>
                <a:lnTo>
                  <a:pt x="411001" y="540531"/>
                </a:lnTo>
                <a:cubicBezTo>
                  <a:pt x="482383" y="540531"/>
                  <a:pt x="540494" y="482430"/>
                  <a:pt x="540494" y="411063"/>
                </a:cubicBezTo>
                <a:lnTo>
                  <a:pt x="540494" y="129469"/>
                </a:lnTo>
                <a:cubicBezTo>
                  <a:pt x="540494" y="58101"/>
                  <a:pt x="482383" y="0"/>
                  <a:pt x="411001" y="0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CAB0165-191B-B6A2-C517-116A036AD42E}"/>
              </a:ext>
            </a:extLst>
          </p:cNvPr>
          <p:cNvSpPr txBox="1"/>
          <p:nvPr/>
        </p:nvSpPr>
        <p:spPr>
          <a:xfrm>
            <a:off x="5886646" y="211701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</a:rPr>
              <a:t>01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AAEA761A-AE32-EC29-7C61-94E3683AFD38}"/>
              </a:ext>
            </a:extLst>
          </p:cNvPr>
          <p:cNvSpPr txBox="1"/>
          <p:nvPr/>
        </p:nvSpPr>
        <p:spPr>
          <a:xfrm>
            <a:off x="6861883" y="250276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</a:rPr>
              <a:t>02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387049EE-B0E4-9947-F367-DE70F5B8981F}"/>
              </a:ext>
            </a:extLst>
          </p:cNvPr>
          <p:cNvSpPr txBox="1"/>
          <p:nvPr/>
        </p:nvSpPr>
        <p:spPr>
          <a:xfrm>
            <a:off x="7189611" y="344467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</a:rPr>
              <a:t>03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790D772-DA01-CA18-EDC6-A8CEA5CF87F3}"/>
              </a:ext>
            </a:extLst>
          </p:cNvPr>
          <p:cNvSpPr txBox="1"/>
          <p:nvPr/>
        </p:nvSpPr>
        <p:spPr>
          <a:xfrm>
            <a:off x="6854380" y="4405601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</a:rPr>
              <a:t>04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9C8A99DC-FD6F-AED2-C3D1-98E6255240F5}"/>
              </a:ext>
            </a:extLst>
          </p:cNvPr>
          <p:cNvSpPr txBox="1"/>
          <p:nvPr/>
        </p:nvSpPr>
        <p:spPr>
          <a:xfrm>
            <a:off x="5886646" y="477493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</a:rPr>
              <a:t>05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7000DA9F-7062-9749-D7FA-A4C4BE50CF50}"/>
              </a:ext>
            </a:extLst>
          </p:cNvPr>
          <p:cNvSpPr txBox="1"/>
          <p:nvPr/>
        </p:nvSpPr>
        <p:spPr>
          <a:xfrm>
            <a:off x="4927645" y="436853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</a:rPr>
              <a:t>06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00BA9BDC-38DC-6C37-CCD7-1AF243046BE9}"/>
              </a:ext>
            </a:extLst>
          </p:cNvPr>
          <p:cNvSpPr txBox="1"/>
          <p:nvPr/>
        </p:nvSpPr>
        <p:spPr>
          <a:xfrm>
            <a:off x="4529711" y="344467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</a:rPr>
              <a:t>07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1F1CFF91-8D7E-0D32-5D93-F9DC0BFA9D81}"/>
              </a:ext>
            </a:extLst>
          </p:cNvPr>
          <p:cNvSpPr txBox="1"/>
          <p:nvPr/>
        </p:nvSpPr>
        <p:spPr>
          <a:xfrm>
            <a:off x="4953045" y="250586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b="1" dirty="0">
                <a:solidFill>
                  <a:schemeClr val="bg2"/>
                </a:solidFill>
              </a:rPr>
              <a:t>08</a:t>
            </a:r>
          </a:p>
        </p:txBody>
      </p:sp>
      <p:pic>
        <p:nvPicPr>
          <p:cNvPr id="44" name="Graphic 13" descr="Bullseye with solid fill">
            <a:extLst>
              <a:ext uri="{FF2B5EF4-FFF2-40B4-BE49-F238E27FC236}">
                <a16:creationId xmlns:a16="http://schemas.microsoft.com/office/drawing/2014/main" id="{3E640EB8-FDEF-DBE1-F3DE-C316FF5E27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73043" y="4639868"/>
            <a:ext cx="444225" cy="444225"/>
          </a:xfrm>
          <a:prstGeom prst="rect">
            <a:avLst/>
          </a:prstGeom>
        </p:spPr>
      </p:pic>
      <p:pic>
        <p:nvPicPr>
          <p:cNvPr id="45" name="Graphic 14" descr="Database with solid fill">
            <a:extLst>
              <a:ext uri="{FF2B5EF4-FFF2-40B4-BE49-F238E27FC236}">
                <a16:creationId xmlns:a16="http://schemas.microsoft.com/office/drawing/2014/main" id="{A5423A0B-37EC-37E7-CF7F-E6561EBE97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74732" y="4639868"/>
            <a:ext cx="444225" cy="444225"/>
          </a:xfrm>
          <a:prstGeom prst="rect">
            <a:avLst/>
          </a:prstGeom>
        </p:spPr>
      </p:pic>
      <p:pic>
        <p:nvPicPr>
          <p:cNvPr id="46" name="Graphic 15" descr="Gears with solid fill">
            <a:extLst>
              <a:ext uri="{FF2B5EF4-FFF2-40B4-BE49-F238E27FC236}">
                <a16:creationId xmlns:a16="http://schemas.microsoft.com/office/drawing/2014/main" id="{347CFF83-EBEF-6ABA-8C31-814AFE22FA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10892" y="3407226"/>
            <a:ext cx="444225" cy="444225"/>
          </a:xfrm>
          <a:prstGeom prst="rect">
            <a:avLst/>
          </a:prstGeom>
        </p:spPr>
      </p:pic>
      <p:pic>
        <p:nvPicPr>
          <p:cNvPr id="47" name="Graphic 16" descr="Hourglass 30% with solid fill">
            <a:extLst>
              <a:ext uri="{FF2B5EF4-FFF2-40B4-BE49-F238E27FC236}">
                <a16:creationId xmlns:a16="http://schemas.microsoft.com/office/drawing/2014/main" id="{C14C6D64-AC43-B135-105A-5D9F28411B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36883" y="3407226"/>
            <a:ext cx="444225" cy="444225"/>
          </a:xfrm>
          <a:prstGeom prst="rect">
            <a:avLst/>
          </a:prstGeom>
        </p:spPr>
      </p:pic>
      <p:pic>
        <p:nvPicPr>
          <p:cNvPr id="43" name="Graphic 12" descr="Brainstorm with solid fill">
            <a:extLst>
              <a:ext uri="{FF2B5EF4-FFF2-40B4-BE49-F238E27FC236}">
                <a16:creationId xmlns:a16="http://schemas.microsoft.com/office/drawing/2014/main" id="{1D77967D-684D-DB7C-ECA6-4B32976F6A0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57021" y="2156004"/>
            <a:ext cx="444225" cy="444225"/>
          </a:xfrm>
          <a:prstGeom prst="rect">
            <a:avLst/>
          </a:prstGeom>
        </p:spPr>
      </p:pic>
      <p:pic>
        <p:nvPicPr>
          <p:cNvPr id="48" name="Graphic 17" descr="Lightbulb with solid fill">
            <a:extLst>
              <a:ext uri="{FF2B5EF4-FFF2-40B4-BE49-F238E27FC236}">
                <a16:creationId xmlns:a16="http://schemas.microsoft.com/office/drawing/2014/main" id="{131A27AE-520D-EA81-4F13-19B90F02891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090755" y="2156004"/>
            <a:ext cx="444225" cy="444225"/>
          </a:xfrm>
          <a:prstGeom prst="rect">
            <a:avLst/>
          </a:prstGeom>
        </p:spPr>
      </p:pic>
      <p:pic>
        <p:nvPicPr>
          <p:cNvPr id="49" name="Graphic 18" descr="Research with solid fill">
            <a:extLst>
              <a:ext uri="{FF2B5EF4-FFF2-40B4-BE49-F238E27FC236}">
                <a16:creationId xmlns:a16="http://schemas.microsoft.com/office/drawing/2014/main" id="{B35C8857-4D91-24A5-F896-675F36D99E6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873886" y="1672787"/>
            <a:ext cx="444225" cy="444225"/>
          </a:xfrm>
          <a:prstGeom prst="rect">
            <a:avLst/>
          </a:prstGeom>
        </p:spPr>
      </p:pic>
      <p:pic>
        <p:nvPicPr>
          <p:cNvPr id="50" name="Graphic 19" descr="Eye with solid fill">
            <a:extLst>
              <a:ext uri="{FF2B5EF4-FFF2-40B4-BE49-F238E27FC236}">
                <a16:creationId xmlns:a16="http://schemas.microsoft.com/office/drawing/2014/main" id="{9225A05D-CBBB-1AEB-5639-EE7B34EEC37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820462" y="5078404"/>
            <a:ext cx="551073" cy="551073"/>
          </a:xfrm>
          <a:prstGeom prst="rect">
            <a:avLst/>
          </a:prstGeom>
        </p:spPr>
      </p:pic>
      <p:pic>
        <p:nvPicPr>
          <p:cNvPr id="51" name="Graphic 31" descr="Trophy">
            <a:extLst>
              <a:ext uri="{FF2B5EF4-FFF2-40B4-BE49-F238E27FC236}">
                <a16:creationId xmlns:a16="http://schemas.microsoft.com/office/drawing/2014/main" id="{E9207170-C29D-D972-A1DB-7D78D01D080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600713" y="3069125"/>
            <a:ext cx="990571" cy="990571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37214CDB-1935-2FA7-EA4B-2E60F85C61A6}"/>
              </a:ext>
            </a:extLst>
          </p:cNvPr>
          <p:cNvGrpSpPr/>
          <p:nvPr/>
        </p:nvGrpSpPr>
        <p:grpSpPr>
          <a:xfrm>
            <a:off x="8927480" y="3687816"/>
            <a:ext cx="2926080" cy="1105487"/>
            <a:chOff x="8921977" y="2947244"/>
            <a:chExt cx="2926080" cy="110548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1700737-1748-F430-4078-53E3AF24AA8B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364CA05-BB7D-F301-56DC-FC8A5652DD02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1082857-BEB1-7E38-A953-46A04177A7B9}"/>
              </a:ext>
            </a:extLst>
          </p:cNvPr>
          <p:cNvGrpSpPr/>
          <p:nvPr/>
        </p:nvGrpSpPr>
        <p:grpSpPr>
          <a:xfrm>
            <a:off x="8372088" y="4910650"/>
            <a:ext cx="2926080" cy="1105487"/>
            <a:chOff x="8921977" y="4652338"/>
            <a:chExt cx="2926080" cy="110548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203200E-2188-C440-C201-BBBCF138242F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D5884BC-D95A-C1F7-52C9-B4589E155301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37DB38E-B72E-BC03-707B-9D1208005636}"/>
              </a:ext>
            </a:extLst>
          </p:cNvPr>
          <p:cNvGrpSpPr/>
          <p:nvPr/>
        </p:nvGrpSpPr>
        <p:grpSpPr>
          <a:xfrm>
            <a:off x="338440" y="2464983"/>
            <a:ext cx="2926080" cy="1105487"/>
            <a:chOff x="332936" y="2947244"/>
            <a:chExt cx="2926080" cy="110548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4A94EF1-E3A6-4692-57CA-9D718FE0B20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0E5AA5F-270A-219C-B9DB-A4A6BF8C3962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D30906B-8CF9-9004-D268-DDCF1E9DA09A}"/>
              </a:ext>
            </a:extLst>
          </p:cNvPr>
          <p:cNvGrpSpPr/>
          <p:nvPr/>
        </p:nvGrpSpPr>
        <p:grpSpPr>
          <a:xfrm>
            <a:off x="893832" y="4910650"/>
            <a:ext cx="2926080" cy="1105487"/>
            <a:chOff x="332936" y="4652338"/>
            <a:chExt cx="2926080" cy="1105487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64F684B-E4EE-C747-DB12-568D23018BD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EDA078F-17F5-FD94-3893-09D6FF224BF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1D207C3-4DFC-4401-FF0C-B57022C525B7}"/>
              </a:ext>
            </a:extLst>
          </p:cNvPr>
          <p:cNvGrpSpPr/>
          <p:nvPr/>
        </p:nvGrpSpPr>
        <p:grpSpPr>
          <a:xfrm>
            <a:off x="8372088" y="1242150"/>
            <a:ext cx="2926080" cy="1105487"/>
            <a:chOff x="8921977" y="1242150"/>
            <a:chExt cx="2926080" cy="1105487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F5FB603-B5CE-3107-6F4A-52DDD5B0C9CD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03BF562-A3E1-0A07-0179-5FC841E530E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34D00E0-B7E7-F199-5541-8F713A94FE4E}"/>
              </a:ext>
            </a:extLst>
          </p:cNvPr>
          <p:cNvGrpSpPr/>
          <p:nvPr/>
        </p:nvGrpSpPr>
        <p:grpSpPr>
          <a:xfrm>
            <a:off x="893832" y="1242150"/>
            <a:ext cx="2926080" cy="1105487"/>
            <a:chOff x="332936" y="2627766"/>
            <a:chExt cx="2926080" cy="110548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D4BCA5A-0362-81B3-6E54-694A580D4E2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F64F26D-BD5B-D418-A8E0-62418690BCD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29C6F126-9D88-6513-BF49-938B155F7216}"/>
              </a:ext>
            </a:extLst>
          </p:cNvPr>
          <p:cNvGrpSpPr/>
          <p:nvPr/>
        </p:nvGrpSpPr>
        <p:grpSpPr>
          <a:xfrm>
            <a:off x="338440" y="3687816"/>
            <a:ext cx="2926080" cy="1105487"/>
            <a:chOff x="332936" y="4652338"/>
            <a:chExt cx="2926080" cy="1105487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CBE84E8-2795-9AEC-9F62-E992DB569EE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EB6FB1A-9441-90D9-D301-D092023102A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D296E09-2A7D-60DE-9AC1-6943750F6581}"/>
              </a:ext>
            </a:extLst>
          </p:cNvPr>
          <p:cNvGrpSpPr/>
          <p:nvPr/>
        </p:nvGrpSpPr>
        <p:grpSpPr>
          <a:xfrm>
            <a:off x="8927480" y="2464983"/>
            <a:ext cx="2926080" cy="1105487"/>
            <a:chOff x="8921977" y="4652338"/>
            <a:chExt cx="2926080" cy="110548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54AD039-119A-CCF5-D1FE-47A779FC4900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731FC50-A71A-5A84-43CE-C39D676B4B95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1531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9886</TotalTime>
  <Words>570</Words>
  <Application>Microsoft Office PowerPoint</Application>
  <PresentationFormat>Widescreen</PresentationFormat>
  <Paragraphs>57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8-Step Interlinked Square Process – Slide Template</vt:lpstr>
      <vt:lpstr>8-Step Interlinked Square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8-Step Interlinked Square Process</dc:title>
  <dc:creator>PresentationGO.com</dc:creator>
  <dc:description>© Copyright PresentationGO.com - Do not distribute or sale without written permission.</dc:description>
  <cp:lastModifiedBy>Christophe Barroche</cp:lastModifiedBy>
  <cp:revision>52</cp:revision>
  <dcterms:created xsi:type="dcterms:W3CDTF">2014-11-26T05:14:11Z</dcterms:created>
  <dcterms:modified xsi:type="dcterms:W3CDTF">2025-10-14T01:00:20Z</dcterms:modified>
  <cp:category>Charts &amp; Diagrams</cp:category>
</cp:coreProperties>
</file>