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38" r:id="rId4"/>
    <p:sldId id="44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651"/>
    <a:srgbClr val="A26700"/>
    <a:srgbClr val="F595A6"/>
    <a:srgbClr val="CEBA8B"/>
    <a:srgbClr val="D0BA94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604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C286F-8C0C-867E-A554-05EA82DEF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13BC52-7693-3A1C-5578-E59094E387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11F101-5877-D40C-3A6C-8D53856B7C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6CFFE8-51AD-FB7E-4786-0636179B24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610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7.png"/><Relationship Id="rId18" Type="http://schemas.openxmlformats.org/officeDocument/2006/relationships/image" Target="../media/image3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17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Relationship Id="rId14" Type="http://schemas.openxmlformats.org/officeDocument/2006/relationships/image" Target="../media/image2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Interlinked Square Process – Slide Template</a:t>
            </a:r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6D9F3782-A9DF-7C39-AD6A-299504B2CB9E}"/>
              </a:ext>
            </a:extLst>
          </p:cNvPr>
          <p:cNvSpPr/>
          <p:nvPr/>
        </p:nvSpPr>
        <p:spPr>
          <a:xfrm>
            <a:off x="5278450" y="1333036"/>
            <a:ext cx="1634963" cy="1634663"/>
          </a:xfrm>
          <a:custGeom>
            <a:avLst/>
            <a:gdLst>
              <a:gd name="connsiteX0" fmla="*/ 491229 w 576899"/>
              <a:gd name="connsiteY0" fmla="*/ 385005 h 576793"/>
              <a:gd name="connsiteX1" fmla="*/ 576899 w 576899"/>
              <a:gd name="connsiteY1" fmla="*/ 317651 h 576793"/>
              <a:gd name="connsiteX2" fmla="*/ 576899 w 576899"/>
              <a:gd name="connsiteY2" fmla="*/ 447257 h 576793"/>
              <a:gd name="connsiteX3" fmla="*/ 499530 w 576899"/>
              <a:gd name="connsiteY3" fmla="*/ 565704 h 576793"/>
              <a:gd name="connsiteX4" fmla="*/ 447339 w 576899"/>
              <a:gd name="connsiteY4" fmla="*/ 576793 h 576793"/>
              <a:gd name="connsiteX5" fmla="*/ 129493 w 576899"/>
              <a:gd name="connsiteY5" fmla="*/ 576793 h 576793"/>
              <a:gd name="connsiteX6" fmla="*/ 77301 w 576899"/>
              <a:gd name="connsiteY6" fmla="*/ 565704 h 576793"/>
              <a:gd name="connsiteX7" fmla="*/ 0 w 576899"/>
              <a:gd name="connsiteY7" fmla="*/ 447257 h 576793"/>
              <a:gd name="connsiteX8" fmla="*/ 0 w 576899"/>
              <a:gd name="connsiteY8" fmla="*/ 317651 h 576793"/>
              <a:gd name="connsiteX9" fmla="*/ 85671 w 576899"/>
              <a:gd name="connsiteY9" fmla="*/ 385005 h 576793"/>
              <a:gd name="connsiteX10" fmla="*/ 85671 w 576899"/>
              <a:gd name="connsiteY10" fmla="*/ 447257 h 576793"/>
              <a:gd name="connsiteX11" fmla="*/ 129493 w 576899"/>
              <a:gd name="connsiteY11" fmla="*/ 491070 h 576793"/>
              <a:gd name="connsiteX12" fmla="*/ 447339 w 576899"/>
              <a:gd name="connsiteY12" fmla="*/ 491070 h 576793"/>
              <a:gd name="connsiteX13" fmla="*/ 491161 w 576899"/>
              <a:gd name="connsiteY13" fmla="*/ 447257 h 576793"/>
              <a:gd name="connsiteX14" fmla="*/ 491161 w 576899"/>
              <a:gd name="connsiteY14" fmla="*/ 385005 h 576793"/>
              <a:gd name="connsiteX15" fmla="*/ 447407 w 576899"/>
              <a:gd name="connsiteY15" fmla="*/ 0 h 576793"/>
              <a:gd name="connsiteX16" fmla="*/ 129561 w 576899"/>
              <a:gd name="connsiteY16" fmla="*/ 0 h 576793"/>
              <a:gd name="connsiteX17" fmla="*/ 68 w 576899"/>
              <a:gd name="connsiteY17" fmla="*/ 129469 h 576793"/>
              <a:gd name="connsiteX18" fmla="*/ 68 w 576899"/>
              <a:gd name="connsiteY18" fmla="*/ 208729 h 576793"/>
              <a:gd name="connsiteX19" fmla="*/ 85739 w 576899"/>
              <a:gd name="connsiteY19" fmla="*/ 276083 h 576793"/>
              <a:gd name="connsiteX20" fmla="*/ 85739 w 576899"/>
              <a:gd name="connsiteY20" fmla="*/ 129537 h 576793"/>
              <a:gd name="connsiteX21" fmla="*/ 129561 w 576899"/>
              <a:gd name="connsiteY21" fmla="*/ 85723 h 576793"/>
              <a:gd name="connsiteX22" fmla="*/ 447407 w 576899"/>
              <a:gd name="connsiteY22" fmla="*/ 85723 h 576793"/>
              <a:gd name="connsiteX23" fmla="*/ 491229 w 576899"/>
              <a:gd name="connsiteY23" fmla="*/ 129537 h 576793"/>
              <a:gd name="connsiteX24" fmla="*/ 491229 w 576899"/>
              <a:gd name="connsiteY24" fmla="*/ 276083 h 576793"/>
              <a:gd name="connsiteX25" fmla="*/ 576899 w 576899"/>
              <a:gd name="connsiteY25" fmla="*/ 208729 h 576793"/>
              <a:gd name="connsiteX26" fmla="*/ 576899 w 576899"/>
              <a:gd name="connsiteY26" fmla="*/ 129469 h 576793"/>
              <a:gd name="connsiteX27" fmla="*/ 447407 w 576899"/>
              <a:gd name="connsiteY27" fmla="*/ 0 h 576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76899" h="576793">
                <a:moveTo>
                  <a:pt x="491229" y="385005"/>
                </a:moveTo>
                <a:lnTo>
                  <a:pt x="576899" y="317651"/>
                </a:lnTo>
                <a:lnTo>
                  <a:pt x="576899" y="447257"/>
                </a:lnTo>
                <a:cubicBezTo>
                  <a:pt x="576899" y="500119"/>
                  <a:pt x="545054" y="545566"/>
                  <a:pt x="499530" y="565704"/>
                </a:cubicBezTo>
                <a:cubicBezTo>
                  <a:pt x="483540" y="572779"/>
                  <a:pt x="465915" y="576793"/>
                  <a:pt x="447339" y="576793"/>
                </a:cubicBezTo>
                <a:lnTo>
                  <a:pt x="129493" y="576793"/>
                </a:lnTo>
                <a:cubicBezTo>
                  <a:pt x="110916" y="576793"/>
                  <a:pt x="93292" y="572779"/>
                  <a:pt x="77301" y="565704"/>
                </a:cubicBezTo>
                <a:cubicBezTo>
                  <a:pt x="31846" y="545566"/>
                  <a:pt x="0" y="500119"/>
                  <a:pt x="0" y="447257"/>
                </a:cubicBezTo>
                <a:lnTo>
                  <a:pt x="0" y="317651"/>
                </a:lnTo>
                <a:lnTo>
                  <a:pt x="85671" y="385005"/>
                </a:lnTo>
                <a:lnTo>
                  <a:pt x="85671" y="447257"/>
                </a:lnTo>
                <a:cubicBezTo>
                  <a:pt x="85671" y="471408"/>
                  <a:pt x="105336" y="491070"/>
                  <a:pt x="129493" y="491070"/>
                </a:cubicBezTo>
                <a:lnTo>
                  <a:pt x="447339" y="491070"/>
                </a:lnTo>
                <a:cubicBezTo>
                  <a:pt x="471495" y="491070"/>
                  <a:pt x="491161" y="471408"/>
                  <a:pt x="491161" y="447257"/>
                </a:cubicBezTo>
                <a:lnTo>
                  <a:pt x="491161" y="385005"/>
                </a:lnTo>
                <a:close/>
                <a:moveTo>
                  <a:pt x="447407" y="0"/>
                </a:moveTo>
                <a:lnTo>
                  <a:pt x="129561" y="0"/>
                </a:lnTo>
                <a:cubicBezTo>
                  <a:pt x="58180" y="0"/>
                  <a:pt x="68" y="58101"/>
                  <a:pt x="68" y="129469"/>
                </a:cubicBezTo>
                <a:lnTo>
                  <a:pt x="68" y="208729"/>
                </a:lnTo>
                <a:lnTo>
                  <a:pt x="85739" y="276083"/>
                </a:lnTo>
                <a:lnTo>
                  <a:pt x="85739" y="129537"/>
                </a:lnTo>
                <a:cubicBezTo>
                  <a:pt x="85739" y="105385"/>
                  <a:pt x="105404" y="85723"/>
                  <a:pt x="129561" y="85723"/>
                </a:cubicBezTo>
                <a:lnTo>
                  <a:pt x="447407" y="85723"/>
                </a:lnTo>
                <a:cubicBezTo>
                  <a:pt x="471563" y="85723"/>
                  <a:pt x="491229" y="105385"/>
                  <a:pt x="491229" y="129537"/>
                </a:cubicBezTo>
                <a:lnTo>
                  <a:pt x="491229" y="276083"/>
                </a:lnTo>
                <a:lnTo>
                  <a:pt x="576899" y="208729"/>
                </a:lnTo>
                <a:lnTo>
                  <a:pt x="576899" y="129469"/>
                </a:lnTo>
                <a:cubicBezTo>
                  <a:pt x="576899" y="58101"/>
                  <a:pt x="518788" y="0"/>
                  <a:pt x="447407" y="0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857E9925-F93A-5C4A-5613-11BD93C44A48}"/>
              </a:ext>
            </a:extLst>
          </p:cNvPr>
          <p:cNvSpPr/>
          <p:nvPr/>
        </p:nvSpPr>
        <p:spPr>
          <a:xfrm>
            <a:off x="6243820" y="1705437"/>
            <a:ext cx="1999009" cy="1998808"/>
          </a:xfrm>
          <a:custGeom>
            <a:avLst/>
            <a:gdLst>
              <a:gd name="connsiteX0" fmla="*/ 677618 w 705353"/>
              <a:gd name="connsiteY0" fmla="*/ 299390 h 705282"/>
              <a:gd name="connsiteX1" fmla="*/ 704429 w 705353"/>
              <a:gd name="connsiteY1" fmla="*/ 394774 h 705282"/>
              <a:gd name="connsiteX2" fmla="*/ 655843 w 705353"/>
              <a:gd name="connsiteY2" fmla="*/ 481177 h 705282"/>
              <a:gd name="connsiteX3" fmla="*/ 596574 w 705353"/>
              <a:gd name="connsiteY3" fmla="*/ 527780 h 705282"/>
              <a:gd name="connsiteX4" fmla="*/ 488993 w 705353"/>
              <a:gd name="connsiteY4" fmla="*/ 503356 h 705282"/>
              <a:gd name="connsiteX5" fmla="*/ 602903 w 705353"/>
              <a:gd name="connsiteY5" fmla="*/ 413823 h 705282"/>
              <a:gd name="connsiteX6" fmla="*/ 619302 w 705353"/>
              <a:gd name="connsiteY6" fmla="*/ 384569 h 705282"/>
              <a:gd name="connsiteX7" fmla="*/ 610252 w 705353"/>
              <a:gd name="connsiteY7" fmla="*/ 352253 h 705282"/>
              <a:gd name="connsiteX8" fmla="*/ 413801 w 705353"/>
              <a:gd name="connsiteY8" fmla="*/ 102432 h 705282"/>
              <a:gd name="connsiteX9" fmla="*/ 384541 w 705353"/>
              <a:gd name="connsiteY9" fmla="*/ 86035 h 705282"/>
              <a:gd name="connsiteX10" fmla="*/ 379234 w 705353"/>
              <a:gd name="connsiteY10" fmla="*/ 85695 h 705282"/>
              <a:gd name="connsiteX11" fmla="*/ 352219 w 705353"/>
              <a:gd name="connsiteY11" fmla="*/ 95083 h 705282"/>
              <a:gd name="connsiteX12" fmla="*/ 236199 w 705353"/>
              <a:gd name="connsiteY12" fmla="*/ 186249 h 705282"/>
              <a:gd name="connsiteX13" fmla="*/ 150529 w 705353"/>
              <a:gd name="connsiteY13" fmla="*/ 253603 h 705282"/>
              <a:gd name="connsiteX14" fmla="*/ 102352 w 705353"/>
              <a:gd name="connsiteY14" fmla="*/ 291498 h 705282"/>
              <a:gd name="connsiteX15" fmla="*/ 95003 w 705353"/>
              <a:gd name="connsiteY15" fmla="*/ 353069 h 705282"/>
              <a:gd name="connsiteX16" fmla="*/ 100242 w 705353"/>
              <a:gd name="connsiteY16" fmla="*/ 359736 h 705282"/>
              <a:gd name="connsiteX17" fmla="*/ 4432 w 705353"/>
              <a:gd name="connsiteY17" fmla="*/ 359736 h 705282"/>
              <a:gd name="connsiteX18" fmla="*/ 49411 w 705353"/>
              <a:gd name="connsiteY18" fmla="*/ 224212 h 705282"/>
              <a:gd name="connsiteX19" fmla="*/ 150529 w 705353"/>
              <a:gd name="connsiteY19" fmla="*/ 144681 h 705282"/>
              <a:gd name="connsiteX20" fmla="*/ 236199 w 705353"/>
              <a:gd name="connsiteY20" fmla="*/ 77327 h 705282"/>
              <a:gd name="connsiteX21" fmla="*/ 299279 w 705353"/>
              <a:gd name="connsiteY21" fmla="*/ 27730 h 705282"/>
              <a:gd name="connsiteX22" fmla="*/ 394748 w 705353"/>
              <a:gd name="connsiteY22" fmla="*/ 924 h 705282"/>
              <a:gd name="connsiteX23" fmla="*/ 481167 w 705353"/>
              <a:gd name="connsiteY23" fmla="*/ 49501 h 705282"/>
              <a:gd name="connsiteX24" fmla="*/ 677618 w 705353"/>
              <a:gd name="connsiteY24" fmla="*/ 299322 h 705282"/>
              <a:gd name="connsiteX25" fmla="*/ 353036 w 705353"/>
              <a:gd name="connsiteY25" fmla="*/ 610239 h 705282"/>
              <a:gd name="connsiteX26" fmla="*/ 320714 w 705353"/>
              <a:gd name="connsiteY26" fmla="*/ 619287 h 705282"/>
              <a:gd name="connsiteX27" fmla="*/ 291453 w 705353"/>
              <a:gd name="connsiteY27" fmla="*/ 602890 h 705282"/>
              <a:gd name="connsiteX28" fmla="*/ 290705 w 705353"/>
              <a:gd name="connsiteY28" fmla="*/ 601938 h 705282"/>
              <a:gd name="connsiteX29" fmla="*/ 230688 w 705353"/>
              <a:gd name="connsiteY29" fmla="*/ 525604 h 705282"/>
              <a:gd name="connsiteX30" fmla="*/ 158898 w 705353"/>
              <a:gd name="connsiteY30" fmla="*/ 434302 h 705282"/>
              <a:gd name="connsiteX31" fmla="*/ 106707 w 705353"/>
              <a:gd name="connsiteY31" fmla="*/ 445391 h 705282"/>
              <a:gd name="connsiteX32" fmla="*/ 58598 w 705353"/>
              <a:gd name="connsiteY32" fmla="*/ 445391 h 705282"/>
              <a:gd name="connsiteX33" fmla="*/ 198093 w 705353"/>
              <a:gd name="connsiteY33" fmla="*/ 622825 h 705282"/>
              <a:gd name="connsiteX34" fmla="*/ 224087 w 705353"/>
              <a:gd name="connsiteY34" fmla="*/ 655821 h 705282"/>
              <a:gd name="connsiteX35" fmla="*/ 270155 w 705353"/>
              <a:gd name="connsiteY35" fmla="*/ 692560 h 705282"/>
              <a:gd name="connsiteX36" fmla="*/ 310507 w 705353"/>
              <a:gd name="connsiteY36" fmla="*/ 704329 h 705282"/>
              <a:gd name="connsiteX37" fmla="*/ 326157 w 705353"/>
              <a:gd name="connsiteY37" fmla="*/ 705282 h 705282"/>
              <a:gd name="connsiteX38" fmla="*/ 405908 w 705353"/>
              <a:gd name="connsiteY38" fmla="*/ 677592 h 705282"/>
              <a:gd name="connsiteX39" fmla="*/ 509815 w 705353"/>
              <a:gd name="connsiteY39" fmla="*/ 595951 h 705282"/>
              <a:gd name="connsiteX40" fmla="*/ 402233 w 705353"/>
              <a:gd name="connsiteY40" fmla="*/ 571527 h 705282"/>
              <a:gd name="connsiteX41" fmla="*/ 352968 w 705353"/>
              <a:gd name="connsiteY41" fmla="*/ 610239 h 705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05353" h="705282">
                <a:moveTo>
                  <a:pt x="677618" y="299390"/>
                </a:moveTo>
                <a:cubicBezTo>
                  <a:pt x="698985" y="326604"/>
                  <a:pt x="708511" y="360485"/>
                  <a:pt x="704429" y="394774"/>
                </a:cubicBezTo>
                <a:cubicBezTo>
                  <a:pt x="700345" y="429131"/>
                  <a:pt x="683062" y="459814"/>
                  <a:pt x="655843" y="481177"/>
                </a:cubicBezTo>
                <a:lnTo>
                  <a:pt x="596574" y="527780"/>
                </a:lnTo>
                <a:lnTo>
                  <a:pt x="488993" y="503356"/>
                </a:lnTo>
                <a:lnTo>
                  <a:pt x="602903" y="413823"/>
                </a:lnTo>
                <a:cubicBezTo>
                  <a:pt x="612089" y="406612"/>
                  <a:pt x="617941" y="396203"/>
                  <a:pt x="619302" y="384569"/>
                </a:cubicBezTo>
                <a:cubicBezTo>
                  <a:pt x="620663" y="372935"/>
                  <a:pt x="617465" y="361505"/>
                  <a:pt x="610252" y="352253"/>
                </a:cubicBezTo>
                <a:lnTo>
                  <a:pt x="413801" y="102432"/>
                </a:lnTo>
                <a:cubicBezTo>
                  <a:pt x="406588" y="93246"/>
                  <a:pt x="396177" y="87396"/>
                  <a:pt x="384541" y="86035"/>
                </a:cubicBezTo>
                <a:cubicBezTo>
                  <a:pt x="382772" y="85831"/>
                  <a:pt x="381003" y="85695"/>
                  <a:pt x="379234" y="85695"/>
                </a:cubicBezTo>
                <a:cubicBezTo>
                  <a:pt x="369435" y="85695"/>
                  <a:pt x="360044" y="88960"/>
                  <a:pt x="352219" y="95083"/>
                </a:cubicBezTo>
                <a:lnTo>
                  <a:pt x="236199" y="186249"/>
                </a:lnTo>
                <a:lnTo>
                  <a:pt x="150529" y="253603"/>
                </a:lnTo>
                <a:lnTo>
                  <a:pt x="102352" y="291498"/>
                </a:lnTo>
                <a:cubicBezTo>
                  <a:pt x="83367" y="306398"/>
                  <a:pt x="80032" y="334019"/>
                  <a:pt x="95003" y="353069"/>
                </a:cubicBezTo>
                <a:lnTo>
                  <a:pt x="100242" y="359736"/>
                </a:lnTo>
                <a:lnTo>
                  <a:pt x="4432" y="359736"/>
                </a:lnTo>
                <a:cubicBezTo>
                  <a:pt x="-8632" y="311160"/>
                  <a:pt x="7426" y="257209"/>
                  <a:pt x="49411" y="224212"/>
                </a:cubicBezTo>
                <a:lnTo>
                  <a:pt x="150529" y="144681"/>
                </a:lnTo>
                <a:lnTo>
                  <a:pt x="236199" y="77327"/>
                </a:lnTo>
                <a:lnTo>
                  <a:pt x="299279" y="27730"/>
                </a:lnTo>
                <a:cubicBezTo>
                  <a:pt x="326497" y="6367"/>
                  <a:pt x="360316" y="-3157"/>
                  <a:pt x="394748" y="924"/>
                </a:cubicBezTo>
                <a:cubicBezTo>
                  <a:pt x="429111" y="5006"/>
                  <a:pt x="459801" y="22287"/>
                  <a:pt x="481167" y="49501"/>
                </a:cubicBezTo>
                <a:lnTo>
                  <a:pt x="677618" y="299322"/>
                </a:lnTo>
                <a:close/>
                <a:moveTo>
                  <a:pt x="353036" y="610239"/>
                </a:moveTo>
                <a:cubicBezTo>
                  <a:pt x="343849" y="617450"/>
                  <a:pt x="332349" y="620647"/>
                  <a:pt x="320714" y="619287"/>
                </a:cubicBezTo>
                <a:cubicBezTo>
                  <a:pt x="309077" y="617926"/>
                  <a:pt x="298734" y="612075"/>
                  <a:pt x="291453" y="602890"/>
                </a:cubicBezTo>
                <a:lnTo>
                  <a:pt x="290705" y="601938"/>
                </a:lnTo>
                <a:lnTo>
                  <a:pt x="230688" y="525604"/>
                </a:lnTo>
                <a:lnTo>
                  <a:pt x="158898" y="434302"/>
                </a:lnTo>
                <a:cubicBezTo>
                  <a:pt x="142908" y="441377"/>
                  <a:pt x="125283" y="445391"/>
                  <a:pt x="106707" y="445391"/>
                </a:cubicBezTo>
                <a:lnTo>
                  <a:pt x="58598" y="445391"/>
                </a:lnTo>
                <a:lnTo>
                  <a:pt x="198093" y="622825"/>
                </a:lnTo>
                <a:lnTo>
                  <a:pt x="224087" y="655821"/>
                </a:lnTo>
                <a:cubicBezTo>
                  <a:pt x="236608" y="671741"/>
                  <a:pt x="252394" y="684124"/>
                  <a:pt x="270155" y="692560"/>
                </a:cubicBezTo>
                <a:cubicBezTo>
                  <a:pt x="282743" y="698547"/>
                  <a:pt x="296285" y="702629"/>
                  <a:pt x="310507" y="704329"/>
                </a:cubicBezTo>
                <a:cubicBezTo>
                  <a:pt x="315746" y="704942"/>
                  <a:pt x="320986" y="705282"/>
                  <a:pt x="326157" y="705282"/>
                </a:cubicBezTo>
                <a:cubicBezTo>
                  <a:pt x="355009" y="705282"/>
                  <a:pt x="382908" y="695689"/>
                  <a:pt x="405908" y="677592"/>
                </a:cubicBezTo>
                <a:lnTo>
                  <a:pt x="509815" y="595951"/>
                </a:lnTo>
                <a:lnTo>
                  <a:pt x="402233" y="571527"/>
                </a:lnTo>
                <a:lnTo>
                  <a:pt x="352968" y="610239"/>
                </a:ln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22D8D273-6F0B-00B9-F62D-6246BEB20346}"/>
              </a:ext>
            </a:extLst>
          </p:cNvPr>
          <p:cNvSpPr/>
          <p:nvPr/>
        </p:nvSpPr>
        <p:spPr>
          <a:xfrm>
            <a:off x="3750591" y="3042804"/>
            <a:ext cx="1803825" cy="1811947"/>
          </a:xfrm>
          <a:custGeom>
            <a:avLst/>
            <a:gdLst>
              <a:gd name="connsiteX0" fmla="*/ 373074 w 636482"/>
              <a:gd name="connsiteY0" fmla="*/ 99634 h 639348"/>
              <a:gd name="connsiteX1" fmla="*/ 286382 w 636482"/>
              <a:gd name="connsiteY1" fmla="*/ 31464 h 639348"/>
              <a:gd name="connsiteX2" fmla="*/ 410908 w 636482"/>
              <a:gd name="connsiteY2" fmla="*/ 3230 h 639348"/>
              <a:gd name="connsiteX3" fmla="*/ 544620 w 636482"/>
              <a:gd name="connsiteY3" fmla="*/ 53780 h 639348"/>
              <a:gd name="connsiteX4" fmla="*/ 565850 w 636482"/>
              <a:gd name="connsiteY4" fmla="*/ 100791 h 639348"/>
              <a:gd name="connsiteX5" fmla="*/ 577214 w 636482"/>
              <a:gd name="connsiteY5" fmla="*/ 150864 h 639348"/>
              <a:gd name="connsiteX6" fmla="*/ 626071 w 636482"/>
              <a:gd name="connsiteY6" fmla="*/ 366124 h 639348"/>
              <a:gd name="connsiteX7" fmla="*/ 585039 w 636482"/>
              <a:gd name="connsiteY7" fmla="*/ 346190 h 639348"/>
              <a:gd name="connsiteX8" fmla="*/ 530806 w 636482"/>
              <a:gd name="connsiteY8" fmla="*/ 333332 h 639348"/>
              <a:gd name="connsiteX9" fmla="*/ 505220 w 636482"/>
              <a:gd name="connsiteY9" fmla="*/ 220667 h 639348"/>
              <a:gd name="connsiteX10" fmla="*/ 484602 w 636482"/>
              <a:gd name="connsiteY10" fmla="*/ 130046 h 639348"/>
              <a:gd name="connsiteX11" fmla="*/ 482289 w 636482"/>
              <a:gd name="connsiteY11" fmla="*/ 119772 h 639348"/>
              <a:gd name="connsiteX12" fmla="*/ 462895 w 636482"/>
              <a:gd name="connsiteY12" fmla="*/ 92423 h 639348"/>
              <a:gd name="connsiteX13" fmla="*/ 439623 w 636482"/>
              <a:gd name="connsiteY13" fmla="*/ 85687 h 639348"/>
              <a:gd name="connsiteX14" fmla="*/ 429825 w 636482"/>
              <a:gd name="connsiteY14" fmla="*/ 86776 h 639348"/>
              <a:gd name="connsiteX15" fmla="*/ 373074 w 636482"/>
              <a:gd name="connsiteY15" fmla="*/ 99634 h 639348"/>
              <a:gd name="connsiteX16" fmla="*/ 552717 w 636482"/>
              <a:gd name="connsiteY16" fmla="*/ 429668 h 639348"/>
              <a:gd name="connsiteX17" fmla="*/ 519714 w 636482"/>
              <a:gd name="connsiteY17" fmla="*/ 482122 h 639348"/>
              <a:gd name="connsiteX18" fmla="*/ 464188 w 636482"/>
              <a:gd name="connsiteY18" fmla="*/ 494708 h 639348"/>
              <a:gd name="connsiteX19" fmla="*/ 357083 w 636482"/>
              <a:gd name="connsiteY19" fmla="*/ 518997 h 639348"/>
              <a:gd name="connsiteX20" fmla="*/ 209694 w 636482"/>
              <a:gd name="connsiteY20" fmla="*/ 552470 h 639348"/>
              <a:gd name="connsiteX21" fmla="*/ 176623 w 636482"/>
              <a:gd name="connsiteY21" fmla="*/ 546823 h 639348"/>
              <a:gd name="connsiteX22" fmla="*/ 157230 w 636482"/>
              <a:gd name="connsiteY22" fmla="*/ 519473 h 639348"/>
              <a:gd name="connsiteX23" fmla="*/ 86869 w 636482"/>
              <a:gd name="connsiteY23" fmla="*/ 209578 h 639348"/>
              <a:gd name="connsiteX24" fmla="*/ 119872 w 636482"/>
              <a:gd name="connsiteY24" fmla="*/ 157123 h 639348"/>
              <a:gd name="connsiteX25" fmla="*/ 265492 w 636482"/>
              <a:gd name="connsiteY25" fmla="*/ 124058 h 639348"/>
              <a:gd name="connsiteX26" fmla="*/ 178801 w 636482"/>
              <a:gd name="connsiteY26" fmla="*/ 55888 h 639348"/>
              <a:gd name="connsiteX27" fmla="*/ 100887 w 636482"/>
              <a:gd name="connsiteY27" fmla="*/ 73578 h 639348"/>
              <a:gd name="connsiteX28" fmla="*/ 19980 w 636482"/>
              <a:gd name="connsiteY28" fmla="*/ 130862 h 639348"/>
              <a:gd name="connsiteX29" fmla="*/ 3240 w 636482"/>
              <a:gd name="connsiteY29" fmla="*/ 228559 h 639348"/>
              <a:gd name="connsiteX30" fmla="*/ 73600 w 636482"/>
              <a:gd name="connsiteY30" fmla="*/ 538455 h 639348"/>
              <a:gd name="connsiteX31" fmla="*/ 130895 w 636482"/>
              <a:gd name="connsiteY31" fmla="*/ 619347 h 639348"/>
              <a:gd name="connsiteX32" fmla="*/ 199691 w 636482"/>
              <a:gd name="connsiteY32" fmla="*/ 639349 h 639348"/>
              <a:gd name="connsiteX33" fmla="*/ 228611 w 636482"/>
              <a:gd name="connsiteY33" fmla="*/ 636083 h 639348"/>
              <a:gd name="connsiteX34" fmla="*/ 309042 w 636482"/>
              <a:gd name="connsiteY34" fmla="*/ 617851 h 639348"/>
              <a:gd name="connsiteX35" fmla="*/ 416147 w 636482"/>
              <a:gd name="connsiteY35" fmla="*/ 593562 h 639348"/>
              <a:gd name="connsiteX36" fmla="*/ 538631 w 636482"/>
              <a:gd name="connsiteY36" fmla="*/ 565736 h 639348"/>
              <a:gd name="connsiteX37" fmla="*/ 636483 w 636482"/>
              <a:gd name="connsiteY37" fmla="*/ 466475 h 639348"/>
              <a:gd name="connsiteX38" fmla="*/ 551696 w 636482"/>
              <a:gd name="connsiteY38" fmla="*/ 425314 h 639348"/>
              <a:gd name="connsiteX39" fmla="*/ 552717 w 636482"/>
              <a:gd name="connsiteY39" fmla="*/ 429804 h 639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36482" h="639348">
                <a:moveTo>
                  <a:pt x="373074" y="99634"/>
                </a:moveTo>
                <a:lnTo>
                  <a:pt x="286382" y="31464"/>
                </a:lnTo>
                <a:lnTo>
                  <a:pt x="410908" y="3230"/>
                </a:lnTo>
                <a:cubicBezTo>
                  <a:pt x="463099" y="-8608"/>
                  <a:pt x="515155" y="12959"/>
                  <a:pt x="544620" y="53780"/>
                </a:cubicBezTo>
                <a:cubicBezTo>
                  <a:pt x="554486" y="67454"/>
                  <a:pt x="561903" y="83306"/>
                  <a:pt x="565850" y="100791"/>
                </a:cubicBezTo>
                <a:lnTo>
                  <a:pt x="577214" y="150864"/>
                </a:lnTo>
                <a:lnTo>
                  <a:pt x="626071" y="366124"/>
                </a:lnTo>
                <a:lnTo>
                  <a:pt x="585039" y="346190"/>
                </a:lnTo>
                <a:cubicBezTo>
                  <a:pt x="567551" y="337686"/>
                  <a:pt x="549042" y="333604"/>
                  <a:pt x="530806" y="333332"/>
                </a:cubicBezTo>
                <a:lnTo>
                  <a:pt x="505220" y="220667"/>
                </a:lnTo>
                <a:lnTo>
                  <a:pt x="484602" y="130046"/>
                </a:lnTo>
                <a:lnTo>
                  <a:pt x="482289" y="119772"/>
                </a:lnTo>
                <a:cubicBezTo>
                  <a:pt x="479703" y="108343"/>
                  <a:pt x="472830" y="98614"/>
                  <a:pt x="462895" y="92423"/>
                </a:cubicBezTo>
                <a:cubicBezTo>
                  <a:pt x="455818" y="87933"/>
                  <a:pt x="447789" y="85687"/>
                  <a:pt x="439623" y="85687"/>
                </a:cubicBezTo>
                <a:cubicBezTo>
                  <a:pt x="436357" y="85687"/>
                  <a:pt x="433091" y="86028"/>
                  <a:pt x="429825" y="86776"/>
                </a:cubicBezTo>
                <a:lnTo>
                  <a:pt x="373074" y="99634"/>
                </a:lnTo>
                <a:close/>
                <a:moveTo>
                  <a:pt x="552717" y="429668"/>
                </a:moveTo>
                <a:cubicBezTo>
                  <a:pt x="558093" y="453208"/>
                  <a:pt x="543259" y="476748"/>
                  <a:pt x="519714" y="482122"/>
                </a:cubicBezTo>
                <a:lnTo>
                  <a:pt x="464188" y="494708"/>
                </a:lnTo>
                <a:lnTo>
                  <a:pt x="357083" y="518997"/>
                </a:lnTo>
                <a:lnTo>
                  <a:pt x="209694" y="552470"/>
                </a:lnTo>
                <a:cubicBezTo>
                  <a:pt x="198262" y="555055"/>
                  <a:pt x="186558" y="553082"/>
                  <a:pt x="176623" y="546823"/>
                </a:cubicBezTo>
                <a:cubicBezTo>
                  <a:pt x="166688" y="540564"/>
                  <a:pt x="159815" y="530903"/>
                  <a:pt x="157230" y="519473"/>
                </a:cubicBezTo>
                <a:lnTo>
                  <a:pt x="86869" y="209578"/>
                </a:lnTo>
                <a:cubicBezTo>
                  <a:pt x="81494" y="186037"/>
                  <a:pt x="96328" y="162498"/>
                  <a:pt x="119872" y="157123"/>
                </a:cubicBezTo>
                <a:lnTo>
                  <a:pt x="265492" y="124058"/>
                </a:lnTo>
                <a:lnTo>
                  <a:pt x="178801" y="55888"/>
                </a:lnTo>
                <a:lnTo>
                  <a:pt x="100887" y="73578"/>
                </a:lnTo>
                <a:cubicBezTo>
                  <a:pt x="67136" y="81266"/>
                  <a:pt x="38420" y="101608"/>
                  <a:pt x="19980" y="130862"/>
                </a:cubicBezTo>
                <a:cubicBezTo>
                  <a:pt x="1539" y="160117"/>
                  <a:pt x="-4381" y="194814"/>
                  <a:pt x="3240" y="228559"/>
                </a:cubicBezTo>
                <a:lnTo>
                  <a:pt x="73600" y="538455"/>
                </a:lnTo>
                <a:cubicBezTo>
                  <a:pt x="81290" y="572199"/>
                  <a:pt x="101567" y="600910"/>
                  <a:pt x="130895" y="619347"/>
                </a:cubicBezTo>
                <a:cubicBezTo>
                  <a:pt x="151854" y="632546"/>
                  <a:pt x="175534" y="639349"/>
                  <a:pt x="199691" y="639349"/>
                </a:cubicBezTo>
                <a:cubicBezTo>
                  <a:pt x="209285" y="639349"/>
                  <a:pt x="219016" y="638261"/>
                  <a:pt x="228611" y="636083"/>
                </a:cubicBezTo>
                <a:lnTo>
                  <a:pt x="309042" y="617851"/>
                </a:lnTo>
                <a:lnTo>
                  <a:pt x="416147" y="593562"/>
                </a:lnTo>
                <a:lnTo>
                  <a:pt x="538631" y="565736"/>
                </a:lnTo>
                <a:cubicBezTo>
                  <a:pt x="589326" y="554238"/>
                  <a:pt x="626207" y="514235"/>
                  <a:pt x="636483" y="466475"/>
                </a:cubicBezTo>
                <a:lnTo>
                  <a:pt x="551696" y="425314"/>
                </a:lnTo>
                <a:lnTo>
                  <a:pt x="552717" y="429804"/>
                </a:lnTo>
                <a:close/>
              </a:path>
            </a:pathLst>
          </a:custGeom>
          <a:solidFill>
            <a:srgbClr val="D0BA9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5FB937F9-4384-B022-D3F1-BA8C7AEEB761}"/>
              </a:ext>
            </a:extLst>
          </p:cNvPr>
          <p:cNvSpPr/>
          <p:nvPr/>
        </p:nvSpPr>
        <p:spPr>
          <a:xfrm>
            <a:off x="3949601" y="1705680"/>
            <a:ext cx="1998507" cy="1998561"/>
          </a:xfrm>
          <a:custGeom>
            <a:avLst/>
            <a:gdLst>
              <a:gd name="connsiteX0" fmla="*/ 704259 w 705176"/>
              <a:gd name="connsiteY0" fmla="*/ 310462 h 705195"/>
              <a:gd name="connsiteX1" fmla="*/ 700721 w 705176"/>
              <a:gd name="connsiteY1" fmla="*/ 359650 h 705195"/>
              <a:gd name="connsiteX2" fmla="*/ 604911 w 705176"/>
              <a:gd name="connsiteY2" fmla="*/ 359650 h 705195"/>
              <a:gd name="connsiteX3" fmla="*/ 610151 w 705176"/>
              <a:gd name="connsiteY3" fmla="*/ 352983 h 705195"/>
              <a:gd name="connsiteX4" fmla="*/ 619201 w 705176"/>
              <a:gd name="connsiteY4" fmla="*/ 320667 h 705195"/>
              <a:gd name="connsiteX5" fmla="*/ 602802 w 705176"/>
              <a:gd name="connsiteY5" fmla="*/ 291412 h 705195"/>
              <a:gd name="connsiteX6" fmla="*/ 554625 w 705176"/>
              <a:gd name="connsiteY6" fmla="*/ 253517 h 705195"/>
              <a:gd name="connsiteX7" fmla="*/ 468954 w 705176"/>
              <a:gd name="connsiteY7" fmla="*/ 186163 h 705195"/>
              <a:gd name="connsiteX8" fmla="*/ 352934 w 705176"/>
              <a:gd name="connsiteY8" fmla="*/ 94997 h 705195"/>
              <a:gd name="connsiteX9" fmla="*/ 325920 w 705176"/>
              <a:gd name="connsiteY9" fmla="*/ 85608 h 705195"/>
              <a:gd name="connsiteX10" fmla="*/ 320612 w 705176"/>
              <a:gd name="connsiteY10" fmla="*/ 85949 h 705195"/>
              <a:gd name="connsiteX11" fmla="*/ 291352 w 705176"/>
              <a:gd name="connsiteY11" fmla="*/ 102345 h 705195"/>
              <a:gd name="connsiteX12" fmla="*/ 94901 w 705176"/>
              <a:gd name="connsiteY12" fmla="*/ 352167 h 705195"/>
              <a:gd name="connsiteX13" fmla="*/ 85851 w 705176"/>
              <a:gd name="connsiteY13" fmla="*/ 384483 h 705195"/>
              <a:gd name="connsiteX14" fmla="*/ 102251 w 705176"/>
              <a:gd name="connsiteY14" fmla="*/ 413737 h 705195"/>
              <a:gd name="connsiteX15" fmla="*/ 216161 w 705176"/>
              <a:gd name="connsiteY15" fmla="*/ 503270 h 705195"/>
              <a:gd name="connsiteX16" fmla="*/ 302852 w 705176"/>
              <a:gd name="connsiteY16" fmla="*/ 571440 h 705195"/>
              <a:gd name="connsiteX17" fmla="*/ 352118 w 705176"/>
              <a:gd name="connsiteY17" fmla="*/ 610152 h 705195"/>
              <a:gd name="connsiteX18" fmla="*/ 384440 w 705176"/>
              <a:gd name="connsiteY18" fmla="*/ 619201 h 705195"/>
              <a:gd name="connsiteX19" fmla="*/ 413700 w 705176"/>
              <a:gd name="connsiteY19" fmla="*/ 602804 h 705195"/>
              <a:gd name="connsiteX20" fmla="*/ 414449 w 705176"/>
              <a:gd name="connsiteY20" fmla="*/ 601852 h 705195"/>
              <a:gd name="connsiteX21" fmla="*/ 435067 w 705176"/>
              <a:gd name="connsiteY21" fmla="*/ 692473 h 705195"/>
              <a:gd name="connsiteX22" fmla="*/ 394715 w 705176"/>
              <a:gd name="connsiteY22" fmla="*/ 704243 h 705195"/>
              <a:gd name="connsiteX23" fmla="*/ 379064 w 705176"/>
              <a:gd name="connsiteY23" fmla="*/ 705196 h 705195"/>
              <a:gd name="connsiteX24" fmla="*/ 299313 w 705176"/>
              <a:gd name="connsiteY24" fmla="*/ 677505 h 705195"/>
              <a:gd name="connsiteX25" fmla="*/ 195406 w 705176"/>
              <a:gd name="connsiteY25" fmla="*/ 595864 h 705195"/>
              <a:gd name="connsiteX26" fmla="*/ 108715 w 705176"/>
              <a:gd name="connsiteY26" fmla="*/ 527694 h 705195"/>
              <a:gd name="connsiteX27" fmla="*/ 49446 w 705176"/>
              <a:gd name="connsiteY27" fmla="*/ 481091 h 705195"/>
              <a:gd name="connsiteX28" fmla="*/ 929 w 705176"/>
              <a:gd name="connsiteY28" fmla="*/ 394688 h 705195"/>
              <a:gd name="connsiteX29" fmla="*/ 27671 w 705176"/>
              <a:gd name="connsiteY29" fmla="*/ 299304 h 705195"/>
              <a:gd name="connsiteX30" fmla="*/ 224122 w 705176"/>
              <a:gd name="connsiteY30" fmla="*/ 49483 h 705195"/>
              <a:gd name="connsiteX31" fmla="*/ 310541 w 705176"/>
              <a:gd name="connsiteY31" fmla="*/ 906 h 705195"/>
              <a:gd name="connsiteX32" fmla="*/ 405943 w 705176"/>
              <a:gd name="connsiteY32" fmla="*/ 27712 h 705195"/>
              <a:gd name="connsiteX33" fmla="*/ 469022 w 705176"/>
              <a:gd name="connsiteY33" fmla="*/ 77309 h 705195"/>
              <a:gd name="connsiteX34" fmla="*/ 554693 w 705176"/>
              <a:gd name="connsiteY34" fmla="*/ 144662 h 705195"/>
              <a:gd name="connsiteX35" fmla="*/ 655810 w 705176"/>
              <a:gd name="connsiteY35" fmla="*/ 224126 h 705195"/>
              <a:gd name="connsiteX36" fmla="*/ 704327 w 705176"/>
              <a:gd name="connsiteY36" fmla="*/ 310530 h 705195"/>
              <a:gd name="connsiteX37" fmla="*/ 546255 w 705176"/>
              <a:gd name="connsiteY37" fmla="*/ 434215 h 705195"/>
              <a:gd name="connsiteX38" fmla="*/ 474398 w 705176"/>
              <a:gd name="connsiteY38" fmla="*/ 525586 h 705195"/>
              <a:gd name="connsiteX39" fmla="*/ 495628 w 705176"/>
              <a:gd name="connsiteY39" fmla="*/ 572597 h 705195"/>
              <a:gd name="connsiteX40" fmla="*/ 506992 w 705176"/>
              <a:gd name="connsiteY40" fmla="*/ 622670 h 705195"/>
              <a:gd name="connsiteX41" fmla="*/ 646488 w 705176"/>
              <a:gd name="connsiteY41" fmla="*/ 445237 h 705195"/>
              <a:gd name="connsiteX42" fmla="*/ 598379 w 705176"/>
              <a:gd name="connsiteY42" fmla="*/ 445237 h 705195"/>
              <a:gd name="connsiteX43" fmla="*/ 546187 w 705176"/>
              <a:gd name="connsiteY43" fmla="*/ 434147 h 705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705176" h="705195">
                <a:moveTo>
                  <a:pt x="704259" y="310462"/>
                </a:moveTo>
                <a:cubicBezTo>
                  <a:pt x="706232" y="327198"/>
                  <a:pt x="705008" y="343799"/>
                  <a:pt x="700721" y="359650"/>
                </a:cubicBezTo>
                <a:lnTo>
                  <a:pt x="604911" y="359650"/>
                </a:lnTo>
                <a:lnTo>
                  <a:pt x="610151" y="352983"/>
                </a:lnTo>
                <a:cubicBezTo>
                  <a:pt x="617364" y="343799"/>
                  <a:pt x="620630" y="332300"/>
                  <a:pt x="619201" y="320667"/>
                </a:cubicBezTo>
                <a:cubicBezTo>
                  <a:pt x="617772" y="309033"/>
                  <a:pt x="611988" y="298692"/>
                  <a:pt x="602802" y="291412"/>
                </a:cubicBezTo>
                <a:lnTo>
                  <a:pt x="554625" y="253517"/>
                </a:lnTo>
                <a:lnTo>
                  <a:pt x="468954" y="186163"/>
                </a:lnTo>
                <a:lnTo>
                  <a:pt x="352934" y="94997"/>
                </a:lnTo>
                <a:cubicBezTo>
                  <a:pt x="345109" y="88874"/>
                  <a:pt x="335719" y="85608"/>
                  <a:pt x="325920" y="85608"/>
                </a:cubicBezTo>
                <a:cubicBezTo>
                  <a:pt x="324151" y="85608"/>
                  <a:pt x="322381" y="85677"/>
                  <a:pt x="320612" y="85949"/>
                </a:cubicBezTo>
                <a:cubicBezTo>
                  <a:pt x="308976" y="87309"/>
                  <a:pt x="298633" y="93160"/>
                  <a:pt x="291352" y="102345"/>
                </a:cubicBezTo>
                <a:lnTo>
                  <a:pt x="94901" y="352167"/>
                </a:lnTo>
                <a:cubicBezTo>
                  <a:pt x="87689" y="361351"/>
                  <a:pt x="84422" y="372849"/>
                  <a:pt x="85851" y="384483"/>
                </a:cubicBezTo>
                <a:cubicBezTo>
                  <a:pt x="87212" y="396116"/>
                  <a:pt x="93064" y="406526"/>
                  <a:pt x="102251" y="413737"/>
                </a:cubicBezTo>
                <a:lnTo>
                  <a:pt x="216161" y="503270"/>
                </a:lnTo>
                <a:lnTo>
                  <a:pt x="302852" y="571440"/>
                </a:lnTo>
                <a:lnTo>
                  <a:pt x="352118" y="610152"/>
                </a:lnTo>
                <a:cubicBezTo>
                  <a:pt x="361304" y="617364"/>
                  <a:pt x="372804" y="620561"/>
                  <a:pt x="384440" y="619201"/>
                </a:cubicBezTo>
                <a:cubicBezTo>
                  <a:pt x="396076" y="617839"/>
                  <a:pt x="406419" y="611989"/>
                  <a:pt x="413700" y="602804"/>
                </a:cubicBezTo>
                <a:lnTo>
                  <a:pt x="414449" y="601852"/>
                </a:lnTo>
                <a:lnTo>
                  <a:pt x="435067" y="692473"/>
                </a:lnTo>
                <a:cubicBezTo>
                  <a:pt x="422478" y="698460"/>
                  <a:pt x="408937" y="702542"/>
                  <a:pt x="394715" y="704243"/>
                </a:cubicBezTo>
                <a:cubicBezTo>
                  <a:pt x="389475" y="704855"/>
                  <a:pt x="384236" y="705196"/>
                  <a:pt x="379064" y="705196"/>
                </a:cubicBezTo>
                <a:cubicBezTo>
                  <a:pt x="350213" y="705196"/>
                  <a:pt x="322313" y="695603"/>
                  <a:pt x="299313" y="677505"/>
                </a:cubicBezTo>
                <a:lnTo>
                  <a:pt x="195406" y="595864"/>
                </a:lnTo>
                <a:lnTo>
                  <a:pt x="108715" y="527694"/>
                </a:lnTo>
                <a:lnTo>
                  <a:pt x="49446" y="481091"/>
                </a:lnTo>
                <a:cubicBezTo>
                  <a:pt x="22228" y="459728"/>
                  <a:pt x="5012" y="429045"/>
                  <a:pt x="929" y="394688"/>
                </a:cubicBezTo>
                <a:cubicBezTo>
                  <a:pt x="-3154" y="360330"/>
                  <a:pt x="6305" y="326449"/>
                  <a:pt x="27671" y="299304"/>
                </a:cubicBezTo>
                <a:lnTo>
                  <a:pt x="224122" y="49483"/>
                </a:lnTo>
                <a:cubicBezTo>
                  <a:pt x="245489" y="22269"/>
                  <a:pt x="276178" y="5056"/>
                  <a:pt x="310541" y="906"/>
                </a:cubicBezTo>
                <a:cubicBezTo>
                  <a:pt x="344905" y="-3108"/>
                  <a:pt x="378792" y="6281"/>
                  <a:pt x="405943" y="27712"/>
                </a:cubicBezTo>
                <a:lnTo>
                  <a:pt x="469022" y="77309"/>
                </a:lnTo>
                <a:lnTo>
                  <a:pt x="554693" y="144662"/>
                </a:lnTo>
                <a:lnTo>
                  <a:pt x="655810" y="224126"/>
                </a:lnTo>
                <a:cubicBezTo>
                  <a:pt x="683029" y="245489"/>
                  <a:pt x="700245" y="276172"/>
                  <a:pt x="704327" y="310530"/>
                </a:cubicBezTo>
                <a:close/>
                <a:moveTo>
                  <a:pt x="546255" y="434215"/>
                </a:moveTo>
                <a:lnTo>
                  <a:pt x="474398" y="525586"/>
                </a:lnTo>
                <a:cubicBezTo>
                  <a:pt x="484264" y="539260"/>
                  <a:pt x="491682" y="555112"/>
                  <a:pt x="495628" y="572597"/>
                </a:cubicBezTo>
                <a:lnTo>
                  <a:pt x="506992" y="622670"/>
                </a:lnTo>
                <a:lnTo>
                  <a:pt x="646488" y="445237"/>
                </a:lnTo>
                <a:lnTo>
                  <a:pt x="598379" y="445237"/>
                </a:lnTo>
                <a:cubicBezTo>
                  <a:pt x="579802" y="445237"/>
                  <a:pt x="562178" y="441223"/>
                  <a:pt x="546187" y="434147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4C47740F-D97A-9C50-EE1D-BDF7A1CC5494}"/>
              </a:ext>
            </a:extLst>
          </p:cNvPr>
          <p:cNvSpPr/>
          <p:nvPr/>
        </p:nvSpPr>
        <p:spPr>
          <a:xfrm>
            <a:off x="4487309" y="3987627"/>
            <a:ext cx="1938111" cy="1937624"/>
          </a:xfrm>
          <a:custGeom>
            <a:avLst/>
            <a:gdLst>
              <a:gd name="connsiteX0" fmla="*/ 653004 w 683865"/>
              <a:gd name="connsiteY0" fmla="*/ 184390 h 683693"/>
              <a:gd name="connsiteX1" fmla="*/ 670900 w 683865"/>
              <a:gd name="connsiteY1" fmla="*/ 324813 h 683693"/>
              <a:gd name="connsiteX2" fmla="*/ 615238 w 683865"/>
              <a:gd name="connsiteY2" fmla="*/ 439383 h 683693"/>
              <a:gd name="connsiteX3" fmla="*/ 567605 w 683865"/>
              <a:gd name="connsiteY3" fmla="*/ 537352 h 683693"/>
              <a:gd name="connsiteX4" fmla="*/ 531949 w 683865"/>
              <a:gd name="connsiteY4" fmla="*/ 610693 h 683693"/>
              <a:gd name="connsiteX5" fmla="*/ 457778 w 683865"/>
              <a:gd name="connsiteY5" fmla="*/ 676482 h 683693"/>
              <a:gd name="connsiteX6" fmla="*/ 415317 w 683865"/>
              <a:gd name="connsiteY6" fmla="*/ 683693 h 683693"/>
              <a:gd name="connsiteX7" fmla="*/ 358838 w 683865"/>
              <a:gd name="connsiteY7" fmla="*/ 670631 h 683693"/>
              <a:gd name="connsiteX8" fmla="*/ 72906 w 683865"/>
              <a:gd name="connsiteY8" fmla="*/ 531705 h 683693"/>
              <a:gd name="connsiteX9" fmla="*/ 13025 w 683865"/>
              <a:gd name="connsiteY9" fmla="*/ 358626 h 683693"/>
              <a:gd name="connsiteX10" fmla="*/ 49090 w 683865"/>
              <a:gd name="connsiteY10" fmla="*/ 284469 h 683693"/>
              <a:gd name="connsiteX11" fmla="*/ 156195 w 683865"/>
              <a:gd name="connsiteY11" fmla="*/ 260181 h 683693"/>
              <a:gd name="connsiteX12" fmla="*/ 90122 w 683865"/>
              <a:gd name="connsiteY12" fmla="*/ 396113 h 683693"/>
              <a:gd name="connsiteX13" fmla="*/ 110400 w 683865"/>
              <a:gd name="connsiteY13" fmla="*/ 454691 h 683693"/>
              <a:gd name="connsiteX14" fmla="*/ 396332 w 683865"/>
              <a:gd name="connsiteY14" fmla="*/ 593616 h 683693"/>
              <a:gd name="connsiteX15" fmla="*/ 429811 w 683865"/>
              <a:gd name="connsiteY15" fmla="*/ 595589 h 683693"/>
              <a:gd name="connsiteX16" fmla="*/ 454920 w 683865"/>
              <a:gd name="connsiteY16" fmla="*/ 573342 h 683693"/>
              <a:gd name="connsiteX17" fmla="*/ 519973 w 683865"/>
              <a:gd name="connsiteY17" fmla="*/ 439450 h 683693"/>
              <a:gd name="connsiteX18" fmla="*/ 567605 w 683865"/>
              <a:gd name="connsiteY18" fmla="*/ 341482 h 683693"/>
              <a:gd name="connsiteX19" fmla="*/ 593872 w 683865"/>
              <a:gd name="connsiteY19" fmla="*/ 287530 h 683693"/>
              <a:gd name="connsiteX20" fmla="*/ 573594 w 683865"/>
              <a:gd name="connsiteY20" fmla="*/ 228953 h 683693"/>
              <a:gd name="connsiteX21" fmla="*/ 567605 w 683865"/>
              <a:gd name="connsiteY21" fmla="*/ 226027 h 683693"/>
              <a:gd name="connsiteX22" fmla="*/ 653004 w 683865"/>
              <a:gd name="connsiteY22" fmla="*/ 184527 h 683693"/>
              <a:gd name="connsiteX23" fmla="*/ 229073 w 683865"/>
              <a:gd name="connsiteY23" fmla="*/ 110166 h 683693"/>
              <a:gd name="connsiteX24" fmla="*/ 268541 w 683865"/>
              <a:gd name="connsiteY24" fmla="*/ 85469 h 683693"/>
              <a:gd name="connsiteX25" fmla="*/ 287594 w 683865"/>
              <a:gd name="connsiteY25" fmla="*/ 89891 h 683693"/>
              <a:gd name="connsiteX26" fmla="*/ 291608 w 683865"/>
              <a:gd name="connsiteY26" fmla="*/ 91864 h 683693"/>
              <a:gd name="connsiteX27" fmla="*/ 376394 w 683865"/>
              <a:gd name="connsiteY27" fmla="*/ 133025 h 683693"/>
              <a:gd name="connsiteX28" fmla="*/ 482071 w 683865"/>
              <a:gd name="connsiteY28" fmla="*/ 184390 h 683693"/>
              <a:gd name="connsiteX29" fmla="*/ 524056 w 683865"/>
              <a:gd name="connsiteY29" fmla="*/ 151735 h 683693"/>
              <a:gd name="connsiteX30" fmla="*/ 567470 w 683865"/>
              <a:gd name="connsiteY30" fmla="*/ 130644 h 683693"/>
              <a:gd name="connsiteX31" fmla="*/ 366051 w 683865"/>
              <a:gd name="connsiteY31" fmla="*/ 32811 h 683693"/>
              <a:gd name="connsiteX32" fmla="*/ 325019 w 683865"/>
              <a:gd name="connsiteY32" fmla="*/ 12877 h 683693"/>
              <a:gd name="connsiteX33" fmla="*/ 270786 w 683865"/>
              <a:gd name="connsiteY33" fmla="*/ 18 h 683693"/>
              <a:gd name="connsiteX34" fmla="*/ 151977 w 683865"/>
              <a:gd name="connsiteY34" fmla="*/ 72747 h 683693"/>
              <a:gd name="connsiteX35" fmla="*/ 97063 w 683865"/>
              <a:gd name="connsiteY35" fmla="*/ 185684 h 683693"/>
              <a:gd name="connsiteX36" fmla="*/ 204168 w 683865"/>
              <a:gd name="connsiteY36" fmla="*/ 161395 h 683693"/>
              <a:gd name="connsiteX37" fmla="*/ 229073 w 683865"/>
              <a:gd name="connsiteY37" fmla="*/ 110166 h 683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83865" h="683693">
                <a:moveTo>
                  <a:pt x="653004" y="184390"/>
                </a:moveTo>
                <a:cubicBezTo>
                  <a:pt x="685190" y="222354"/>
                  <a:pt x="693968" y="277257"/>
                  <a:pt x="670900" y="324813"/>
                </a:cubicBezTo>
                <a:lnTo>
                  <a:pt x="615238" y="439383"/>
                </a:lnTo>
                <a:lnTo>
                  <a:pt x="567605" y="537352"/>
                </a:lnTo>
                <a:lnTo>
                  <a:pt x="531949" y="610693"/>
                </a:lnTo>
                <a:cubicBezTo>
                  <a:pt x="516843" y="641785"/>
                  <a:pt x="490509" y="665188"/>
                  <a:pt x="457778" y="676482"/>
                </a:cubicBezTo>
                <a:cubicBezTo>
                  <a:pt x="443897" y="681312"/>
                  <a:pt x="429607" y="683693"/>
                  <a:pt x="415317" y="683693"/>
                </a:cubicBezTo>
                <a:cubicBezTo>
                  <a:pt x="395992" y="683693"/>
                  <a:pt x="376735" y="679271"/>
                  <a:pt x="358838" y="670631"/>
                </a:cubicBezTo>
                <a:lnTo>
                  <a:pt x="72906" y="531705"/>
                </a:lnTo>
                <a:cubicBezTo>
                  <a:pt x="8670" y="500478"/>
                  <a:pt x="-18208" y="422850"/>
                  <a:pt x="13025" y="358626"/>
                </a:cubicBezTo>
                <a:lnTo>
                  <a:pt x="49090" y="284469"/>
                </a:lnTo>
                <a:lnTo>
                  <a:pt x="156195" y="260181"/>
                </a:lnTo>
                <a:lnTo>
                  <a:pt x="90122" y="396113"/>
                </a:lnTo>
                <a:cubicBezTo>
                  <a:pt x="79575" y="417816"/>
                  <a:pt x="88625" y="444145"/>
                  <a:pt x="110400" y="454691"/>
                </a:cubicBezTo>
                <a:lnTo>
                  <a:pt x="396332" y="593616"/>
                </a:lnTo>
                <a:cubicBezTo>
                  <a:pt x="406879" y="598719"/>
                  <a:pt x="418787" y="599467"/>
                  <a:pt x="429811" y="595589"/>
                </a:cubicBezTo>
                <a:cubicBezTo>
                  <a:pt x="440902" y="591779"/>
                  <a:pt x="449817" y="583819"/>
                  <a:pt x="454920" y="573342"/>
                </a:cubicBezTo>
                <a:lnTo>
                  <a:pt x="519973" y="439450"/>
                </a:lnTo>
                <a:lnTo>
                  <a:pt x="567605" y="341482"/>
                </a:lnTo>
                <a:lnTo>
                  <a:pt x="593872" y="287530"/>
                </a:lnTo>
                <a:cubicBezTo>
                  <a:pt x="604419" y="265828"/>
                  <a:pt x="595369" y="239499"/>
                  <a:pt x="573594" y="228953"/>
                </a:cubicBezTo>
                <a:lnTo>
                  <a:pt x="567605" y="226027"/>
                </a:lnTo>
                <a:lnTo>
                  <a:pt x="653004" y="184527"/>
                </a:lnTo>
                <a:close/>
                <a:moveTo>
                  <a:pt x="229073" y="110166"/>
                </a:moveTo>
                <a:cubicBezTo>
                  <a:pt x="236627" y="94586"/>
                  <a:pt x="252277" y="85469"/>
                  <a:pt x="268541" y="85469"/>
                </a:cubicBezTo>
                <a:cubicBezTo>
                  <a:pt x="274937" y="85469"/>
                  <a:pt x="281469" y="86898"/>
                  <a:pt x="287594" y="89891"/>
                </a:cubicBezTo>
                <a:lnTo>
                  <a:pt x="291608" y="91864"/>
                </a:lnTo>
                <a:lnTo>
                  <a:pt x="376394" y="133025"/>
                </a:lnTo>
                <a:lnTo>
                  <a:pt x="482071" y="184390"/>
                </a:lnTo>
                <a:cubicBezTo>
                  <a:pt x="493367" y="171124"/>
                  <a:pt x="507452" y="159830"/>
                  <a:pt x="524056" y="151735"/>
                </a:cubicBezTo>
                <a:lnTo>
                  <a:pt x="567470" y="130644"/>
                </a:lnTo>
                <a:lnTo>
                  <a:pt x="366051" y="32811"/>
                </a:lnTo>
                <a:lnTo>
                  <a:pt x="325019" y="12877"/>
                </a:lnTo>
                <a:cubicBezTo>
                  <a:pt x="307531" y="4372"/>
                  <a:pt x="289022" y="291"/>
                  <a:pt x="270786" y="18"/>
                </a:cubicBezTo>
                <a:cubicBezTo>
                  <a:pt x="221996" y="-798"/>
                  <a:pt x="174636" y="26008"/>
                  <a:pt x="151977" y="72747"/>
                </a:cubicBezTo>
                <a:lnTo>
                  <a:pt x="97063" y="185684"/>
                </a:lnTo>
                <a:lnTo>
                  <a:pt x="204168" y="161395"/>
                </a:lnTo>
                <a:lnTo>
                  <a:pt x="229073" y="110166"/>
                </a:ln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5D45D522-080B-E3CF-C153-62D4DE64DD92}"/>
              </a:ext>
            </a:extLst>
          </p:cNvPr>
          <p:cNvSpPr/>
          <p:nvPr/>
        </p:nvSpPr>
        <p:spPr>
          <a:xfrm>
            <a:off x="5766446" y="3987627"/>
            <a:ext cx="1938100" cy="1937235"/>
          </a:xfrm>
          <a:custGeom>
            <a:avLst/>
            <a:gdLst>
              <a:gd name="connsiteX0" fmla="*/ 670772 w 683861"/>
              <a:gd name="connsiteY0" fmla="*/ 358559 h 683556"/>
              <a:gd name="connsiteX1" fmla="*/ 676692 w 683861"/>
              <a:gd name="connsiteY1" fmla="*/ 457480 h 683556"/>
              <a:gd name="connsiteX2" fmla="*/ 610891 w 683861"/>
              <a:gd name="connsiteY2" fmla="*/ 531637 h 683556"/>
              <a:gd name="connsiteX3" fmla="*/ 324959 w 683861"/>
              <a:gd name="connsiteY3" fmla="*/ 670563 h 683556"/>
              <a:gd name="connsiteX4" fmla="*/ 268548 w 683861"/>
              <a:gd name="connsiteY4" fmla="*/ 683557 h 683556"/>
              <a:gd name="connsiteX5" fmla="*/ 151848 w 683861"/>
              <a:gd name="connsiteY5" fmla="*/ 610693 h 683556"/>
              <a:gd name="connsiteX6" fmla="*/ 116192 w 683861"/>
              <a:gd name="connsiteY6" fmla="*/ 537352 h 683556"/>
              <a:gd name="connsiteX7" fmla="*/ 163824 w 683861"/>
              <a:gd name="connsiteY7" fmla="*/ 439383 h 683556"/>
              <a:gd name="connsiteX8" fmla="*/ 228877 w 683861"/>
              <a:gd name="connsiteY8" fmla="*/ 573274 h 683556"/>
              <a:gd name="connsiteX9" fmla="*/ 287465 w 683861"/>
              <a:gd name="connsiteY9" fmla="*/ 593548 h 683556"/>
              <a:gd name="connsiteX10" fmla="*/ 573398 w 683861"/>
              <a:gd name="connsiteY10" fmla="*/ 454623 h 683556"/>
              <a:gd name="connsiteX11" fmla="*/ 595649 w 683861"/>
              <a:gd name="connsiteY11" fmla="*/ 429518 h 683556"/>
              <a:gd name="connsiteX12" fmla="*/ 593675 w 683861"/>
              <a:gd name="connsiteY12" fmla="*/ 396045 h 683556"/>
              <a:gd name="connsiteX13" fmla="*/ 527602 w 683861"/>
              <a:gd name="connsiteY13" fmla="*/ 260112 h 683556"/>
              <a:gd name="connsiteX14" fmla="*/ 479629 w 683861"/>
              <a:gd name="connsiteY14" fmla="*/ 161395 h 683556"/>
              <a:gd name="connsiteX15" fmla="*/ 454724 w 683861"/>
              <a:gd name="connsiteY15" fmla="*/ 110166 h 683556"/>
              <a:gd name="connsiteX16" fmla="*/ 396136 w 683861"/>
              <a:gd name="connsiteY16" fmla="*/ 89891 h 683556"/>
              <a:gd name="connsiteX17" fmla="*/ 392121 w 683861"/>
              <a:gd name="connsiteY17" fmla="*/ 91864 h 683556"/>
              <a:gd name="connsiteX18" fmla="*/ 413011 w 683861"/>
              <a:gd name="connsiteY18" fmla="*/ 18 h 683556"/>
              <a:gd name="connsiteX19" fmla="*/ 531821 w 683861"/>
              <a:gd name="connsiteY19" fmla="*/ 72747 h 683556"/>
              <a:gd name="connsiteX20" fmla="*/ 586734 w 683861"/>
              <a:gd name="connsiteY20" fmla="*/ 185684 h 683556"/>
              <a:gd name="connsiteX21" fmla="*/ 634708 w 683861"/>
              <a:gd name="connsiteY21" fmla="*/ 284401 h 683556"/>
              <a:gd name="connsiteX22" fmla="*/ 670772 w 683861"/>
              <a:gd name="connsiteY22" fmla="*/ 358559 h 683556"/>
              <a:gd name="connsiteX23" fmla="*/ 89994 w 683861"/>
              <a:gd name="connsiteY23" fmla="*/ 287326 h 683556"/>
              <a:gd name="connsiteX24" fmla="*/ 110272 w 683861"/>
              <a:gd name="connsiteY24" fmla="*/ 228749 h 683556"/>
              <a:gd name="connsiteX25" fmla="*/ 116260 w 683861"/>
              <a:gd name="connsiteY25" fmla="*/ 225824 h 683556"/>
              <a:gd name="connsiteX26" fmla="*/ 201659 w 683861"/>
              <a:gd name="connsiteY26" fmla="*/ 184322 h 683556"/>
              <a:gd name="connsiteX27" fmla="*/ 307335 w 683861"/>
              <a:gd name="connsiteY27" fmla="*/ 132957 h 683556"/>
              <a:gd name="connsiteX28" fmla="*/ 307539 w 683861"/>
              <a:gd name="connsiteY28" fmla="*/ 77237 h 683556"/>
              <a:gd name="connsiteX29" fmla="*/ 317678 w 683861"/>
              <a:gd name="connsiteY29" fmla="*/ 32675 h 683556"/>
              <a:gd name="connsiteX30" fmla="*/ 116260 w 683861"/>
              <a:gd name="connsiteY30" fmla="*/ 130508 h 683556"/>
              <a:gd name="connsiteX31" fmla="*/ 72846 w 683861"/>
              <a:gd name="connsiteY31" fmla="*/ 151598 h 683556"/>
              <a:gd name="connsiteX32" fmla="*/ 30861 w 683861"/>
              <a:gd name="connsiteY32" fmla="*/ 184255 h 683556"/>
              <a:gd name="connsiteX33" fmla="*/ 12965 w 683861"/>
              <a:gd name="connsiteY33" fmla="*/ 324677 h 683556"/>
              <a:gd name="connsiteX34" fmla="*/ 68627 w 683861"/>
              <a:gd name="connsiteY34" fmla="*/ 439247 h 683556"/>
              <a:gd name="connsiteX35" fmla="*/ 116260 w 683861"/>
              <a:gd name="connsiteY35" fmla="*/ 341278 h 683556"/>
              <a:gd name="connsiteX36" fmla="*/ 89994 w 683861"/>
              <a:gd name="connsiteY36" fmla="*/ 287326 h 683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83861" h="683556">
                <a:moveTo>
                  <a:pt x="670772" y="358559"/>
                </a:moveTo>
                <a:cubicBezTo>
                  <a:pt x="685878" y="389650"/>
                  <a:pt x="687988" y="424824"/>
                  <a:pt x="676692" y="457480"/>
                </a:cubicBezTo>
                <a:cubicBezTo>
                  <a:pt x="665397" y="490136"/>
                  <a:pt x="641988" y="516465"/>
                  <a:pt x="610891" y="531637"/>
                </a:cubicBezTo>
                <a:lnTo>
                  <a:pt x="324959" y="670563"/>
                </a:lnTo>
                <a:cubicBezTo>
                  <a:pt x="306790" y="679407"/>
                  <a:pt x="287533" y="683557"/>
                  <a:pt x="268548" y="683557"/>
                </a:cubicBezTo>
                <a:cubicBezTo>
                  <a:pt x="220507" y="683557"/>
                  <a:pt x="174236" y="656752"/>
                  <a:pt x="151848" y="610693"/>
                </a:cubicBezTo>
                <a:lnTo>
                  <a:pt x="116192" y="537352"/>
                </a:lnTo>
                <a:lnTo>
                  <a:pt x="163824" y="439383"/>
                </a:lnTo>
                <a:lnTo>
                  <a:pt x="228877" y="573274"/>
                </a:lnTo>
                <a:cubicBezTo>
                  <a:pt x="239424" y="595044"/>
                  <a:pt x="265690" y="604093"/>
                  <a:pt x="287465" y="593548"/>
                </a:cubicBezTo>
                <a:lnTo>
                  <a:pt x="573398" y="454623"/>
                </a:lnTo>
                <a:cubicBezTo>
                  <a:pt x="583944" y="449520"/>
                  <a:pt x="591838" y="440607"/>
                  <a:pt x="595649" y="429518"/>
                </a:cubicBezTo>
                <a:cubicBezTo>
                  <a:pt x="599459" y="418428"/>
                  <a:pt x="598779" y="406590"/>
                  <a:pt x="593675" y="396045"/>
                </a:cubicBezTo>
                <a:lnTo>
                  <a:pt x="527602" y="260112"/>
                </a:lnTo>
                <a:lnTo>
                  <a:pt x="479629" y="161395"/>
                </a:lnTo>
                <a:lnTo>
                  <a:pt x="454724" y="110166"/>
                </a:lnTo>
                <a:cubicBezTo>
                  <a:pt x="444177" y="88394"/>
                  <a:pt x="417911" y="79346"/>
                  <a:pt x="396136" y="89891"/>
                </a:cubicBezTo>
                <a:lnTo>
                  <a:pt x="392121" y="91864"/>
                </a:lnTo>
                <a:lnTo>
                  <a:pt x="413011" y="18"/>
                </a:lnTo>
                <a:cubicBezTo>
                  <a:pt x="461801" y="-798"/>
                  <a:pt x="509093" y="26008"/>
                  <a:pt x="531821" y="72747"/>
                </a:cubicBezTo>
                <a:lnTo>
                  <a:pt x="586734" y="185684"/>
                </a:lnTo>
                <a:lnTo>
                  <a:pt x="634708" y="284401"/>
                </a:lnTo>
                <a:lnTo>
                  <a:pt x="670772" y="358559"/>
                </a:lnTo>
                <a:close/>
                <a:moveTo>
                  <a:pt x="89994" y="287326"/>
                </a:moveTo>
                <a:cubicBezTo>
                  <a:pt x="79447" y="265624"/>
                  <a:pt x="88497" y="239294"/>
                  <a:pt x="110272" y="228749"/>
                </a:cubicBezTo>
                <a:lnTo>
                  <a:pt x="116260" y="225824"/>
                </a:lnTo>
                <a:lnTo>
                  <a:pt x="201659" y="184322"/>
                </a:lnTo>
                <a:lnTo>
                  <a:pt x="307335" y="132957"/>
                </a:lnTo>
                <a:cubicBezTo>
                  <a:pt x="303456" y="115132"/>
                  <a:pt x="303252" y="96218"/>
                  <a:pt x="307539" y="77237"/>
                </a:cubicBezTo>
                <a:lnTo>
                  <a:pt x="317678" y="32675"/>
                </a:lnTo>
                <a:lnTo>
                  <a:pt x="116260" y="130508"/>
                </a:lnTo>
                <a:lnTo>
                  <a:pt x="72846" y="151598"/>
                </a:lnTo>
                <a:cubicBezTo>
                  <a:pt x="56175" y="159694"/>
                  <a:pt x="42089" y="170920"/>
                  <a:pt x="30861" y="184255"/>
                </a:cubicBezTo>
                <a:cubicBezTo>
                  <a:pt x="-1325" y="222218"/>
                  <a:pt x="-10103" y="277121"/>
                  <a:pt x="12965" y="324677"/>
                </a:cubicBezTo>
                <a:lnTo>
                  <a:pt x="68627" y="439247"/>
                </a:lnTo>
                <a:lnTo>
                  <a:pt x="116260" y="341278"/>
                </a:lnTo>
                <a:lnTo>
                  <a:pt x="89994" y="287326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3" name="Forme libre 22">
            <a:extLst>
              <a:ext uri="{FF2B5EF4-FFF2-40B4-BE49-F238E27FC236}">
                <a16:creationId xmlns:a16="http://schemas.microsoft.com/office/drawing/2014/main" id="{F6992D88-74FF-103C-F8B1-0034E77D2D4B}"/>
              </a:ext>
            </a:extLst>
          </p:cNvPr>
          <p:cNvSpPr/>
          <p:nvPr/>
        </p:nvSpPr>
        <p:spPr>
          <a:xfrm>
            <a:off x="6629061" y="3042776"/>
            <a:ext cx="1812347" cy="1811783"/>
          </a:xfrm>
          <a:custGeom>
            <a:avLst/>
            <a:gdLst>
              <a:gd name="connsiteX0" fmla="*/ 636134 w 639489"/>
              <a:gd name="connsiteY0" fmla="*/ 228501 h 639290"/>
              <a:gd name="connsiteX1" fmla="*/ 565774 w 639489"/>
              <a:gd name="connsiteY1" fmla="*/ 538396 h 639290"/>
              <a:gd name="connsiteX2" fmla="*/ 508478 w 639489"/>
              <a:gd name="connsiteY2" fmla="*/ 619289 h 639290"/>
              <a:gd name="connsiteX3" fmla="*/ 439683 w 639489"/>
              <a:gd name="connsiteY3" fmla="*/ 639291 h 639290"/>
              <a:gd name="connsiteX4" fmla="*/ 410764 w 639489"/>
              <a:gd name="connsiteY4" fmla="*/ 636025 h 639290"/>
              <a:gd name="connsiteX5" fmla="*/ 330333 w 639489"/>
              <a:gd name="connsiteY5" fmla="*/ 617792 h 639290"/>
              <a:gd name="connsiteX6" fmla="*/ 282360 w 639489"/>
              <a:gd name="connsiteY6" fmla="*/ 519075 h 639290"/>
              <a:gd name="connsiteX7" fmla="*/ 429749 w 639489"/>
              <a:gd name="connsiteY7" fmla="*/ 552547 h 639290"/>
              <a:gd name="connsiteX8" fmla="*/ 462819 w 639489"/>
              <a:gd name="connsiteY8" fmla="*/ 546900 h 639290"/>
              <a:gd name="connsiteX9" fmla="*/ 482213 w 639489"/>
              <a:gd name="connsiteY9" fmla="*/ 519551 h 639290"/>
              <a:gd name="connsiteX10" fmla="*/ 552573 w 639489"/>
              <a:gd name="connsiteY10" fmla="*/ 209656 h 639290"/>
              <a:gd name="connsiteX11" fmla="*/ 519570 w 639489"/>
              <a:gd name="connsiteY11" fmla="*/ 157201 h 639290"/>
              <a:gd name="connsiteX12" fmla="*/ 373950 w 639489"/>
              <a:gd name="connsiteY12" fmla="*/ 124136 h 639290"/>
              <a:gd name="connsiteX13" fmla="*/ 266369 w 639489"/>
              <a:gd name="connsiteY13" fmla="*/ 99712 h 639290"/>
              <a:gd name="connsiteX14" fmla="*/ 209618 w 639489"/>
              <a:gd name="connsiteY14" fmla="*/ 86854 h 639290"/>
              <a:gd name="connsiteX15" fmla="*/ 176547 w 639489"/>
              <a:gd name="connsiteY15" fmla="*/ 92500 h 639290"/>
              <a:gd name="connsiteX16" fmla="*/ 157154 w 639489"/>
              <a:gd name="connsiteY16" fmla="*/ 119850 h 639290"/>
              <a:gd name="connsiteX17" fmla="*/ 154840 w 639489"/>
              <a:gd name="connsiteY17" fmla="*/ 130123 h 639290"/>
              <a:gd name="connsiteX18" fmla="*/ 94823 w 639489"/>
              <a:gd name="connsiteY18" fmla="*/ 53789 h 639290"/>
              <a:gd name="connsiteX19" fmla="*/ 130888 w 639489"/>
              <a:gd name="connsiteY19" fmla="*/ 19976 h 639290"/>
              <a:gd name="connsiteX20" fmla="*/ 228603 w 639489"/>
              <a:gd name="connsiteY20" fmla="*/ 3239 h 639290"/>
              <a:gd name="connsiteX21" fmla="*/ 353128 w 639489"/>
              <a:gd name="connsiteY21" fmla="*/ 31474 h 639290"/>
              <a:gd name="connsiteX22" fmla="*/ 460710 w 639489"/>
              <a:gd name="connsiteY22" fmla="*/ 55898 h 639290"/>
              <a:gd name="connsiteX23" fmla="*/ 538624 w 639489"/>
              <a:gd name="connsiteY23" fmla="*/ 73587 h 639290"/>
              <a:gd name="connsiteX24" fmla="*/ 636270 w 639489"/>
              <a:gd name="connsiteY24" fmla="*/ 228569 h 639290"/>
              <a:gd name="connsiteX25" fmla="*/ 119796 w 639489"/>
              <a:gd name="connsiteY25" fmla="*/ 482132 h 639290"/>
              <a:gd name="connsiteX26" fmla="*/ 86725 w 639489"/>
              <a:gd name="connsiteY26" fmla="*/ 429678 h 639290"/>
              <a:gd name="connsiteX27" fmla="*/ 87746 w 639489"/>
              <a:gd name="connsiteY27" fmla="*/ 425187 h 639290"/>
              <a:gd name="connsiteX28" fmla="*/ 108637 w 639489"/>
              <a:gd name="connsiteY28" fmla="*/ 333341 h 639290"/>
              <a:gd name="connsiteX29" fmla="*/ 134222 w 639489"/>
              <a:gd name="connsiteY29" fmla="*/ 220677 h 639290"/>
              <a:gd name="connsiteX30" fmla="*/ 88155 w 639489"/>
              <a:gd name="connsiteY30" fmla="*/ 183939 h 639290"/>
              <a:gd name="connsiteX31" fmla="*/ 62161 w 639489"/>
              <a:gd name="connsiteY31" fmla="*/ 150942 h 639290"/>
              <a:gd name="connsiteX32" fmla="*/ 13303 w 639489"/>
              <a:gd name="connsiteY32" fmla="*/ 366202 h 639290"/>
              <a:gd name="connsiteX33" fmla="*/ 3164 w 639489"/>
              <a:gd name="connsiteY33" fmla="*/ 410764 h 639290"/>
              <a:gd name="connsiteX34" fmla="*/ 2960 w 639489"/>
              <a:gd name="connsiteY34" fmla="*/ 466485 h 639290"/>
              <a:gd name="connsiteX35" fmla="*/ 100811 w 639489"/>
              <a:gd name="connsiteY35" fmla="*/ 565746 h 639290"/>
              <a:gd name="connsiteX36" fmla="*/ 223295 w 639489"/>
              <a:gd name="connsiteY36" fmla="*/ 593572 h 639290"/>
              <a:gd name="connsiteX37" fmla="*/ 175322 w 639489"/>
              <a:gd name="connsiteY37" fmla="*/ 494854 h 639290"/>
              <a:gd name="connsiteX38" fmla="*/ 119864 w 639489"/>
              <a:gd name="connsiteY38" fmla="*/ 482268 h 63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39489" h="639290">
                <a:moveTo>
                  <a:pt x="636134" y="228501"/>
                </a:moveTo>
                <a:lnTo>
                  <a:pt x="565774" y="538396"/>
                </a:lnTo>
                <a:cubicBezTo>
                  <a:pt x="558085" y="572141"/>
                  <a:pt x="537807" y="600852"/>
                  <a:pt x="508478" y="619289"/>
                </a:cubicBezTo>
                <a:cubicBezTo>
                  <a:pt x="487520" y="632487"/>
                  <a:pt x="463840" y="639291"/>
                  <a:pt x="439683" y="639291"/>
                </a:cubicBezTo>
                <a:cubicBezTo>
                  <a:pt x="430089" y="639291"/>
                  <a:pt x="420358" y="638203"/>
                  <a:pt x="410764" y="636025"/>
                </a:cubicBezTo>
                <a:lnTo>
                  <a:pt x="330333" y="617792"/>
                </a:lnTo>
                <a:lnTo>
                  <a:pt x="282360" y="519075"/>
                </a:lnTo>
                <a:lnTo>
                  <a:pt x="429749" y="552547"/>
                </a:lnTo>
                <a:cubicBezTo>
                  <a:pt x="441180" y="555132"/>
                  <a:pt x="452885" y="553160"/>
                  <a:pt x="462819" y="546900"/>
                </a:cubicBezTo>
                <a:cubicBezTo>
                  <a:pt x="472754" y="540641"/>
                  <a:pt x="479627" y="530981"/>
                  <a:pt x="482213" y="519551"/>
                </a:cubicBezTo>
                <a:lnTo>
                  <a:pt x="552573" y="209656"/>
                </a:lnTo>
                <a:cubicBezTo>
                  <a:pt x="557949" y="186115"/>
                  <a:pt x="543114" y="162576"/>
                  <a:pt x="519570" y="157201"/>
                </a:cubicBezTo>
                <a:lnTo>
                  <a:pt x="373950" y="124136"/>
                </a:lnTo>
                <a:lnTo>
                  <a:pt x="266369" y="99712"/>
                </a:lnTo>
                <a:lnTo>
                  <a:pt x="209618" y="86854"/>
                </a:lnTo>
                <a:cubicBezTo>
                  <a:pt x="198186" y="84268"/>
                  <a:pt x="186482" y="86242"/>
                  <a:pt x="176547" y="92500"/>
                </a:cubicBezTo>
                <a:cubicBezTo>
                  <a:pt x="166612" y="98760"/>
                  <a:pt x="159739" y="108421"/>
                  <a:pt x="157154" y="119850"/>
                </a:cubicBezTo>
                <a:lnTo>
                  <a:pt x="154840" y="130123"/>
                </a:lnTo>
                <a:lnTo>
                  <a:pt x="94823" y="53789"/>
                </a:lnTo>
                <a:cubicBezTo>
                  <a:pt x="104417" y="40455"/>
                  <a:pt x="116598" y="28957"/>
                  <a:pt x="130888" y="19976"/>
                </a:cubicBezTo>
                <a:cubicBezTo>
                  <a:pt x="160148" y="1539"/>
                  <a:pt x="194852" y="-4380"/>
                  <a:pt x="228603" y="3239"/>
                </a:cubicBezTo>
                <a:lnTo>
                  <a:pt x="353128" y="31474"/>
                </a:lnTo>
                <a:lnTo>
                  <a:pt x="460710" y="55898"/>
                </a:lnTo>
                <a:lnTo>
                  <a:pt x="538624" y="73587"/>
                </a:lnTo>
                <a:cubicBezTo>
                  <a:pt x="608235" y="89371"/>
                  <a:pt x="652057" y="158902"/>
                  <a:pt x="636270" y="228569"/>
                </a:cubicBezTo>
                <a:close/>
                <a:moveTo>
                  <a:pt x="119796" y="482132"/>
                </a:moveTo>
                <a:cubicBezTo>
                  <a:pt x="96252" y="476758"/>
                  <a:pt x="81418" y="453285"/>
                  <a:pt x="86725" y="429678"/>
                </a:cubicBezTo>
                <a:lnTo>
                  <a:pt x="87746" y="425187"/>
                </a:lnTo>
                <a:lnTo>
                  <a:pt x="108637" y="333341"/>
                </a:lnTo>
                <a:lnTo>
                  <a:pt x="134222" y="220677"/>
                </a:lnTo>
                <a:cubicBezTo>
                  <a:pt x="116462" y="212241"/>
                  <a:pt x="100675" y="199858"/>
                  <a:pt x="88155" y="183939"/>
                </a:cubicBezTo>
                <a:lnTo>
                  <a:pt x="62161" y="150942"/>
                </a:lnTo>
                <a:lnTo>
                  <a:pt x="13303" y="366202"/>
                </a:lnTo>
                <a:lnTo>
                  <a:pt x="3164" y="410764"/>
                </a:lnTo>
                <a:cubicBezTo>
                  <a:pt x="-1123" y="429746"/>
                  <a:pt x="-919" y="448591"/>
                  <a:pt x="2960" y="466485"/>
                </a:cubicBezTo>
                <a:cubicBezTo>
                  <a:pt x="13235" y="514245"/>
                  <a:pt x="50116" y="554248"/>
                  <a:pt x="100811" y="565746"/>
                </a:cubicBezTo>
                <a:lnTo>
                  <a:pt x="223295" y="593572"/>
                </a:lnTo>
                <a:lnTo>
                  <a:pt x="175322" y="494854"/>
                </a:lnTo>
                <a:lnTo>
                  <a:pt x="119864" y="482268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7DC6C826-AD3A-65FD-86C8-1554B57B39B6}"/>
              </a:ext>
            </a:extLst>
          </p:cNvPr>
          <p:cNvSpPr txBox="1"/>
          <p:nvPr/>
        </p:nvSpPr>
        <p:spPr>
          <a:xfrm>
            <a:off x="5901312" y="217457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01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2D098038-AA54-4EF7-9791-A42E0359656F}"/>
              </a:ext>
            </a:extLst>
          </p:cNvPr>
          <p:cNvSpPr txBox="1"/>
          <p:nvPr/>
        </p:nvSpPr>
        <p:spPr>
          <a:xfrm>
            <a:off x="6824620" y="270743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02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D36A2F0-7BA5-4AEB-3E28-B53163D10AE5}"/>
              </a:ext>
            </a:extLst>
          </p:cNvPr>
          <p:cNvSpPr txBox="1"/>
          <p:nvPr/>
        </p:nvSpPr>
        <p:spPr>
          <a:xfrm>
            <a:off x="7021535" y="372540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03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4EEB4A35-C341-A602-482B-453999043621}"/>
              </a:ext>
            </a:extLst>
          </p:cNvPr>
          <p:cNvSpPr txBox="1"/>
          <p:nvPr/>
        </p:nvSpPr>
        <p:spPr>
          <a:xfrm>
            <a:off x="6417031" y="453846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04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4D89081A-16B2-6387-8F33-C2F980879EA3}"/>
              </a:ext>
            </a:extLst>
          </p:cNvPr>
          <p:cNvSpPr txBox="1"/>
          <p:nvPr/>
        </p:nvSpPr>
        <p:spPr>
          <a:xfrm>
            <a:off x="5356266" y="456052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05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E4C0CE8F-79DA-AEBE-F62B-BC1ADFA958C1}"/>
              </a:ext>
            </a:extLst>
          </p:cNvPr>
          <p:cNvSpPr txBox="1"/>
          <p:nvPr/>
        </p:nvSpPr>
        <p:spPr>
          <a:xfrm>
            <a:off x="4695866" y="370539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06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00DAE7BD-CB99-CD60-1E0E-FA1A532E906A}"/>
              </a:ext>
            </a:extLst>
          </p:cNvPr>
          <p:cNvSpPr txBox="1"/>
          <p:nvPr/>
        </p:nvSpPr>
        <p:spPr>
          <a:xfrm>
            <a:off x="4873666" y="266399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07</a:t>
            </a:r>
          </a:p>
        </p:txBody>
      </p:sp>
      <p:pic>
        <p:nvPicPr>
          <p:cNvPr id="32" name="Graphic 13" descr="Bullseye with solid fill">
            <a:extLst>
              <a:ext uri="{FF2B5EF4-FFF2-40B4-BE49-F238E27FC236}">
                <a16:creationId xmlns:a16="http://schemas.microsoft.com/office/drawing/2014/main" id="{DD95CE42-BCFB-4FBA-0434-9007C9D7EC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51579" y="4894581"/>
            <a:ext cx="444225" cy="444225"/>
          </a:xfrm>
          <a:prstGeom prst="rect">
            <a:avLst/>
          </a:prstGeom>
        </p:spPr>
      </p:pic>
      <p:pic>
        <p:nvPicPr>
          <p:cNvPr id="40" name="Graphic 14" descr="Database with solid fill">
            <a:extLst>
              <a:ext uri="{FF2B5EF4-FFF2-40B4-BE49-F238E27FC236}">
                <a16:creationId xmlns:a16="http://schemas.microsoft.com/office/drawing/2014/main" id="{EB208C93-1409-4616-861B-0F28E1FA98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96197" y="4894581"/>
            <a:ext cx="444225" cy="444225"/>
          </a:xfrm>
          <a:prstGeom prst="rect">
            <a:avLst/>
          </a:prstGeom>
        </p:spPr>
      </p:pic>
      <p:pic>
        <p:nvPicPr>
          <p:cNvPr id="41" name="Graphic 15" descr="Gears with solid fill">
            <a:extLst>
              <a:ext uri="{FF2B5EF4-FFF2-40B4-BE49-F238E27FC236}">
                <a16:creationId xmlns:a16="http://schemas.microsoft.com/office/drawing/2014/main" id="{31E15FFD-8C6C-9B13-8162-DA4FF48057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80478" y="3704241"/>
            <a:ext cx="444225" cy="444225"/>
          </a:xfrm>
          <a:prstGeom prst="rect">
            <a:avLst/>
          </a:prstGeom>
        </p:spPr>
      </p:pic>
      <p:pic>
        <p:nvPicPr>
          <p:cNvPr id="42" name="Graphic 16" descr="Hourglass 30% with solid fill">
            <a:extLst>
              <a:ext uri="{FF2B5EF4-FFF2-40B4-BE49-F238E27FC236}">
                <a16:creationId xmlns:a16="http://schemas.microsoft.com/office/drawing/2014/main" id="{A9BEAA9A-C4B1-420B-7754-AF1CD910DA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67298" y="3704241"/>
            <a:ext cx="444225" cy="444225"/>
          </a:xfrm>
          <a:prstGeom prst="rect">
            <a:avLst/>
          </a:prstGeom>
        </p:spPr>
      </p:pic>
      <p:pic>
        <p:nvPicPr>
          <p:cNvPr id="31" name="Graphic 12" descr="Brainstorm with solid fill">
            <a:extLst>
              <a:ext uri="{FF2B5EF4-FFF2-40B4-BE49-F238E27FC236}">
                <a16:creationId xmlns:a16="http://schemas.microsoft.com/office/drawing/2014/main" id="{7C439ED7-F8AE-4FD8-8334-64210B2BD1E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52953" y="2276547"/>
            <a:ext cx="444225" cy="444225"/>
          </a:xfrm>
          <a:prstGeom prst="rect">
            <a:avLst/>
          </a:prstGeom>
        </p:spPr>
      </p:pic>
      <p:pic>
        <p:nvPicPr>
          <p:cNvPr id="43" name="Graphic 17" descr="Lightbulb with solid fill">
            <a:extLst>
              <a:ext uri="{FF2B5EF4-FFF2-40B4-BE49-F238E27FC236}">
                <a16:creationId xmlns:a16="http://schemas.microsoft.com/office/drawing/2014/main" id="{C9871D86-47C1-5ED8-4317-96A0895DFC7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094823" y="2276547"/>
            <a:ext cx="444225" cy="444225"/>
          </a:xfrm>
          <a:prstGeom prst="rect">
            <a:avLst/>
          </a:prstGeom>
        </p:spPr>
      </p:pic>
      <p:pic>
        <p:nvPicPr>
          <p:cNvPr id="44" name="Graphic 18" descr="Research with solid fill">
            <a:extLst>
              <a:ext uri="{FF2B5EF4-FFF2-40B4-BE49-F238E27FC236}">
                <a16:creationId xmlns:a16="http://schemas.microsoft.com/office/drawing/2014/main" id="{23FF159C-6966-AD11-6246-9F2A8FAC59D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890951" y="1669071"/>
            <a:ext cx="444225" cy="444225"/>
          </a:xfrm>
          <a:prstGeom prst="rect">
            <a:avLst/>
          </a:prstGeom>
        </p:spPr>
      </p:pic>
      <p:pic>
        <p:nvPicPr>
          <p:cNvPr id="46" name="Graphic 31" descr="Trophy">
            <a:extLst>
              <a:ext uri="{FF2B5EF4-FFF2-40B4-BE49-F238E27FC236}">
                <a16:creationId xmlns:a16="http://schemas.microsoft.com/office/drawing/2014/main" id="{6A52409A-71E0-87ED-1C7D-4A5195FE49C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620291" y="3152585"/>
            <a:ext cx="942894" cy="942894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3932B788-E960-E63D-AEDF-04FC78BF167D}"/>
              </a:ext>
            </a:extLst>
          </p:cNvPr>
          <p:cNvGrpSpPr/>
          <p:nvPr/>
        </p:nvGrpSpPr>
        <p:grpSpPr>
          <a:xfrm>
            <a:off x="8927480" y="3687818"/>
            <a:ext cx="2926080" cy="1105487"/>
            <a:chOff x="8921977" y="2947244"/>
            <a:chExt cx="2926080" cy="11054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668612E-6725-CC7A-54D1-314A05ED1513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5C42018-3074-C952-2D88-BC36AAB6B99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B338C79-EF58-2AAA-12A3-13E309CD9EBD}"/>
              </a:ext>
            </a:extLst>
          </p:cNvPr>
          <p:cNvGrpSpPr/>
          <p:nvPr/>
        </p:nvGrpSpPr>
        <p:grpSpPr>
          <a:xfrm>
            <a:off x="338440" y="3076401"/>
            <a:ext cx="2926080" cy="1105487"/>
            <a:chOff x="332936" y="2947244"/>
            <a:chExt cx="2926080" cy="1105487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66DCBA4-69B4-3B13-3481-4A265B54E423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A26700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8E40EF0-3163-A779-140F-6F7D8781EB3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CCDA1EB-D6C0-032A-A1CB-64CEC2383F44}"/>
              </a:ext>
            </a:extLst>
          </p:cNvPr>
          <p:cNvGrpSpPr/>
          <p:nvPr/>
        </p:nvGrpSpPr>
        <p:grpSpPr>
          <a:xfrm>
            <a:off x="8555964" y="1242150"/>
            <a:ext cx="2926080" cy="1105487"/>
            <a:chOff x="8921977" y="1242150"/>
            <a:chExt cx="2926080" cy="1105487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37E2023-3353-3CE7-05B8-2E89EA9ADB3D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1CF3754-6479-AD5F-E2D7-ED1108F5F2E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D69B7D8-08FC-0DA2-2237-38DC18FC8DB2}"/>
              </a:ext>
            </a:extLst>
          </p:cNvPr>
          <p:cNvGrpSpPr/>
          <p:nvPr/>
        </p:nvGrpSpPr>
        <p:grpSpPr>
          <a:xfrm>
            <a:off x="661602" y="1853567"/>
            <a:ext cx="2926080" cy="1105487"/>
            <a:chOff x="332936" y="2627766"/>
            <a:chExt cx="2926080" cy="110548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BD51CC7-D4D7-B11B-EC15-9E523F409AD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35DB6BD-F8CB-EF97-F123-2781DB986B2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2DCAC74-7585-DFE5-96BC-320212B4D96B}"/>
              </a:ext>
            </a:extLst>
          </p:cNvPr>
          <p:cNvGrpSpPr/>
          <p:nvPr/>
        </p:nvGrpSpPr>
        <p:grpSpPr>
          <a:xfrm>
            <a:off x="661602" y="4299235"/>
            <a:ext cx="2926080" cy="1105487"/>
            <a:chOff x="332936" y="4652338"/>
            <a:chExt cx="2926080" cy="1105487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6A67FDB-B23A-EC25-7CE1-E5B80F315D5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2C6C159-ADAD-7FA4-FA34-BC4A2AC3BE2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C104348-9E4D-C045-2EE1-6F59B04B131F}"/>
              </a:ext>
            </a:extLst>
          </p:cNvPr>
          <p:cNvGrpSpPr/>
          <p:nvPr/>
        </p:nvGrpSpPr>
        <p:grpSpPr>
          <a:xfrm>
            <a:off x="8927480" y="2464984"/>
            <a:ext cx="2926080" cy="1105487"/>
            <a:chOff x="8921977" y="4652338"/>
            <a:chExt cx="2926080" cy="1105487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023E5696-424E-8C1D-B2EB-64736BD75DF3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DF8A66A-716C-4EB9-AD77-A42804A64CA3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9B9D1DB2-7567-E92F-8EB0-1858ECC5C04A}"/>
              </a:ext>
            </a:extLst>
          </p:cNvPr>
          <p:cNvGrpSpPr/>
          <p:nvPr/>
        </p:nvGrpSpPr>
        <p:grpSpPr>
          <a:xfrm>
            <a:off x="8555963" y="4910650"/>
            <a:ext cx="2926080" cy="1105487"/>
            <a:chOff x="8921977" y="2947244"/>
            <a:chExt cx="2926080" cy="110548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E12CF3F-21D0-22E4-C524-730AFC453147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285DB65-35C0-2D53-CF8C-26C31EEDFF18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2767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20C7D-059C-C62A-6023-A1880F2EA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530A5-0653-AB01-9222-7A460E6EE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Interlinked Square Process – Slide Template</a:t>
            </a:r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88B1952B-CFA8-2AFC-8369-8D8D5E78584E}"/>
              </a:ext>
            </a:extLst>
          </p:cNvPr>
          <p:cNvSpPr/>
          <p:nvPr/>
        </p:nvSpPr>
        <p:spPr>
          <a:xfrm>
            <a:off x="5278450" y="1333036"/>
            <a:ext cx="1634963" cy="1634663"/>
          </a:xfrm>
          <a:custGeom>
            <a:avLst/>
            <a:gdLst>
              <a:gd name="connsiteX0" fmla="*/ 491229 w 576899"/>
              <a:gd name="connsiteY0" fmla="*/ 385005 h 576793"/>
              <a:gd name="connsiteX1" fmla="*/ 576899 w 576899"/>
              <a:gd name="connsiteY1" fmla="*/ 317651 h 576793"/>
              <a:gd name="connsiteX2" fmla="*/ 576899 w 576899"/>
              <a:gd name="connsiteY2" fmla="*/ 447257 h 576793"/>
              <a:gd name="connsiteX3" fmla="*/ 499530 w 576899"/>
              <a:gd name="connsiteY3" fmla="*/ 565704 h 576793"/>
              <a:gd name="connsiteX4" fmla="*/ 447339 w 576899"/>
              <a:gd name="connsiteY4" fmla="*/ 576793 h 576793"/>
              <a:gd name="connsiteX5" fmla="*/ 129493 w 576899"/>
              <a:gd name="connsiteY5" fmla="*/ 576793 h 576793"/>
              <a:gd name="connsiteX6" fmla="*/ 77301 w 576899"/>
              <a:gd name="connsiteY6" fmla="*/ 565704 h 576793"/>
              <a:gd name="connsiteX7" fmla="*/ 0 w 576899"/>
              <a:gd name="connsiteY7" fmla="*/ 447257 h 576793"/>
              <a:gd name="connsiteX8" fmla="*/ 0 w 576899"/>
              <a:gd name="connsiteY8" fmla="*/ 317651 h 576793"/>
              <a:gd name="connsiteX9" fmla="*/ 85671 w 576899"/>
              <a:gd name="connsiteY9" fmla="*/ 385005 h 576793"/>
              <a:gd name="connsiteX10" fmla="*/ 85671 w 576899"/>
              <a:gd name="connsiteY10" fmla="*/ 447257 h 576793"/>
              <a:gd name="connsiteX11" fmla="*/ 129493 w 576899"/>
              <a:gd name="connsiteY11" fmla="*/ 491070 h 576793"/>
              <a:gd name="connsiteX12" fmla="*/ 447339 w 576899"/>
              <a:gd name="connsiteY12" fmla="*/ 491070 h 576793"/>
              <a:gd name="connsiteX13" fmla="*/ 491161 w 576899"/>
              <a:gd name="connsiteY13" fmla="*/ 447257 h 576793"/>
              <a:gd name="connsiteX14" fmla="*/ 491161 w 576899"/>
              <a:gd name="connsiteY14" fmla="*/ 385005 h 576793"/>
              <a:gd name="connsiteX15" fmla="*/ 447407 w 576899"/>
              <a:gd name="connsiteY15" fmla="*/ 0 h 576793"/>
              <a:gd name="connsiteX16" fmla="*/ 129561 w 576899"/>
              <a:gd name="connsiteY16" fmla="*/ 0 h 576793"/>
              <a:gd name="connsiteX17" fmla="*/ 68 w 576899"/>
              <a:gd name="connsiteY17" fmla="*/ 129469 h 576793"/>
              <a:gd name="connsiteX18" fmla="*/ 68 w 576899"/>
              <a:gd name="connsiteY18" fmla="*/ 208729 h 576793"/>
              <a:gd name="connsiteX19" fmla="*/ 85739 w 576899"/>
              <a:gd name="connsiteY19" fmla="*/ 276083 h 576793"/>
              <a:gd name="connsiteX20" fmla="*/ 85739 w 576899"/>
              <a:gd name="connsiteY20" fmla="*/ 129537 h 576793"/>
              <a:gd name="connsiteX21" fmla="*/ 129561 w 576899"/>
              <a:gd name="connsiteY21" fmla="*/ 85723 h 576793"/>
              <a:gd name="connsiteX22" fmla="*/ 447407 w 576899"/>
              <a:gd name="connsiteY22" fmla="*/ 85723 h 576793"/>
              <a:gd name="connsiteX23" fmla="*/ 491229 w 576899"/>
              <a:gd name="connsiteY23" fmla="*/ 129537 h 576793"/>
              <a:gd name="connsiteX24" fmla="*/ 491229 w 576899"/>
              <a:gd name="connsiteY24" fmla="*/ 276083 h 576793"/>
              <a:gd name="connsiteX25" fmla="*/ 576899 w 576899"/>
              <a:gd name="connsiteY25" fmla="*/ 208729 h 576793"/>
              <a:gd name="connsiteX26" fmla="*/ 576899 w 576899"/>
              <a:gd name="connsiteY26" fmla="*/ 129469 h 576793"/>
              <a:gd name="connsiteX27" fmla="*/ 447407 w 576899"/>
              <a:gd name="connsiteY27" fmla="*/ 0 h 576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76899" h="576793">
                <a:moveTo>
                  <a:pt x="491229" y="385005"/>
                </a:moveTo>
                <a:lnTo>
                  <a:pt x="576899" y="317651"/>
                </a:lnTo>
                <a:lnTo>
                  <a:pt x="576899" y="447257"/>
                </a:lnTo>
                <a:cubicBezTo>
                  <a:pt x="576899" y="500119"/>
                  <a:pt x="545054" y="545566"/>
                  <a:pt x="499530" y="565704"/>
                </a:cubicBezTo>
                <a:cubicBezTo>
                  <a:pt x="483540" y="572779"/>
                  <a:pt x="465915" y="576793"/>
                  <a:pt x="447339" y="576793"/>
                </a:cubicBezTo>
                <a:lnTo>
                  <a:pt x="129493" y="576793"/>
                </a:lnTo>
                <a:cubicBezTo>
                  <a:pt x="110916" y="576793"/>
                  <a:pt x="93292" y="572779"/>
                  <a:pt x="77301" y="565704"/>
                </a:cubicBezTo>
                <a:cubicBezTo>
                  <a:pt x="31846" y="545566"/>
                  <a:pt x="0" y="500119"/>
                  <a:pt x="0" y="447257"/>
                </a:cubicBezTo>
                <a:lnTo>
                  <a:pt x="0" y="317651"/>
                </a:lnTo>
                <a:lnTo>
                  <a:pt x="85671" y="385005"/>
                </a:lnTo>
                <a:lnTo>
                  <a:pt x="85671" y="447257"/>
                </a:lnTo>
                <a:cubicBezTo>
                  <a:pt x="85671" y="471408"/>
                  <a:pt x="105336" y="491070"/>
                  <a:pt x="129493" y="491070"/>
                </a:cubicBezTo>
                <a:lnTo>
                  <a:pt x="447339" y="491070"/>
                </a:lnTo>
                <a:cubicBezTo>
                  <a:pt x="471495" y="491070"/>
                  <a:pt x="491161" y="471408"/>
                  <a:pt x="491161" y="447257"/>
                </a:cubicBezTo>
                <a:lnTo>
                  <a:pt x="491161" y="385005"/>
                </a:lnTo>
                <a:close/>
                <a:moveTo>
                  <a:pt x="447407" y="0"/>
                </a:moveTo>
                <a:lnTo>
                  <a:pt x="129561" y="0"/>
                </a:lnTo>
                <a:cubicBezTo>
                  <a:pt x="58180" y="0"/>
                  <a:pt x="68" y="58101"/>
                  <a:pt x="68" y="129469"/>
                </a:cubicBezTo>
                <a:lnTo>
                  <a:pt x="68" y="208729"/>
                </a:lnTo>
                <a:lnTo>
                  <a:pt x="85739" y="276083"/>
                </a:lnTo>
                <a:lnTo>
                  <a:pt x="85739" y="129537"/>
                </a:lnTo>
                <a:cubicBezTo>
                  <a:pt x="85739" y="105385"/>
                  <a:pt x="105404" y="85723"/>
                  <a:pt x="129561" y="85723"/>
                </a:cubicBezTo>
                <a:lnTo>
                  <a:pt x="447407" y="85723"/>
                </a:lnTo>
                <a:cubicBezTo>
                  <a:pt x="471563" y="85723"/>
                  <a:pt x="491229" y="105385"/>
                  <a:pt x="491229" y="129537"/>
                </a:cubicBezTo>
                <a:lnTo>
                  <a:pt x="491229" y="276083"/>
                </a:lnTo>
                <a:lnTo>
                  <a:pt x="576899" y="208729"/>
                </a:lnTo>
                <a:lnTo>
                  <a:pt x="576899" y="129469"/>
                </a:lnTo>
                <a:cubicBezTo>
                  <a:pt x="576899" y="58101"/>
                  <a:pt x="518788" y="0"/>
                  <a:pt x="447407" y="0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66A6993C-0BE4-074C-C637-4DC09E6BF450}"/>
              </a:ext>
            </a:extLst>
          </p:cNvPr>
          <p:cNvSpPr/>
          <p:nvPr/>
        </p:nvSpPr>
        <p:spPr>
          <a:xfrm>
            <a:off x="6243820" y="1705437"/>
            <a:ext cx="1999009" cy="1998808"/>
          </a:xfrm>
          <a:custGeom>
            <a:avLst/>
            <a:gdLst>
              <a:gd name="connsiteX0" fmla="*/ 677618 w 705353"/>
              <a:gd name="connsiteY0" fmla="*/ 299390 h 705282"/>
              <a:gd name="connsiteX1" fmla="*/ 704429 w 705353"/>
              <a:gd name="connsiteY1" fmla="*/ 394774 h 705282"/>
              <a:gd name="connsiteX2" fmla="*/ 655843 w 705353"/>
              <a:gd name="connsiteY2" fmla="*/ 481177 h 705282"/>
              <a:gd name="connsiteX3" fmla="*/ 596574 w 705353"/>
              <a:gd name="connsiteY3" fmla="*/ 527780 h 705282"/>
              <a:gd name="connsiteX4" fmla="*/ 488993 w 705353"/>
              <a:gd name="connsiteY4" fmla="*/ 503356 h 705282"/>
              <a:gd name="connsiteX5" fmla="*/ 602903 w 705353"/>
              <a:gd name="connsiteY5" fmla="*/ 413823 h 705282"/>
              <a:gd name="connsiteX6" fmla="*/ 619302 w 705353"/>
              <a:gd name="connsiteY6" fmla="*/ 384569 h 705282"/>
              <a:gd name="connsiteX7" fmla="*/ 610252 w 705353"/>
              <a:gd name="connsiteY7" fmla="*/ 352253 h 705282"/>
              <a:gd name="connsiteX8" fmla="*/ 413801 w 705353"/>
              <a:gd name="connsiteY8" fmla="*/ 102432 h 705282"/>
              <a:gd name="connsiteX9" fmla="*/ 384541 w 705353"/>
              <a:gd name="connsiteY9" fmla="*/ 86035 h 705282"/>
              <a:gd name="connsiteX10" fmla="*/ 379234 w 705353"/>
              <a:gd name="connsiteY10" fmla="*/ 85695 h 705282"/>
              <a:gd name="connsiteX11" fmla="*/ 352219 w 705353"/>
              <a:gd name="connsiteY11" fmla="*/ 95083 h 705282"/>
              <a:gd name="connsiteX12" fmla="*/ 236199 w 705353"/>
              <a:gd name="connsiteY12" fmla="*/ 186249 h 705282"/>
              <a:gd name="connsiteX13" fmla="*/ 150529 w 705353"/>
              <a:gd name="connsiteY13" fmla="*/ 253603 h 705282"/>
              <a:gd name="connsiteX14" fmla="*/ 102352 w 705353"/>
              <a:gd name="connsiteY14" fmla="*/ 291498 h 705282"/>
              <a:gd name="connsiteX15" fmla="*/ 95003 w 705353"/>
              <a:gd name="connsiteY15" fmla="*/ 353069 h 705282"/>
              <a:gd name="connsiteX16" fmla="*/ 100242 w 705353"/>
              <a:gd name="connsiteY16" fmla="*/ 359736 h 705282"/>
              <a:gd name="connsiteX17" fmla="*/ 4432 w 705353"/>
              <a:gd name="connsiteY17" fmla="*/ 359736 h 705282"/>
              <a:gd name="connsiteX18" fmla="*/ 49411 w 705353"/>
              <a:gd name="connsiteY18" fmla="*/ 224212 h 705282"/>
              <a:gd name="connsiteX19" fmla="*/ 150529 w 705353"/>
              <a:gd name="connsiteY19" fmla="*/ 144681 h 705282"/>
              <a:gd name="connsiteX20" fmla="*/ 236199 w 705353"/>
              <a:gd name="connsiteY20" fmla="*/ 77327 h 705282"/>
              <a:gd name="connsiteX21" fmla="*/ 299279 w 705353"/>
              <a:gd name="connsiteY21" fmla="*/ 27730 h 705282"/>
              <a:gd name="connsiteX22" fmla="*/ 394748 w 705353"/>
              <a:gd name="connsiteY22" fmla="*/ 924 h 705282"/>
              <a:gd name="connsiteX23" fmla="*/ 481167 w 705353"/>
              <a:gd name="connsiteY23" fmla="*/ 49501 h 705282"/>
              <a:gd name="connsiteX24" fmla="*/ 677618 w 705353"/>
              <a:gd name="connsiteY24" fmla="*/ 299322 h 705282"/>
              <a:gd name="connsiteX25" fmla="*/ 353036 w 705353"/>
              <a:gd name="connsiteY25" fmla="*/ 610239 h 705282"/>
              <a:gd name="connsiteX26" fmla="*/ 320714 w 705353"/>
              <a:gd name="connsiteY26" fmla="*/ 619287 h 705282"/>
              <a:gd name="connsiteX27" fmla="*/ 291453 w 705353"/>
              <a:gd name="connsiteY27" fmla="*/ 602890 h 705282"/>
              <a:gd name="connsiteX28" fmla="*/ 290705 w 705353"/>
              <a:gd name="connsiteY28" fmla="*/ 601938 h 705282"/>
              <a:gd name="connsiteX29" fmla="*/ 230688 w 705353"/>
              <a:gd name="connsiteY29" fmla="*/ 525604 h 705282"/>
              <a:gd name="connsiteX30" fmla="*/ 158898 w 705353"/>
              <a:gd name="connsiteY30" fmla="*/ 434302 h 705282"/>
              <a:gd name="connsiteX31" fmla="*/ 106707 w 705353"/>
              <a:gd name="connsiteY31" fmla="*/ 445391 h 705282"/>
              <a:gd name="connsiteX32" fmla="*/ 58598 w 705353"/>
              <a:gd name="connsiteY32" fmla="*/ 445391 h 705282"/>
              <a:gd name="connsiteX33" fmla="*/ 198093 w 705353"/>
              <a:gd name="connsiteY33" fmla="*/ 622825 h 705282"/>
              <a:gd name="connsiteX34" fmla="*/ 224087 w 705353"/>
              <a:gd name="connsiteY34" fmla="*/ 655821 h 705282"/>
              <a:gd name="connsiteX35" fmla="*/ 270155 w 705353"/>
              <a:gd name="connsiteY35" fmla="*/ 692560 h 705282"/>
              <a:gd name="connsiteX36" fmla="*/ 310507 w 705353"/>
              <a:gd name="connsiteY36" fmla="*/ 704329 h 705282"/>
              <a:gd name="connsiteX37" fmla="*/ 326157 w 705353"/>
              <a:gd name="connsiteY37" fmla="*/ 705282 h 705282"/>
              <a:gd name="connsiteX38" fmla="*/ 405908 w 705353"/>
              <a:gd name="connsiteY38" fmla="*/ 677592 h 705282"/>
              <a:gd name="connsiteX39" fmla="*/ 509815 w 705353"/>
              <a:gd name="connsiteY39" fmla="*/ 595951 h 705282"/>
              <a:gd name="connsiteX40" fmla="*/ 402233 w 705353"/>
              <a:gd name="connsiteY40" fmla="*/ 571527 h 705282"/>
              <a:gd name="connsiteX41" fmla="*/ 352968 w 705353"/>
              <a:gd name="connsiteY41" fmla="*/ 610239 h 705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05353" h="705282">
                <a:moveTo>
                  <a:pt x="677618" y="299390"/>
                </a:moveTo>
                <a:cubicBezTo>
                  <a:pt x="698985" y="326604"/>
                  <a:pt x="708511" y="360485"/>
                  <a:pt x="704429" y="394774"/>
                </a:cubicBezTo>
                <a:cubicBezTo>
                  <a:pt x="700345" y="429131"/>
                  <a:pt x="683062" y="459814"/>
                  <a:pt x="655843" y="481177"/>
                </a:cubicBezTo>
                <a:lnTo>
                  <a:pt x="596574" y="527780"/>
                </a:lnTo>
                <a:lnTo>
                  <a:pt x="488993" y="503356"/>
                </a:lnTo>
                <a:lnTo>
                  <a:pt x="602903" y="413823"/>
                </a:lnTo>
                <a:cubicBezTo>
                  <a:pt x="612089" y="406612"/>
                  <a:pt x="617941" y="396203"/>
                  <a:pt x="619302" y="384569"/>
                </a:cubicBezTo>
                <a:cubicBezTo>
                  <a:pt x="620663" y="372935"/>
                  <a:pt x="617465" y="361505"/>
                  <a:pt x="610252" y="352253"/>
                </a:cubicBezTo>
                <a:lnTo>
                  <a:pt x="413801" y="102432"/>
                </a:lnTo>
                <a:cubicBezTo>
                  <a:pt x="406588" y="93246"/>
                  <a:pt x="396177" y="87396"/>
                  <a:pt x="384541" y="86035"/>
                </a:cubicBezTo>
                <a:cubicBezTo>
                  <a:pt x="382772" y="85831"/>
                  <a:pt x="381003" y="85695"/>
                  <a:pt x="379234" y="85695"/>
                </a:cubicBezTo>
                <a:cubicBezTo>
                  <a:pt x="369435" y="85695"/>
                  <a:pt x="360044" y="88960"/>
                  <a:pt x="352219" y="95083"/>
                </a:cubicBezTo>
                <a:lnTo>
                  <a:pt x="236199" y="186249"/>
                </a:lnTo>
                <a:lnTo>
                  <a:pt x="150529" y="253603"/>
                </a:lnTo>
                <a:lnTo>
                  <a:pt x="102352" y="291498"/>
                </a:lnTo>
                <a:cubicBezTo>
                  <a:pt x="83367" y="306398"/>
                  <a:pt x="80032" y="334019"/>
                  <a:pt x="95003" y="353069"/>
                </a:cubicBezTo>
                <a:lnTo>
                  <a:pt x="100242" y="359736"/>
                </a:lnTo>
                <a:lnTo>
                  <a:pt x="4432" y="359736"/>
                </a:lnTo>
                <a:cubicBezTo>
                  <a:pt x="-8632" y="311160"/>
                  <a:pt x="7426" y="257209"/>
                  <a:pt x="49411" y="224212"/>
                </a:cubicBezTo>
                <a:lnTo>
                  <a:pt x="150529" y="144681"/>
                </a:lnTo>
                <a:lnTo>
                  <a:pt x="236199" y="77327"/>
                </a:lnTo>
                <a:lnTo>
                  <a:pt x="299279" y="27730"/>
                </a:lnTo>
                <a:cubicBezTo>
                  <a:pt x="326497" y="6367"/>
                  <a:pt x="360316" y="-3157"/>
                  <a:pt x="394748" y="924"/>
                </a:cubicBezTo>
                <a:cubicBezTo>
                  <a:pt x="429111" y="5006"/>
                  <a:pt x="459801" y="22287"/>
                  <a:pt x="481167" y="49501"/>
                </a:cubicBezTo>
                <a:lnTo>
                  <a:pt x="677618" y="299322"/>
                </a:lnTo>
                <a:close/>
                <a:moveTo>
                  <a:pt x="353036" y="610239"/>
                </a:moveTo>
                <a:cubicBezTo>
                  <a:pt x="343849" y="617450"/>
                  <a:pt x="332349" y="620647"/>
                  <a:pt x="320714" y="619287"/>
                </a:cubicBezTo>
                <a:cubicBezTo>
                  <a:pt x="309077" y="617926"/>
                  <a:pt x="298734" y="612075"/>
                  <a:pt x="291453" y="602890"/>
                </a:cubicBezTo>
                <a:lnTo>
                  <a:pt x="290705" y="601938"/>
                </a:lnTo>
                <a:lnTo>
                  <a:pt x="230688" y="525604"/>
                </a:lnTo>
                <a:lnTo>
                  <a:pt x="158898" y="434302"/>
                </a:lnTo>
                <a:cubicBezTo>
                  <a:pt x="142908" y="441377"/>
                  <a:pt x="125283" y="445391"/>
                  <a:pt x="106707" y="445391"/>
                </a:cubicBezTo>
                <a:lnTo>
                  <a:pt x="58598" y="445391"/>
                </a:lnTo>
                <a:lnTo>
                  <a:pt x="198093" y="622825"/>
                </a:lnTo>
                <a:lnTo>
                  <a:pt x="224087" y="655821"/>
                </a:lnTo>
                <a:cubicBezTo>
                  <a:pt x="236608" y="671741"/>
                  <a:pt x="252394" y="684124"/>
                  <a:pt x="270155" y="692560"/>
                </a:cubicBezTo>
                <a:cubicBezTo>
                  <a:pt x="282743" y="698547"/>
                  <a:pt x="296285" y="702629"/>
                  <a:pt x="310507" y="704329"/>
                </a:cubicBezTo>
                <a:cubicBezTo>
                  <a:pt x="315746" y="704942"/>
                  <a:pt x="320986" y="705282"/>
                  <a:pt x="326157" y="705282"/>
                </a:cubicBezTo>
                <a:cubicBezTo>
                  <a:pt x="355009" y="705282"/>
                  <a:pt x="382908" y="695689"/>
                  <a:pt x="405908" y="677592"/>
                </a:cubicBezTo>
                <a:lnTo>
                  <a:pt x="509815" y="595951"/>
                </a:lnTo>
                <a:lnTo>
                  <a:pt x="402233" y="571527"/>
                </a:lnTo>
                <a:lnTo>
                  <a:pt x="352968" y="610239"/>
                </a:ln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45BC09F3-2B98-2A1E-A006-4DE287217102}"/>
              </a:ext>
            </a:extLst>
          </p:cNvPr>
          <p:cNvSpPr/>
          <p:nvPr/>
        </p:nvSpPr>
        <p:spPr>
          <a:xfrm>
            <a:off x="3750591" y="3042804"/>
            <a:ext cx="1803825" cy="1811947"/>
          </a:xfrm>
          <a:custGeom>
            <a:avLst/>
            <a:gdLst>
              <a:gd name="connsiteX0" fmla="*/ 373074 w 636482"/>
              <a:gd name="connsiteY0" fmla="*/ 99634 h 639348"/>
              <a:gd name="connsiteX1" fmla="*/ 286382 w 636482"/>
              <a:gd name="connsiteY1" fmla="*/ 31464 h 639348"/>
              <a:gd name="connsiteX2" fmla="*/ 410908 w 636482"/>
              <a:gd name="connsiteY2" fmla="*/ 3230 h 639348"/>
              <a:gd name="connsiteX3" fmla="*/ 544620 w 636482"/>
              <a:gd name="connsiteY3" fmla="*/ 53780 h 639348"/>
              <a:gd name="connsiteX4" fmla="*/ 565850 w 636482"/>
              <a:gd name="connsiteY4" fmla="*/ 100791 h 639348"/>
              <a:gd name="connsiteX5" fmla="*/ 577214 w 636482"/>
              <a:gd name="connsiteY5" fmla="*/ 150864 h 639348"/>
              <a:gd name="connsiteX6" fmla="*/ 626071 w 636482"/>
              <a:gd name="connsiteY6" fmla="*/ 366124 h 639348"/>
              <a:gd name="connsiteX7" fmla="*/ 585039 w 636482"/>
              <a:gd name="connsiteY7" fmla="*/ 346190 h 639348"/>
              <a:gd name="connsiteX8" fmla="*/ 530806 w 636482"/>
              <a:gd name="connsiteY8" fmla="*/ 333332 h 639348"/>
              <a:gd name="connsiteX9" fmla="*/ 505220 w 636482"/>
              <a:gd name="connsiteY9" fmla="*/ 220667 h 639348"/>
              <a:gd name="connsiteX10" fmla="*/ 484602 w 636482"/>
              <a:gd name="connsiteY10" fmla="*/ 130046 h 639348"/>
              <a:gd name="connsiteX11" fmla="*/ 482289 w 636482"/>
              <a:gd name="connsiteY11" fmla="*/ 119772 h 639348"/>
              <a:gd name="connsiteX12" fmla="*/ 462895 w 636482"/>
              <a:gd name="connsiteY12" fmla="*/ 92423 h 639348"/>
              <a:gd name="connsiteX13" fmla="*/ 439623 w 636482"/>
              <a:gd name="connsiteY13" fmla="*/ 85687 h 639348"/>
              <a:gd name="connsiteX14" fmla="*/ 429825 w 636482"/>
              <a:gd name="connsiteY14" fmla="*/ 86776 h 639348"/>
              <a:gd name="connsiteX15" fmla="*/ 373074 w 636482"/>
              <a:gd name="connsiteY15" fmla="*/ 99634 h 639348"/>
              <a:gd name="connsiteX16" fmla="*/ 552717 w 636482"/>
              <a:gd name="connsiteY16" fmla="*/ 429668 h 639348"/>
              <a:gd name="connsiteX17" fmla="*/ 519714 w 636482"/>
              <a:gd name="connsiteY17" fmla="*/ 482122 h 639348"/>
              <a:gd name="connsiteX18" fmla="*/ 464188 w 636482"/>
              <a:gd name="connsiteY18" fmla="*/ 494708 h 639348"/>
              <a:gd name="connsiteX19" fmla="*/ 357083 w 636482"/>
              <a:gd name="connsiteY19" fmla="*/ 518997 h 639348"/>
              <a:gd name="connsiteX20" fmla="*/ 209694 w 636482"/>
              <a:gd name="connsiteY20" fmla="*/ 552470 h 639348"/>
              <a:gd name="connsiteX21" fmla="*/ 176623 w 636482"/>
              <a:gd name="connsiteY21" fmla="*/ 546823 h 639348"/>
              <a:gd name="connsiteX22" fmla="*/ 157230 w 636482"/>
              <a:gd name="connsiteY22" fmla="*/ 519473 h 639348"/>
              <a:gd name="connsiteX23" fmla="*/ 86869 w 636482"/>
              <a:gd name="connsiteY23" fmla="*/ 209578 h 639348"/>
              <a:gd name="connsiteX24" fmla="*/ 119872 w 636482"/>
              <a:gd name="connsiteY24" fmla="*/ 157123 h 639348"/>
              <a:gd name="connsiteX25" fmla="*/ 265492 w 636482"/>
              <a:gd name="connsiteY25" fmla="*/ 124058 h 639348"/>
              <a:gd name="connsiteX26" fmla="*/ 178801 w 636482"/>
              <a:gd name="connsiteY26" fmla="*/ 55888 h 639348"/>
              <a:gd name="connsiteX27" fmla="*/ 100887 w 636482"/>
              <a:gd name="connsiteY27" fmla="*/ 73578 h 639348"/>
              <a:gd name="connsiteX28" fmla="*/ 19980 w 636482"/>
              <a:gd name="connsiteY28" fmla="*/ 130862 h 639348"/>
              <a:gd name="connsiteX29" fmla="*/ 3240 w 636482"/>
              <a:gd name="connsiteY29" fmla="*/ 228559 h 639348"/>
              <a:gd name="connsiteX30" fmla="*/ 73600 w 636482"/>
              <a:gd name="connsiteY30" fmla="*/ 538455 h 639348"/>
              <a:gd name="connsiteX31" fmla="*/ 130895 w 636482"/>
              <a:gd name="connsiteY31" fmla="*/ 619347 h 639348"/>
              <a:gd name="connsiteX32" fmla="*/ 199691 w 636482"/>
              <a:gd name="connsiteY32" fmla="*/ 639349 h 639348"/>
              <a:gd name="connsiteX33" fmla="*/ 228611 w 636482"/>
              <a:gd name="connsiteY33" fmla="*/ 636083 h 639348"/>
              <a:gd name="connsiteX34" fmla="*/ 309042 w 636482"/>
              <a:gd name="connsiteY34" fmla="*/ 617851 h 639348"/>
              <a:gd name="connsiteX35" fmla="*/ 416147 w 636482"/>
              <a:gd name="connsiteY35" fmla="*/ 593562 h 639348"/>
              <a:gd name="connsiteX36" fmla="*/ 538631 w 636482"/>
              <a:gd name="connsiteY36" fmla="*/ 565736 h 639348"/>
              <a:gd name="connsiteX37" fmla="*/ 636483 w 636482"/>
              <a:gd name="connsiteY37" fmla="*/ 466475 h 639348"/>
              <a:gd name="connsiteX38" fmla="*/ 551696 w 636482"/>
              <a:gd name="connsiteY38" fmla="*/ 425314 h 639348"/>
              <a:gd name="connsiteX39" fmla="*/ 552717 w 636482"/>
              <a:gd name="connsiteY39" fmla="*/ 429804 h 639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36482" h="639348">
                <a:moveTo>
                  <a:pt x="373074" y="99634"/>
                </a:moveTo>
                <a:lnTo>
                  <a:pt x="286382" y="31464"/>
                </a:lnTo>
                <a:lnTo>
                  <a:pt x="410908" y="3230"/>
                </a:lnTo>
                <a:cubicBezTo>
                  <a:pt x="463099" y="-8608"/>
                  <a:pt x="515155" y="12959"/>
                  <a:pt x="544620" y="53780"/>
                </a:cubicBezTo>
                <a:cubicBezTo>
                  <a:pt x="554486" y="67454"/>
                  <a:pt x="561903" y="83306"/>
                  <a:pt x="565850" y="100791"/>
                </a:cubicBezTo>
                <a:lnTo>
                  <a:pt x="577214" y="150864"/>
                </a:lnTo>
                <a:lnTo>
                  <a:pt x="626071" y="366124"/>
                </a:lnTo>
                <a:lnTo>
                  <a:pt x="585039" y="346190"/>
                </a:lnTo>
                <a:cubicBezTo>
                  <a:pt x="567551" y="337686"/>
                  <a:pt x="549042" y="333604"/>
                  <a:pt x="530806" y="333332"/>
                </a:cubicBezTo>
                <a:lnTo>
                  <a:pt x="505220" y="220667"/>
                </a:lnTo>
                <a:lnTo>
                  <a:pt x="484602" y="130046"/>
                </a:lnTo>
                <a:lnTo>
                  <a:pt x="482289" y="119772"/>
                </a:lnTo>
                <a:cubicBezTo>
                  <a:pt x="479703" y="108343"/>
                  <a:pt x="472830" y="98614"/>
                  <a:pt x="462895" y="92423"/>
                </a:cubicBezTo>
                <a:cubicBezTo>
                  <a:pt x="455818" y="87933"/>
                  <a:pt x="447789" y="85687"/>
                  <a:pt x="439623" y="85687"/>
                </a:cubicBezTo>
                <a:cubicBezTo>
                  <a:pt x="436357" y="85687"/>
                  <a:pt x="433091" y="86028"/>
                  <a:pt x="429825" y="86776"/>
                </a:cubicBezTo>
                <a:lnTo>
                  <a:pt x="373074" y="99634"/>
                </a:lnTo>
                <a:close/>
                <a:moveTo>
                  <a:pt x="552717" y="429668"/>
                </a:moveTo>
                <a:cubicBezTo>
                  <a:pt x="558093" y="453208"/>
                  <a:pt x="543259" y="476748"/>
                  <a:pt x="519714" y="482122"/>
                </a:cubicBezTo>
                <a:lnTo>
                  <a:pt x="464188" y="494708"/>
                </a:lnTo>
                <a:lnTo>
                  <a:pt x="357083" y="518997"/>
                </a:lnTo>
                <a:lnTo>
                  <a:pt x="209694" y="552470"/>
                </a:lnTo>
                <a:cubicBezTo>
                  <a:pt x="198262" y="555055"/>
                  <a:pt x="186558" y="553082"/>
                  <a:pt x="176623" y="546823"/>
                </a:cubicBezTo>
                <a:cubicBezTo>
                  <a:pt x="166688" y="540564"/>
                  <a:pt x="159815" y="530903"/>
                  <a:pt x="157230" y="519473"/>
                </a:cubicBezTo>
                <a:lnTo>
                  <a:pt x="86869" y="209578"/>
                </a:lnTo>
                <a:cubicBezTo>
                  <a:pt x="81494" y="186037"/>
                  <a:pt x="96328" y="162498"/>
                  <a:pt x="119872" y="157123"/>
                </a:cubicBezTo>
                <a:lnTo>
                  <a:pt x="265492" y="124058"/>
                </a:lnTo>
                <a:lnTo>
                  <a:pt x="178801" y="55888"/>
                </a:lnTo>
                <a:lnTo>
                  <a:pt x="100887" y="73578"/>
                </a:lnTo>
                <a:cubicBezTo>
                  <a:pt x="67136" y="81266"/>
                  <a:pt x="38420" y="101608"/>
                  <a:pt x="19980" y="130862"/>
                </a:cubicBezTo>
                <a:cubicBezTo>
                  <a:pt x="1539" y="160117"/>
                  <a:pt x="-4381" y="194814"/>
                  <a:pt x="3240" y="228559"/>
                </a:cubicBezTo>
                <a:lnTo>
                  <a:pt x="73600" y="538455"/>
                </a:lnTo>
                <a:cubicBezTo>
                  <a:pt x="81290" y="572199"/>
                  <a:pt x="101567" y="600910"/>
                  <a:pt x="130895" y="619347"/>
                </a:cubicBezTo>
                <a:cubicBezTo>
                  <a:pt x="151854" y="632546"/>
                  <a:pt x="175534" y="639349"/>
                  <a:pt x="199691" y="639349"/>
                </a:cubicBezTo>
                <a:cubicBezTo>
                  <a:pt x="209285" y="639349"/>
                  <a:pt x="219016" y="638261"/>
                  <a:pt x="228611" y="636083"/>
                </a:cubicBezTo>
                <a:lnTo>
                  <a:pt x="309042" y="617851"/>
                </a:lnTo>
                <a:lnTo>
                  <a:pt x="416147" y="593562"/>
                </a:lnTo>
                <a:lnTo>
                  <a:pt x="538631" y="565736"/>
                </a:lnTo>
                <a:cubicBezTo>
                  <a:pt x="589326" y="554238"/>
                  <a:pt x="626207" y="514235"/>
                  <a:pt x="636483" y="466475"/>
                </a:cubicBezTo>
                <a:lnTo>
                  <a:pt x="551696" y="425314"/>
                </a:lnTo>
                <a:lnTo>
                  <a:pt x="552717" y="429804"/>
                </a:lnTo>
                <a:close/>
              </a:path>
            </a:pathLst>
          </a:custGeom>
          <a:solidFill>
            <a:srgbClr val="D0BA9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813E69E1-AB37-5FC0-C785-5DD5875EA6E7}"/>
              </a:ext>
            </a:extLst>
          </p:cNvPr>
          <p:cNvSpPr/>
          <p:nvPr/>
        </p:nvSpPr>
        <p:spPr>
          <a:xfrm>
            <a:off x="3949601" y="1705680"/>
            <a:ext cx="1998507" cy="1998561"/>
          </a:xfrm>
          <a:custGeom>
            <a:avLst/>
            <a:gdLst>
              <a:gd name="connsiteX0" fmla="*/ 704259 w 705176"/>
              <a:gd name="connsiteY0" fmla="*/ 310462 h 705195"/>
              <a:gd name="connsiteX1" fmla="*/ 700721 w 705176"/>
              <a:gd name="connsiteY1" fmla="*/ 359650 h 705195"/>
              <a:gd name="connsiteX2" fmla="*/ 604911 w 705176"/>
              <a:gd name="connsiteY2" fmla="*/ 359650 h 705195"/>
              <a:gd name="connsiteX3" fmla="*/ 610151 w 705176"/>
              <a:gd name="connsiteY3" fmla="*/ 352983 h 705195"/>
              <a:gd name="connsiteX4" fmla="*/ 619201 w 705176"/>
              <a:gd name="connsiteY4" fmla="*/ 320667 h 705195"/>
              <a:gd name="connsiteX5" fmla="*/ 602802 w 705176"/>
              <a:gd name="connsiteY5" fmla="*/ 291412 h 705195"/>
              <a:gd name="connsiteX6" fmla="*/ 554625 w 705176"/>
              <a:gd name="connsiteY6" fmla="*/ 253517 h 705195"/>
              <a:gd name="connsiteX7" fmla="*/ 468954 w 705176"/>
              <a:gd name="connsiteY7" fmla="*/ 186163 h 705195"/>
              <a:gd name="connsiteX8" fmla="*/ 352934 w 705176"/>
              <a:gd name="connsiteY8" fmla="*/ 94997 h 705195"/>
              <a:gd name="connsiteX9" fmla="*/ 325920 w 705176"/>
              <a:gd name="connsiteY9" fmla="*/ 85608 h 705195"/>
              <a:gd name="connsiteX10" fmla="*/ 320612 w 705176"/>
              <a:gd name="connsiteY10" fmla="*/ 85949 h 705195"/>
              <a:gd name="connsiteX11" fmla="*/ 291352 w 705176"/>
              <a:gd name="connsiteY11" fmla="*/ 102345 h 705195"/>
              <a:gd name="connsiteX12" fmla="*/ 94901 w 705176"/>
              <a:gd name="connsiteY12" fmla="*/ 352167 h 705195"/>
              <a:gd name="connsiteX13" fmla="*/ 85851 w 705176"/>
              <a:gd name="connsiteY13" fmla="*/ 384483 h 705195"/>
              <a:gd name="connsiteX14" fmla="*/ 102251 w 705176"/>
              <a:gd name="connsiteY14" fmla="*/ 413737 h 705195"/>
              <a:gd name="connsiteX15" fmla="*/ 216161 w 705176"/>
              <a:gd name="connsiteY15" fmla="*/ 503270 h 705195"/>
              <a:gd name="connsiteX16" fmla="*/ 302852 w 705176"/>
              <a:gd name="connsiteY16" fmla="*/ 571440 h 705195"/>
              <a:gd name="connsiteX17" fmla="*/ 352118 w 705176"/>
              <a:gd name="connsiteY17" fmla="*/ 610152 h 705195"/>
              <a:gd name="connsiteX18" fmla="*/ 384440 w 705176"/>
              <a:gd name="connsiteY18" fmla="*/ 619201 h 705195"/>
              <a:gd name="connsiteX19" fmla="*/ 413700 w 705176"/>
              <a:gd name="connsiteY19" fmla="*/ 602804 h 705195"/>
              <a:gd name="connsiteX20" fmla="*/ 414449 w 705176"/>
              <a:gd name="connsiteY20" fmla="*/ 601852 h 705195"/>
              <a:gd name="connsiteX21" fmla="*/ 435067 w 705176"/>
              <a:gd name="connsiteY21" fmla="*/ 692473 h 705195"/>
              <a:gd name="connsiteX22" fmla="*/ 394715 w 705176"/>
              <a:gd name="connsiteY22" fmla="*/ 704243 h 705195"/>
              <a:gd name="connsiteX23" fmla="*/ 379064 w 705176"/>
              <a:gd name="connsiteY23" fmla="*/ 705196 h 705195"/>
              <a:gd name="connsiteX24" fmla="*/ 299313 w 705176"/>
              <a:gd name="connsiteY24" fmla="*/ 677505 h 705195"/>
              <a:gd name="connsiteX25" fmla="*/ 195406 w 705176"/>
              <a:gd name="connsiteY25" fmla="*/ 595864 h 705195"/>
              <a:gd name="connsiteX26" fmla="*/ 108715 w 705176"/>
              <a:gd name="connsiteY26" fmla="*/ 527694 h 705195"/>
              <a:gd name="connsiteX27" fmla="*/ 49446 w 705176"/>
              <a:gd name="connsiteY27" fmla="*/ 481091 h 705195"/>
              <a:gd name="connsiteX28" fmla="*/ 929 w 705176"/>
              <a:gd name="connsiteY28" fmla="*/ 394688 h 705195"/>
              <a:gd name="connsiteX29" fmla="*/ 27671 w 705176"/>
              <a:gd name="connsiteY29" fmla="*/ 299304 h 705195"/>
              <a:gd name="connsiteX30" fmla="*/ 224122 w 705176"/>
              <a:gd name="connsiteY30" fmla="*/ 49483 h 705195"/>
              <a:gd name="connsiteX31" fmla="*/ 310541 w 705176"/>
              <a:gd name="connsiteY31" fmla="*/ 906 h 705195"/>
              <a:gd name="connsiteX32" fmla="*/ 405943 w 705176"/>
              <a:gd name="connsiteY32" fmla="*/ 27712 h 705195"/>
              <a:gd name="connsiteX33" fmla="*/ 469022 w 705176"/>
              <a:gd name="connsiteY33" fmla="*/ 77309 h 705195"/>
              <a:gd name="connsiteX34" fmla="*/ 554693 w 705176"/>
              <a:gd name="connsiteY34" fmla="*/ 144662 h 705195"/>
              <a:gd name="connsiteX35" fmla="*/ 655810 w 705176"/>
              <a:gd name="connsiteY35" fmla="*/ 224126 h 705195"/>
              <a:gd name="connsiteX36" fmla="*/ 704327 w 705176"/>
              <a:gd name="connsiteY36" fmla="*/ 310530 h 705195"/>
              <a:gd name="connsiteX37" fmla="*/ 546255 w 705176"/>
              <a:gd name="connsiteY37" fmla="*/ 434215 h 705195"/>
              <a:gd name="connsiteX38" fmla="*/ 474398 w 705176"/>
              <a:gd name="connsiteY38" fmla="*/ 525586 h 705195"/>
              <a:gd name="connsiteX39" fmla="*/ 495628 w 705176"/>
              <a:gd name="connsiteY39" fmla="*/ 572597 h 705195"/>
              <a:gd name="connsiteX40" fmla="*/ 506992 w 705176"/>
              <a:gd name="connsiteY40" fmla="*/ 622670 h 705195"/>
              <a:gd name="connsiteX41" fmla="*/ 646488 w 705176"/>
              <a:gd name="connsiteY41" fmla="*/ 445237 h 705195"/>
              <a:gd name="connsiteX42" fmla="*/ 598379 w 705176"/>
              <a:gd name="connsiteY42" fmla="*/ 445237 h 705195"/>
              <a:gd name="connsiteX43" fmla="*/ 546187 w 705176"/>
              <a:gd name="connsiteY43" fmla="*/ 434147 h 705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705176" h="705195">
                <a:moveTo>
                  <a:pt x="704259" y="310462"/>
                </a:moveTo>
                <a:cubicBezTo>
                  <a:pt x="706232" y="327198"/>
                  <a:pt x="705008" y="343799"/>
                  <a:pt x="700721" y="359650"/>
                </a:cubicBezTo>
                <a:lnTo>
                  <a:pt x="604911" y="359650"/>
                </a:lnTo>
                <a:lnTo>
                  <a:pt x="610151" y="352983"/>
                </a:lnTo>
                <a:cubicBezTo>
                  <a:pt x="617364" y="343799"/>
                  <a:pt x="620630" y="332300"/>
                  <a:pt x="619201" y="320667"/>
                </a:cubicBezTo>
                <a:cubicBezTo>
                  <a:pt x="617772" y="309033"/>
                  <a:pt x="611988" y="298692"/>
                  <a:pt x="602802" y="291412"/>
                </a:cubicBezTo>
                <a:lnTo>
                  <a:pt x="554625" y="253517"/>
                </a:lnTo>
                <a:lnTo>
                  <a:pt x="468954" y="186163"/>
                </a:lnTo>
                <a:lnTo>
                  <a:pt x="352934" y="94997"/>
                </a:lnTo>
                <a:cubicBezTo>
                  <a:pt x="345109" y="88874"/>
                  <a:pt x="335719" y="85608"/>
                  <a:pt x="325920" y="85608"/>
                </a:cubicBezTo>
                <a:cubicBezTo>
                  <a:pt x="324151" y="85608"/>
                  <a:pt x="322381" y="85677"/>
                  <a:pt x="320612" y="85949"/>
                </a:cubicBezTo>
                <a:cubicBezTo>
                  <a:pt x="308976" y="87309"/>
                  <a:pt x="298633" y="93160"/>
                  <a:pt x="291352" y="102345"/>
                </a:cubicBezTo>
                <a:lnTo>
                  <a:pt x="94901" y="352167"/>
                </a:lnTo>
                <a:cubicBezTo>
                  <a:pt x="87689" y="361351"/>
                  <a:pt x="84422" y="372849"/>
                  <a:pt x="85851" y="384483"/>
                </a:cubicBezTo>
                <a:cubicBezTo>
                  <a:pt x="87212" y="396116"/>
                  <a:pt x="93064" y="406526"/>
                  <a:pt x="102251" y="413737"/>
                </a:cubicBezTo>
                <a:lnTo>
                  <a:pt x="216161" y="503270"/>
                </a:lnTo>
                <a:lnTo>
                  <a:pt x="302852" y="571440"/>
                </a:lnTo>
                <a:lnTo>
                  <a:pt x="352118" y="610152"/>
                </a:lnTo>
                <a:cubicBezTo>
                  <a:pt x="361304" y="617364"/>
                  <a:pt x="372804" y="620561"/>
                  <a:pt x="384440" y="619201"/>
                </a:cubicBezTo>
                <a:cubicBezTo>
                  <a:pt x="396076" y="617839"/>
                  <a:pt x="406419" y="611989"/>
                  <a:pt x="413700" y="602804"/>
                </a:cubicBezTo>
                <a:lnTo>
                  <a:pt x="414449" y="601852"/>
                </a:lnTo>
                <a:lnTo>
                  <a:pt x="435067" y="692473"/>
                </a:lnTo>
                <a:cubicBezTo>
                  <a:pt x="422478" y="698460"/>
                  <a:pt x="408937" y="702542"/>
                  <a:pt x="394715" y="704243"/>
                </a:cubicBezTo>
                <a:cubicBezTo>
                  <a:pt x="389475" y="704855"/>
                  <a:pt x="384236" y="705196"/>
                  <a:pt x="379064" y="705196"/>
                </a:cubicBezTo>
                <a:cubicBezTo>
                  <a:pt x="350213" y="705196"/>
                  <a:pt x="322313" y="695603"/>
                  <a:pt x="299313" y="677505"/>
                </a:cubicBezTo>
                <a:lnTo>
                  <a:pt x="195406" y="595864"/>
                </a:lnTo>
                <a:lnTo>
                  <a:pt x="108715" y="527694"/>
                </a:lnTo>
                <a:lnTo>
                  <a:pt x="49446" y="481091"/>
                </a:lnTo>
                <a:cubicBezTo>
                  <a:pt x="22228" y="459728"/>
                  <a:pt x="5012" y="429045"/>
                  <a:pt x="929" y="394688"/>
                </a:cubicBezTo>
                <a:cubicBezTo>
                  <a:pt x="-3154" y="360330"/>
                  <a:pt x="6305" y="326449"/>
                  <a:pt x="27671" y="299304"/>
                </a:cubicBezTo>
                <a:lnTo>
                  <a:pt x="224122" y="49483"/>
                </a:lnTo>
                <a:cubicBezTo>
                  <a:pt x="245489" y="22269"/>
                  <a:pt x="276178" y="5056"/>
                  <a:pt x="310541" y="906"/>
                </a:cubicBezTo>
                <a:cubicBezTo>
                  <a:pt x="344905" y="-3108"/>
                  <a:pt x="378792" y="6281"/>
                  <a:pt x="405943" y="27712"/>
                </a:cubicBezTo>
                <a:lnTo>
                  <a:pt x="469022" y="77309"/>
                </a:lnTo>
                <a:lnTo>
                  <a:pt x="554693" y="144662"/>
                </a:lnTo>
                <a:lnTo>
                  <a:pt x="655810" y="224126"/>
                </a:lnTo>
                <a:cubicBezTo>
                  <a:pt x="683029" y="245489"/>
                  <a:pt x="700245" y="276172"/>
                  <a:pt x="704327" y="310530"/>
                </a:cubicBezTo>
                <a:close/>
                <a:moveTo>
                  <a:pt x="546255" y="434215"/>
                </a:moveTo>
                <a:lnTo>
                  <a:pt x="474398" y="525586"/>
                </a:lnTo>
                <a:cubicBezTo>
                  <a:pt x="484264" y="539260"/>
                  <a:pt x="491682" y="555112"/>
                  <a:pt x="495628" y="572597"/>
                </a:cubicBezTo>
                <a:lnTo>
                  <a:pt x="506992" y="622670"/>
                </a:lnTo>
                <a:lnTo>
                  <a:pt x="646488" y="445237"/>
                </a:lnTo>
                <a:lnTo>
                  <a:pt x="598379" y="445237"/>
                </a:lnTo>
                <a:cubicBezTo>
                  <a:pt x="579802" y="445237"/>
                  <a:pt x="562178" y="441223"/>
                  <a:pt x="546187" y="434147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B26086B3-FF6F-5344-C1BB-6E4756A96D9C}"/>
              </a:ext>
            </a:extLst>
          </p:cNvPr>
          <p:cNvSpPr/>
          <p:nvPr/>
        </p:nvSpPr>
        <p:spPr>
          <a:xfrm>
            <a:off x="4487309" y="3987627"/>
            <a:ext cx="1938111" cy="1937624"/>
          </a:xfrm>
          <a:custGeom>
            <a:avLst/>
            <a:gdLst>
              <a:gd name="connsiteX0" fmla="*/ 653004 w 683865"/>
              <a:gd name="connsiteY0" fmla="*/ 184390 h 683693"/>
              <a:gd name="connsiteX1" fmla="*/ 670900 w 683865"/>
              <a:gd name="connsiteY1" fmla="*/ 324813 h 683693"/>
              <a:gd name="connsiteX2" fmla="*/ 615238 w 683865"/>
              <a:gd name="connsiteY2" fmla="*/ 439383 h 683693"/>
              <a:gd name="connsiteX3" fmla="*/ 567605 w 683865"/>
              <a:gd name="connsiteY3" fmla="*/ 537352 h 683693"/>
              <a:gd name="connsiteX4" fmla="*/ 531949 w 683865"/>
              <a:gd name="connsiteY4" fmla="*/ 610693 h 683693"/>
              <a:gd name="connsiteX5" fmla="*/ 457778 w 683865"/>
              <a:gd name="connsiteY5" fmla="*/ 676482 h 683693"/>
              <a:gd name="connsiteX6" fmla="*/ 415317 w 683865"/>
              <a:gd name="connsiteY6" fmla="*/ 683693 h 683693"/>
              <a:gd name="connsiteX7" fmla="*/ 358838 w 683865"/>
              <a:gd name="connsiteY7" fmla="*/ 670631 h 683693"/>
              <a:gd name="connsiteX8" fmla="*/ 72906 w 683865"/>
              <a:gd name="connsiteY8" fmla="*/ 531705 h 683693"/>
              <a:gd name="connsiteX9" fmla="*/ 13025 w 683865"/>
              <a:gd name="connsiteY9" fmla="*/ 358626 h 683693"/>
              <a:gd name="connsiteX10" fmla="*/ 49090 w 683865"/>
              <a:gd name="connsiteY10" fmla="*/ 284469 h 683693"/>
              <a:gd name="connsiteX11" fmla="*/ 156195 w 683865"/>
              <a:gd name="connsiteY11" fmla="*/ 260181 h 683693"/>
              <a:gd name="connsiteX12" fmla="*/ 90122 w 683865"/>
              <a:gd name="connsiteY12" fmla="*/ 396113 h 683693"/>
              <a:gd name="connsiteX13" fmla="*/ 110400 w 683865"/>
              <a:gd name="connsiteY13" fmla="*/ 454691 h 683693"/>
              <a:gd name="connsiteX14" fmla="*/ 396332 w 683865"/>
              <a:gd name="connsiteY14" fmla="*/ 593616 h 683693"/>
              <a:gd name="connsiteX15" fmla="*/ 429811 w 683865"/>
              <a:gd name="connsiteY15" fmla="*/ 595589 h 683693"/>
              <a:gd name="connsiteX16" fmla="*/ 454920 w 683865"/>
              <a:gd name="connsiteY16" fmla="*/ 573342 h 683693"/>
              <a:gd name="connsiteX17" fmla="*/ 519973 w 683865"/>
              <a:gd name="connsiteY17" fmla="*/ 439450 h 683693"/>
              <a:gd name="connsiteX18" fmla="*/ 567605 w 683865"/>
              <a:gd name="connsiteY18" fmla="*/ 341482 h 683693"/>
              <a:gd name="connsiteX19" fmla="*/ 593872 w 683865"/>
              <a:gd name="connsiteY19" fmla="*/ 287530 h 683693"/>
              <a:gd name="connsiteX20" fmla="*/ 573594 w 683865"/>
              <a:gd name="connsiteY20" fmla="*/ 228953 h 683693"/>
              <a:gd name="connsiteX21" fmla="*/ 567605 w 683865"/>
              <a:gd name="connsiteY21" fmla="*/ 226027 h 683693"/>
              <a:gd name="connsiteX22" fmla="*/ 653004 w 683865"/>
              <a:gd name="connsiteY22" fmla="*/ 184527 h 683693"/>
              <a:gd name="connsiteX23" fmla="*/ 229073 w 683865"/>
              <a:gd name="connsiteY23" fmla="*/ 110166 h 683693"/>
              <a:gd name="connsiteX24" fmla="*/ 268541 w 683865"/>
              <a:gd name="connsiteY24" fmla="*/ 85469 h 683693"/>
              <a:gd name="connsiteX25" fmla="*/ 287594 w 683865"/>
              <a:gd name="connsiteY25" fmla="*/ 89891 h 683693"/>
              <a:gd name="connsiteX26" fmla="*/ 291608 w 683865"/>
              <a:gd name="connsiteY26" fmla="*/ 91864 h 683693"/>
              <a:gd name="connsiteX27" fmla="*/ 376394 w 683865"/>
              <a:gd name="connsiteY27" fmla="*/ 133025 h 683693"/>
              <a:gd name="connsiteX28" fmla="*/ 482071 w 683865"/>
              <a:gd name="connsiteY28" fmla="*/ 184390 h 683693"/>
              <a:gd name="connsiteX29" fmla="*/ 524056 w 683865"/>
              <a:gd name="connsiteY29" fmla="*/ 151735 h 683693"/>
              <a:gd name="connsiteX30" fmla="*/ 567470 w 683865"/>
              <a:gd name="connsiteY30" fmla="*/ 130644 h 683693"/>
              <a:gd name="connsiteX31" fmla="*/ 366051 w 683865"/>
              <a:gd name="connsiteY31" fmla="*/ 32811 h 683693"/>
              <a:gd name="connsiteX32" fmla="*/ 325019 w 683865"/>
              <a:gd name="connsiteY32" fmla="*/ 12877 h 683693"/>
              <a:gd name="connsiteX33" fmla="*/ 270786 w 683865"/>
              <a:gd name="connsiteY33" fmla="*/ 18 h 683693"/>
              <a:gd name="connsiteX34" fmla="*/ 151977 w 683865"/>
              <a:gd name="connsiteY34" fmla="*/ 72747 h 683693"/>
              <a:gd name="connsiteX35" fmla="*/ 97063 w 683865"/>
              <a:gd name="connsiteY35" fmla="*/ 185684 h 683693"/>
              <a:gd name="connsiteX36" fmla="*/ 204168 w 683865"/>
              <a:gd name="connsiteY36" fmla="*/ 161395 h 683693"/>
              <a:gd name="connsiteX37" fmla="*/ 229073 w 683865"/>
              <a:gd name="connsiteY37" fmla="*/ 110166 h 683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83865" h="683693">
                <a:moveTo>
                  <a:pt x="653004" y="184390"/>
                </a:moveTo>
                <a:cubicBezTo>
                  <a:pt x="685190" y="222354"/>
                  <a:pt x="693968" y="277257"/>
                  <a:pt x="670900" y="324813"/>
                </a:cubicBezTo>
                <a:lnTo>
                  <a:pt x="615238" y="439383"/>
                </a:lnTo>
                <a:lnTo>
                  <a:pt x="567605" y="537352"/>
                </a:lnTo>
                <a:lnTo>
                  <a:pt x="531949" y="610693"/>
                </a:lnTo>
                <a:cubicBezTo>
                  <a:pt x="516843" y="641785"/>
                  <a:pt x="490509" y="665188"/>
                  <a:pt x="457778" y="676482"/>
                </a:cubicBezTo>
                <a:cubicBezTo>
                  <a:pt x="443897" y="681312"/>
                  <a:pt x="429607" y="683693"/>
                  <a:pt x="415317" y="683693"/>
                </a:cubicBezTo>
                <a:cubicBezTo>
                  <a:pt x="395992" y="683693"/>
                  <a:pt x="376735" y="679271"/>
                  <a:pt x="358838" y="670631"/>
                </a:cubicBezTo>
                <a:lnTo>
                  <a:pt x="72906" y="531705"/>
                </a:lnTo>
                <a:cubicBezTo>
                  <a:pt x="8670" y="500478"/>
                  <a:pt x="-18208" y="422850"/>
                  <a:pt x="13025" y="358626"/>
                </a:cubicBezTo>
                <a:lnTo>
                  <a:pt x="49090" y="284469"/>
                </a:lnTo>
                <a:lnTo>
                  <a:pt x="156195" y="260181"/>
                </a:lnTo>
                <a:lnTo>
                  <a:pt x="90122" y="396113"/>
                </a:lnTo>
                <a:cubicBezTo>
                  <a:pt x="79575" y="417816"/>
                  <a:pt x="88625" y="444145"/>
                  <a:pt x="110400" y="454691"/>
                </a:cubicBezTo>
                <a:lnTo>
                  <a:pt x="396332" y="593616"/>
                </a:lnTo>
                <a:cubicBezTo>
                  <a:pt x="406879" y="598719"/>
                  <a:pt x="418787" y="599467"/>
                  <a:pt x="429811" y="595589"/>
                </a:cubicBezTo>
                <a:cubicBezTo>
                  <a:pt x="440902" y="591779"/>
                  <a:pt x="449817" y="583819"/>
                  <a:pt x="454920" y="573342"/>
                </a:cubicBezTo>
                <a:lnTo>
                  <a:pt x="519973" y="439450"/>
                </a:lnTo>
                <a:lnTo>
                  <a:pt x="567605" y="341482"/>
                </a:lnTo>
                <a:lnTo>
                  <a:pt x="593872" y="287530"/>
                </a:lnTo>
                <a:cubicBezTo>
                  <a:pt x="604419" y="265828"/>
                  <a:pt x="595369" y="239499"/>
                  <a:pt x="573594" y="228953"/>
                </a:cubicBezTo>
                <a:lnTo>
                  <a:pt x="567605" y="226027"/>
                </a:lnTo>
                <a:lnTo>
                  <a:pt x="653004" y="184527"/>
                </a:lnTo>
                <a:close/>
                <a:moveTo>
                  <a:pt x="229073" y="110166"/>
                </a:moveTo>
                <a:cubicBezTo>
                  <a:pt x="236627" y="94586"/>
                  <a:pt x="252277" y="85469"/>
                  <a:pt x="268541" y="85469"/>
                </a:cubicBezTo>
                <a:cubicBezTo>
                  <a:pt x="274937" y="85469"/>
                  <a:pt x="281469" y="86898"/>
                  <a:pt x="287594" y="89891"/>
                </a:cubicBezTo>
                <a:lnTo>
                  <a:pt x="291608" y="91864"/>
                </a:lnTo>
                <a:lnTo>
                  <a:pt x="376394" y="133025"/>
                </a:lnTo>
                <a:lnTo>
                  <a:pt x="482071" y="184390"/>
                </a:lnTo>
                <a:cubicBezTo>
                  <a:pt x="493367" y="171124"/>
                  <a:pt x="507452" y="159830"/>
                  <a:pt x="524056" y="151735"/>
                </a:cubicBezTo>
                <a:lnTo>
                  <a:pt x="567470" y="130644"/>
                </a:lnTo>
                <a:lnTo>
                  <a:pt x="366051" y="32811"/>
                </a:lnTo>
                <a:lnTo>
                  <a:pt x="325019" y="12877"/>
                </a:lnTo>
                <a:cubicBezTo>
                  <a:pt x="307531" y="4372"/>
                  <a:pt x="289022" y="291"/>
                  <a:pt x="270786" y="18"/>
                </a:cubicBezTo>
                <a:cubicBezTo>
                  <a:pt x="221996" y="-798"/>
                  <a:pt x="174636" y="26008"/>
                  <a:pt x="151977" y="72747"/>
                </a:cubicBezTo>
                <a:lnTo>
                  <a:pt x="97063" y="185684"/>
                </a:lnTo>
                <a:lnTo>
                  <a:pt x="204168" y="161395"/>
                </a:lnTo>
                <a:lnTo>
                  <a:pt x="229073" y="110166"/>
                </a:ln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2842197B-145E-7D15-960C-B5A6336CB6F2}"/>
              </a:ext>
            </a:extLst>
          </p:cNvPr>
          <p:cNvSpPr/>
          <p:nvPr/>
        </p:nvSpPr>
        <p:spPr>
          <a:xfrm>
            <a:off x="5766446" y="3987627"/>
            <a:ext cx="1938100" cy="1937235"/>
          </a:xfrm>
          <a:custGeom>
            <a:avLst/>
            <a:gdLst>
              <a:gd name="connsiteX0" fmla="*/ 670772 w 683861"/>
              <a:gd name="connsiteY0" fmla="*/ 358559 h 683556"/>
              <a:gd name="connsiteX1" fmla="*/ 676692 w 683861"/>
              <a:gd name="connsiteY1" fmla="*/ 457480 h 683556"/>
              <a:gd name="connsiteX2" fmla="*/ 610891 w 683861"/>
              <a:gd name="connsiteY2" fmla="*/ 531637 h 683556"/>
              <a:gd name="connsiteX3" fmla="*/ 324959 w 683861"/>
              <a:gd name="connsiteY3" fmla="*/ 670563 h 683556"/>
              <a:gd name="connsiteX4" fmla="*/ 268548 w 683861"/>
              <a:gd name="connsiteY4" fmla="*/ 683557 h 683556"/>
              <a:gd name="connsiteX5" fmla="*/ 151848 w 683861"/>
              <a:gd name="connsiteY5" fmla="*/ 610693 h 683556"/>
              <a:gd name="connsiteX6" fmla="*/ 116192 w 683861"/>
              <a:gd name="connsiteY6" fmla="*/ 537352 h 683556"/>
              <a:gd name="connsiteX7" fmla="*/ 163824 w 683861"/>
              <a:gd name="connsiteY7" fmla="*/ 439383 h 683556"/>
              <a:gd name="connsiteX8" fmla="*/ 228877 w 683861"/>
              <a:gd name="connsiteY8" fmla="*/ 573274 h 683556"/>
              <a:gd name="connsiteX9" fmla="*/ 287465 w 683861"/>
              <a:gd name="connsiteY9" fmla="*/ 593548 h 683556"/>
              <a:gd name="connsiteX10" fmla="*/ 573398 w 683861"/>
              <a:gd name="connsiteY10" fmla="*/ 454623 h 683556"/>
              <a:gd name="connsiteX11" fmla="*/ 595649 w 683861"/>
              <a:gd name="connsiteY11" fmla="*/ 429518 h 683556"/>
              <a:gd name="connsiteX12" fmla="*/ 593675 w 683861"/>
              <a:gd name="connsiteY12" fmla="*/ 396045 h 683556"/>
              <a:gd name="connsiteX13" fmla="*/ 527602 w 683861"/>
              <a:gd name="connsiteY13" fmla="*/ 260112 h 683556"/>
              <a:gd name="connsiteX14" fmla="*/ 479629 w 683861"/>
              <a:gd name="connsiteY14" fmla="*/ 161395 h 683556"/>
              <a:gd name="connsiteX15" fmla="*/ 454724 w 683861"/>
              <a:gd name="connsiteY15" fmla="*/ 110166 h 683556"/>
              <a:gd name="connsiteX16" fmla="*/ 396136 w 683861"/>
              <a:gd name="connsiteY16" fmla="*/ 89891 h 683556"/>
              <a:gd name="connsiteX17" fmla="*/ 392121 w 683861"/>
              <a:gd name="connsiteY17" fmla="*/ 91864 h 683556"/>
              <a:gd name="connsiteX18" fmla="*/ 413011 w 683861"/>
              <a:gd name="connsiteY18" fmla="*/ 18 h 683556"/>
              <a:gd name="connsiteX19" fmla="*/ 531821 w 683861"/>
              <a:gd name="connsiteY19" fmla="*/ 72747 h 683556"/>
              <a:gd name="connsiteX20" fmla="*/ 586734 w 683861"/>
              <a:gd name="connsiteY20" fmla="*/ 185684 h 683556"/>
              <a:gd name="connsiteX21" fmla="*/ 634708 w 683861"/>
              <a:gd name="connsiteY21" fmla="*/ 284401 h 683556"/>
              <a:gd name="connsiteX22" fmla="*/ 670772 w 683861"/>
              <a:gd name="connsiteY22" fmla="*/ 358559 h 683556"/>
              <a:gd name="connsiteX23" fmla="*/ 89994 w 683861"/>
              <a:gd name="connsiteY23" fmla="*/ 287326 h 683556"/>
              <a:gd name="connsiteX24" fmla="*/ 110272 w 683861"/>
              <a:gd name="connsiteY24" fmla="*/ 228749 h 683556"/>
              <a:gd name="connsiteX25" fmla="*/ 116260 w 683861"/>
              <a:gd name="connsiteY25" fmla="*/ 225824 h 683556"/>
              <a:gd name="connsiteX26" fmla="*/ 201659 w 683861"/>
              <a:gd name="connsiteY26" fmla="*/ 184322 h 683556"/>
              <a:gd name="connsiteX27" fmla="*/ 307335 w 683861"/>
              <a:gd name="connsiteY27" fmla="*/ 132957 h 683556"/>
              <a:gd name="connsiteX28" fmla="*/ 307539 w 683861"/>
              <a:gd name="connsiteY28" fmla="*/ 77237 h 683556"/>
              <a:gd name="connsiteX29" fmla="*/ 317678 w 683861"/>
              <a:gd name="connsiteY29" fmla="*/ 32675 h 683556"/>
              <a:gd name="connsiteX30" fmla="*/ 116260 w 683861"/>
              <a:gd name="connsiteY30" fmla="*/ 130508 h 683556"/>
              <a:gd name="connsiteX31" fmla="*/ 72846 w 683861"/>
              <a:gd name="connsiteY31" fmla="*/ 151598 h 683556"/>
              <a:gd name="connsiteX32" fmla="*/ 30861 w 683861"/>
              <a:gd name="connsiteY32" fmla="*/ 184255 h 683556"/>
              <a:gd name="connsiteX33" fmla="*/ 12965 w 683861"/>
              <a:gd name="connsiteY33" fmla="*/ 324677 h 683556"/>
              <a:gd name="connsiteX34" fmla="*/ 68627 w 683861"/>
              <a:gd name="connsiteY34" fmla="*/ 439247 h 683556"/>
              <a:gd name="connsiteX35" fmla="*/ 116260 w 683861"/>
              <a:gd name="connsiteY35" fmla="*/ 341278 h 683556"/>
              <a:gd name="connsiteX36" fmla="*/ 89994 w 683861"/>
              <a:gd name="connsiteY36" fmla="*/ 287326 h 683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83861" h="683556">
                <a:moveTo>
                  <a:pt x="670772" y="358559"/>
                </a:moveTo>
                <a:cubicBezTo>
                  <a:pt x="685878" y="389650"/>
                  <a:pt x="687988" y="424824"/>
                  <a:pt x="676692" y="457480"/>
                </a:cubicBezTo>
                <a:cubicBezTo>
                  <a:pt x="665397" y="490136"/>
                  <a:pt x="641988" y="516465"/>
                  <a:pt x="610891" y="531637"/>
                </a:cubicBezTo>
                <a:lnTo>
                  <a:pt x="324959" y="670563"/>
                </a:lnTo>
                <a:cubicBezTo>
                  <a:pt x="306790" y="679407"/>
                  <a:pt x="287533" y="683557"/>
                  <a:pt x="268548" y="683557"/>
                </a:cubicBezTo>
                <a:cubicBezTo>
                  <a:pt x="220507" y="683557"/>
                  <a:pt x="174236" y="656752"/>
                  <a:pt x="151848" y="610693"/>
                </a:cubicBezTo>
                <a:lnTo>
                  <a:pt x="116192" y="537352"/>
                </a:lnTo>
                <a:lnTo>
                  <a:pt x="163824" y="439383"/>
                </a:lnTo>
                <a:lnTo>
                  <a:pt x="228877" y="573274"/>
                </a:lnTo>
                <a:cubicBezTo>
                  <a:pt x="239424" y="595044"/>
                  <a:pt x="265690" y="604093"/>
                  <a:pt x="287465" y="593548"/>
                </a:cubicBezTo>
                <a:lnTo>
                  <a:pt x="573398" y="454623"/>
                </a:lnTo>
                <a:cubicBezTo>
                  <a:pt x="583944" y="449520"/>
                  <a:pt x="591838" y="440607"/>
                  <a:pt x="595649" y="429518"/>
                </a:cubicBezTo>
                <a:cubicBezTo>
                  <a:pt x="599459" y="418428"/>
                  <a:pt x="598779" y="406590"/>
                  <a:pt x="593675" y="396045"/>
                </a:cubicBezTo>
                <a:lnTo>
                  <a:pt x="527602" y="260112"/>
                </a:lnTo>
                <a:lnTo>
                  <a:pt x="479629" y="161395"/>
                </a:lnTo>
                <a:lnTo>
                  <a:pt x="454724" y="110166"/>
                </a:lnTo>
                <a:cubicBezTo>
                  <a:pt x="444177" y="88394"/>
                  <a:pt x="417911" y="79346"/>
                  <a:pt x="396136" y="89891"/>
                </a:cubicBezTo>
                <a:lnTo>
                  <a:pt x="392121" y="91864"/>
                </a:lnTo>
                <a:lnTo>
                  <a:pt x="413011" y="18"/>
                </a:lnTo>
                <a:cubicBezTo>
                  <a:pt x="461801" y="-798"/>
                  <a:pt x="509093" y="26008"/>
                  <a:pt x="531821" y="72747"/>
                </a:cubicBezTo>
                <a:lnTo>
                  <a:pt x="586734" y="185684"/>
                </a:lnTo>
                <a:lnTo>
                  <a:pt x="634708" y="284401"/>
                </a:lnTo>
                <a:lnTo>
                  <a:pt x="670772" y="358559"/>
                </a:lnTo>
                <a:close/>
                <a:moveTo>
                  <a:pt x="89994" y="287326"/>
                </a:moveTo>
                <a:cubicBezTo>
                  <a:pt x="79447" y="265624"/>
                  <a:pt x="88497" y="239294"/>
                  <a:pt x="110272" y="228749"/>
                </a:cubicBezTo>
                <a:lnTo>
                  <a:pt x="116260" y="225824"/>
                </a:lnTo>
                <a:lnTo>
                  <a:pt x="201659" y="184322"/>
                </a:lnTo>
                <a:lnTo>
                  <a:pt x="307335" y="132957"/>
                </a:lnTo>
                <a:cubicBezTo>
                  <a:pt x="303456" y="115132"/>
                  <a:pt x="303252" y="96218"/>
                  <a:pt x="307539" y="77237"/>
                </a:cubicBezTo>
                <a:lnTo>
                  <a:pt x="317678" y="32675"/>
                </a:lnTo>
                <a:lnTo>
                  <a:pt x="116260" y="130508"/>
                </a:lnTo>
                <a:lnTo>
                  <a:pt x="72846" y="151598"/>
                </a:lnTo>
                <a:cubicBezTo>
                  <a:pt x="56175" y="159694"/>
                  <a:pt x="42089" y="170920"/>
                  <a:pt x="30861" y="184255"/>
                </a:cubicBezTo>
                <a:cubicBezTo>
                  <a:pt x="-1325" y="222218"/>
                  <a:pt x="-10103" y="277121"/>
                  <a:pt x="12965" y="324677"/>
                </a:cubicBezTo>
                <a:lnTo>
                  <a:pt x="68627" y="439247"/>
                </a:lnTo>
                <a:lnTo>
                  <a:pt x="116260" y="341278"/>
                </a:lnTo>
                <a:lnTo>
                  <a:pt x="89994" y="287326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3" name="Forme libre 22">
            <a:extLst>
              <a:ext uri="{FF2B5EF4-FFF2-40B4-BE49-F238E27FC236}">
                <a16:creationId xmlns:a16="http://schemas.microsoft.com/office/drawing/2014/main" id="{BF443E1D-82C0-DBE4-E07E-2B7522069819}"/>
              </a:ext>
            </a:extLst>
          </p:cNvPr>
          <p:cNvSpPr/>
          <p:nvPr/>
        </p:nvSpPr>
        <p:spPr>
          <a:xfrm>
            <a:off x="6629061" y="3042776"/>
            <a:ext cx="1812347" cy="1811783"/>
          </a:xfrm>
          <a:custGeom>
            <a:avLst/>
            <a:gdLst>
              <a:gd name="connsiteX0" fmla="*/ 636134 w 639489"/>
              <a:gd name="connsiteY0" fmla="*/ 228501 h 639290"/>
              <a:gd name="connsiteX1" fmla="*/ 565774 w 639489"/>
              <a:gd name="connsiteY1" fmla="*/ 538396 h 639290"/>
              <a:gd name="connsiteX2" fmla="*/ 508478 w 639489"/>
              <a:gd name="connsiteY2" fmla="*/ 619289 h 639290"/>
              <a:gd name="connsiteX3" fmla="*/ 439683 w 639489"/>
              <a:gd name="connsiteY3" fmla="*/ 639291 h 639290"/>
              <a:gd name="connsiteX4" fmla="*/ 410764 w 639489"/>
              <a:gd name="connsiteY4" fmla="*/ 636025 h 639290"/>
              <a:gd name="connsiteX5" fmla="*/ 330333 w 639489"/>
              <a:gd name="connsiteY5" fmla="*/ 617792 h 639290"/>
              <a:gd name="connsiteX6" fmla="*/ 282360 w 639489"/>
              <a:gd name="connsiteY6" fmla="*/ 519075 h 639290"/>
              <a:gd name="connsiteX7" fmla="*/ 429749 w 639489"/>
              <a:gd name="connsiteY7" fmla="*/ 552547 h 639290"/>
              <a:gd name="connsiteX8" fmla="*/ 462819 w 639489"/>
              <a:gd name="connsiteY8" fmla="*/ 546900 h 639290"/>
              <a:gd name="connsiteX9" fmla="*/ 482213 w 639489"/>
              <a:gd name="connsiteY9" fmla="*/ 519551 h 639290"/>
              <a:gd name="connsiteX10" fmla="*/ 552573 w 639489"/>
              <a:gd name="connsiteY10" fmla="*/ 209656 h 639290"/>
              <a:gd name="connsiteX11" fmla="*/ 519570 w 639489"/>
              <a:gd name="connsiteY11" fmla="*/ 157201 h 639290"/>
              <a:gd name="connsiteX12" fmla="*/ 373950 w 639489"/>
              <a:gd name="connsiteY12" fmla="*/ 124136 h 639290"/>
              <a:gd name="connsiteX13" fmla="*/ 266369 w 639489"/>
              <a:gd name="connsiteY13" fmla="*/ 99712 h 639290"/>
              <a:gd name="connsiteX14" fmla="*/ 209618 w 639489"/>
              <a:gd name="connsiteY14" fmla="*/ 86854 h 639290"/>
              <a:gd name="connsiteX15" fmla="*/ 176547 w 639489"/>
              <a:gd name="connsiteY15" fmla="*/ 92500 h 639290"/>
              <a:gd name="connsiteX16" fmla="*/ 157154 w 639489"/>
              <a:gd name="connsiteY16" fmla="*/ 119850 h 639290"/>
              <a:gd name="connsiteX17" fmla="*/ 154840 w 639489"/>
              <a:gd name="connsiteY17" fmla="*/ 130123 h 639290"/>
              <a:gd name="connsiteX18" fmla="*/ 94823 w 639489"/>
              <a:gd name="connsiteY18" fmla="*/ 53789 h 639290"/>
              <a:gd name="connsiteX19" fmla="*/ 130888 w 639489"/>
              <a:gd name="connsiteY19" fmla="*/ 19976 h 639290"/>
              <a:gd name="connsiteX20" fmla="*/ 228603 w 639489"/>
              <a:gd name="connsiteY20" fmla="*/ 3239 h 639290"/>
              <a:gd name="connsiteX21" fmla="*/ 353128 w 639489"/>
              <a:gd name="connsiteY21" fmla="*/ 31474 h 639290"/>
              <a:gd name="connsiteX22" fmla="*/ 460710 w 639489"/>
              <a:gd name="connsiteY22" fmla="*/ 55898 h 639290"/>
              <a:gd name="connsiteX23" fmla="*/ 538624 w 639489"/>
              <a:gd name="connsiteY23" fmla="*/ 73587 h 639290"/>
              <a:gd name="connsiteX24" fmla="*/ 636270 w 639489"/>
              <a:gd name="connsiteY24" fmla="*/ 228569 h 639290"/>
              <a:gd name="connsiteX25" fmla="*/ 119796 w 639489"/>
              <a:gd name="connsiteY25" fmla="*/ 482132 h 639290"/>
              <a:gd name="connsiteX26" fmla="*/ 86725 w 639489"/>
              <a:gd name="connsiteY26" fmla="*/ 429678 h 639290"/>
              <a:gd name="connsiteX27" fmla="*/ 87746 w 639489"/>
              <a:gd name="connsiteY27" fmla="*/ 425187 h 639290"/>
              <a:gd name="connsiteX28" fmla="*/ 108637 w 639489"/>
              <a:gd name="connsiteY28" fmla="*/ 333341 h 639290"/>
              <a:gd name="connsiteX29" fmla="*/ 134222 w 639489"/>
              <a:gd name="connsiteY29" fmla="*/ 220677 h 639290"/>
              <a:gd name="connsiteX30" fmla="*/ 88155 w 639489"/>
              <a:gd name="connsiteY30" fmla="*/ 183939 h 639290"/>
              <a:gd name="connsiteX31" fmla="*/ 62161 w 639489"/>
              <a:gd name="connsiteY31" fmla="*/ 150942 h 639290"/>
              <a:gd name="connsiteX32" fmla="*/ 13303 w 639489"/>
              <a:gd name="connsiteY32" fmla="*/ 366202 h 639290"/>
              <a:gd name="connsiteX33" fmla="*/ 3164 w 639489"/>
              <a:gd name="connsiteY33" fmla="*/ 410764 h 639290"/>
              <a:gd name="connsiteX34" fmla="*/ 2960 w 639489"/>
              <a:gd name="connsiteY34" fmla="*/ 466485 h 639290"/>
              <a:gd name="connsiteX35" fmla="*/ 100811 w 639489"/>
              <a:gd name="connsiteY35" fmla="*/ 565746 h 639290"/>
              <a:gd name="connsiteX36" fmla="*/ 223295 w 639489"/>
              <a:gd name="connsiteY36" fmla="*/ 593572 h 639290"/>
              <a:gd name="connsiteX37" fmla="*/ 175322 w 639489"/>
              <a:gd name="connsiteY37" fmla="*/ 494854 h 639290"/>
              <a:gd name="connsiteX38" fmla="*/ 119864 w 639489"/>
              <a:gd name="connsiteY38" fmla="*/ 482268 h 63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39489" h="639290">
                <a:moveTo>
                  <a:pt x="636134" y="228501"/>
                </a:moveTo>
                <a:lnTo>
                  <a:pt x="565774" y="538396"/>
                </a:lnTo>
                <a:cubicBezTo>
                  <a:pt x="558085" y="572141"/>
                  <a:pt x="537807" y="600852"/>
                  <a:pt x="508478" y="619289"/>
                </a:cubicBezTo>
                <a:cubicBezTo>
                  <a:pt x="487520" y="632487"/>
                  <a:pt x="463840" y="639291"/>
                  <a:pt x="439683" y="639291"/>
                </a:cubicBezTo>
                <a:cubicBezTo>
                  <a:pt x="430089" y="639291"/>
                  <a:pt x="420358" y="638203"/>
                  <a:pt x="410764" y="636025"/>
                </a:cubicBezTo>
                <a:lnTo>
                  <a:pt x="330333" y="617792"/>
                </a:lnTo>
                <a:lnTo>
                  <a:pt x="282360" y="519075"/>
                </a:lnTo>
                <a:lnTo>
                  <a:pt x="429749" y="552547"/>
                </a:lnTo>
                <a:cubicBezTo>
                  <a:pt x="441180" y="555132"/>
                  <a:pt x="452885" y="553160"/>
                  <a:pt x="462819" y="546900"/>
                </a:cubicBezTo>
                <a:cubicBezTo>
                  <a:pt x="472754" y="540641"/>
                  <a:pt x="479627" y="530981"/>
                  <a:pt x="482213" y="519551"/>
                </a:cubicBezTo>
                <a:lnTo>
                  <a:pt x="552573" y="209656"/>
                </a:lnTo>
                <a:cubicBezTo>
                  <a:pt x="557949" y="186115"/>
                  <a:pt x="543114" y="162576"/>
                  <a:pt x="519570" y="157201"/>
                </a:cubicBezTo>
                <a:lnTo>
                  <a:pt x="373950" y="124136"/>
                </a:lnTo>
                <a:lnTo>
                  <a:pt x="266369" y="99712"/>
                </a:lnTo>
                <a:lnTo>
                  <a:pt x="209618" y="86854"/>
                </a:lnTo>
                <a:cubicBezTo>
                  <a:pt x="198186" y="84268"/>
                  <a:pt x="186482" y="86242"/>
                  <a:pt x="176547" y="92500"/>
                </a:cubicBezTo>
                <a:cubicBezTo>
                  <a:pt x="166612" y="98760"/>
                  <a:pt x="159739" y="108421"/>
                  <a:pt x="157154" y="119850"/>
                </a:cubicBezTo>
                <a:lnTo>
                  <a:pt x="154840" y="130123"/>
                </a:lnTo>
                <a:lnTo>
                  <a:pt x="94823" y="53789"/>
                </a:lnTo>
                <a:cubicBezTo>
                  <a:pt x="104417" y="40455"/>
                  <a:pt x="116598" y="28957"/>
                  <a:pt x="130888" y="19976"/>
                </a:cubicBezTo>
                <a:cubicBezTo>
                  <a:pt x="160148" y="1539"/>
                  <a:pt x="194852" y="-4380"/>
                  <a:pt x="228603" y="3239"/>
                </a:cubicBezTo>
                <a:lnTo>
                  <a:pt x="353128" y="31474"/>
                </a:lnTo>
                <a:lnTo>
                  <a:pt x="460710" y="55898"/>
                </a:lnTo>
                <a:lnTo>
                  <a:pt x="538624" y="73587"/>
                </a:lnTo>
                <a:cubicBezTo>
                  <a:pt x="608235" y="89371"/>
                  <a:pt x="652057" y="158902"/>
                  <a:pt x="636270" y="228569"/>
                </a:cubicBezTo>
                <a:close/>
                <a:moveTo>
                  <a:pt x="119796" y="482132"/>
                </a:moveTo>
                <a:cubicBezTo>
                  <a:pt x="96252" y="476758"/>
                  <a:pt x="81418" y="453285"/>
                  <a:pt x="86725" y="429678"/>
                </a:cubicBezTo>
                <a:lnTo>
                  <a:pt x="87746" y="425187"/>
                </a:lnTo>
                <a:lnTo>
                  <a:pt x="108637" y="333341"/>
                </a:lnTo>
                <a:lnTo>
                  <a:pt x="134222" y="220677"/>
                </a:lnTo>
                <a:cubicBezTo>
                  <a:pt x="116462" y="212241"/>
                  <a:pt x="100675" y="199858"/>
                  <a:pt x="88155" y="183939"/>
                </a:cubicBezTo>
                <a:lnTo>
                  <a:pt x="62161" y="150942"/>
                </a:lnTo>
                <a:lnTo>
                  <a:pt x="13303" y="366202"/>
                </a:lnTo>
                <a:lnTo>
                  <a:pt x="3164" y="410764"/>
                </a:lnTo>
                <a:cubicBezTo>
                  <a:pt x="-1123" y="429746"/>
                  <a:pt x="-919" y="448591"/>
                  <a:pt x="2960" y="466485"/>
                </a:cubicBezTo>
                <a:cubicBezTo>
                  <a:pt x="13235" y="514245"/>
                  <a:pt x="50116" y="554248"/>
                  <a:pt x="100811" y="565746"/>
                </a:cubicBezTo>
                <a:lnTo>
                  <a:pt x="223295" y="593572"/>
                </a:lnTo>
                <a:lnTo>
                  <a:pt x="175322" y="494854"/>
                </a:lnTo>
                <a:lnTo>
                  <a:pt x="119864" y="482268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D56D7761-4651-543A-3BE3-EED247E69EF7}"/>
              </a:ext>
            </a:extLst>
          </p:cNvPr>
          <p:cNvSpPr txBox="1"/>
          <p:nvPr/>
        </p:nvSpPr>
        <p:spPr>
          <a:xfrm>
            <a:off x="5901312" y="217457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2"/>
                </a:solidFill>
              </a:rPr>
              <a:t>01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E426906A-EA18-B69D-D5AD-3F1154CA80A3}"/>
              </a:ext>
            </a:extLst>
          </p:cNvPr>
          <p:cNvSpPr txBox="1"/>
          <p:nvPr/>
        </p:nvSpPr>
        <p:spPr>
          <a:xfrm>
            <a:off x="6824620" y="270743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2"/>
                </a:solidFill>
              </a:rPr>
              <a:t>02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7424F36-3AE4-ECFB-123E-102494A090A9}"/>
              </a:ext>
            </a:extLst>
          </p:cNvPr>
          <p:cNvSpPr txBox="1"/>
          <p:nvPr/>
        </p:nvSpPr>
        <p:spPr>
          <a:xfrm>
            <a:off x="7021535" y="372540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2"/>
                </a:solidFill>
              </a:rPr>
              <a:t>03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DF8D712F-1EDC-F18B-8AA4-567375921989}"/>
              </a:ext>
            </a:extLst>
          </p:cNvPr>
          <p:cNvSpPr txBox="1"/>
          <p:nvPr/>
        </p:nvSpPr>
        <p:spPr>
          <a:xfrm>
            <a:off x="6417031" y="453846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2"/>
                </a:solidFill>
              </a:rPr>
              <a:t>04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6FCCF65C-E954-52DA-4CD1-EEAEDBEC56B1}"/>
              </a:ext>
            </a:extLst>
          </p:cNvPr>
          <p:cNvSpPr txBox="1"/>
          <p:nvPr/>
        </p:nvSpPr>
        <p:spPr>
          <a:xfrm>
            <a:off x="5356266" y="456052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2"/>
                </a:solidFill>
              </a:rPr>
              <a:t>05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3A9AC44E-DEF3-45E9-7AF4-0A47DCE70D3E}"/>
              </a:ext>
            </a:extLst>
          </p:cNvPr>
          <p:cNvSpPr txBox="1"/>
          <p:nvPr/>
        </p:nvSpPr>
        <p:spPr>
          <a:xfrm>
            <a:off x="4695866" y="370539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2"/>
                </a:solidFill>
              </a:rPr>
              <a:t>06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7D182D8E-A37A-8F7F-9D60-FCE50010F4AC}"/>
              </a:ext>
            </a:extLst>
          </p:cNvPr>
          <p:cNvSpPr txBox="1"/>
          <p:nvPr/>
        </p:nvSpPr>
        <p:spPr>
          <a:xfrm>
            <a:off x="4873666" y="266399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2"/>
                </a:solidFill>
              </a:rPr>
              <a:t>07</a:t>
            </a:r>
          </a:p>
        </p:txBody>
      </p:sp>
      <p:pic>
        <p:nvPicPr>
          <p:cNvPr id="32" name="Graphic 13" descr="Bullseye with solid fill">
            <a:extLst>
              <a:ext uri="{FF2B5EF4-FFF2-40B4-BE49-F238E27FC236}">
                <a16:creationId xmlns:a16="http://schemas.microsoft.com/office/drawing/2014/main" id="{02E739A7-930D-FE9E-F046-640BAD0464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51579" y="4894581"/>
            <a:ext cx="444225" cy="444225"/>
          </a:xfrm>
          <a:prstGeom prst="rect">
            <a:avLst/>
          </a:prstGeom>
        </p:spPr>
      </p:pic>
      <p:pic>
        <p:nvPicPr>
          <p:cNvPr id="40" name="Graphic 14" descr="Database with solid fill">
            <a:extLst>
              <a:ext uri="{FF2B5EF4-FFF2-40B4-BE49-F238E27FC236}">
                <a16:creationId xmlns:a16="http://schemas.microsoft.com/office/drawing/2014/main" id="{65EB7542-A915-BA7C-E2A3-9E6CEC5EA2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96197" y="4894581"/>
            <a:ext cx="444225" cy="444225"/>
          </a:xfrm>
          <a:prstGeom prst="rect">
            <a:avLst/>
          </a:prstGeom>
        </p:spPr>
      </p:pic>
      <p:pic>
        <p:nvPicPr>
          <p:cNvPr id="41" name="Graphic 15" descr="Gears with solid fill">
            <a:extLst>
              <a:ext uri="{FF2B5EF4-FFF2-40B4-BE49-F238E27FC236}">
                <a16:creationId xmlns:a16="http://schemas.microsoft.com/office/drawing/2014/main" id="{BEA54C3E-DE7B-6FA1-CE0D-25F3DDF783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80478" y="3704241"/>
            <a:ext cx="444225" cy="444225"/>
          </a:xfrm>
          <a:prstGeom prst="rect">
            <a:avLst/>
          </a:prstGeom>
        </p:spPr>
      </p:pic>
      <p:pic>
        <p:nvPicPr>
          <p:cNvPr id="42" name="Graphic 16" descr="Hourglass 30% with solid fill">
            <a:extLst>
              <a:ext uri="{FF2B5EF4-FFF2-40B4-BE49-F238E27FC236}">
                <a16:creationId xmlns:a16="http://schemas.microsoft.com/office/drawing/2014/main" id="{36C4C76C-E5CA-917B-79A1-87D6EA7F99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67298" y="3704241"/>
            <a:ext cx="444225" cy="444225"/>
          </a:xfrm>
          <a:prstGeom prst="rect">
            <a:avLst/>
          </a:prstGeom>
        </p:spPr>
      </p:pic>
      <p:pic>
        <p:nvPicPr>
          <p:cNvPr id="31" name="Graphic 12" descr="Brainstorm with solid fill">
            <a:extLst>
              <a:ext uri="{FF2B5EF4-FFF2-40B4-BE49-F238E27FC236}">
                <a16:creationId xmlns:a16="http://schemas.microsoft.com/office/drawing/2014/main" id="{0EF927A4-0EC1-5DEC-64E2-82DD7CDFBAB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52953" y="2276547"/>
            <a:ext cx="444225" cy="444225"/>
          </a:xfrm>
          <a:prstGeom prst="rect">
            <a:avLst/>
          </a:prstGeom>
        </p:spPr>
      </p:pic>
      <p:pic>
        <p:nvPicPr>
          <p:cNvPr id="43" name="Graphic 17" descr="Lightbulb with solid fill">
            <a:extLst>
              <a:ext uri="{FF2B5EF4-FFF2-40B4-BE49-F238E27FC236}">
                <a16:creationId xmlns:a16="http://schemas.microsoft.com/office/drawing/2014/main" id="{4E54E78B-AD04-82F1-AECF-7060E775068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094823" y="2276547"/>
            <a:ext cx="444225" cy="444225"/>
          </a:xfrm>
          <a:prstGeom prst="rect">
            <a:avLst/>
          </a:prstGeom>
        </p:spPr>
      </p:pic>
      <p:pic>
        <p:nvPicPr>
          <p:cNvPr id="44" name="Graphic 18" descr="Research with solid fill">
            <a:extLst>
              <a:ext uri="{FF2B5EF4-FFF2-40B4-BE49-F238E27FC236}">
                <a16:creationId xmlns:a16="http://schemas.microsoft.com/office/drawing/2014/main" id="{3BC64ECA-F18D-047B-C797-0DA333E8A98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890951" y="1669071"/>
            <a:ext cx="444225" cy="444225"/>
          </a:xfrm>
          <a:prstGeom prst="rect">
            <a:avLst/>
          </a:prstGeom>
        </p:spPr>
      </p:pic>
      <p:pic>
        <p:nvPicPr>
          <p:cNvPr id="46" name="Graphic 31" descr="Trophy">
            <a:extLst>
              <a:ext uri="{FF2B5EF4-FFF2-40B4-BE49-F238E27FC236}">
                <a16:creationId xmlns:a16="http://schemas.microsoft.com/office/drawing/2014/main" id="{39A1A8A2-621C-B48E-A062-585141D68E1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620291" y="3152585"/>
            <a:ext cx="942894" cy="942894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EF458927-9A25-2357-8B86-72AEB16C6E6D}"/>
              </a:ext>
            </a:extLst>
          </p:cNvPr>
          <p:cNvGrpSpPr/>
          <p:nvPr/>
        </p:nvGrpSpPr>
        <p:grpSpPr>
          <a:xfrm>
            <a:off x="8927480" y="3687818"/>
            <a:ext cx="2926080" cy="1105487"/>
            <a:chOff x="8921977" y="2947244"/>
            <a:chExt cx="2926080" cy="11054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8785BFF-0DE0-B209-6995-EB2DFAEB6C11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6B741E4-20C6-84BD-D114-1CCFAEAF833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6C4E680-D926-7E49-73A2-051DD3632656}"/>
              </a:ext>
            </a:extLst>
          </p:cNvPr>
          <p:cNvGrpSpPr/>
          <p:nvPr/>
        </p:nvGrpSpPr>
        <p:grpSpPr>
          <a:xfrm>
            <a:off x="338440" y="3076401"/>
            <a:ext cx="2926080" cy="1105487"/>
            <a:chOff x="332936" y="2947244"/>
            <a:chExt cx="2926080" cy="1105487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453F710-AB06-AC03-1A7E-ABD7E5A495B6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4BA809D-DF46-745F-359E-08D7A30232A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93DD164-F07F-CDEA-B2F5-3CAB8A648D30}"/>
              </a:ext>
            </a:extLst>
          </p:cNvPr>
          <p:cNvGrpSpPr/>
          <p:nvPr/>
        </p:nvGrpSpPr>
        <p:grpSpPr>
          <a:xfrm>
            <a:off x="8555964" y="1242150"/>
            <a:ext cx="2926080" cy="1105487"/>
            <a:chOff x="8921977" y="1242150"/>
            <a:chExt cx="2926080" cy="1105487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640562E-3888-C8D2-0CED-A0199C5C959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6E4CE0E-082C-7629-906F-3D71E80ABDE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4182C58-6ABC-3123-6D64-50481DF78B89}"/>
              </a:ext>
            </a:extLst>
          </p:cNvPr>
          <p:cNvGrpSpPr/>
          <p:nvPr/>
        </p:nvGrpSpPr>
        <p:grpSpPr>
          <a:xfrm>
            <a:off x="661602" y="1853567"/>
            <a:ext cx="2926080" cy="1105487"/>
            <a:chOff x="332936" y="2627766"/>
            <a:chExt cx="2926080" cy="110548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2C17782-E26D-000B-C4C8-82E038C3938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633D272-A9CF-1BFD-7024-2C8ACD12BF7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BD862B9-432A-DE59-8B3C-A3731CDE662D}"/>
              </a:ext>
            </a:extLst>
          </p:cNvPr>
          <p:cNvGrpSpPr/>
          <p:nvPr/>
        </p:nvGrpSpPr>
        <p:grpSpPr>
          <a:xfrm>
            <a:off x="661602" y="4299235"/>
            <a:ext cx="2926080" cy="1105487"/>
            <a:chOff x="332936" y="4652338"/>
            <a:chExt cx="2926080" cy="1105487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CD6EF26-3948-DCB4-0243-D16535631B09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35DB0F6-310B-E1D4-1BD2-EE7049690EF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C2AE8CC-166B-500E-17AD-D60D5A2E8EBF}"/>
              </a:ext>
            </a:extLst>
          </p:cNvPr>
          <p:cNvGrpSpPr/>
          <p:nvPr/>
        </p:nvGrpSpPr>
        <p:grpSpPr>
          <a:xfrm>
            <a:off x="8927480" y="2464984"/>
            <a:ext cx="2926080" cy="1105487"/>
            <a:chOff x="8921977" y="4652338"/>
            <a:chExt cx="2926080" cy="1105487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00E50E0B-0F72-E91A-5A9D-C9C14C02CA3A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29FEFA2-550F-6237-E8D8-D58950915146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2C40C658-0590-4F80-56CE-9FF233D03F11}"/>
              </a:ext>
            </a:extLst>
          </p:cNvPr>
          <p:cNvGrpSpPr/>
          <p:nvPr/>
        </p:nvGrpSpPr>
        <p:grpSpPr>
          <a:xfrm>
            <a:off x="8555963" y="4910650"/>
            <a:ext cx="2926080" cy="1105487"/>
            <a:chOff x="8921977" y="2947244"/>
            <a:chExt cx="2926080" cy="110548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1FBB2E3-9C36-3942-0E13-83CC5ECF976D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D571D6C-052F-3DD4-DC30-B6B052C958A9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5719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9886</TotalTime>
  <Words>508</Words>
  <Application>Microsoft Office PowerPoint</Application>
  <PresentationFormat>Widescreen</PresentationFormat>
  <Paragraphs>51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7-Step Interlinked Square Process – Slide Template</vt:lpstr>
      <vt:lpstr>7-Step Interlinked Square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7-Step Interlinked Square Process</dc:title>
  <dc:creator>PresentationGO.com</dc:creator>
  <dc:description>© Copyright PresentationGO.com - Do not distribute or sale without written permission.</dc:description>
  <cp:lastModifiedBy>Christophe Barroche</cp:lastModifiedBy>
  <cp:revision>52</cp:revision>
  <dcterms:created xsi:type="dcterms:W3CDTF">2014-11-26T05:14:11Z</dcterms:created>
  <dcterms:modified xsi:type="dcterms:W3CDTF">2025-10-14T01:00:02Z</dcterms:modified>
  <cp:category>Charts &amp; Diagrams</cp:category>
</cp:coreProperties>
</file>