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31" r:id="rId4"/>
    <p:sldId id="44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A26700"/>
    <a:srgbClr val="F595A6"/>
    <a:srgbClr val="CEBA8B"/>
    <a:srgbClr val="D0BA94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206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E6490-8F44-0355-EC62-DAEA193E2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89837C-A6B1-C99D-84C7-9D2411336D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60A101-7D97-BE82-C4B4-2CBE70B3D6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C115CB-0E12-593D-26AD-73EA0B05AE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425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Interlinked Square Process – Slide Template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D80D33F6-A332-3D78-FC65-A72F46BAE968}"/>
              </a:ext>
            </a:extLst>
          </p:cNvPr>
          <p:cNvSpPr txBox="1"/>
          <p:nvPr/>
        </p:nvSpPr>
        <p:spPr>
          <a:xfrm>
            <a:off x="5886648" y="2215929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01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5E3C06BC-1258-9006-FDAE-FFC69477454C}"/>
              </a:ext>
            </a:extLst>
          </p:cNvPr>
          <p:cNvSpPr txBox="1"/>
          <p:nvPr/>
        </p:nvSpPr>
        <p:spPr>
          <a:xfrm>
            <a:off x="5886648" y="460756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04</a:t>
            </a:r>
          </a:p>
        </p:txBody>
      </p:sp>
      <p:pic>
        <p:nvPicPr>
          <p:cNvPr id="29" name="Graphic 14" descr="Database with solid fill">
            <a:extLst>
              <a:ext uri="{FF2B5EF4-FFF2-40B4-BE49-F238E27FC236}">
                <a16:creationId xmlns:a16="http://schemas.microsoft.com/office/drawing/2014/main" id="{C601CE5B-D569-886C-FF33-B7B8D79980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73888" y="5047270"/>
            <a:ext cx="444225" cy="444225"/>
          </a:xfrm>
          <a:prstGeom prst="rect">
            <a:avLst/>
          </a:prstGeom>
        </p:spPr>
      </p:pic>
      <p:sp>
        <p:nvSpPr>
          <p:cNvPr id="10" name="Forme libre 9">
            <a:extLst>
              <a:ext uri="{FF2B5EF4-FFF2-40B4-BE49-F238E27FC236}">
                <a16:creationId xmlns:a16="http://schemas.microsoft.com/office/drawing/2014/main" id="{97844730-F796-1827-469B-8C43A16A44A8}"/>
              </a:ext>
            </a:extLst>
          </p:cNvPr>
          <p:cNvSpPr/>
          <p:nvPr/>
        </p:nvSpPr>
        <p:spPr>
          <a:xfrm>
            <a:off x="5193923" y="1314146"/>
            <a:ext cx="1803898" cy="1803567"/>
          </a:xfrm>
          <a:custGeom>
            <a:avLst/>
            <a:gdLst>
              <a:gd name="connsiteX0" fmla="*/ 550838 w 636508"/>
              <a:gd name="connsiteY0" fmla="*/ 402082 h 636391"/>
              <a:gd name="connsiteX1" fmla="*/ 636508 w 636508"/>
              <a:gd name="connsiteY1" fmla="*/ 352825 h 636391"/>
              <a:gd name="connsiteX2" fmla="*/ 636508 w 636508"/>
              <a:gd name="connsiteY2" fmla="*/ 507943 h 636391"/>
              <a:gd name="connsiteX3" fmla="*/ 513820 w 636508"/>
              <a:gd name="connsiteY3" fmla="*/ 636119 h 636391"/>
              <a:gd name="connsiteX4" fmla="*/ 508036 w 636508"/>
              <a:gd name="connsiteY4" fmla="*/ 636391 h 636391"/>
              <a:gd name="connsiteX5" fmla="*/ 128472 w 636508"/>
              <a:gd name="connsiteY5" fmla="*/ 636391 h 636391"/>
              <a:gd name="connsiteX6" fmla="*/ 123232 w 636508"/>
              <a:gd name="connsiteY6" fmla="*/ 636119 h 636391"/>
              <a:gd name="connsiteX7" fmla="*/ 0 w 636508"/>
              <a:gd name="connsiteY7" fmla="*/ 507943 h 636391"/>
              <a:gd name="connsiteX8" fmla="*/ 0 w 636508"/>
              <a:gd name="connsiteY8" fmla="*/ 346702 h 636391"/>
              <a:gd name="connsiteX9" fmla="*/ 85671 w 636508"/>
              <a:gd name="connsiteY9" fmla="*/ 397115 h 636391"/>
              <a:gd name="connsiteX10" fmla="*/ 85671 w 636508"/>
              <a:gd name="connsiteY10" fmla="*/ 507943 h 636391"/>
              <a:gd name="connsiteX11" fmla="*/ 128472 w 636508"/>
              <a:gd name="connsiteY11" fmla="*/ 550736 h 636391"/>
              <a:gd name="connsiteX12" fmla="*/ 508036 w 636508"/>
              <a:gd name="connsiteY12" fmla="*/ 550736 h 636391"/>
              <a:gd name="connsiteX13" fmla="*/ 550838 w 636508"/>
              <a:gd name="connsiteY13" fmla="*/ 507943 h 636391"/>
              <a:gd name="connsiteX14" fmla="*/ 550838 w 636508"/>
              <a:gd name="connsiteY14" fmla="*/ 402014 h 636391"/>
              <a:gd name="connsiteX15" fmla="*/ 508036 w 636508"/>
              <a:gd name="connsiteY15" fmla="*/ 68 h 636391"/>
              <a:gd name="connsiteX16" fmla="*/ 128472 w 636508"/>
              <a:gd name="connsiteY16" fmla="*/ 68 h 636391"/>
              <a:gd name="connsiteX17" fmla="*/ 0 w 636508"/>
              <a:gd name="connsiteY17" fmla="*/ 128516 h 636391"/>
              <a:gd name="connsiteX18" fmla="*/ 0 w 636508"/>
              <a:gd name="connsiteY18" fmla="*/ 247304 h 636391"/>
              <a:gd name="connsiteX19" fmla="*/ 85671 w 636508"/>
              <a:gd name="connsiteY19" fmla="*/ 297717 h 636391"/>
              <a:gd name="connsiteX20" fmla="*/ 85671 w 636508"/>
              <a:gd name="connsiteY20" fmla="*/ 128448 h 636391"/>
              <a:gd name="connsiteX21" fmla="*/ 128472 w 636508"/>
              <a:gd name="connsiteY21" fmla="*/ 85655 h 636391"/>
              <a:gd name="connsiteX22" fmla="*/ 508036 w 636508"/>
              <a:gd name="connsiteY22" fmla="*/ 85655 h 636391"/>
              <a:gd name="connsiteX23" fmla="*/ 550838 w 636508"/>
              <a:gd name="connsiteY23" fmla="*/ 128448 h 636391"/>
              <a:gd name="connsiteX24" fmla="*/ 550838 w 636508"/>
              <a:gd name="connsiteY24" fmla="*/ 303228 h 636391"/>
              <a:gd name="connsiteX25" fmla="*/ 636508 w 636508"/>
              <a:gd name="connsiteY25" fmla="*/ 253972 h 636391"/>
              <a:gd name="connsiteX26" fmla="*/ 636508 w 636508"/>
              <a:gd name="connsiteY26" fmla="*/ 128448 h 636391"/>
              <a:gd name="connsiteX27" fmla="*/ 508036 w 636508"/>
              <a:gd name="connsiteY27" fmla="*/ 0 h 636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36508" h="636391">
                <a:moveTo>
                  <a:pt x="550838" y="402082"/>
                </a:moveTo>
                <a:lnTo>
                  <a:pt x="636508" y="352825"/>
                </a:lnTo>
                <a:lnTo>
                  <a:pt x="636508" y="507943"/>
                </a:lnTo>
                <a:cubicBezTo>
                  <a:pt x="636508" y="576793"/>
                  <a:pt x="582003" y="633058"/>
                  <a:pt x="513820" y="636119"/>
                </a:cubicBezTo>
                <a:cubicBezTo>
                  <a:pt x="511915" y="636187"/>
                  <a:pt x="509942" y="636391"/>
                  <a:pt x="508036" y="636391"/>
                </a:cubicBezTo>
                <a:lnTo>
                  <a:pt x="128472" y="636391"/>
                </a:lnTo>
                <a:cubicBezTo>
                  <a:pt x="126703" y="636391"/>
                  <a:pt x="125002" y="636187"/>
                  <a:pt x="123232" y="636119"/>
                </a:cubicBezTo>
                <a:cubicBezTo>
                  <a:pt x="54846" y="633330"/>
                  <a:pt x="0" y="576997"/>
                  <a:pt x="0" y="507943"/>
                </a:cubicBezTo>
                <a:lnTo>
                  <a:pt x="0" y="346702"/>
                </a:lnTo>
                <a:lnTo>
                  <a:pt x="85671" y="397115"/>
                </a:lnTo>
                <a:lnTo>
                  <a:pt x="85671" y="507943"/>
                </a:lnTo>
                <a:cubicBezTo>
                  <a:pt x="85671" y="531550"/>
                  <a:pt x="104860" y="550736"/>
                  <a:pt x="128472" y="550736"/>
                </a:cubicBezTo>
                <a:lnTo>
                  <a:pt x="508036" y="550736"/>
                </a:lnTo>
                <a:cubicBezTo>
                  <a:pt x="531649" y="550736"/>
                  <a:pt x="550838" y="531550"/>
                  <a:pt x="550838" y="507943"/>
                </a:cubicBezTo>
                <a:lnTo>
                  <a:pt x="550838" y="402014"/>
                </a:lnTo>
                <a:close/>
                <a:moveTo>
                  <a:pt x="508036" y="68"/>
                </a:moveTo>
                <a:lnTo>
                  <a:pt x="128472" y="68"/>
                </a:lnTo>
                <a:cubicBezTo>
                  <a:pt x="57635" y="68"/>
                  <a:pt x="0" y="57693"/>
                  <a:pt x="0" y="128516"/>
                </a:cubicBezTo>
                <a:lnTo>
                  <a:pt x="0" y="247304"/>
                </a:lnTo>
                <a:lnTo>
                  <a:pt x="85671" y="297717"/>
                </a:lnTo>
                <a:lnTo>
                  <a:pt x="85671" y="128448"/>
                </a:lnTo>
                <a:cubicBezTo>
                  <a:pt x="85671" y="104840"/>
                  <a:pt x="104860" y="85655"/>
                  <a:pt x="128472" y="85655"/>
                </a:cubicBezTo>
                <a:lnTo>
                  <a:pt x="508036" y="85655"/>
                </a:lnTo>
                <a:cubicBezTo>
                  <a:pt x="531649" y="85655"/>
                  <a:pt x="550838" y="104840"/>
                  <a:pt x="550838" y="128448"/>
                </a:cubicBezTo>
                <a:lnTo>
                  <a:pt x="550838" y="303228"/>
                </a:lnTo>
                <a:lnTo>
                  <a:pt x="636508" y="253972"/>
                </a:lnTo>
                <a:lnTo>
                  <a:pt x="636508" y="128448"/>
                </a:lnTo>
                <a:cubicBezTo>
                  <a:pt x="636508" y="57625"/>
                  <a:pt x="578873" y="0"/>
                  <a:pt x="508036" y="0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EEFB46BC-01AE-EB1F-2FC2-736B9EDD88D6}"/>
              </a:ext>
            </a:extLst>
          </p:cNvPr>
          <p:cNvSpPr/>
          <p:nvPr/>
        </p:nvSpPr>
        <p:spPr>
          <a:xfrm>
            <a:off x="6191442" y="1808567"/>
            <a:ext cx="2196577" cy="2196083"/>
          </a:xfrm>
          <a:custGeom>
            <a:avLst/>
            <a:gdLst>
              <a:gd name="connsiteX0" fmla="*/ 757933 w 775065"/>
              <a:gd name="connsiteY0" fmla="*/ 393424 h 774891"/>
              <a:gd name="connsiteX1" fmla="*/ 770590 w 775065"/>
              <a:gd name="connsiteY1" fmla="*/ 490917 h 774891"/>
              <a:gd name="connsiteX2" fmla="*/ 710573 w 775065"/>
              <a:gd name="connsiteY2" fmla="*/ 568815 h 774891"/>
              <a:gd name="connsiteX3" fmla="*/ 599248 w 775065"/>
              <a:gd name="connsiteY3" fmla="*/ 632768 h 774891"/>
              <a:gd name="connsiteX4" fmla="*/ 514326 w 775065"/>
              <a:gd name="connsiteY4" fmla="*/ 582763 h 774891"/>
              <a:gd name="connsiteX5" fmla="*/ 667908 w 775065"/>
              <a:gd name="connsiteY5" fmla="*/ 494523 h 774891"/>
              <a:gd name="connsiteX6" fmla="*/ 687913 w 775065"/>
              <a:gd name="connsiteY6" fmla="*/ 468601 h 774891"/>
              <a:gd name="connsiteX7" fmla="*/ 683694 w 775065"/>
              <a:gd name="connsiteY7" fmla="*/ 436149 h 774891"/>
              <a:gd name="connsiteX8" fmla="*/ 494593 w 775065"/>
              <a:gd name="connsiteY8" fmla="*/ 107136 h 774891"/>
              <a:gd name="connsiteX9" fmla="*/ 457439 w 775065"/>
              <a:gd name="connsiteY9" fmla="*/ 85705 h 774891"/>
              <a:gd name="connsiteX10" fmla="*/ 436209 w 775065"/>
              <a:gd name="connsiteY10" fmla="*/ 91352 h 774891"/>
              <a:gd name="connsiteX11" fmla="*/ 284669 w 775065"/>
              <a:gd name="connsiteY11" fmla="*/ 178435 h 774891"/>
              <a:gd name="connsiteX12" fmla="*/ 198998 w 775065"/>
              <a:gd name="connsiteY12" fmla="*/ 227692 h 774891"/>
              <a:gd name="connsiteX13" fmla="*/ 107135 w 775065"/>
              <a:gd name="connsiteY13" fmla="*/ 280487 h 774891"/>
              <a:gd name="connsiteX14" fmla="*/ 87129 w 775065"/>
              <a:gd name="connsiteY14" fmla="*/ 306408 h 774891"/>
              <a:gd name="connsiteX15" fmla="*/ 91348 w 775065"/>
              <a:gd name="connsiteY15" fmla="*/ 338861 h 774891"/>
              <a:gd name="connsiteX16" fmla="*/ 112919 w 775065"/>
              <a:gd name="connsiteY16" fmla="*/ 376347 h 774891"/>
              <a:gd name="connsiteX17" fmla="*/ 14455 w 775065"/>
              <a:gd name="connsiteY17" fmla="*/ 376347 h 774891"/>
              <a:gd name="connsiteX18" fmla="*/ 4453 w 775065"/>
              <a:gd name="connsiteY18" fmla="*/ 284025 h 774891"/>
              <a:gd name="connsiteX19" fmla="*/ 64470 w 775065"/>
              <a:gd name="connsiteY19" fmla="*/ 206126 h 774891"/>
              <a:gd name="connsiteX20" fmla="*/ 198998 w 775065"/>
              <a:gd name="connsiteY20" fmla="*/ 128839 h 774891"/>
              <a:gd name="connsiteX21" fmla="*/ 284669 w 775065"/>
              <a:gd name="connsiteY21" fmla="*/ 79583 h 774891"/>
              <a:gd name="connsiteX22" fmla="*/ 393543 w 775065"/>
              <a:gd name="connsiteY22" fmla="*/ 17059 h 774891"/>
              <a:gd name="connsiteX23" fmla="*/ 568967 w 775065"/>
              <a:gd name="connsiteY23" fmla="*/ 64410 h 774891"/>
              <a:gd name="connsiteX24" fmla="*/ 758069 w 775065"/>
              <a:gd name="connsiteY24" fmla="*/ 393424 h 774891"/>
              <a:gd name="connsiteX25" fmla="*/ 338766 w 775065"/>
              <a:gd name="connsiteY25" fmla="*/ 683589 h 774891"/>
              <a:gd name="connsiteX26" fmla="*/ 306308 w 775065"/>
              <a:gd name="connsiteY26" fmla="*/ 687807 h 774891"/>
              <a:gd name="connsiteX27" fmla="*/ 280382 w 775065"/>
              <a:gd name="connsiteY27" fmla="*/ 667805 h 774891"/>
              <a:gd name="connsiteX28" fmla="*/ 259219 w 775065"/>
              <a:gd name="connsiteY28" fmla="*/ 630931 h 774891"/>
              <a:gd name="connsiteX29" fmla="*/ 210294 w 775065"/>
              <a:gd name="connsiteY29" fmla="*/ 545752 h 774891"/>
              <a:gd name="connsiteX30" fmla="*/ 161913 w 775065"/>
              <a:gd name="connsiteY30" fmla="*/ 461594 h 774891"/>
              <a:gd name="connsiteX31" fmla="*/ 156128 w 775065"/>
              <a:gd name="connsiteY31" fmla="*/ 461866 h 774891"/>
              <a:gd name="connsiteX32" fmla="*/ 63313 w 775065"/>
              <a:gd name="connsiteY32" fmla="*/ 461866 h 774891"/>
              <a:gd name="connsiteX33" fmla="*/ 160143 w 775065"/>
              <a:gd name="connsiteY33" fmla="*/ 630319 h 774891"/>
              <a:gd name="connsiteX34" fmla="*/ 206143 w 775065"/>
              <a:gd name="connsiteY34" fmla="*/ 710395 h 774891"/>
              <a:gd name="connsiteX35" fmla="*/ 209409 w 775065"/>
              <a:gd name="connsiteY35" fmla="*/ 715497 h 774891"/>
              <a:gd name="connsiteX36" fmla="*/ 284056 w 775065"/>
              <a:gd name="connsiteY36" fmla="*/ 770401 h 774891"/>
              <a:gd name="connsiteX37" fmla="*/ 317739 w 775065"/>
              <a:gd name="connsiteY37" fmla="*/ 774891 h 774891"/>
              <a:gd name="connsiteX38" fmla="*/ 381567 w 775065"/>
              <a:gd name="connsiteY38" fmla="*/ 757746 h 774891"/>
              <a:gd name="connsiteX39" fmla="*/ 513850 w 775065"/>
              <a:gd name="connsiteY39" fmla="*/ 681753 h 774891"/>
              <a:gd name="connsiteX40" fmla="*/ 428928 w 775065"/>
              <a:gd name="connsiteY40" fmla="*/ 631747 h 774891"/>
              <a:gd name="connsiteX41" fmla="*/ 338902 w 775065"/>
              <a:gd name="connsiteY41" fmla="*/ 683454 h 77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75065" h="774891">
                <a:moveTo>
                  <a:pt x="757933" y="393424"/>
                </a:moveTo>
                <a:cubicBezTo>
                  <a:pt x="775013" y="423155"/>
                  <a:pt x="779504" y="457784"/>
                  <a:pt x="770590" y="490917"/>
                </a:cubicBezTo>
                <a:cubicBezTo>
                  <a:pt x="761608" y="524049"/>
                  <a:pt x="740309" y="551671"/>
                  <a:pt x="710573" y="568815"/>
                </a:cubicBezTo>
                <a:lnTo>
                  <a:pt x="599248" y="632768"/>
                </a:lnTo>
                <a:lnTo>
                  <a:pt x="514326" y="582763"/>
                </a:lnTo>
                <a:lnTo>
                  <a:pt x="667908" y="494523"/>
                </a:lnTo>
                <a:cubicBezTo>
                  <a:pt x="677842" y="488807"/>
                  <a:pt x="684919" y="479623"/>
                  <a:pt x="687913" y="468601"/>
                </a:cubicBezTo>
                <a:cubicBezTo>
                  <a:pt x="690907" y="457580"/>
                  <a:pt x="689410" y="446014"/>
                  <a:pt x="683694" y="436149"/>
                </a:cubicBezTo>
                <a:lnTo>
                  <a:pt x="494593" y="107136"/>
                </a:lnTo>
                <a:cubicBezTo>
                  <a:pt x="486699" y="93393"/>
                  <a:pt x="472273" y="85705"/>
                  <a:pt x="457439" y="85705"/>
                </a:cubicBezTo>
                <a:cubicBezTo>
                  <a:pt x="450226" y="85705"/>
                  <a:pt x="442877" y="87542"/>
                  <a:pt x="436209" y="91352"/>
                </a:cubicBezTo>
                <a:lnTo>
                  <a:pt x="284669" y="178435"/>
                </a:lnTo>
                <a:lnTo>
                  <a:pt x="198998" y="227692"/>
                </a:lnTo>
                <a:lnTo>
                  <a:pt x="107135" y="280487"/>
                </a:lnTo>
                <a:cubicBezTo>
                  <a:pt x="97200" y="286202"/>
                  <a:pt x="90123" y="295387"/>
                  <a:pt x="87129" y="306408"/>
                </a:cubicBezTo>
                <a:cubicBezTo>
                  <a:pt x="84135" y="317430"/>
                  <a:pt x="85632" y="328995"/>
                  <a:pt x="91348" y="338861"/>
                </a:cubicBezTo>
                <a:lnTo>
                  <a:pt x="112919" y="376347"/>
                </a:lnTo>
                <a:lnTo>
                  <a:pt x="14455" y="376347"/>
                </a:lnTo>
                <a:cubicBezTo>
                  <a:pt x="-311" y="347773"/>
                  <a:pt x="-3985" y="315253"/>
                  <a:pt x="4453" y="284025"/>
                </a:cubicBezTo>
                <a:cubicBezTo>
                  <a:pt x="13435" y="250892"/>
                  <a:pt x="34733" y="223271"/>
                  <a:pt x="64470" y="206126"/>
                </a:cubicBezTo>
                <a:lnTo>
                  <a:pt x="198998" y="128839"/>
                </a:lnTo>
                <a:lnTo>
                  <a:pt x="284669" y="79583"/>
                </a:lnTo>
                <a:lnTo>
                  <a:pt x="393543" y="17059"/>
                </a:lnTo>
                <a:cubicBezTo>
                  <a:pt x="454922" y="-18251"/>
                  <a:pt x="533651" y="3044"/>
                  <a:pt x="568967" y="64410"/>
                </a:cubicBezTo>
                <a:lnTo>
                  <a:pt x="758069" y="393424"/>
                </a:lnTo>
                <a:close/>
                <a:moveTo>
                  <a:pt x="338766" y="683589"/>
                </a:moveTo>
                <a:cubicBezTo>
                  <a:pt x="328831" y="689304"/>
                  <a:pt x="317331" y="690801"/>
                  <a:pt x="306308" y="687807"/>
                </a:cubicBezTo>
                <a:cubicBezTo>
                  <a:pt x="295284" y="684814"/>
                  <a:pt x="286030" y="677738"/>
                  <a:pt x="280382" y="667805"/>
                </a:cubicBezTo>
                <a:lnTo>
                  <a:pt x="259219" y="630931"/>
                </a:lnTo>
                <a:lnTo>
                  <a:pt x="210294" y="545752"/>
                </a:lnTo>
                <a:lnTo>
                  <a:pt x="161913" y="461594"/>
                </a:lnTo>
                <a:cubicBezTo>
                  <a:pt x="160007" y="461662"/>
                  <a:pt x="158034" y="461866"/>
                  <a:pt x="156128" y="461866"/>
                </a:cubicBezTo>
                <a:lnTo>
                  <a:pt x="63313" y="461866"/>
                </a:lnTo>
                <a:lnTo>
                  <a:pt x="160143" y="630319"/>
                </a:lnTo>
                <a:lnTo>
                  <a:pt x="206143" y="710395"/>
                </a:lnTo>
                <a:cubicBezTo>
                  <a:pt x="207163" y="712164"/>
                  <a:pt x="208320" y="713797"/>
                  <a:pt x="209409" y="715497"/>
                </a:cubicBezTo>
                <a:cubicBezTo>
                  <a:pt x="226625" y="742507"/>
                  <a:pt x="252891" y="761964"/>
                  <a:pt x="284056" y="770401"/>
                </a:cubicBezTo>
                <a:cubicBezTo>
                  <a:pt x="295216" y="773394"/>
                  <a:pt x="306512" y="774891"/>
                  <a:pt x="317739" y="774891"/>
                </a:cubicBezTo>
                <a:cubicBezTo>
                  <a:pt x="339923" y="774891"/>
                  <a:pt x="361833" y="769108"/>
                  <a:pt x="381567" y="757746"/>
                </a:cubicBezTo>
                <a:lnTo>
                  <a:pt x="513850" y="681753"/>
                </a:lnTo>
                <a:lnTo>
                  <a:pt x="428928" y="631747"/>
                </a:lnTo>
                <a:lnTo>
                  <a:pt x="338902" y="683454"/>
                </a:ln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23DCFFCF-6140-17FE-2046-B9C390271DBC}"/>
              </a:ext>
            </a:extLst>
          </p:cNvPr>
          <p:cNvSpPr/>
          <p:nvPr/>
        </p:nvSpPr>
        <p:spPr>
          <a:xfrm>
            <a:off x="3803981" y="3179841"/>
            <a:ext cx="2197092" cy="2196863"/>
          </a:xfrm>
          <a:custGeom>
            <a:avLst/>
            <a:gdLst>
              <a:gd name="connsiteX0" fmla="*/ 346184 w 775247"/>
              <a:gd name="connsiteY0" fmla="*/ 143129 h 775166"/>
              <a:gd name="connsiteX1" fmla="*/ 261262 w 775247"/>
              <a:gd name="connsiteY1" fmla="*/ 93124 h 775166"/>
              <a:gd name="connsiteX2" fmla="*/ 393545 w 775247"/>
              <a:gd name="connsiteY2" fmla="*/ 17130 h 775166"/>
              <a:gd name="connsiteX3" fmla="*/ 491055 w 775247"/>
              <a:gd name="connsiteY3" fmla="*/ 4476 h 775166"/>
              <a:gd name="connsiteX4" fmla="*/ 565703 w 775247"/>
              <a:gd name="connsiteY4" fmla="*/ 59379 h 775166"/>
              <a:gd name="connsiteX5" fmla="*/ 568969 w 775247"/>
              <a:gd name="connsiteY5" fmla="*/ 64481 h 775166"/>
              <a:gd name="connsiteX6" fmla="*/ 614968 w 775247"/>
              <a:gd name="connsiteY6" fmla="*/ 144558 h 775166"/>
              <a:gd name="connsiteX7" fmla="*/ 711799 w 775247"/>
              <a:gd name="connsiteY7" fmla="*/ 313010 h 775166"/>
              <a:gd name="connsiteX8" fmla="*/ 618983 w 775247"/>
              <a:gd name="connsiteY8" fmla="*/ 313010 h 775166"/>
              <a:gd name="connsiteX9" fmla="*/ 613199 w 775247"/>
              <a:gd name="connsiteY9" fmla="*/ 313283 h 775166"/>
              <a:gd name="connsiteX10" fmla="*/ 564886 w 775247"/>
              <a:gd name="connsiteY10" fmla="*/ 229193 h 775166"/>
              <a:gd name="connsiteX11" fmla="*/ 515892 w 775247"/>
              <a:gd name="connsiteY11" fmla="*/ 143946 h 775166"/>
              <a:gd name="connsiteX12" fmla="*/ 494730 w 775247"/>
              <a:gd name="connsiteY12" fmla="*/ 107139 h 775166"/>
              <a:gd name="connsiteX13" fmla="*/ 468804 w 775247"/>
              <a:gd name="connsiteY13" fmla="*/ 87137 h 775166"/>
              <a:gd name="connsiteX14" fmla="*/ 457576 w 775247"/>
              <a:gd name="connsiteY14" fmla="*/ 85641 h 775166"/>
              <a:gd name="connsiteX15" fmla="*/ 436346 w 775247"/>
              <a:gd name="connsiteY15" fmla="*/ 91355 h 775166"/>
              <a:gd name="connsiteX16" fmla="*/ 346320 w 775247"/>
              <a:gd name="connsiteY16" fmla="*/ 143061 h 775166"/>
              <a:gd name="connsiteX17" fmla="*/ 662193 w 775247"/>
              <a:gd name="connsiteY17" fmla="*/ 398733 h 775166"/>
              <a:gd name="connsiteX18" fmla="*/ 683763 w 775247"/>
              <a:gd name="connsiteY18" fmla="*/ 436220 h 775166"/>
              <a:gd name="connsiteX19" fmla="*/ 687982 w 775247"/>
              <a:gd name="connsiteY19" fmla="*/ 468672 h 775166"/>
              <a:gd name="connsiteX20" fmla="*/ 667977 w 775247"/>
              <a:gd name="connsiteY20" fmla="*/ 494594 h 775166"/>
              <a:gd name="connsiteX21" fmla="*/ 576114 w 775247"/>
              <a:gd name="connsiteY21" fmla="*/ 547388 h 775166"/>
              <a:gd name="connsiteX22" fmla="*/ 490443 w 775247"/>
              <a:gd name="connsiteY22" fmla="*/ 596645 h 775166"/>
              <a:gd name="connsiteX23" fmla="*/ 338903 w 775247"/>
              <a:gd name="connsiteY23" fmla="*/ 683728 h 775166"/>
              <a:gd name="connsiteX24" fmla="*/ 306445 w 775247"/>
              <a:gd name="connsiteY24" fmla="*/ 687946 h 775166"/>
              <a:gd name="connsiteX25" fmla="*/ 280519 w 775247"/>
              <a:gd name="connsiteY25" fmla="*/ 667945 h 775166"/>
              <a:gd name="connsiteX26" fmla="*/ 91417 w 775247"/>
              <a:gd name="connsiteY26" fmla="*/ 338932 h 775166"/>
              <a:gd name="connsiteX27" fmla="*/ 87198 w 775247"/>
              <a:gd name="connsiteY27" fmla="*/ 306479 h 775166"/>
              <a:gd name="connsiteX28" fmla="*/ 107204 w 775247"/>
              <a:gd name="connsiteY28" fmla="*/ 280558 h 775166"/>
              <a:gd name="connsiteX29" fmla="*/ 260786 w 775247"/>
              <a:gd name="connsiteY29" fmla="*/ 192318 h 775166"/>
              <a:gd name="connsiteX30" fmla="*/ 175863 w 775247"/>
              <a:gd name="connsiteY30" fmla="*/ 142313 h 775166"/>
              <a:gd name="connsiteX31" fmla="*/ 64539 w 775247"/>
              <a:gd name="connsiteY31" fmla="*/ 206265 h 775166"/>
              <a:gd name="connsiteX32" fmla="*/ 4522 w 775247"/>
              <a:gd name="connsiteY32" fmla="*/ 284164 h 775166"/>
              <a:gd name="connsiteX33" fmla="*/ 17179 w 775247"/>
              <a:gd name="connsiteY33" fmla="*/ 381656 h 775166"/>
              <a:gd name="connsiteX34" fmla="*/ 206280 w 775247"/>
              <a:gd name="connsiteY34" fmla="*/ 710670 h 775166"/>
              <a:gd name="connsiteX35" fmla="*/ 284194 w 775247"/>
              <a:gd name="connsiteY35" fmla="*/ 770676 h 775166"/>
              <a:gd name="connsiteX36" fmla="*/ 317877 w 775247"/>
              <a:gd name="connsiteY36" fmla="*/ 775166 h 775166"/>
              <a:gd name="connsiteX37" fmla="*/ 381705 w 775247"/>
              <a:gd name="connsiteY37" fmla="*/ 758022 h 775166"/>
              <a:gd name="connsiteX38" fmla="*/ 490579 w 775247"/>
              <a:gd name="connsiteY38" fmla="*/ 695498 h 775166"/>
              <a:gd name="connsiteX39" fmla="*/ 576250 w 775247"/>
              <a:gd name="connsiteY39" fmla="*/ 646241 h 775166"/>
              <a:gd name="connsiteX40" fmla="*/ 710778 w 775247"/>
              <a:gd name="connsiteY40" fmla="*/ 568955 h 775166"/>
              <a:gd name="connsiteX41" fmla="*/ 770795 w 775247"/>
              <a:gd name="connsiteY41" fmla="*/ 491056 h 775166"/>
              <a:gd name="connsiteX42" fmla="*/ 760792 w 775247"/>
              <a:gd name="connsiteY42" fmla="*/ 398733 h 775166"/>
              <a:gd name="connsiteX43" fmla="*/ 662329 w 775247"/>
              <a:gd name="connsiteY43" fmla="*/ 398733 h 775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775247" h="775166">
                <a:moveTo>
                  <a:pt x="346184" y="143129"/>
                </a:moveTo>
                <a:lnTo>
                  <a:pt x="261262" y="93124"/>
                </a:lnTo>
                <a:lnTo>
                  <a:pt x="393545" y="17130"/>
                </a:lnTo>
                <a:cubicBezTo>
                  <a:pt x="423281" y="53"/>
                  <a:pt x="457917" y="-4437"/>
                  <a:pt x="491055" y="4476"/>
                </a:cubicBezTo>
                <a:cubicBezTo>
                  <a:pt x="522221" y="12912"/>
                  <a:pt x="548419" y="32369"/>
                  <a:pt x="565703" y="59379"/>
                </a:cubicBezTo>
                <a:cubicBezTo>
                  <a:pt x="566791" y="61080"/>
                  <a:pt x="567948" y="62713"/>
                  <a:pt x="568969" y="64481"/>
                </a:cubicBezTo>
                <a:lnTo>
                  <a:pt x="614968" y="144558"/>
                </a:lnTo>
                <a:lnTo>
                  <a:pt x="711799" y="313010"/>
                </a:lnTo>
                <a:lnTo>
                  <a:pt x="618983" y="313010"/>
                </a:lnTo>
                <a:cubicBezTo>
                  <a:pt x="617010" y="313010"/>
                  <a:pt x="615105" y="313215"/>
                  <a:pt x="613199" y="313283"/>
                </a:cubicBezTo>
                <a:lnTo>
                  <a:pt x="564886" y="229193"/>
                </a:lnTo>
                <a:lnTo>
                  <a:pt x="515892" y="143946"/>
                </a:lnTo>
                <a:lnTo>
                  <a:pt x="494730" y="107139"/>
                </a:lnTo>
                <a:cubicBezTo>
                  <a:pt x="489014" y="97206"/>
                  <a:pt x="479828" y="90130"/>
                  <a:pt x="468804" y="87137"/>
                </a:cubicBezTo>
                <a:cubicBezTo>
                  <a:pt x="465062" y="86117"/>
                  <a:pt x="461319" y="85641"/>
                  <a:pt x="457576" y="85641"/>
                </a:cubicBezTo>
                <a:cubicBezTo>
                  <a:pt x="450160" y="85641"/>
                  <a:pt x="442878" y="87545"/>
                  <a:pt x="436346" y="91355"/>
                </a:cubicBezTo>
                <a:lnTo>
                  <a:pt x="346320" y="143061"/>
                </a:lnTo>
                <a:close/>
                <a:moveTo>
                  <a:pt x="662193" y="398733"/>
                </a:moveTo>
                <a:lnTo>
                  <a:pt x="683763" y="436220"/>
                </a:lnTo>
                <a:cubicBezTo>
                  <a:pt x="689480" y="446154"/>
                  <a:pt x="690976" y="457651"/>
                  <a:pt x="687982" y="468672"/>
                </a:cubicBezTo>
                <a:cubicBezTo>
                  <a:pt x="684988" y="479694"/>
                  <a:pt x="677912" y="488946"/>
                  <a:pt x="667977" y="494594"/>
                </a:cubicBezTo>
                <a:lnTo>
                  <a:pt x="576114" y="547388"/>
                </a:lnTo>
                <a:lnTo>
                  <a:pt x="490443" y="596645"/>
                </a:lnTo>
                <a:lnTo>
                  <a:pt x="338903" y="683728"/>
                </a:lnTo>
                <a:cubicBezTo>
                  <a:pt x="328968" y="689444"/>
                  <a:pt x="317469" y="690940"/>
                  <a:pt x="306445" y="687946"/>
                </a:cubicBezTo>
                <a:cubicBezTo>
                  <a:pt x="295421" y="684953"/>
                  <a:pt x="286167" y="677877"/>
                  <a:pt x="280519" y="667945"/>
                </a:cubicBezTo>
                <a:lnTo>
                  <a:pt x="91417" y="338932"/>
                </a:lnTo>
                <a:cubicBezTo>
                  <a:pt x="85702" y="328998"/>
                  <a:pt x="84204" y="317501"/>
                  <a:pt x="87198" y="306479"/>
                </a:cubicBezTo>
                <a:cubicBezTo>
                  <a:pt x="90193" y="295458"/>
                  <a:pt x="97269" y="286205"/>
                  <a:pt x="107204" y="280558"/>
                </a:cubicBezTo>
                <a:lnTo>
                  <a:pt x="260786" y="192318"/>
                </a:lnTo>
                <a:lnTo>
                  <a:pt x="175863" y="142313"/>
                </a:lnTo>
                <a:lnTo>
                  <a:pt x="64539" y="206265"/>
                </a:lnTo>
                <a:cubicBezTo>
                  <a:pt x="34802" y="223342"/>
                  <a:pt x="13504" y="251031"/>
                  <a:pt x="4522" y="284164"/>
                </a:cubicBezTo>
                <a:cubicBezTo>
                  <a:pt x="-4460" y="317296"/>
                  <a:pt x="31" y="351926"/>
                  <a:pt x="17179" y="381656"/>
                </a:cubicBezTo>
                <a:lnTo>
                  <a:pt x="206280" y="710670"/>
                </a:lnTo>
                <a:cubicBezTo>
                  <a:pt x="223360" y="740401"/>
                  <a:pt x="251055" y="761764"/>
                  <a:pt x="284194" y="770676"/>
                </a:cubicBezTo>
                <a:cubicBezTo>
                  <a:pt x="295353" y="773670"/>
                  <a:pt x="306649" y="775166"/>
                  <a:pt x="317877" y="775166"/>
                </a:cubicBezTo>
                <a:cubicBezTo>
                  <a:pt x="340060" y="775166"/>
                  <a:pt x="361971" y="769384"/>
                  <a:pt x="381705" y="758022"/>
                </a:cubicBezTo>
                <a:lnTo>
                  <a:pt x="490579" y="695498"/>
                </a:lnTo>
                <a:lnTo>
                  <a:pt x="576250" y="646241"/>
                </a:lnTo>
                <a:lnTo>
                  <a:pt x="710778" y="568955"/>
                </a:lnTo>
                <a:cubicBezTo>
                  <a:pt x="740515" y="551878"/>
                  <a:pt x="761813" y="524188"/>
                  <a:pt x="770795" y="491056"/>
                </a:cubicBezTo>
                <a:cubicBezTo>
                  <a:pt x="779233" y="459828"/>
                  <a:pt x="775558" y="427308"/>
                  <a:pt x="760792" y="398733"/>
                </a:cubicBezTo>
                <a:lnTo>
                  <a:pt x="662329" y="398733"/>
                </a:ln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969F3FC9-F48C-005B-25D8-ABFE0A372FD2}"/>
              </a:ext>
            </a:extLst>
          </p:cNvPr>
          <p:cNvSpPr/>
          <p:nvPr/>
        </p:nvSpPr>
        <p:spPr>
          <a:xfrm>
            <a:off x="3808918" y="1794249"/>
            <a:ext cx="2201244" cy="2200567"/>
          </a:xfrm>
          <a:custGeom>
            <a:avLst/>
            <a:gdLst>
              <a:gd name="connsiteX0" fmla="*/ 772591 w 776712"/>
              <a:gd name="connsiteY0" fmla="*/ 288669 h 776473"/>
              <a:gd name="connsiteX1" fmla="*/ 761363 w 776712"/>
              <a:gd name="connsiteY1" fmla="*/ 381400 h 776473"/>
              <a:gd name="connsiteX2" fmla="*/ 662219 w 776712"/>
              <a:gd name="connsiteY2" fmla="*/ 381400 h 776473"/>
              <a:gd name="connsiteX3" fmla="*/ 685083 w 776712"/>
              <a:gd name="connsiteY3" fmla="*/ 342620 h 776473"/>
              <a:gd name="connsiteX4" fmla="*/ 689642 w 776712"/>
              <a:gd name="connsiteY4" fmla="*/ 310167 h 776473"/>
              <a:gd name="connsiteX5" fmla="*/ 669909 w 776712"/>
              <a:gd name="connsiteY5" fmla="*/ 284042 h 776473"/>
              <a:gd name="connsiteX6" fmla="*/ 574371 w 776712"/>
              <a:gd name="connsiteY6" fmla="*/ 227846 h 776473"/>
              <a:gd name="connsiteX7" fmla="*/ 488700 w 776712"/>
              <a:gd name="connsiteY7" fmla="*/ 177433 h 776473"/>
              <a:gd name="connsiteX8" fmla="*/ 342808 w 776712"/>
              <a:gd name="connsiteY8" fmla="*/ 91574 h 776473"/>
              <a:gd name="connsiteX9" fmla="*/ 321170 w 776712"/>
              <a:gd name="connsiteY9" fmla="*/ 85655 h 776473"/>
              <a:gd name="connsiteX10" fmla="*/ 284220 w 776712"/>
              <a:gd name="connsiteY10" fmla="*/ 106746 h 776473"/>
              <a:gd name="connsiteX11" fmla="*/ 91648 w 776712"/>
              <a:gd name="connsiteY11" fmla="*/ 433786 h 776473"/>
              <a:gd name="connsiteX12" fmla="*/ 87089 w 776712"/>
              <a:gd name="connsiteY12" fmla="*/ 466238 h 776473"/>
              <a:gd name="connsiteX13" fmla="*/ 106823 w 776712"/>
              <a:gd name="connsiteY13" fmla="*/ 492363 h 776473"/>
              <a:gd name="connsiteX14" fmla="*/ 259451 w 776712"/>
              <a:gd name="connsiteY14" fmla="*/ 582237 h 776473"/>
              <a:gd name="connsiteX15" fmla="*/ 344373 w 776712"/>
              <a:gd name="connsiteY15" fmla="*/ 632241 h 776473"/>
              <a:gd name="connsiteX16" fmla="*/ 433855 w 776712"/>
              <a:gd name="connsiteY16" fmla="*/ 684900 h 776473"/>
              <a:gd name="connsiteX17" fmla="*/ 466313 w 776712"/>
              <a:gd name="connsiteY17" fmla="*/ 689458 h 776473"/>
              <a:gd name="connsiteX18" fmla="*/ 492443 w 776712"/>
              <a:gd name="connsiteY18" fmla="*/ 669728 h 776473"/>
              <a:gd name="connsiteX19" fmla="*/ 514014 w 776712"/>
              <a:gd name="connsiteY19" fmla="*/ 633126 h 776473"/>
              <a:gd name="connsiteX20" fmla="*/ 563007 w 776712"/>
              <a:gd name="connsiteY20" fmla="*/ 718372 h 776473"/>
              <a:gd name="connsiteX21" fmla="*/ 455357 w 776712"/>
              <a:gd name="connsiteY21" fmla="*/ 776473 h 776473"/>
              <a:gd name="connsiteX22" fmla="*/ 390373 w 776712"/>
              <a:gd name="connsiteY22" fmla="*/ 758717 h 776473"/>
              <a:gd name="connsiteX23" fmla="*/ 258907 w 776712"/>
              <a:gd name="connsiteY23" fmla="*/ 681362 h 776473"/>
              <a:gd name="connsiteX24" fmla="*/ 173985 w 776712"/>
              <a:gd name="connsiteY24" fmla="*/ 631357 h 776473"/>
              <a:gd name="connsiteX25" fmla="*/ 63341 w 776712"/>
              <a:gd name="connsiteY25" fmla="*/ 566180 h 776473"/>
              <a:gd name="connsiteX26" fmla="*/ 4140 w 776712"/>
              <a:gd name="connsiteY26" fmla="*/ 487669 h 776473"/>
              <a:gd name="connsiteX27" fmla="*/ 17817 w 776712"/>
              <a:gd name="connsiteY27" fmla="*/ 390312 h 776473"/>
              <a:gd name="connsiteX28" fmla="*/ 210389 w 776712"/>
              <a:gd name="connsiteY28" fmla="*/ 63272 h 776473"/>
              <a:gd name="connsiteX29" fmla="*/ 386290 w 776712"/>
              <a:gd name="connsiteY29" fmla="*/ 17757 h 776473"/>
              <a:gd name="connsiteX30" fmla="*/ 488700 w 776712"/>
              <a:gd name="connsiteY30" fmla="*/ 78035 h 776473"/>
              <a:gd name="connsiteX31" fmla="*/ 574371 w 776712"/>
              <a:gd name="connsiteY31" fmla="*/ 128448 h 776473"/>
              <a:gd name="connsiteX32" fmla="*/ 713391 w 776712"/>
              <a:gd name="connsiteY32" fmla="*/ 210294 h 776473"/>
              <a:gd name="connsiteX33" fmla="*/ 772591 w 776712"/>
              <a:gd name="connsiteY33" fmla="*/ 288805 h 776473"/>
              <a:gd name="connsiteX34" fmla="*/ 611933 w 776712"/>
              <a:gd name="connsiteY34" fmla="*/ 466782 h 776473"/>
              <a:gd name="connsiteX35" fmla="*/ 563892 w 776712"/>
              <a:gd name="connsiteY35" fmla="*/ 548355 h 776473"/>
              <a:gd name="connsiteX36" fmla="*/ 567158 w 776712"/>
              <a:gd name="connsiteY36" fmla="*/ 553457 h 776473"/>
              <a:gd name="connsiteX37" fmla="*/ 613158 w 776712"/>
              <a:gd name="connsiteY37" fmla="*/ 633534 h 776473"/>
              <a:gd name="connsiteX38" fmla="*/ 711145 w 776712"/>
              <a:gd name="connsiteY38" fmla="*/ 467122 h 776473"/>
              <a:gd name="connsiteX39" fmla="*/ 617104 w 776712"/>
              <a:gd name="connsiteY39" fmla="*/ 467122 h 776473"/>
              <a:gd name="connsiteX40" fmla="*/ 611865 w 776712"/>
              <a:gd name="connsiteY40" fmla="*/ 466850 h 776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76712" h="776473">
                <a:moveTo>
                  <a:pt x="772591" y="288669"/>
                </a:moveTo>
                <a:cubicBezTo>
                  <a:pt x="780757" y="320169"/>
                  <a:pt x="776674" y="352893"/>
                  <a:pt x="761363" y="381400"/>
                </a:cubicBezTo>
                <a:lnTo>
                  <a:pt x="662219" y="381400"/>
                </a:lnTo>
                <a:lnTo>
                  <a:pt x="685083" y="342620"/>
                </a:lnTo>
                <a:cubicBezTo>
                  <a:pt x="690867" y="332755"/>
                  <a:pt x="692500" y="321257"/>
                  <a:pt x="689642" y="310167"/>
                </a:cubicBezTo>
                <a:cubicBezTo>
                  <a:pt x="686784" y="299078"/>
                  <a:pt x="679776" y="289825"/>
                  <a:pt x="669909" y="284042"/>
                </a:cubicBezTo>
                <a:lnTo>
                  <a:pt x="574371" y="227846"/>
                </a:lnTo>
                <a:lnTo>
                  <a:pt x="488700" y="177433"/>
                </a:lnTo>
                <a:lnTo>
                  <a:pt x="342808" y="91574"/>
                </a:lnTo>
                <a:cubicBezTo>
                  <a:pt x="336004" y="87560"/>
                  <a:pt x="328519" y="85655"/>
                  <a:pt x="321170" y="85655"/>
                </a:cubicBezTo>
                <a:cubicBezTo>
                  <a:pt x="306471" y="85655"/>
                  <a:pt x="292182" y="93207"/>
                  <a:pt x="284220" y="106746"/>
                </a:cubicBezTo>
                <a:lnTo>
                  <a:pt x="91648" y="433786"/>
                </a:lnTo>
                <a:cubicBezTo>
                  <a:pt x="85864" y="443650"/>
                  <a:pt x="84231" y="455148"/>
                  <a:pt x="87089" y="466238"/>
                </a:cubicBezTo>
                <a:cubicBezTo>
                  <a:pt x="89947" y="477328"/>
                  <a:pt x="96956" y="486580"/>
                  <a:pt x="106823" y="492363"/>
                </a:cubicBezTo>
                <a:lnTo>
                  <a:pt x="259451" y="582237"/>
                </a:lnTo>
                <a:lnTo>
                  <a:pt x="344373" y="632241"/>
                </a:lnTo>
                <a:lnTo>
                  <a:pt x="433855" y="684900"/>
                </a:lnTo>
                <a:cubicBezTo>
                  <a:pt x="443722" y="690683"/>
                  <a:pt x="455222" y="692315"/>
                  <a:pt x="466313" y="689458"/>
                </a:cubicBezTo>
                <a:cubicBezTo>
                  <a:pt x="477404" y="686601"/>
                  <a:pt x="486659" y="679593"/>
                  <a:pt x="492443" y="669728"/>
                </a:cubicBezTo>
                <a:lnTo>
                  <a:pt x="514014" y="633126"/>
                </a:lnTo>
                <a:lnTo>
                  <a:pt x="563007" y="718372"/>
                </a:lnTo>
                <a:cubicBezTo>
                  <a:pt x="538579" y="755724"/>
                  <a:pt x="497478" y="776473"/>
                  <a:pt x="455357" y="776473"/>
                </a:cubicBezTo>
                <a:cubicBezTo>
                  <a:pt x="433242" y="776473"/>
                  <a:pt x="410787" y="770759"/>
                  <a:pt x="390373" y="758717"/>
                </a:cubicBezTo>
                <a:lnTo>
                  <a:pt x="258907" y="681362"/>
                </a:lnTo>
                <a:lnTo>
                  <a:pt x="173985" y="631357"/>
                </a:lnTo>
                <a:lnTo>
                  <a:pt x="63341" y="566180"/>
                </a:lnTo>
                <a:cubicBezTo>
                  <a:pt x="33741" y="548763"/>
                  <a:pt x="12714" y="520870"/>
                  <a:pt x="4140" y="487669"/>
                </a:cubicBezTo>
                <a:cubicBezTo>
                  <a:pt x="-4434" y="454468"/>
                  <a:pt x="397" y="419906"/>
                  <a:pt x="17817" y="390312"/>
                </a:cubicBezTo>
                <a:lnTo>
                  <a:pt x="210389" y="63272"/>
                </a:lnTo>
                <a:cubicBezTo>
                  <a:pt x="246318" y="2246"/>
                  <a:pt x="325252" y="-18233"/>
                  <a:pt x="386290" y="17757"/>
                </a:cubicBezTo>
                <a:lnTo>
                  <a:pt x="488700" y="78035"/>
                </a:lnTo>
                <a:lnTo>
                  <a:pt x="574371" y="128448"/>
                </a:lnTo>
                <a:lnTo>
                  <a:pt x="713391" y="210294"/>
                </a:lnTo>
                <a:cubicBezTo>
                  <a:pt x="742991" y="227710"/>
                  <a:pt x="764017" y="255605"/>
                  <a:pt x="772591" y="288805"/>
                </a:cubicBezTo>
                <a:close/>
                <a:moveTo>
                  <a:pt x="611933" y="466782"/>
                </a:moveTo>
                <a:lnTo>
                  <a:pt x="563892" y="548355"/>
                </a:lnTo>
                <a:cubicBezTo>
                  <a:pt x="564981" y="550056"/>
                  <a:pt x="566138" y="551688"/>
                  <a:pt x="567158" y="553457"/>
                </a:cubicBezTo>
                <a:lnTo>
                  <a:pt x="613158" y="633534"/>
                </a:lnTo>
                <a:lnTo>
                  <a:pt x="711145" y="467122"/>
                </a:lnTo>
                <a:lnTo>
                  <a:pt x="617104" y="467122"/>
                </a:lnTo>
                <a:cubicBezTo>
                  <a:pt x="615335" y="467122"/>
                  <a:pt x="613634" y="466918"/>
                  <a:pt x="611865" y="466850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80C19C75-7E56-85DB-9C02-D48CB5993DDC}"/>
              </a:ext>
            </a:extLst>
          </p:cNvPr>
          <p:cNvSpPr/>
          <p:nvPr/>
        </p:nvSpPr>
        <p:spPr>
          <a:xfrm>
            <a:off x="5193923" y="4067121"/>
            <a:ext cx="1803898" cy="1803374"/>
          </a:xfrm>
          <a:custGeom>
            <a:avLst/>
            <a:gdLst>
              <a:gd name="connsiteX0" fmla="*/ 85671 w 636508"/>
              <a:gd name="connsiteY0" fmla="*/ 234310 h 636323"/>
              <a:gd name="connsiteX1" fmla="*/ 0 w 636508"/>
              <a:gd name="connsiteY1" fmla="*/ 283567 h 636323"/>
              <a:gd name="connsiteX2" fmla="*/ 0 w 636508"/>
              <a:gd name="connsiteY2" fmla="*/ 128448 h 636323"/>
              <a:gd name="connsiteX3" fmla="*/ 122688 w 636508"/>
              <a:gd name="connsiteY3" fmla="*/ 272 h 636323"/>
              <a:gd name="connsiteX4" fmla="*/ 128472 w 636508"/>
              <a:gd name="connsiteY4" fmla="*/ 0 h 636323"/>
              <a:gd name="connsiteX5" fmla="*/ 413996 w 636508"/>
              <a:gd name="connsiteY5" fmla="*/ 0 h 636323"/>
              <a:gd name="connsiteX6" fmla="*/ 366295 w 636508"/>
              <a:gd name="connsiteY6" fmla="*/ 81029 h 636323"/>
              <a:gd name="connsiteX7" fmla="*/ 363845 w 636508"/>
              <a:gd name="connsiteY7" fmla="*/ 85655 h 636323"/>
              <a:gd name="connsiteX8" fmla="*/ 128472 w 636508"/>
              <a:gd name="connsiteY8" fmla="*/ 85655 h 636323"/>
              <a:gd name="connsiteX9" fmla="*/ 85671 w 636508"/>
              <a:gd name="connsiteY9" fmla="*/ 128448 h 636323"/>
              <a:gd name="connsiteX10" fmla="*/ 85671 w 636508"/>
              <a:gd name="connsiteY10" fmla="*/ 234378 h 636323"/>
              <a:gd name="connsiteX11" fmla="*/ 513276 w 636508"/>
              <a:gd name="connsiteY11" fmla="*/ 204 h 636323"/>
              <a:gd name="connsiteX12" fmla="*/ 462989 w 636508"/>
              <a:gd name="connsiteY12" fmla="*/ 85587 h 636323"/>
              <a:gd name="connsiteX13" fmla="*/ 508036 w 636508"/>
              <a:gd name="connsiteY13" fmla="*/ 85587 h 636323"/>
              <a:gd name="connsiteX14" fmla="*/ 550838 w 636508"/>
              <a:gd name="connsiteY14" fmla="*/ 128380 h 636323"/>
              <a:gd name="connsiteX15" fmla="*/ 550838 w 636508"/>
              <a:gd name="connsiteY15" fmla="*/ 507875 h 636323"/>
              <a:gd name="connsiteX16" fmla="*/ 508036 w 636508"/>
              <a:gd name="connsiteY16" fmla="*/ 550669 h 636323"/>
              <a:gd name="connsiteX17" fmla="*/ 128472 w 636508"/>
              <a:gd name="connsiteY17" fmla="*/ 550669 h 636323"/>
              <a:gd name="connsiteX18" fmla="*/ 85671 w 636508"/>
              <a:gd name="connsiteY18" fmla="*/ 507875 h 636323"/>
              <a:gd name="connsiteX19" fmla="*/ 85671 w 636508"/>
              <a:gd name="connsiteY19" fmla="*/ 333095 h 636323"/>
              <a:gd name="connsiteX20" fmla="*/ 0 w 636508"/>
              <a:gd name="connsiteY20" fmla="*/ 382352 h 636323"/>
              <a:gd name="connsiteX21" fmla="*/ 0 w 636508"/>
              <a:gd name="connsiteY21" fmla="*/ 507875 h 636323"/>
              <a:gd name="connsiteX22" fmla="*/ 128472 w 636508"/>
              <a:gd name="connsiteY22" fmla="*/ 636323 h 636323"/>
              <a:gd name="connsiteX23" fmla="*/ 508036 w 636508"/>
              <a:gd name="connsiteY23" fmla="*/ 636323 h 636323"/>
              <a:gd name="connsiteX24" fmla="*/ 636508 w 636508"/>
              <a:gd name="connsiteY24" fmla="*/ 507875 h 636323"/>
              <a:gd name="connsiteX25" fmla="*/ 636508 w 636508"/>
              <a:gd name="connsiteY25" fmla="*/ 128380 h 636323"/>
              <a:gd name="connsiteX26" fmla="*/ 513276 w 636508"/>
              <a:gd name="connsiteY26" fmla="*/ 204 h 636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36508" h="636323">
                <a:moveTo>
                  <a:pt x="85671" y="234310"/>
                </a:moveTo>
                <a:lnTo>
                  <a:pt x="0" y="283567"/>
                </a:lnTo>
                <a:lnTo>
                  <a:pt x="0" y="128448"/>
                </a:lnTo>
                <a:cubicBezTo>
                  <a:pt x="0" y="59598"/>
                  <a:pt x="54505" y="3334"/>
                  <a:pt x="122688" y="272"/>
                </a:cubicBezTo>
                <a:cubicBezTo>
                  <a:pt x="124593" y="204"/>
                  <a:pt x="126567" y="0"/>
                  <a:pt x="128472" y="0"/>
                </a:cubicBezTo>
                <a:lnTo>
                  <a:pt x="413996" y="0"/>
                </a:lnTo>
                <a:lnTo>
                  <a:pt x="366295" y="81029"/>
                </a:lnTo>
                <a:cubicBezTo>
                  <a:pt x="365411" y="82525"/>
                  <a:pt x="364662" y="84158"/>
                  <a:pt x="363845" y="85655"/>
                </a:cubicBezTo>
                <a:lnTo>
                  <a:pt x="128472" y="85655"/>
                </a:lnTo>
                <a:cubicBezTo>
                  <a:pt x="104860" y="85655"/>
                  <a:pt x="85671" y="104841"/>
                  <a:pt x="85671" y="128448"/>
                </a:cubicBezTo>
                <a:lnTo>
                  <a:pt x="85671" y="234378"/>
                </a:lnTo>
                <a:close/>
                <a:moveTo>
                  <a:pt x="513276" y="204"/>
                </a:moveTo>
                <a:lnTo>
                  <a:pt x="462989" y="85587"/>
                </a:lnTo>
                <a:lnTo>
                  <a:pt x="508036" y="85587"/>
                </a:lnTo>
                <a:cubicBezTo>
                  <a:pt x="531649" y="85587"/>
                  <a:pt x="550838" y="104773"/>
                  <a:pt x="550838" y="128380"/>
                </a:cubicBezTo>
                <a:lnTo>
                  <a:pt x="550838" y="507875"/>
                </a:lnTo>
                <a:cubicBezTo>
                  <a:pt x="550838" y="531483"/>
                  <a:pt x="531649" y="550669"/>
                  <a:pt x="508036" y="550669"/>
                </a:cubicBezTo>
                <a:lnTo>
                  <a:pt x="128472" y="550669"/>
                </a:lnTo>
                <a:cubicBezTo>
                  <a:pt x="104860" y="550669"/>
                  <a:pt x="85671" y="531483"/>
                  <a:pt x="85671" y="507875"/>
                </a:cubicBezTo>
                <a:lnTo>
                  <a:pt x="85671" y="333095"/>
                </a:lnTo>
                <a:lnTo>
                  <a:pt x="0" y="382352"/>
                </a:lnTo>
                <a:lnTo>
                  <a:pt x="0" y="507875"/>
                </a:lnTo>
                <a:cubicBezTo>
                  <a:pt x="0" y="578699"/>
                  <a:pt x="57635" y="636323"/>
                  <a:pt x="128472" y="636323"/>
                </a:cubicBezTo>
                <a:lnTo>
                  <a:pt x="508036" y="636323"/>
                </a:lnTo>
                <a:cubicBezTo>
                  <a:pt x="578873" y="636323"/>
                  <a:pt x="636508" y="578699"/>
                  <a:pt x="636508" y="507875"/>
                </a:cubicBezTo>
                <a:lnTo>
                  <a:pt x="636508" y="128380"/>
                </a:lnTo>
                <a:cubicBezTo>
                  <a:pt x="636508" y="59326"/>
                  <a:pt x="581663" y="2994"/>
                  <a:pt x="513276" y="204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6D85BD00-22CA-3F35-81A5-A988CBB6F9C1}"/>
              </a:ext>
            </a:extLst>
          </p:cNvPr>
          <p:cNvSpPr/>
          <p:nvPr/>
        </p:nvSpPr>
        <p:spPr>
          <a:xfrm>
            <a:off x="6181580" y="3190242"/>
            <a:ext cx="2200805" cy="2200924"/>
          </a:xfrm>
          <a:custGeom>
            <a:avLst/>
            <a:gdLst>
              <a:gd name="connsiteX0" fmla="*/ 91629 w 776557"/>
              <a:gd name="connsiteY0" fmla="*/ 433843 h 776599"/>
              <a:gd name="connsiteX1" fmla="*/ 87070 w 776557"/>
              <a:gd name="connsiteY1" fmla="*/ 466296 h 776599"/>
              <a:gd name="connsiteX2" fmla="*/ 106804 w 776557"/>
              <a:gd name="connsiteY2" fmla="*/ 492420 h 776599"/>
              <a:gd name="connsiteX3" fmla="*/ 202341 w 776557"/>
              <a:gd name="connsiteY3" fmla="*/ 548617 h 776599"/>
              <a:gd name="connsiteX4" fmla="*/ 202341 w 776557"/>
              <a:gd name="connsiteY4" fmla="*/ 648014 h 776599"/>
              <a:gd name="connsiteX5" fmla="*/ 63322 w 776557"/>
              <a:gd name="connsiteY5" fmla="*/ 566169 h 776599"/>
              <a:gd name="connsiteX6" fmla="*/ 4122 w 776557"/>
              <a:gd name="connsiteY6" fmla="*/ 487658 h 776599"/>
              <a:gd name="connsiteX7" fmla="*/ 15349 w 776557"/>
              <a:gd name="connsiteY7" fmla="*/ 394928 h 776599"/>
              <a:gd name="connsiteX8" fmla="*/ 17799 w 776557"/>
              <a:gd name="connsiteY8" fmla="*/ 390301 h 776599"/>
              <a:gd name="connsiteX9" fmla="*/ 65499 w 776557"/>
              <a:gd name="connsiteY9" fmla="*/ 309272 h 776599"/>
              <a:gd name="connsiteX10" fmla="*/ 163487 w 776557"/>
              <a:gd name="connsiteY10" fmla="*/ 142861 h 776599"/>
              <a:gd name="connsiteX11" fmla="*/ 209486 w 776557"/>
              <a:gd name="connsiteY11" fmla="*/ 222937 h 776599"/>
              <a:gd name="connsiteX12" fmla="*/ 212752 w 776557"/>
              <a:gd name="connsiteY12" fmla="*/ 228040 h 776599"/>
              <a:gd name="connsiteX13" fmla="*/ 164711 w 776557"/>
              <a:gd name="connsiteY13" fmla="*/ 309613 h 776599"/>
              <a:gd name="connsiteX14" fmla="*/ 114425 w 776557"/>
              <a:gd name="connsiteY14" fmla="*/ 394995 h 776599"/>
              <a:gd name="connsiteX15" fmla="*/ 91561 w 776557"/>
              <a:gd name="connsiteY15" fmla="*/ 433775 h 776599"/>
              <a:gd name="connsiteX16" fmla="*/ 713304 w 776557"/>
              <a:gd name="connsiteY16" fmla="*/ 210419 h 776599"/>
              <a:gd name="connsiteX17" fmla="*/ 602660 w 776557"/>
              <a:gd name="connsiteY17" fmla="*/ 145242 h 776599"/>
              <a:gd name="connsiteX18" fmla="*/ 517738 w 776557"/>
              <a:gd name="connsiteY18" fmla="*/ 95237 h 776599"/>
              <a:gd name="connsiteX19" fmla="*/ 386271 w 776557"/>
              <a:gd name="connsiteY19" fmla="*/ 17814 h 776599"/>
              <a:gd name="connsiteX20" fmla="*/ 288897 w 776557"/>
              <a:gd name="connsiteY20" fmla="*/ 4139 h 776599"/>
              <a:gd name="connsiteX21" fmla="*/ 213705 w 776557"/>
              <a:gd name="connsiteY21" fmla="*/ 58226 h 776599"/>
              <a:gd name="connsiteX22" fmla="*/ 262631 w 776557"/>
              <a:gd name="connsiteY22" fmla="*/ 143405 h 776599"/>
              <a:gd name="connsiteX23" fmla="*/ 284201 w 776557"/>
              <a:gd name="connsiteY23" fmla="*/ 106803 h 776599"/>
              <a:gd name="connsiteX24" fmla="*/ 310332 w 776557"/>
              <a:gd name="connsiteY24" fmla="*/ 87073 h 776599"/>
              <a:gd name="connsiteX25" fmla="*/ 321151 w 776557"/>
              <a:gd name="connsiteY25" fmla="*/ 85712 h 776599"/>
              <a:gd name="connsiteX26" fmla="*/ 342789 w 776557"/>
              <a:gd name="connsiteY26" fmla="*/ 91631 h 776599"/>
              <a:gd name="connsiteX27" fmla="*/ 432271 w 776557"/>
              <a:gd name="connsiteY27" fmla="*/ 144289 h 776599"/>
              <a:gd name="connsiteX28" fmla="*/ 517193 w 776557"/>
              <a:gd name="connsiteY28" fmla="*/ 194294 h 776599"/>
              <a:gd name="connsiteX29" fmla="*/ 669822 w 776557"/>
              <a:gd name="connsiteY29" fmla="*/ 284168 h 776599"/>
              <a:gd name="connsiteX30" fmla="*/ 689555 w 776557"/>
              <a:gd name="connsiteY30" fmla="*/ 310293 h 776599"/>
              <a:gd name="connsiteX31" fmla="*/ 684996 w 776557"/>
              <a:gd name="connsiteY31" fmla="*/ 342745 h 776599"/>
              <a:gd name="connsiteX32" fmla="*/ 492424 w 776557"/>
              <a:gd name="connsiteY32" fmla="*/ 669785 h 776599"/>
              <a:gd name="connsiteX33" fmla="*/ 466294 w 776557"/>
              <a:gd name="connsiteY33" fmla="*/ 689515 h 776599"/>
              <a:gd name="connsiteX34" fmla="*/ 433836 w 776557"/>
              <a:gd name="connsiteY34" fmla="*/ 684957 h 776599"/>
              <a:gd name="connsiteX35" fmla="*/ 287944 w 776557"/>
              <a:gd name="connsiteY35" fmla="*/ 599097 h 776599"/>
              <a:gd name="connsiteX36" fmla="*/ 287944 w 776557"/>
              <a:gd name="connsiteY36" fmla="*/ 698496 h 776599"/>
              <a:gd name="connsiteX37" fmla="*/ 390354 w 776557"/>
              <a:gd name="connsiteY37" fmla="*/ 758774 h 776599"/>
              <a:gd name="connsiteX38" fmla="*/ 455339 w 776557"/>
              <a:gd name="connsiteY38" fmla="*/ 776599 h 776599"/>
              <a:gd name="connsiteX39" fmla="*/ 487729 w 776557"/>
              <a:gd name="connsiteY39" fmla="*/ 772449 h 776599"/>
              <a:gd name="connsiteX40" fmla="*/ 566255 w 776557"/>
              <a:gd name="connsiteY40" fmla="*/ 713259 h 776599"/>
              <a:gd name="connsiteX41" fmla="*/ 758827 w 776557"/>
              <a:gd name="connsiteY41" fmla="*/ 386219 h 776599"/>
              <a:gd name="connsiteX42" fmla="*/ 713304 w 776557"/>
              <a:gd name="connsiteY42" fmla="*/ 210351 h 776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776557" h="776599">
                <a:moveTo>
                  <a:pt x="91629" y="433843"/>
                </a:moveTo>
                <a:cubicBezTo>
                  <a:pt x="85846" y="443708"/>
                  <a:pt x="84212" y="455206"/>
                  <a:pt x="87070" y="466296"/>
                </a:cubicBezTo>
                <a:cubicBezTo>
                  <a:pt x="89928" y="477385"/>
                  <a:pt x="96937" y="486638"/>
                  <a:pt x="106804" y="492420"/>
                </a:cubicBezTo>
                <a:lnTo>
                  <a:pt x="202341" y="548617"/>
                </a:lnTo>
                <a:lnTo>
                  <a:pt x="202341" y="648014"/>
                </a:lnTo>
                <a:lnTo>
                  <a:pt x="63322" y="566169"/>
                </a:lnTo>
                <a:cubicBezTo>
                  <a:pt x="33722" y="548753"/>
                  <a:pt x="12763" y="520858"/>
                  <a:pt x="4122" y="487658"/>
                </a:cubicBezTo>
                <a:cubicBezTo>
                  <a:pt x="-4044" y="456159"/>
                  <a:pt x="38" y="423502"/>
                  <a:pt x="15349" y="394928"/>
                </a:cubicBezTo>
                <a:cubicBezTo>
                  <a:pt x="16165" y="393362"/>
                  <a:pt x="16914" y="391798"/>
                  <a:pt x="17799" y="390301"/>
                </a:cubicBezTo>
                <a:lnTo>
                  <a:pt x="65499" y="309272"/>
                </a:lnTo>
                <a:lnTo>
                  <a:pt x="163487" y="142861"/>
                </a:lnTo>
                <a:lnTo>
                  <a:pt x="209486" y="222937"/>
                </a:lnTo>
                <a:cubicBezTo>
                  <a:pt x="210507" y="224706"/>
                  <a:pt x="211664" y="226339"/>
                  <a:pt x="212752" y="228040"/>
                </a:cubicBezTo>
                <a:lnTo>
                  <a:pt x="164711" y="309613"/>
                </a:lnTo>
                <a:lnTo>
                  <a:pt x="114425" y="394995"/>
                </a:lnTo>
                <a:lnTo>
                  <a:pt x="91561" y="433775"/>
                </a:lnTo>
                <a:close/>
                <a:moveTo>
                  <a:pt x="713304" y="210419"/>
                </a:moveTo>
                <a:lnTo>
                  <a:pt x="602660" y="145242"/>
                </a:lnTo>
                <a:lnTo>
                  <a:pt x="517738" y="95237"/>
                </a:lnTo>
                <a:lnTo>
                  <a:pt x="386271" y="17814"/>
                </a:lnTo>
                <a:cubicBezTo>
                  <a:pt x="356671" y="397"/>
                  <a:pt x="322103" y="-4433"/>
                  <a:pt x="288897" y="4139"/>
                </a:cubicBezTo>
                <a:cubicBezTo>
                  <a:pt x="257663" y="12236"/>
                  <a:pt x="231261" y="31421"/>
                  <a:pt x="213705" y="58226"/>
                </a:cubicBezTo>
                <a:lnTo>
                  <a:pt x="262631" y="143405"/>
                </a:lnTo>
                <a:lnTo>
                  <a:pt x="284201" y="106803"/>
                </a:lnTo>
                <a:cubicBezTo>
                  <a:pt x="289986" y="96938"/>
                  <a:pt x="299308" y="89930"/>
                  <a:pt x="310332" y="87073"/>
                </a:cubicBezTo>
                <a:cubicBezTo>
                  <a:pt x="313938" y="86121"/>
                  <a:pt x="317544" y="85712"/>
                  <a:pt x="321151" y="85712"/>
                </a:cubicBezTo>
                <a:cubicBezTo>
                  <a:pt x="328704" y="85712"/>
                  <a:pt x="336121" y="87754"/>
                  <a:pt x="342789" y="91631"/>
                </a:cubicBezTo>
                <a:lnTo>
                  <a:pt x="432271" y="144289"/>
                </a:lnTo>
                <a:lnTo>
                  <a:pt x="517193" y="194294"/>
                </a:lnTo>
                <a:lnTo>
                  <a:pt x="669822" y="284168"/>
                </a:lnTo>
                <a:cubicBezTo>
                  <a:pt x="679689" y="289951"/>
                  <a:pt x="686698" y="299271"/>
                  <a:pt x="689555" y="310293"/>
                </a:cubicBezTo>
                <a:cubicBezTo>
                  <a:pt x="692413" y="321382"/>
                  <a:pt x="690780" y="332881"/>
                  <a:pt x="684996" y="342745"/>
                </a:cubicBezTo>
                <a:lnTo>
                  <a:pt x="492424" y="669785"/>
                </a:lnTo>
                <a:cubicBezTo>
                  <a:pt x="486640" y="679650"/>
                  <a:pt x="477318" y="686658"/>
                  <a:pt x="466294" y="689515"/>
                </a:cubicBezTo>
                <a:cubicBezTo>
                  <a:pt x="455271" y="692373"/>
                  <a:pt x="443703" y="690740"/>
                  <a:pt x="433836" y="684957"/>
                </a:cubicBezTo>
                <a:lnTo>
                  <a:pt x="287944" y="599097"/>
                </a:lnTo>
                <a:lnTo>
                  <a:pt x="287944" y="698496"/>
                </a:lnTo>
                <a:lnTo>
                  <a:pt x="390354" y="758774"/>
                </a:lnTo>
                <a:cubicBezTo>
                  <a:pt x="410360" y="770544"/>
                  <a:pt x="432679" y="776599"/>
                  <a:pt x="455339" y="776599"/>
                </a:cubicBezTo>
                <a:cubicBezTo>
                  <a:pt x="466158" y="776599"/>
                  <a:pt x="477046" y="775238"/>
                  <a:pt x="487729" y="772449"/>
                </a:cubicBezTo>
                <a:cubicBezTo>
                  <a:pt x="520936" y="763877"/>
                  <a:pt x="548835" y="742854"/>
                  <a:pt x="566255" y="713259"/>
                </a:cubicBezTo>
                <a:lnTo>
                  <a:pt x="758827" y="386219"/>
                </a:lnTo>
                <a:cubicBezTo>
                  <a:pt x="794756" y="325193"/>
                  <a:pt x="774342" y="246273"/>
                  <a:pt x="713304" y="210351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88A1D643-1E5D-F930-63D9-E6E05B27E82A}"/>
              </a:ext>
            </a:extLst>
          </p:cNvPr>
          <p:cNvSpPr txBox="1"/>
          <p:nvPr/>
        </p:nvSpPr>
        <p:spPr>
          <a:xfrm>
            <a:off x="6959887" y="282426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02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D9A02B1-0004-EDE7-8DDA-55770FEC5E85}"/>
              </a:ext>
            </a:extLst>
          </p:cNvPr>
          <p:cNvSpPr txBox="1"/>
          <p:nvPr/>
        </p:nvSpPr>
        <p:spPr>
          <a:xfrm>
            <a:off x="6908398" y="397573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03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C6FDE243-0B35-CD43-6635-830FCB950AB1}"/>
              </a:ext>
            </a:extLst>
          </p:cNvPr>
          <p:cNvSpPr txBox="1"/>
          <p:nvPr/>
        </p:nvSpPr>
        <p:spPr>
          <a:xfrm>
            <a:off x="4902527" y="397573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05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BA52A4A-C721-D6F5-7640-52E0FDC51BB3}"/>
              </a:ext>
            </a:extLst>
          </p:cNvPr>
          <p:cNvSpPr txBox="1"/>
          <p:nvPr/>
        </p:nvSpPr>
        <p:spPr>
          <a:xfrm>
            <a:off x="4877127" y="282426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06</a:t>
            </a:r>
          </a:p>
        </p:txBody>
      </p:sp>
      <p:pic>
        <p:nvPicPr>
          <p:cNvPr id="28" name="Graphic 13" descr="Bullseye with solid fill">
            <a:extLst>
              <a:ext uri="{FF2B5EF4-FFF2-40B4-BE49-F238E27FC236}">
                <a16:creationId xmlns:a16="http://schemas.microsoft.com/office/drawing/2014/main" id="{CBAE48F5-C606-35FF-9758-2194AE3420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32902" y="4199337"/>
            <a:ext cx="444225" cy="444225"/>
          </a:xfrm>
          <a:prstGeom prst="rect">
            <a:avLst/>
          </a:prstGeom>
        </p:spPr>
      </p:pic>
      <p:pic>
        <p:nvPicPr>
          <p:cNvPr id="30" name="Graphic 15" descr="Gears with solid fill">
            <a:extLst>
              <a:ext uri="{FF2B5EF4-FFF2-40B4-BE49-F238E27FC236}">
                <a16:creationId xmlns:a16="http://schemas.microsoft.com/office/drawing/2014/main" id="{89DC42B7-C01B-BEF6-0479-2F13F1AB6B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02163" y="4199337"/>
            <a:ext cx="444225" cy="444225"/>
          </a:xfrm>
          <a:prstGeom prst="rect">
            <a:avLst/>
          </a:prstGeom>
        </p:spPr>
      </p:pic>
      <p:pic>
        <p:nvPicPr>
          <p:cNvPr id="31" name="Graphic 16" descr="Hourglass 30% with solid fill">
            <a:extLst>
              <a:ext uri="{FF2B5EF4-FFF2-40B4-BE49-F238E27FC236}">
                <a16:creationId xmlns:a16="http://schemas.microsoft.com/office/drawing/2014/main" id="{B27B46CC-CE0E-C70B-4DF8-66B5EA07A0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32902" y="2485483"/>
            <a:ext cx="444225" cy="444225"/>
          </a:xfrm>
          <a:prstGeom prst="rect">
            <a:avLst/>
          </a:prstGeom>
        </p:spPr>
      </p:pic>
      <p:pic>
        <p:nvPicPr>
          <p:cNvPr id="32" name="Graphic 17" descr="Lightbulb with solid fill">
            <a:extLst>
              <a:ext uri="{FF2B5EF4-FFF2-40B4-BE49-F238E27FC236}">
                <a16:creationId xmlns:a16="http://schemas.microsoft.com/office/drawing/2014/main" id="{37D62835-9B74-E312-7FD7-EBF20045B2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02163" y="2485483"/>
            <a:ext cx="444225" cy="444225"/>
          </a:xfrm>
          <a:prstGeom prst="rect">
            <a:avLst/>
          </a:prstGeom>
        </p:spPr>
      </p:pic>
      <p:pic>
        <p:nvPicPr>
          <p:cNvPr id="39" name="Graphic 18" descr="Research with solid fill">
            <a:extLst>
              <a:ext uri="{FF2B5EF4-FFF2-40B4-BE49-F238E27FC236}">
                <a16:creationId xmlns:a16="http://schemas.microsoft.com/office/drawing/2014/main" id="{2F80EB77-88A3-ECA9-8C43-AC649053AC5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73888" y="1693147"/>
            <a:ext cx="444225" cy="444225"/>
          </a:xfrm>
          <a:prstGeom prst="rect">
            <a:avLst/>
          </a:prstGeom>
        </p:spPr>
      </p:pic>
      <p:pic>
        <p:nvPicPr>
          <p:cNvPr id="41" name="Graphic 31" descr="Trophy">
            <a:extLst>
              <a:ext uri="{FF2B5EF4-FFF2-40B4-BE49-F238E27FC236}">
                <a16:creationId xmlns:a16="http://schemas.microsoft.com/office/drawing/2014/main" id="{20491125-C255-EEA0-6C1A-BD02583F24F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40199" y="3246093"/>
            <a:ext cx="711602" cy="711602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BB022D91-FC78-97C6-D2D0-AE0D6811FB58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6DCB545-2796-55F3-60F1-9CA9FE00EBEB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781C98D-9636-49B8-DEBC-7BECB0B77CC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DC5B275-B925-7B42-F28D-B3A12B16916A}"/>
              </a:ext>
            </a:extLst>
          </p:cNvPr>
          <p:cNvGrpSpPr/>
          <p:nvPr/>
        </p:nvGrpSpPr>
        <p:grpSpPr>
          <a:xfrm>
            <a:off x="8382385" y="4652338"/>
            <a:ext cx="2926080" cy="1290153"/>
            <a:chOff x="8921977" y="4652338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1CFBCE7-498E-1151-98E6-F364CABB856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F54F83D-CA3A-2C8C-779B-34D1F8AFC660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1AA64E0-7180-DCC4-AA79-61F6A7C55DF6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947244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74A7E85-CD0E-C157-B1B4-78E8A292B1D2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736E9C3-C5CE-325C-9617-660C90D688B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E088F6A-909C-0249-6085-ECD69CBBECEF}"/>
              </a:ext>
            </a:extLst>
          </p:cNvPr>
          <p:cNvGrpSpPr/>
          <p:nvPr/>
        </p:nvGrpSpPr>
        <p:grpSpPr>
          <a:xfrm>
            <a:off x="880370" y="4652338"/>
            <a:ext cx="2926080" cy="1290153"/>
            <a:chOff x="332936" y="4652338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3366AC5-2279-0933-CE56-2C25B903872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A11B6F7-1035-ACBB-A3BC-DB15264A8AB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D8E4EE5-1F9E-2060-5E04-131C1BABBCCA}"/>
              </a:ext>
            </a:extLst>
          </p:cNvPr>
          <p:cNvGrpSpPr/>
          <p:nvPr/>
        </p:nvGrpSpPr>
        <p:grpSpPr>
          <a:xfrm>
            <a:off x="8382385" y="1242150"/>
            <a:ext cx="2926080" cy="1290153"/>
            <a:chOff x="8921977" y="1242150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14B63A1-9A6C-C176-1370-05E1E8AC7E94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0C3083C-7D68-83F9-F0C9-FD018015225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3BA437E-76BF-588F-AE08-2A3555F467BC}"/>
              </a:ext>
            </a:extLst>
          </p:cNvPr>
          <p:cNvGrpSpPr/>
          <p:nvPr/>
        </p:nvGrpSpPr>
        <p:grpSpPr>
          <a:xfrm>
            <a:off x="880370" y="1242150"/>
            <a:ext cx="2926080" cy="1290153"/>
            <a:chOff x="332936" y="2627766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DFD0659-CA82-8B92-C927-57A291D83F4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2C30E56-91CD-06E9-6477-A31A4C53FDE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8440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399E4-04DB-E5DE-B3F7-48C21B7F3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E638B-08E2-4747-073B-C91117566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Interlinked Square Process – Slide Template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8800E3E-431A-E44B-27F2-303BB434EDD6}"/>
              </a:ext>
            </a:extLst>
          </p:cNvPr>
          <p:cNvSpPr txBox="1"/>
          <p:nvPr/>
        </p:nvSpPr>
        <p:spPr>
          <a:xfrm>
            <a:off x="5886648" y="2215929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01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D9ADCB5-F32C-3267-FEAC-F14AD2C73007}"/>
              </a:ext>
            </a:extLst>
          </p:cNvPr>
          <p:cNvSpPr txBox="1"/>
          <p:nvPr/>
        </p:nvSpPr>
        <p:spPr>
          <a:xfrm>
            <a:off x="5886648" y="460756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04</a:t>
            </a:r>
          </a:p>
        </p:txBody>
      </p:sp>
      <p:pic>
        <p:nvPicPr>
          <p:cNvPr id="29" name="Graphic 14" descr="Database with solid fill">
            <a:extLst>
              <a:ext uri="{FF2B5EF4-FFF2-40B4-BE49-F238E27FC236}">
                <a16:creationId xmlns:a16="http://schemas.microsoft.com/office/drawing/2014/main" id="{770508BC-8465-1B7D-0E6B-15B31E1EB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73888" y="5047270"/>
            <a:ext cx="444225" cy="444225"/>
          </a:xfrm>
          <a:prstGeom prst="rect">
            <a:avLst/>
          </a:prstGeom>
        </p:spPr>
      </p:pic>
      <p:sp>
        <p:nvSpPr>
          <p:cNvPr id="10" name="Forme libre 9">
            <a:extLst>
              <a:ext uri="{FF2B5EF4-FFF2-40B4-BE49-F238E27FC236}">
                <a16:creationId xmlns:a16="http://schemas.microsoft.com/office/drawing/2014/main" id="{FE241461-0BD4-9FB5-EF60-147AF66BA7BB}"/>
              </a:ext>
            </a:extLst>
          </p:cNvPr>
          <p:cNvSpPr/>
          <p:nvPr/>
        </p:nvSpPr>
        <p:spPr>
          <a:xfrm>
            <a:off x="5193923" y="1314146"/>
            <a:ext cx="1803898" cy="1803567"/>
          </a:xfrm>
          <a:custGeom>
            <a:avLst/>
            <a:gdLst>
              <a:gd name="connsiteX0" fmla="*/ 550838 w 636508"/>
              <a:gd name="connsiteY0" fmla="*/ 402082 h 636391"/>
              <a:gd name="connsiteX1" fmla="*/ 636508 w 636508"/>
              <a:gd name="connsiteY1" fmla="*/ 352825 h 636391"/>
              <a:gd name="connsiteX2" fmla="*/ 636508 w 636508"/>
              <a:gd name="connsiteY2" fmla="*/ 507943 h 636391"/>
              <a:gd name="connsiteX3" fmla="*/ 513820 w 636508"/>
              <a:gd name="connsiteY3" fmla="*/ 636119 h 636391"/>
              <a:gd name="connsiteX4" fmla="*/ 508036 w 636508"/>
              <a:gd name="connsiteY4" fmla="*/ 636391 h 636391"/>
              <a:gd name="connsiteX5" fmla="*/ 128472 w 636508"/>
              <a:gd name="connsiteY5" fmla="*/ 636391 h 636391"/>
              <a:gd name="connsiteX6" fmla="*/ 123232 w 636508"/>
              <a:gd name="connsiteY6" fmla="*/ 636119 h 636391"/>
              <a:gd name="connsiteX7" fmla="*/ 0 w 636508"/>
              <a:gd name="connsiteY7" fmla="*/ 507943 h 636391"/>
              <a:gd name="connsiteX8" fmla="*/ 0 w 636508"/>
              <a:gd name="connsiteY8" fmla="*/ 346702 h 636391"/>
              <a:gd name="connsiteX9" fmla="*/ 85671 w 636508"/>
              <a:gd name="connsiteY9" fmla="*/ 397115 h 636391"/>
              <a:gd name="connsiteX10" fmla="*/ 85671 w 636508"/>
              <a:gd name="connsiteY10" fmla="*/ 507943 h 636391"/>
              <a:gd name="connsiteX11" fmla="*/ 128472 w 636508"/>
              <a:gd name="connsiteY11" fmla="*/ 550736 h 636391"/>
              <a:gd name="connsiteX12" fmla="*/ 508036 w 636508"/>
              <a:gd name="connsiteY12" fmla="*/ 550736 h 636391"/>
              <a:gd name="connsiteX13" fmla="*/ 550838 w 636508"/>
              <a:gd name="connsiteY13" fmla="*/ 507943 h 636391"/>
              <a:gd name="connsiteX14" fmla="*/ 550838 w 636508"/>
              <a:gd name="connsiteY14" fmla="*/ 402014 h 636391"/>
              <a:gd name="connsiteX15" fmla="*/ 508036 w 636508"/>
              <a:gd name="connsiteY15" fmla="*/ 68 h 636391"/>
              <a:gd name="connsiteX16" fmla="*/ 128472 w 636508"/>
              <a:gd name="connsiteY16" fmla="*/ 68 h 636391"/>
              <a:gd name="connsiteX17" fmla="*/ 0 w 636508"/>
              <a:gd name="connsiteY17" fmla="*/ 128516 h 636391"/>
              <a:gd name="connsiteX18" fmla="*/ 0 w 636508"/>
              <a:gd name="connsiteY18" fmla="*/ 247304 h 636391"/>
              <a:gd name="connsiteX19" fmla="*/ 85671 w 636508"/>
              <a:gd name="connsiteY19" fmla="*/ 297717 h 636391"/>
              <a:gd name="connsiteX20" fmla="*/ 85671 w 636508"/>
              <a:gd name="connsiteY20" fmla="*/ 128448 h 636391"/>
              <a:gd name="connsiteX21" fmla="*/ 128472 w 636508"/>
              <a:gd name="connsiteY21" fmla="*/ 85655 h 636391"/>
              <a:gd name="connsiteX22" fmla="*/ 508036 w 636508"/>
              <a:gd name="connsiteY22" fmla="*/ 85655 h 636391"/>
              <a:gd name="connsiteX23" fmla="*/ 550838 w 636508"/>
              <a:gd name="connsiteY23" fmla="*/ 128448 h 636391"/>
              <a:gd name="connsiteX24" fmla="*/ 550838 w 636508"/>
              <a:gd name="connsiteY24" fmla="*/ 303228 h 636391"/>
              <a:gd name="connsiteX25" fmla="*/ 636508 w 636508"/>
              <a:gd name="connsiteY25" fmla="*/ 253972 h 636391"/>
              <a:gd name="connsiteX26" fmla="*/ 636508 w 636508"/>
              <a:gd name="connsiteY26" fmla="*/ 128448 h 636391"/>
              <a:gd name="connsiteX27" fmla="*/ 508036 w 636508"/>
              <a:gd name="connsiteY27" fmla="*/ 0 h 636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36508" h="636391">
                <a:moveTo>
                  <a:pt x="550838" y="402082"/>
                </a:moveTo>
                <a:lnTo>
                  <a:pt x="636508" y="352825"/>
                </a:lnTo>
                <a:lnTo>
                  <a:pt x="636508" y="507943"/>
                </a:lnTo>
                <a:cubicBezTo>
                  <a:pt x="636508" y="576793"/>
                  <a:pt x="582003" y="633058"/>
                  <a:pt x="513820" y="636119"/>
                </a:cubicBezTo>
                <a:cubicBezTo>
                  <a:pt x="511915" y="636187"/>
                  <a:pt x="509942" y="636391"/>
                  <a:pt x="508036" y="636391"/>
                </a:cubicBezTo>
                <a:lnTo>
                  <a:pt x="128472" y="636391"/>
                </a:lnTo>
                <a:cubicBezTo>
                  <a:pt x="126703" y="636391"/>
                  <a:pt x="125002" y="636187"/>
                  <a:pt x="123232" y="636119"/>
                </a:cubicBezTo>
                <a:cubicBezTo>
                  <a:pt x="54846" y="633330"/>
                  <a:pt x="0" y="576997"/>
                  <a:pt x="0" y="507943"/>
                </a:cubicBezTo>
                <a:lnTo>
                  <a:pt x="0" y="346702"/>
                </a:lnTo>
                <a:lnTo>
                  <a:pt x="85671" y="397115"/>
                </a:lnTo>
                <a:lnTo>
                  <a:pt x="85671" y="507943"/>
                </a:lnTo>
                <a:cubicBezTo>
                  <a:pt x="85671" y="531550"/>
                  <a:pt x="104860" y="550736"/>
                  <a:pt x="128472" y="550736"/>
                </a:cubicBezTo>
                <a:lnTo>
                  <a:pt x="508036" y="550736"/>
                </a:lnTo>
                <a:cubicBezTo>
                  <a:pt x="531649" y="550736"/>
                  <a:pt x="550838" y="531550"/>
                  <a:pt x="550838" y="507943"/>
                </a:cubicBezTo>
                <a:lnTo>
                  <a:pt x="550838" y="402014"/>
                </a:lnTo>
                <a:close/>
                <a:moveTo>
                  <a:pt x="508036" y="68"/>
                </a:moveTo>
                <a:lnTo>
                  <a:pt x="128472" y="68"/>
                </a:lnTo>
                <a:cubicBezTo>
                  <a:pt x="57635" y="68"/>
                  <a:pt x="0" y="57693"/>
                  <a:pt x="0" y="128516"/>
                </a:cubicBezTo>
                <a:lnTo>
                  <a:pt x="0" y="247304"/>
                </a:lnTo>
                <a:lnTo>
                  <a:pt x="85671" y="297717"/>
                </a:lnTo>
                <a:lnTo>
                  <a:pt x="85671" y="128448"/>
                </a:lnTo>
                <a:cubicBezTo>
                  <a:pt x="85671" y="104840"/>
                  <a:pt x="104860" y="85655"/>
                  <a:pt x="128472" y="85655"/>
                </a:cubicBezTo>
                <a:lnTo>
                  <a:pt x="508036" y="85655"/>
                </a:lnTo>
                <a:cubicBezTo>
                  <a:pt x="531649" y="85655"/>
                  <a:pt x="550838" y="104840"/>
                  <a:pt x="550838" y="128448"/>
                </a:cubicBezTo>
                <a:lnTo>
                  <a:pt x="550838" y="303228"/>
                </a:lnTo>
                <a:lnTo>
                  <a:pt x="636508" y="253972"/>
                </a:lnTo>
                <a:lnTo>
                  <a:pt x="636508" y="128448"/>
                </a:lnTo>
                <a:cubicBezTo>
                  <a:pt x="636508" y="57625"/>
                  <a:pt x="578873" y="0"/>
                  <a:pt x="508036" y="0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383649DB-6B92-8FDB-1334-A7E89A7F7135}"/>
              </a:ext>
            </a:extLst>
          </p:cNvPr>
          <p:cNvSpPr/>
          <p:nvPr/>
        </p:nvSpPr>
        <p:spPr>
          <a:xfrm>
            <a:off x="6191442" y="1808567"/>
            <a:ext cx="2196577" cy="2196083"/>
          </a:xfrm>
          <a:custGeom>
            <a:avLst/>
            <a:gdLst>
              <a:gd name="connsiteX0" fmla="*/ 757933 w 775065"/>
              <a:gd name="connsiteY0" fmla="*/ 393424 h 774891"/>
              <a:gd name="connsiteX1" fmla="*/ 770590 w 775065"/>
              <a:gd name="connsiteY1" fmla="*/ 490917 h 774891"/>
              <a:gd name="connsiteX2" fmla="*/ 710573 w 775065"/>
              <a:gd name="connsiteY2" fmla="*/ 568815 h 774891"/>
              <a:gd name="connsiteX3" fmla="*/ 599248 w 775065"/>
              <a:gd name="connsiteY3" fmla="*/ 632768 h 774891"/>
              <a:gd name="connsiteX4" fmla="*/ 514326 w 775065"/>
              <a:gd name="connsiteY4" fmla="*/ 582763 h 774891"/>
              <a:gd name="connsiteX5" fmla="*/ 667908 w 775065"/>
              <a:gd name="connsiteY5" fmla="*/ 494523 h 774891"/>
              <a:gd name="connsiteX6" fmla="*/ 687913 w 775065"/>
              <a:gd name="connsiteY6" fmla="*/ 468601 h 774891"/>
              <a:gd name="connsiteX7" fmla="*/ 683694 w 775065"/>
              <a:gd name="connsiteY7" fmla="*/ 436149 h 774891"/>
              <a:gd name="connsiteX8" fmla="*/ 494593 w 775065"/>
              <a:gd name="connsiteY8" fmla="*/ 107136 h 774891"/>
              <a:gd name="connsiteX9" fmla="*/ 457439 w 775065"/>
              <a:gd name="connsiteY9" fmla="*/ 85705 h 774891"/>
              <a:gd name="connsiteX10" fmla="*/ 436209 w 775065"/>
              <a:gd name="connsiteY10" fmla="*/ 91352 h 774891"/>
              <a:gd name="connsiteX11" fmla="*/ 284669 w 775065"/>
              <a:gd name="connsiteY11" fmla="*/ 178435 h 774891"/>
              <a:gd name="connsiteX12" fmla="*/ 198998 w 775065"/>
              <a:gd name="connsiteY12" fmla="*/ 227692 h 774891"/>
              <a:gd name="connsiteX13" fmla="*/ 107135 w 775065"/>
              <a:gd name="connsiteY13" fmla="*/ 280487 h 774891"/>
              <a:gd name="connsiteX14" fmla="*/ 87129 w 775065"/>
              <a:gd name="connsiteY14" fmla="*/ 306408 h 774891"/>
              <a:gd name="connsiteX15" fmla="*/ 91348 w 775065"/>
              <a:gd name="connsiteY15" fmla="*/ 338861 h 774891"/>
              <a:gd name="connsiteX16" fmla="*/ 112919 w 775065"/>
              <a:gd name="connsiteY16" fmla="*/ 376347 h 774891"/>
              <a:gd name="connsiteX17" fmla="*/ 14455 w 775065"/>
              <a:gd name="connsiteY17" fmla="*/ 376347 h 774891"/>
              <a:gd name="connsiteX18" fmla="*/ 4453 w 775065"/>
              <a:gd name="connsiteY18" fmla="*/ 284025 h 774891"/>
              <a:gd name="connsiteX19" fmla="*/ 64470 w 775065"/>
              <a:gd name="connsiteY19" fmla="*/ 206126 h 774891"/>
              <a:gd name="connsiteX20" fmla="*/ 198998 w 775065"/>
              <a:gd name="connsiteY20" fmla="*/ 128839 h 774891"/>
              <a:gd name="connsiteX21" fmla="*/ 284669 w 775065"/>
              <a:gd name="connsiteY21" fmla="*/ 79583 h 774891"/>
              <a:gd name="connsiteX22" fmla="*/ 393543 w 775065"/>
              <a:gd name="connsiteY22" fmla="*/ 17059 h 774891"/>
              <a:gd name="connsiteX23" fmla="*/ 568967 w 775065"/>
              <a:gd name="connsiteY23" fmla="*/ 64410 h 774891"/>
              <a:gd name="connsiteX24" fmla="*/ 758069 w 775065"/>
              <a:gd name="connsiteY24" fmla="*/ 393424 h 774891"/>
              <a:gd name="connsiteX25" fmla="*/ 338766 w 775065"/>
              <a:gd name="connsiteY25" fmla="*/ 683589 h 774891"/>
              <a:gd name="connsiteX26" fmla="*/ 306308 w 775065"/>
              <a:gd name="connsiteY26" fmla="*/ 687807 h 774891"/>
              <a:gd name="connsiteX27" fmla="*/ 280382 w 775065"/>
              <a:gd name="connsiteY27" fmla="*/ 667805 h 774891"/>
              <a:gd name="connsiteX28" fmla="*/ 259219 w 775065"/>
              <a:gd name="connsiteY28" fmla="*/ 630931 h 774891"/>
              <a:gd name="connsiteX29" fmla="*/ 210294 w 775065"/>
              <a:gd name="connsiteY29" fmla="*/ 545752 h 774891"/>
              <a:gd name="connsiteX30" fmla="*/ 161913 w 775065"/>
              <a:gd name="connsiteY30" fmla="*/ 461594 h 774891"/>
              <a:gd name="connsiteX31" fmla="*/ 156128 w 775065"/>
              <a:gd name="connsiteY31" fmla="*/ 461866 h 774891"/>
              <a:gd name="connsiteX32" fmla="*/ 63313 w 775065"/>
              <a:gd name="connsiteY32" fmla="*/ 461866 h 774891"/>
              <a:gd name="connsiteX33" fmla="*/ 160143 w 775065"/>
              <a:gd name="connsiteY33" fmla="*/ 630319 h 774891"/>
              <a:gd name="connsiteX34" fmla="*/ 206143 w 775065"/>
              <a:gd name="connsiteY34" fmla="*/ 710395 h 774891"/>
              <a:gd name="connsiteX35" fmla="*/ 209409 w 775065"/>
              <a:gd name="connsiteY35" fmla="*/ 715497 h 774891"/>
              <a:gd name="connsiteX36" fmla="*/ 284056 w 775065"/>
              <a:gd name="connsiteY36" fmla="*/ 770401 h 774891"/>
              <a:gd name="connsiteX37" fmla="*/ 317739 w 775065"/>
              <a:gd name="connsiteY37" fmla="*/ 774891 h 774891"/>
              <a:gd name="connsiteX38" fmla="*/ 381567 w 775065"/>
              <a:gd name="connsiteY38" fmla="*/ 757746 h 774891"/>
              <a:gd name="connsiteX39" fmla="*/ 513850 w 775065"/>
              <a:gd name="connsiteY39" fmla="*/ 681753 h 774891"/>
              <a:gd name="connsiteX40" fmla="*/ 428928 w 775065"/>
              <a:gd name="connsiteY40" fmla="*/ 631747 h 774891"/>
              <a:gd name="connsiteX41" fmla="*/ 338902 w 775065"/>
              <a:gd name="connsiteY41" fmla="*/ 683454 h 77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75065" h="774891">
                <a:moveTo>
                  <a:pt x="757933" y="393424"/>
                </a:moveTo>
                <a:cubicBezTo>
                  <a:pt x="775013" y="423155"/>
                  <a:pt x="779504" y="457784"/>
                  <a:pt x="770590" y="490917"/>
                </a:cubicBezTo>
                <a:cubicBezTo>
                  <a:pt x="761608" y="524049"/>
                  <a:pt x="740309" y="551671"/>
                  <a:pt x="710573" y="568815"/>
                </a:cubicBezTo>
                <a:lnTo>
                  <a:pt x="599248" y="632768"/>
                </a:lnTo>
                <a:lnTo>
                  <a:pt x="514326" y="582763"/>
                </a:lnTo>
                <a:lnTo>
                  <a:pt x="667908" y="494523"/>
                </a:lnTo>
                <a:cubicBezTo>
                  <a:pt x="677842" y="488807"/>
                  <a:pt x="684919" y="479623"/>
                  <a:pt x="687913" y="468601"/>
                </a:cubicBezTo>
                <a:cubicBezTo>
                  <a:pt x="690907" y="457580"/>
                  <a:pt x="689410" y="446014"/>
                  <a:pt x="683694" y="436149"/>
                </a:cubicBezTo>
                <a:lnTo>
                  <a:pt x="494593" y="107136"/>
                </a:lnTo>
                <a:cubicBezTo>
                  <a:pt x="486699" y="93393"/>
                  <a:pt x="472273" y="85705"/>
                  <a:pt x="457439" y="85705"/>
                </a:cubicBezTo>
                <a:cubicBezTo>
                  <a:pt x="450226" y="85705"/>
                  <a:pt x="442877" y="87542"/>
                  <a:pt x="436209" y="91352"/>
                </a:cubicBezTo>
                <a:lnTo>
                  <a:pt x="284669" y="178435"/>
                </a:lnTo>
                <a:lnTo>
                  <a:pt x="198998" y="227692"/>
                </a:lnTo>
                <a:lnTo>
                  <a:pt x="107135" y="280487"/>
                </a:lnTo>
                <a:cubicBezTo>
                  <a:pt x="97200" y="286202"/>
                  <a:pt x="90123" y="295387"/>
                  <a:pt x="87129" y="306408"/>
                </a:cubicBezTo>
                <a:cubicBezTo>
                  <a:pt x="84135" y="317430"/>
                  <a:pt x="85632" y="328995"/>
                  <a:pt x="91348" y="338861"/>
                </a:cubicBezTo>
                <a:lnTo>
                  <a:pt x="112919" y="376347"/>
                </a:lnTo>
                <a:lnTo>
                  <a:pt x="14455" y="376347"/>
                </a:lnTo>
                <a:cubicBezTo>
                  <a:pt x="-311" y="347773"/>
                  <a:pt x="-3985" y="315253"/>
                  <a:pt x="4453" y="284025"/>
                </a:cubicBezTo>
                <a:cubicBezTo>
                  <a:pt x="13435" y="250892"/>
                  <a:pt x="34733" y="223271"/>
                  <a:pt x="64470" y="206126"/>
                </a:cubicBezTo>
                <a:lnTo>
                  <a:pt x="198998" y="128839"/>
                </a:lnTo>
                <a:lnTo>
                  <a:pt x="284669" y="79583"/>
                </a:lnTo>
                <a:lnTo>
                  <a:pt x="393543" y="17059"/>
                </a:lnTo>
                <a:cubicBezTo>
                  <a:pt x="454922" y="-18251"/>
                  <a:pt x="533651" y="3044"/>
                  <a:pt x="568967" y="64410"/>
                </a:cubicBezTo>
                <a:lnTo>
                  <a:pt x="758069" y="393424"/>
                </a:lnTo>
                <a:close/>
                <a:moveTo>
                  <a:pt x="338766" y="683589"/>
                </a:moveTo>
                <a:cubicBezTo>
                  <a:pt x="328831" y="689304"/>
                  <a:pt x="317331" y="690801"/>
                  <a:pt x="306308" y="687807"/>
                </a:cubicBezTo>
                <a:cubicBezTo>
                  <a:pt x="295284" y="684814"/>
                  <a:pt x="286030" y="677738"/>
                  <a:pt x="280382" y="667805"/>
                </a:cubicBezTo>
                <a:lnTo>
                  <a:pt x="259219" y="630931"/>
                </a:lnTo>
                <a:lnTo>
                  <a:pt x="210294" y="545752"/>
                </a:lnTo>
                <a:lnTo>
                  <a:pt x="161913" y="461594"/>
                </a:lnTo>
                <a:cubicBezTo>
                  <a:pt x="160007" y="461662"/>
                  <a:pt x="158034" y="461866"/>
                  <a:pt x="156128" y="461866"/>
                </a:cubicBezTo>
                <a:lnTo>
                  <a:pt x="63313" y="461866"/>
                </a:lnTo>
                <a:lnTo>
                  <a:pt x="160143" y="630319"/>
                </a:lnTo>
                <a:lnTo>
                  <a:pt x="206143" y="710395"/>
                </a:lnTo>
                <a:cubicBezTo>
                  <a:pt x="207163" y="712164"/>
                  <a:pt x="208320" y="713797"/>
                  <a:pt x="209409" y="715497"/>
                </a:cubicBezTo>
                <a:cubicBezTo>
                  <a:pt x="226625" y="742507"/>
                  <a:pt x="252891" y="761964"/>
                  <a:pt x="284056" y="770401"/>
                </a:cubicBezTo>
                <a:cubicBezTo>
                  <a:pt x="295216" y="773394"/>
                  <a:pt x="306512" y="774891"/>
                  <a:pt x="317739" y="774891"/>
                </a:cubicBezTo>
                <a:cubicBezTo>
                  <a:pt x="339923" y="774891"/>
                  <a:pt x="361833" y="769108"/>
                  <a:pt x="381567" y="757746"/>
                </a:cubicBezTo>
                <a:lnTo>
                  <a:pt x="513850" y="681753"/>
                </a:lnTo>
                <a:lnTo>
                  <a:pt x="428928" y="631747"/>
                </a:lnTo>
                <a:lnTo>
                  <a:pt x="338902" y="683454"/>
                </a:ln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A087620D-D705-CECC-5358-06F453996AFF}"/>
              </a:ext>
            </a:extLst>
          </p:cNvPr>
          <p:cNvSpPr/>
          <p:nvPr/>
        </p:nvSpPr>
        <p:spPr>
          <a:xfrm>
            <a:off x="3803981" y="3179841"/>
            <a:ext cx="2197092" cy="2196863"/>
          </a:xfrm>
          <a:custGeom>
            <a:avLst/>
            <a:gdLst>
              <a:gd name="connsiteX0" fmla="*/ 346184 w 775247"/>
              <a:gd name="connsiteY0" fmla="*/ 143129 h 775166"/>
              <a:gd name="connsiteX1" fmla="*/ 261262 w 775247"/>
              <a:gd name="connsiteY1" fmla="*/ 93124 h 775166"/>
              <a:gd name="connsiteX2" fmla="*/ 393545 w 775247"/>
              <a:gd name="connsiteY2" fmla="*/ 17130 h 775166"/>
              <a:gd name="connsiteX3" fmla="*/ 491055 w 775247"/>
              <a:gd name="connsiteY3" fmla="*/ 4476 h 775166"/>
              <a:gd name="connsiteX4" fmla="*/ 565703 w 775247"/>
              <a:gd name="connsiteY4" fmla="*/ 59379 h 775166"/>
              <a:gd name="connsiteX5" fmla="*/ 568969 w 775247"/>
              <a:gd name="connsiteY5" fmla="*/ 64481 h 775166"/>
              <a:gd name="connsiteX6" fmla="*/ 614968 w 775247"/>
              <a:gd name="connsiteY6" fmla="*/ 144558 h 775166"/>
              <a:gd name="connsiteX7" fmla="*/ 711799 w 775247"/>
              <a:gd name="connsiteY7" fmla="*/ 313010 h 775166"/>
              <a:gd name="connsiteX8" fmla="*/ 618983 w 775247"/>
              <a:gd name="connsiteY8" fmla="*/ 313010 h 775166"/>
              <a:gd name="connsiteX9" fmla="*/ 613199 w 775247"/>
              <a:gd name="connsiteY9" fmla="*/ 313283 h 775166"/>
              <a:gd name="connsiteX10" fmla="*/ 564886 w 775247"/>
              <a:gd name="connsiteY10" fmla="*/ 229193 h 775166"/>
              <a:gd name="connsiteX11" fmla="*/ 515892 w 775247"/>
              <a:gd name="connsiteY11" fmla="*/ 143946 h 775166"/>
              <a:gd name="connsiteX12" fmla="*/ 494730 w 775247"/>
              <a:gd name="connsiteY12" fmla="*/ 107139 h 775166"/>
              <a:gd name="connsiteX13" fmla="*/ 468804 w 775247"/>
              <a:gd name="connsiteY13" fmla="*/ 87137 h 775166"/>
              <a:gd name="connsiteX14" fmla="*/ 457576 w 775247"/>
              <a:gd name="connsiteY14" fmla="*/ 85641 h 775166"/>
              <a:gd name="connsiteX15" fmla="*/ 436346 w 775247"/>
              <a:gd name="connsiteY15" fmla="*/ 91355 h 775166"/>
              <a:gd name="connsiteX16" fmla="*/ 346320 w 775247"/>
              <a:gd name="connsiteY16" fmla="*/ 143061 h 775166"/>
              <a:gd name="connsiteX17" fmla="*/ 662193 w 775247"/>
              <a:gd name="connsiteY17" fmla="*/ 398733 h 775166"/>
              <a:gd name="connsiteX18" fmla="*/ 683763 w 775247"/>
              <a:gd name="connsiteY18" fmla="*/ 436220 h 775166"/>
              <a:gd name="connsiteX19" fmla="*/ 687982 w 775247"/>
              <a:gd name="connsiteY19" fmla="*/ 468672 h 775166"/>
              <a:gd name="connsiteX20" fmla="*/ 667977 w 775247"/>
              <a:gd name="connsiteY20" fmla="*/ 494594 h 775166"/>
              <a:gd name="connsiteX21" fmla="*/ 576114 w 775247"/>
              <a:gd name="connsiteY21" fmla="*/ 547388 h 775166"/>
              <a:gd name="connsiteX22" fmla="*/ 490443 w 775247"/>
              <a:gd name="connsiteY22" fmla="*/ 596645 h 775166"/>
              <a:gd name="connsiteX23" fmla="*/ 338903 w 775247"/>
              <a:gd name="connsiteY23" fmla="*/ 683728 h 775166"/>
              <a:gd name="connsiteX24" fmla="*/ 306445 w 775247"/>
              <a:gd name="connsiteY24" fmla="*/ 687946 h 775166"/>
              <a:gd name="connsiteX25" fmla="*/ 280519 w 775247"/>
              <a:gd name="connsiteY25" fmla="*/ 667945 h 775166"/>
              <a:gd name="connsiteX26" fmla="*/ 91417 w 775247"/>
              <a:gd name="connsiteY26" fmla="*/ 338932 h 775166"/>
              <a:gd name="connsiteX27" fmla="*/ 87198 w 775247"/>
              <a:gd name="connsiteY27" fmla="*/ 306479 h 775166"/>
              <a:gd name="connsiteX28" fmla="*/ 107204 w 775247"/>
              <a:gd name="connsiteY28" fmla="*/ 280558 h 775166"/>
              <a:gd name="connsiteX29" fmla="*/ 260786 w 775247"/>
              <a:gd name="connsiteY29" fmla="*/ 192318 h 775166"/>
              <a:gd name="connsiteX30" fmla="*/ 175863 w 775247"/>
              <a:gd name="connsiteY30" fmla="*/ 142313 h 775166"/>
              <a:gd name="connsiteX31" fmla="*/ 64539 w 775247"/>
              <a:gd name="connsiteY31" fmla="*/ 206265 h 775166"/>
              <a:gd name="connsiteX32" fmla="*/ 4522 w 775247"/>
              <a:gd name="connsiteY32" fmla="*/ 284164 h 775166"/>
              <a:gd name="connsiteX33" fmla="*/ 17179 w 775247"/>
              <a:gd name="connsiteY33" fmla="*/ 381656 h 775166"/>
              <a:gd name="connsiteX34" fmla="*/ 206280 w 775247"/>
              <a:gd name="connsiteY34" fmla="*/ 710670 h 775166"/>
              <a:gd name="connsiteX35" fmla="*/ 284194 w 775247"/>
              <a:gd name="connsiteY35" fmla="*/ 770676 h 775166"/>
              <a:gd name="connsiteX36" fmla="*/ 317877 w 775247"/>
              <a:gd name="connsiteY36" fmla="*/ 775166 h 775166"/>
              <a:gd name="connsiteX37" fmla="*/ 381705 w 775247"/>
              <a:gd name="connsiteY37" fmla="*/ 758022 h 775166"/>
              <a:gd name="connsiteX38" fmla="*/ 490579 w 775247"/>
              <a:gd name="connsiteY38" fmla="*/ 695498 h 775166"/>
              <a:gd name="connsiteX39" fmla="*/ 576250 w 775247"/>
              <a:gd name="connsiteY39" fmla="*/ 646241 h 775166"/>
              <a:gd name="connsiteX40" fmla="*/ 710778 w 775247"/>
              <a:gd name="connsiteY40" fmla="*/ 568955 h 775166"/>
              <a:gd name="connsiteX41" fmla="*/ 770795 w 775247"/>
              <a:gd name="connsiteY41" fmla="*/ 491056 h 775166"/>
              <a:gd name="connsiteX42" fmla="*/ 760792 w 775247"/>
              <a:gd name="connsiteY42" fmla="*/ 398733 h 775166"/>
              <a:gd name="connsiteX43" fmla="*/ 662329 w 775247"/>
              <a:gd name="connsiteY43" fmla="*/ 398733 h 775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775247" h="775166">
                <a:moveTo>
                  <a:pt x="346184" y="143129"/>
                </a:moveTo>
                <a:lnTo>
                  <a:pt x="261262" y="93124"/>
                </a:lnTo>
                <a:lnTo>
                  <a:pt x="393545" y="17130"/>
                </a:lnTo>
                <a:cubicBezTo>
                  <a:pt x="423281" y="53"/>
                  <a:pt x="457917" y="-4437"/>
                  <a:pt x="491055" y="4476"/>
                </a:cubicBezTo>
                <a:cubicBezTo>
                  <a:pt x="522221" y="12912"/>
                  <a:pt x="548419" y="32369"/>
                  <a:pt x="565703" y="59379"/>
                </a:cubicBezTo>
                <a:cubicBezTo>
                  <a:pt x="566791" y="61080"/>
                  <a:pt x="567948" y="62713"/>
                  <a:pt x="568969" y="64481"/>
                </a:cubicBezTo>
                <a:lnTo>
                  <a:pt x="614968" y="144558"/>
                </a:lnTo>
                <a:lnTo>
                  <a:pt x="711799" y="313010"/>
                </a:lnTo>
                <a:lnTo>
                  <a:pt x="618983" y="313010"/>
                </a:lnTo>
                <a:cubicBezTo>
                  <a:pt x="617010" y="313010"/>
                  <a:pt x="615105" y="313215"/>
                  <a:pt x="613199" y="313283"/>
                </a:cubicBezTo>
                <a:lnTo>
                  <a:pt x="564886" y="229193"/>
                </a:lnTo>
                <a:lnTo>
                  <a:pt x="515892" y="143946"/>
                </a:lnTo>
                <a:lnTo>
                  <a:pt x="494730" y="107139"/>
                </a:lnTo>
                <a:cubicBezTo>
                  <a:pt x="489014" y="97206"/>
                  <a:pt x="479828" y="90130"/>
                  <a:pt x="468804" y="87137"/>
                </a:cubicBezTo>
                <a:cubicBezTo>
                  <a:pt x="465062" y="86117"/>
                  <a:pt x="461319" y="85641"/>
                  <a:pt x="457576" y="85641"/>
                </a:cubicBezTo>
                <a:cubicBezTo>
                  <a:pt x="450160" y="85641"/>
                  <a:pt x="442878" y="87545"/>
                  <a:pt x="436346" y="91355"/>
                </a:cubicBezTo>
                <a:lnTo>
                  <a:pt x="346320" y="143061"/>
                </a:lnTo>
                <a:close/>
                <a:moveTo>
                  <a:pt x="662193" y="398733"/>
                </a:moveTo>
                <a:lnTo>
                  <a:pt x="683763" y="436220"/>
                </a:lnTo>
                <a:cubicBezTo>
                  <a:pt x="689480" y="446154"/>
                  <a:pt x="690976" y="457651"/>
                  <a:pt x="687982" y="468672"/>
                </a:cubicBezTo>
                <a:cubicBezTo>
                  <a:pt x="684988" y="479694"/>
                  <a:pt x="677912" y="488946"/>
                  <a:pt x="667977" y="494594"/>
                </a:cubicBezTo>
                <a:lnTo>
                  <a:pt x="576114" y="547388"/>
                </a:lnTo>
                <a:lnTo>
                  <a:pt x="490443" y="596645"/>
                </a:lnTo>
                <a:lnTo>
                  <a:pt x="338903" y="683728"/>
                </a:lnTo>
                <a:cubicBezTo>
                  <a:pt x="328968" y="689444"/>
                  <a:pt x="317469" y="690940"/>
                  <a:pt x="306445" y="687946"/>
                </a:cubicBezTo>
                <a:cubicBezTo>
                  <a:pt x="295421" y="684953"/>
                  <a:pt x="286167" y="677877"/>
                  <a:pt x="280519" y="667945"/>
                </a:cubicBezTo>
                <a:lnTo>
                  <a:pt x="91417" y="338932"/>
                </a:lnTo>
                <a:cubicBezTo>
                  <a:pt x="85702" y="328998"/>
                  <a:pt x="84204" y="317501"/>
                  <a:pt x="87198" y="306479"/>
                </a:cubicBezTo>
                <a:cubicBezTo>
                  <a:pt x="90193" y="295458"/>
                  <a:pt x="97269" y="286205"/>
                  <a:pt x="107204" y="280558"/>
                </a:cubicBezTo>
                <a:lnTo>
                  <a:pt x="260786" y="192318"/>
                </a:lnTo>
                <a:lnTo>
                  <a:pt x="175863" y="142313"/>
                </a:lnTo>
                <a:lnTo>
                  <a:pt x="64539" y="206265"/>
                </a:lnTo>
                <a:cubicBezTo>
                  <a:pt x="34802" y="223342"/>
                  <a:pt x="13504" y="251031"/>
                  <a:pt x="4522" y="284164"/>
                </a:cubicBezTo>
                <a:cubicBezTo>
                  <a:pt x="-4460" y="317296"/>
                  <a:pt x="31" y="351926"/>
                  <a:pt x="17179" y="381656"/>
                </a:cubicBezTo>
                <a:lnTo>
                  <a:pt x="206280" y="710670"/>
                </a:lnTo>
                <a:cubicBezTo>
                  <a:pt x="223360" y="740401"/>
                  <a:pt x="251055" y="761764"/>
                  <a:pt x="284194" y="770676"/>
                </a:cubicBezTo>
                <a:cubicBezTo>
                  <a:pt x="295353" y="773670"/>
                  <a:pt x="306649" y="775166"/>
                  <a:pt x="317877" y="775166"/>
                </a:cubicBezTo>
                <a:cubicBezTo>
                  <a:pt x="340060" y="775166"/>
                  <a:pt x="361971" y="769384"/>
                  <a:pt x="381705" y="758022"/>
                </a:cubicBezTo>
                <a:lnTo>
                  <a:pt x="490579" y="695498"/>
                </a:lnTo>
                <a:lnTo>
                  <a:pt x="576250" y="646241"/>
                </a:lnTo>
                <a:lnTo>
                  <a:pt x="710778" y="568955"/>
                </a:lnTo>
                <a:cubicBezTo>
                  <a:pt x="740515" y="551878"/>
                  <a:pt x="761813" y="524188"/>
                  <a:pt x="770795" y="491056"/>
                </a:cubicBezTo>
                <a:cubicBezTo>
                  <a:pt x="779233" y="459828"/>
                  <a:pt x="775558" y="427308"/>
                  <a:pt x="760792" y="398733"/>
                </a:cubicBezTo>
                <a:lnTo>
                  <a:pt x="662329" y="398733"/>
                </a:ln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BB93B2FA-0976-6761-FDFB-76D77A7C286C}"/>
              </a:ext>
            </a:extLst>
          </p:cNvPr>
          <p:cNvSpPr/>
          <p:nvPr/>
        </p:nvSpPr>
        <p:spPr>
          <a:xfrm>
            <a:off x="3808918" y="1794249"/>
            <a:ext cx="2201244" cy="2200567"/>
          </a:xfrm>
          <a:custGeom>
            <a:avLst/>
            <a:gdLst>
              <a:gd name="connsiteX0" fmla="*/ 772591 w 776712"/>
              <a:gd name="connsiteY0" fmla="*/ 288669 h 776473"/>
              <a:gd name="connsiteX1" fmla="*/ 761363 w 776712"/>
              <a:gd name="connsiteY1" fmla="*/ 381400 h 776473"/>
              <a:gd name="connsiteX2" fmla="*/ 662219 w 776712"/>
              <a:gd name="connsiteY2" fmla="*/ 381400 h 776473"/>
              <a:gd name="connsiteX3" fmla="*/ 685083 w 776712"/>
              <a:gd name="connsiteY3" fmla="*/ 342620 h 776473"/>
              <a:gd name="connsiteX4" fmla="*/ 689642 w 776712"/>
              <a:gd name="connsiteY4" fmla="*/ 310167 h 776473"/>
              <a:gd name="connsiteX5" fmla="*/ 669909 w 776712"/>
              <a:gd name="connsiteY5" fmla="*/ 284042 h 776473"/>
              <a:gd name="connsiteX6" fmla="*/ 574371 w 776712"/>
              <a:gd name="connsiteY6" fmla="*/ 227846 h 776473"/>
              <a:gd name="connsiteX7" fmla="*/ 488700 w 776712"/>
              <a:gd name="connsiteY7" fmla="*/ 177433 h 776473"/>
              <a:gd name="connsiteX8" fmla="*/ 342808 w 776712"/>
              <a:gd name="connsiteY8" fmla="*/ 91574 h 776473"/>
              <a:gd name="connsiteX9" fmla="*/ 321170 w 776712"/>
              <a:gd name="connsiteY9" fmla="*/ 85655 h 776473"/>
              <a:gd name="connsiteX10" fmla="*/ 284220 w 776712"/>
              <a:gd name="connsiteY10" fmla="*/ 106746 h 776473"/>
              <a:gd name="connsiteX11" fmla="*/ 91648 w 776712"/>
              <a:gd name="connsiteY11" fmla="*/ 433786 h 776473"/>
              <a:gd name="connsiteX12" fmla="*/ 87089 w 776712"/>
              <a:gd name="connsiteY12" fmla="*/ 466238 h 776473"/>
              <a:gd name="connsiteX13" fmla="*/ 106823 w 776712"/>
              <a:gd name="connsiteY13" fmla="*/ 492363 h 776473"/>
              <a:gd name="connsiteX14" fmla="*/ 259451 w 776712"/>
              <a:gd name="connsiteY14" fmla="*/ 582237 h 776473"/>
              <a:gd name="connsiteX15" fmla="*/ 344373 w 776712"/>
              <a:gd name="connsiteY15" fmla="*/ 632241 h 776473"/>
              <a:gd name="connsiteX16" fmla="*/ 433855 w 776712"/>
              <a:gd name="connsiteY16" fmla="*/ 684900 h 776473"/>
              <a:gd name="connsiteX17" fmla="*/ 466313 w 776712"/>
              <a:gd name="connsiteY17" fmla="*/ 689458 h 776473"/>
              <a:gd name="connsiteX18" fmla="*/ 492443 w 776712"/>
              <a:gd name="connsiteY18" fmla="*/ 669728 h 776473"/>
              <a:gd name="connsiteX19" fmla="*/ 514014 w 776712"/>
              <a:gd name="connsiteY19" fmla="*/ 633126 h 776473"/>
              <a:gd name="connsiteX20" fmla="*/ 563007 w 776712"/>
              <a:gd name="connsiteY20" fmla="*/ 718372 h 776473"/>
              <a:gd name="connsiteX21" fmla="*/ 455357 w 776712"/>
              <a:gd name="connsiteY21" fmla="*/ 776473 h 776473"/>
              <a:gd name="connsiteX22" fmla="*/ 390373 w 776712"/>
              <a:gd name="connsiteY22" fmla="*/ 758717 h 776473"/>
              <a:gd name="connsiteX23" fmla="*/ 258907 w 776712"/>
              <a:gd name="connsiteY23" fmla="*/ 681362 h 776473"/>
              <a:gd name="connsiteX24" fmla="*/ 173985 w 776712"/>
              <a:gd name="connsiteY24" fmla="*/ 631357 h 776473"/>
              <a:gd name="connsiteX25" fmla="*/ 63341 w 776712"/>
              <a:gd name="connsiteY25" fmla="*/ 566180 h 776473"/>
              <a:gd name="connsiteX26" fmla="*/ 4140 w 776712"/>
              <a:gd name="connsiteY26" fmla="*/ 487669 h 776473"/>
              <a:gd name="connsiteX27" fmla="*/ 17817 w 776712"/>
              <a:gd name="connsiteY27" fmla="*/ 390312 h 776473"/>
              <a:gd name="connsiteX28" fmla="*/ 210389 w 776712"/>
              <a:gd name="connsiteY28" fmla="*/ 63272 h 776473"/>
              <a:gd name="connsiteX29" fmla="*/ 386290 w 776712"/>
              <a:gd name="connsiteY29" fmla="*/ 17757 h 776473"/>
              <a:gd name="connsiteX30" fmla="*/ 488700 w 776712"/>
              <a:gd name="connsiteY30" fmla="*/ 78035 h 776473"/>
              <a:gd name="connsiteX31" fmla="*/ 574371 w 776712"/>
              <a:gd name="connsiteY31" fmla="*/ 128448 h 776473"/>
              <a:gd name="connsiteX32" fmla="*/ 713391 w 776712"/>
              <a:gd name="connsiteY32" fmla="*/ 210294 h 776473"/>
              <a:gd name="connsiteX33" fmla="*/ 772591 w 776712"/>
              <a:gd name="connsiteY33" fmla="*/ 288805 h 776473"/>
              <a:gd name="connsiteX34" fmla="*/ 611933 w 776712"/>
              <a:gd name="connsiteY34" fmla="*/ 466782 h 776473"/>
              <a:gd name="connsiteX35" fmla="*/ 563892 w 776712"/>
              <a:gd name="connsiteY35" fmla="*/ 548355 h 776473"/>
              <a:gd name="connsiteX36" fmla="*/ 567158 w 776712"/>
              <a:gd name="connsiteY36" fmla="*/ 553457 h 776473"/>
              <a:gd name="connsiteX37" fmla="*/ 613158 w 776712"/>
              <a:gd name="connsiteY37" fmla="*/ 633534 h 776473"/>
              <a:gd name="connsiteX38" fmla="*/ 711145 w 776712"/>
              <a:gd name="connsiteY38" fmla="*/ 467122 h 776473"/>
              <a:gd name="connsiteX39" fmla="*/ 617104 w 776712"/>
              <a:gd name="connsiteY39" fmla="*/ 467122 h 776473"/>
              <a:gd name="connsiteX40" fmla="*/ 611865 w 776712"/>
              <a:gd name="connsiteY40" fmla="*/ 466850 h 776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76712" h="776473">
                <a:moveTo>
                  <a:pt x="772591" y="288669"/>
                </a:moveTo>
                <a:cubicBezTo>
                  <a:pt x="780757" y="320169"/>
                  <a:pt x="776674" y="352893"/>
                  <a:pt x="761363" y="381400"/>
                </a:cubicBezTo>
                <a:lnTo>
                  <a:pt x="662219" y="381400"/>
                </a:lnTo>
                <a:lnTo>
                  <a:pt x="685083" y="342620"/>
                </a:lnTo>
                <a:cubicBezTo>
                  <a:pt x="690867" y="332755"/>
                  <a:pt x="692500" y="321257"/>
                  <a:pt x="689642" y="310167"/>
                </a:cubicBezTo>
                <a:cubicBezTo>
                  <a:pt x="686784" y="299078"/>
                  <a:pt x="679776" y="289825"/>
                  <a:pt x="669909" y="284042"/>
                </a:cubicBezTo>
                <a:lnTo>
                  <a:pt x="574371" y="227846"/>
                </a:lnTo>
                <a:lnTo>
                  <a:pt x="488700" y="177433"/>
                </a:lnTo>
                <a:lnTo>
                  <a:pt x="342808" y="91574"/>
                </a:lnTo>
                <a:cubicBezTo>
                  <a:pt x="336004" y="87560"/>
                  <a:pt x="328519" y="85655"/>
                  <a:pt x="321170" y="85655"/>
                </a:cubicBezTo>
                <a:cubicBezTo>
                  <a:pt x="306471" y="85655"/>
                  <a:pt x="292182" y="93207"/>
                  <a:pt x="284220" y="106746"/>
                </a:cubicBezTo>
                <a:lnTo>
                  <a:pt x="91648" y="433786"/>
                </a:lnTo>
                <a:cubicBezTo>
                  <a:pt x="85864" y="443650"/>
                  <a:pt x="84231" y="455148"/>
                  <a:pt x="87089" y="466238"/>
                </a:cubicBezTo>
                <a:cubicBezTo>
                  <a:pt x="89947" y="477328"/>
                  <a:pt x="96956" y="486580"/>
                  <a:pt x="106823" y="492363"/>
                </a:cubicBezTo>
                <a:lnTo>
                  <a:pt x="259451" y="582237"/>
                </a:lnTo>
                <a:lnTo>
                  <a:pt x="344373" y="632241"/>
                </a:lnTo>
                <a:lnTo>
                  <a:pt x="433855" y="684900"/>
                </a:lnTo>
                <a:cubicBezTo>
                  <a:pt x="443722" y="690683"/>
                  <a:pt x="455222" y="692315"/>
                  <a:pt x="466313" y="689458"/>
                </a:cubicBezTo>
                <a:cubicBezTo>
                  <a:pt x="477404" y="686601"/>
                  <a:pt x="486659" y="679593"/>
                  <a:pt x="492443" y="669728"/>
                </a:cubicBezTo>
                <a:lnTo>
                  <a:pt x="514014" y="633126"/>
                </a:lnTo>
                <a:lnTo>
                  <a:pt x="563007" y="718372"/>
                </a:lnTo>
                <a:cubicBezTo>
                  <a:pt x="538579" y="755724"/>
                  <a:pt x="497478" y="776473"/>
                  <a:pt x="455357" y="776473"/>
                </a:cubicBezTo>
                <a:cubicBezTo>
                  <a:pt x="433242" y="776473"/>
                  <a:pt x="410787" y="770759"/>
                  <a:pt x="390373" y="758717"/>
                </a:cubicBezTo>
                <a:lnTo>
                  <a:pt x="258907" y="681362"/>
                </a:lnTo>
                <a:lnTo>
                  <a:pt x="173985" y="631357"/>
                </a:lnTo>
                <a:lnTo>
                  <a:pt x="63341" y="566180"/>
                </a:lnTo>
                <a:cubicBezTo>
                  <a:pt x="33741" y="548763"/>
                  <a:pt x="12714" y="520870"/>
                  <a:pt x="4140" y="487669"/>
                </a:cubicBezTo>
                <a:cubicBezTo>
                  <a:pt x="-4434" y="454468"/>
                  <a:pt x="397" y="419906"/>
                  <a:pt x="17817" y="390312"/>
                </a:cubicBezTo>
                <a:lnTo>
                  <a:pt x="210389" y="63272"/>
                </a:lnTo>
                <a:cubicBezTo>
                  <a:pt x="246318" y="2246"/>
                  <a:pt x="325252" y="-18233"/>
                  <a:pt x="386290" y="17757"/>
                </a:cubicBezTo>
                <a:lnTo>
                  <a:pt x="488700" y="78035"/>
                </a:lnTo>
                <a:lnTo>
                  <a:pt x="574371" y="128448"/>
                </a:lnTo>
                <a:lnTo>
                  <a:pt x="713391" y="210294"/>
                </a:lnTo>
                <a:cubicBezTo>
                  <a:pt x="742991" y="227710"/>
                  <a:pt x="764017" y="255605"/>
                  <a:pt x="772591" y="288805"/>
                </a:cubicBezTo>
                <a:close/>
                <a:moveTo>
                  <a:pt x="611933" y="466782"/>
                </a:moveTo>
                <a:lnTo>
                  <a:pt x="563892" y="548355"/>
                </a:lnTo>
                <a:cubicBezTo>
                  <a:pt x="564981" y="550056"/>
                  <a:pt x="566138" y="551688"/>
                  <a:pt x="567158" y="553457"/>
                </a:cubicBezTo>
                <a:lnTo>
                  <a:pt x="613158" y="633534"/>
                </a:lnTo>
                <a:lnTo>
                  <a:pt x="711145" y="467122"/>
                </a:lnTo>
                <a:lnTo>
                  <a:pt x="617104" y="467122"/>
                </a:lnTo>
                <a:cubicBezTo>
                  <a:pt x="615335" y="467122"/>
                  <a:pt x="613634" y="466918"/>
                  <a:pt x="611865" y="466850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B6896A18-A553-9C8A-DEE3-907D088BF270}"/>
              </a:ext>
            </a:extLst>
          </p:cNvPr>
          <p:cNvSpPr/>
          <p:nvPr/>
        </p:nvSpPr>
        <p:spPr>
          <a:xfrm>
            <a:off x="5193923" y="4067121"/>
            <a:ext cx="1803898" cy="1803374"/>
          </a:xfrm>
          <a:custGeom>
            <a:avLst/>
            <a:gdLst>
              <a:gd name="connsiteX0" fmla="*/ 85671 w 636508"/>
              <a:gd name="connsiteY0" fmla="*/ 234310 h 636323"/>
              <a:gd name="connsiteX1" fmla="*/ 0 w 636508"/>
              <a:gd name="connsiteY1" fmla="*/ 283567 h 636323"/>
              <a:gd name="connsiteX2" fmla="*/ 0 w 636508"/>
              <a:gd name="connsiteY2" fmla="*/ 128448 h 636323"/>
              <a:gd name="connsiteX3" fmla="*/ 122688 w 636508"/>
              <a:gd name="connsiteY3" fmla="*/ 272 h 636323"/>
              <a:gd name="connsiteX4" fmla="*/ 128472 w 636508"/>
              <a:gd name="connsiteY4" fmla="*/ 0 h 636323"/>
              <a:gd name="connsiteX5" fmla="*/ 413996 w 636508"/>
              <a:gd name="connsiteY5" fmla="*/ 0 h 636323"/>
              <a:gd name="connsiteX6" fmla="*/ 366295 w 636508"/>
              <a:gd name="connsiteY6" fmla="*/ 81029 h 636323"/>
              <a:gd name="connsiteX7" fmla="*/ 363845 w 636508"/>
              <a:gd name="connsiteY7" fmla="*/ 85655 h 636323"/>
              <a:gd name="connsiteX8" fmla="*/ 128472 w 636508"/>
              <a:gd name="connsiteY8" fmla="*/ 85655 h 636323"/>
              <a:gd name="connsiteX9" fmla="*/ 85671 w 636508"/>
              <a:gd name="connsiteY9" fmla="*/ 128448 h 636323"/>
              <a:gd name="connsiteX10" fmla="*/ 85671 w 636508"/>
              <a:gd name="connsiteY10" fmla="*/ 234378 h 636323"/>
              <a:gd name="connsiteX11" fmla="*/ 513276 w 636508"/>
              <a:gd name="connsiteY11" fmla="*/ 204 h 636323"/>
              <a:gd name="connsiteX12" fmla="*/ 462989 w 636508"/>
              <a:gd name="connsiteY12" fmla="*/ 85587 h 636323"/>
              <a:gd name="connsiteX13" fmla="*/ 508036 w 636508"/>
              <a:gd name="connsiteY13" fmla="*/ 85587 h 636323"/>
              <a:gd name="connsiteX14" fmla="*/ 550838 w 636508"/>
              <a:gd name="connsiteY14" fmla="*/ 128380 h 636323"/>
              <a:gd name="connsiteX15" fmla="*/ 550838 w 636508"/>
              <a:gd name="connsiteY15" fmla="*/ 507875 h 636323"/>
              <a:gd name="connsiteX16" fmla="*/ 508036 w 636508"/>
              <a:gd name="connsiteY16" fmla="*/ 550669 h 636323"/>
              <a:gd name="connsiteX17" fmla="*/ 128472 w 636508"/>
              <a:gd name="connsiteY17" fmla="*/ 550669 h 636323"/>
              <a:gd name="connsiteX18" fmla="*/ 85671 w 636508"/>
              <a:gd name="connsiteY18" fmla="*/ 507875 h 636323"/>
              <a:gd name="connsiteX19" fmla="*/ 85671 w 636508"/>
              <a:gd name="connsiteY19" fmla="*/ 333095 h 636323"/>
              <a:gd name="connsiteX20" fmla="*/ 0 w 636508"/>
              <a:gd name="connsiteY20" fmla="*/ 382352 h 636323"/>
              <a:gd name="connsiteX21" fmla="*/ 0 w 636508"/>
              <a:gd name="connsiteY21" fmla="*/ 507875 h 636323"/>
              <a:gd name="connsiteX22" fmla="*/ 128472 w 636508"/>
              <a:gd name="connsiteY22" fmla="*/ 636323 h 636323"/>
              <a:gd name="connsiteX23" fmla="*/ 508036 w 636508"/>
              <a:gd name="connsiteY23" fmla="*/ 636323 h 636323"/>
              <a:gd name="connsiteX24" fmla="*/ 636508 w 636508"/>
              <a:gd name="connsiteY24" fmla="*/ 507875 h 636323"/>
              <a:gd name="connsiteX25" fmla="*/ 636508 w 636508"/>
              <a:gd name="connsiteY25" fmla="*/ 128380 h 636323"/>
              <a:gd name="connsiteX26" fmla="*/ 513276 w 636508"/>
              <a:gd name="connsiteY26" fmla="*/ 204 h 636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36508" h="636323">
                <a:moveTo>
                  <a:pt x="85671" y="234310"/>
                </a:moveTo>
                <a:lnTo>
                  <a:pt x="0" y="283567"/>
                </a:lnTo>
                <a:lnTo>
                  <a:pt x="0" y="128448"/>
                </a:lnTo>
                <a:cubicBezTo>
                  <a:pt x="0" y="59598"/>
                  <a:pt x="54505" y="3334"/>
                  <a:pt x="122688" y="272"/>
                </a:cubicBezTo>
                <a:cubicBezTo>
                  <a:pt x="124593" y="204"/>
                  <a:pt x="126567" y="0"/>
                  <a:pt x="128472" y="0"/>
                </a:cubicBezTo>
                <a:lnTo>
                  <a:pt x="413996" y="0"/>
                </a:lnTo>
                <a:lnTo>
                  <a:pt x="366295" y="81029"/>
                </a:lnTo>
                <a:cubicBezTo>
                  <a:pt x="365411" y="82525"/>
                  <a:pt x="364662" y="84158"/>
                  <a:pt x="363845" y="85655"/>
                </a:cubicBezTo>
                <a:lnTo>
                  <a:pt x="128472" y="85655"/>
                </a:lnTo>
                <a:cubicBezTo>
                  <a:pt x="104860" y="85655"/>
                  <a:pt x="85671" y="104841"/>
                  <a:pt x="85671" y="128448"/>
                </a:cubicBezTo>
                <a:lnTo>
                  <a:pt x="85671" y="234378"/>
                </a:lnTo>
                <a:close/>
                <a:moveTo>
                  <a:pt x="513276" y="204"/>
                </a:moveTo>
                <a:lnTo>
                  <a:pt x="462989" y="85587"/>
                </a:lnTo>
                <a:lnTo>
                  <a:pt x="508036" y="85587"/>
                </a:lnTo>
                <a:cubicBezTo>
                  <a:pt x="531649" y="85587"/>
                  <a:pt x="550838" y="104773"/>
                  <a:pt x="550838" y="128380"/>
                </a:cubicBezTo>
                <a:lnTo>
                  <a:pt x="550838" y="507875"/>
                </a:lnTo>
                <a:cubicBezTo>
                  <a:pt x="550838" y="531483"/>
                  <a:pt x="531649" y="550669"/>
                  <a:pt x="508036" y="550669"/>
                </a:cubicBezTo>
                <a:lnTo>
                  <a:pt x="128472" y="550669"/>
                </a:lnTo>
                <a:cubicBezTo>
                  <a:pt x="104860" y="550669"/>
                  <a:pt x="85671" y="531483"/>
                  <a:pt x="85671" y="507875"/>
                </a:cubicBezTo>
                <a:lnTo>
                  <a:pt x="85671" y="333095"/>
                </a:lnTo>
                <a:lnTo>
                  <a:pt x="0" y="382352"/>
                </a:lnTo>
                <a:lnTo>
                  <a:pt x="0" y="507875"/>
                </a:lnTo>
                <a:cubicBezTo>
                  <a:pt x="0" y="578699"/>
                  <a:pt x="57635" y="636323"/>
                  <a:pt x="128472" y="636323"/>
                </a:cubicBezTo>
                <a:lnTo>
                  <a:pt x="508036" y="636323"/>
                </a:lnTo>
                <a:cubicBezTo>
                  <a:pt x="578873" y="636323"/>
                  <a:pt x="636508" y="578699"/>
                  <a:pt x="636508" y="507875"/>
                </a:cubicBezTo>
                <a:lnTo>
                  <a:pt x="636508" y="128380"/>
                </a:lnTo>
                <a:cubicBezTo>
                  <a:pt x="636508" y="59326"/>
                  <a:pt x="581663" y="2994"/>
                  <a:pt x="513276" y="204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BF0D0CE6-10B4-BDCF-DF4F-20B53AE2F1A9}"/>
              </a:ext>
            </a:extLst>
          </p:cNvPr>
          <p:cNvSpPr/>
          <p:nvPr/>
        </p:nvSpPr>
        <p:spPr>
          <a:xfrm>
            <a:off x="6181580" y="3190242"/>
            <a:ext cx="2200805" cy="2200924"/>
          </a:xfrm>
          <a:custGeom>
            <a:avLst/>
            <a:gdLst>
              <a:gd name="connsiteX0" fmla="*/ 91629 w 776557"/>
              <a:gd name="connsiteY0" fmla="*/ 433843 h 776599"/>
              <a:gd name="connsiteX1" fmla="*/ 87070 w 776557"/>
              <a:gd name="connsiteY1" fmla="*/ 466296 h 776599"/>
              <a:gd name="connsiteX2" fmla="*/ 106804 w 776557"/>
              <a:gd name="connsiteY2" fmla="*/ 492420 h 776599"/>
              <a:gd name="connsiteX3" fmla="*/ 202341 w 776557"/>
              <a:gd name="connsiteY3" fmla="*/ 548617 h 776599"/>
              <a:gd name="connsiteX4" fmla="*/ 202341 w 776557"/>
              <a:gd name="connsiteY4" fmla="*/ 648014 h 776599"/>
              <a:gd name="connsiteX5" fmla="*/ 63322 w 776557"/>
              <a:gd name="connsiteY5" fmla="*/ 566169 h 776599"/>
              <a:gd name="connsiteX6" fmla="*/ 4122 w 776557"/>
              <a:gd name="connsiteY6" fmla="*/ 487658 h 776599"/>
              <a:gd name="connsiteX7" fmla="*/ 15349 w 776557"/>
              <a:gd name="connsiteY7" fmla="*/ 394928 h 776599"/>
              <a:gd name="connsiteX8" fmla="*/ 17799 w 776557"/>
              <a:gd name="connsiteY8" fmla="*/ 390301 h 776599"/>
              <a:gd name="connsiteX9" fmla="*/ 65499 w 776557"/>
              <a:gd name="connsiteY9" fmla="*/ 309272 h 776599"/>
              <a:gd name="connsiteX10" fmla="*/ 163487 w 776557"/>
              <a:gd name="connsiteY10" fmla="*/ 142861 h 776599"/>
              <a:gd name="connsiteX11" fmla="*/ 209486 w 776557"/>
              <a:gd name="connsiteY11" fmla="*/ 222937 h 776599"/>
              <a:gd name="connsiteX12" fmla="*/ 212752 w 776557"/>
              <a:gd name="connsiteY12" fmla="*/ 228040 h 776599"/>
              <a:gd name="connsiteX13" fmla="*/ 164711 w 776557"/>
              <a:gd name="connsiteY13" fmla="*/ 309613 h 776599"/>
              <a:gd name="connsiteX14" fmla="*/ 114425 w 776557"/>
              <a:gd name="connsiteY14" fmla="*/ 394995 h 776599"/>
              <a:gd name="connsiteX15" fmla="*/ 91561 w 776557"/>
              <a:gd name="connsiteY15" fmla="*/ 433775 h 776599"/>
              <a:gd name="connsiteX16" fmla="*/ 713304 w 776557"/>
              <a:gd name="connsiteY16" fmla="*/ 210419 h 776599"/>
              <a:gd name="connsiteX17" fmla="*/ 602660 w 776557"/>
              <a:gd name="connsiteY17" fmla="*/ 145242 h 776599"/>
              <a:gd name="connsiteX18" fmla="*/ 517738 w 776557"/>
              <a:gd name="connsiteY18" fmla="*/ 95237 h 776599"/>
              <a:gd name="connsiteX19" fmla="*/ 386271 w 776557"/>
              <a:gd name="connsiteY19" fmla="*/ 17814 h 776599"/>
              <a:gd name="connsiteX20" fmla="*/ 288897 w 776557"/>
              <a:gd name="connsiteY20" fmla="*/ 4139 h 776599"/>
              <a:gd name="connsiteX21" fmla="*/ 213705 w 776557"/>
              <a:gd name="connsiteY21" fmla="*/ 58226 h 776599"/>
              <a:gd name="connsiteX22" fmla="*/ 262631 w 776557"/>
              <a:gd name="connsiteY22" fmla="*/ 143405 h 776599"/>
              <a:gd name="connsiteX23" fmla="*/ 284201 w 776557"/>
              <a:gd name="connsiteY23" fmla="*/ 106803 h 776599"/>
              <a:gd name="connsiteX24" fmla="*/ 310332 w 776557"/>
              <a:gd name="connsiteY24" fmla="*/ 87073 h 776599"/>
              <a:gd name="connsiteX25" fmla="*/ 321151 w 776557"/>
              <a:gd name="connsiteY25" fmla="*/ 85712 h 776599"/>
              <a:gd name="connsiteX26" fmla="*/ 342789 w 776557"/>
              <a:gd name="connsiteY26" fmla="*/ 91631 h 776599"/>
              <a:gd name="connsiteX27" fmla="*/ 432271 w 776557"/>
              <a:gd name="connsiteY27" fmla="*/ 144289 h 776599"/>
              <a:gd name="connsiteX28" fmla="*/ 517193 w 776557"/>
              <a:gd name="connsiteY28" fmla="*/ 194294 h 776599"/>
              <a:gd name="connsiteX29" fmla="*/ 669822 w 776557"/>
              <a:gd name="connsiteY29" fmla="*/ 284168 h 776599"/>
              <a:gd name="connsiteX30" fmla="*/ 689555 w 776557"/>
              <a:gd name="connsiteY30" fmla="*/ 310293 h 776599"/>
              <a:gd name="connsiteX31" fmla="*/ 684996 w 776557"/>
              <a:gd name="connsiteY31" fmla="*/ 342745 h 776599"/>
              <a:gd name="connsiteX32" fmla="*/ 492424 w 776557"/>
              <a:gd name="connsiteY32" fmla="*/ 669785 h 776599"/>
              <a:gd name="connsiteX33" fmla="*/ 466294 w 776557"/>
              <a:gd name="connsiteY33" fmla="*/ 689515 h 776599"/>
              <a:gd name="connsiteX34" fmla="*/ 433836 w 776557"/>
              <a:gd name="connsiteY34" fmla="*/ 684957 h 776599"/>
              <a:gd name="connsiteX35" fmla="*/ 287944 w 776557"/>
              <a:gd name="connsiteY35" fmla="*/ 599097 h 776599"/>
              <a:gd name="connsiteX36" fmla="*/ 287944 w 776557"/>
              <a:gd name="connsiteY36" fmla="*/ 698496 h 776599"/>
              <a:gd name="connsiteX37" fmla="*/ 390354 w 776557"/>
              <a:gd name="connsiteY37" fmla="*/ 758774 h 776599"/>
              <a:gd name="connsiteX38" fmla="*/ 455339 w 776557"/>
              <a:gd name="connsiteY38" fmla="*/ 776599 h 776599"/>
              <a:gd name="connsiteX39" fmla="*/ 487729 w 776557"/>
              <a:gd name="connsiteY39" fmla="*/ 772449 h 776599"/>
              <a:gd name="connsiteX40" fmla="*/ 566255 w 776557"/>
              <a:gd name="connsiteY40" fmla="*/ 713259 h 776599"/>
              <a:gd name="connsiteX41" fmla="*/ 758827 w 776557"/>
              <a:gd name="connsiteY41" fmla="*/ 386219 h 776599"/>
              <a:gd name="connsiteX42" fmla="*/ 713304 w 776557"/>
              <a:gd name="connsiteY42" fmla="*/ 210351 h 776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776557" h="776599">
                <a:moveTo>
                  <a:pt x="91629" y="433843"/>
                </a:moveTo>
                <a:cubicBezTo>
                  <a:pt x="85846" y="443708"/>
                  <a:pt x="84212" y="455206"/>
                  <a:pt x="87070" y="466296"/>
                </a:cubicBezTo>
                <a:cubicBezTo>
                  <a:pt x="89928" y="477385"/>
                  <a:pt x="96937" y="486638"/>
                  <a:pt x="106804" y="492420"/>
                </a:cubicBezTo>
                <a:lnTo>
                  <a:pt x="202341" y="548617"/>
                </a:lnTo>
                <a:lnTo>
                  <a:pt x="202341" y="648014"/>
                </a:lnTo>
                <a:lnTo>
                  <a:pt x="63322" y="566169"/>
                </a:lnTo>
                <a:cubicBezTo>
                  <a:pt x="33722" y="548753"/>
                  <a:pt x="12763" y="520858"/>
                  <a:pt x="4122" y="487658"/>
                </a:cubicBezTo>
                <a:cubicBezTo>
                  <a:pt x="-4044" y="456159"/>
                  <a:pt x="38" y="423502"/>
                  <a:pt x="15349" y="394928"/>
                </a:cubicBezTo>
                <a:cubicBezTo>
                  <a:pt x="16165" y="393362"/>
                  <a:pt x="16914" y="391798"/>
                  <a:pt x="17799" y="390301"/>
                </a:cubicBezTo>
                <a:lnTo>
                  <a:pt x="65499" y="309272"/>
                </a:lnTo>
                <a:lnTo>
                  <a:pt x="163487" y="142861"/>
                </a:lnTo>
                <a:lnTo>
                  <a:pt x="209486" y="222937"/>
                </a:lnTo>
                <a:cubicBezTo>
                  <a:pt x="210507" y="224706"/>
                  <a:pt x="211664" y="226339"/>
                  <a:pt x="212752" y="228040"/>
                </a:cubicBezTo>
                <a:lnTo>
                  <a:pt x="164711" y="309613"/>
                </a:lnTo>
                <a:lnTo>
                  <a:pt x="114425" y="394995"/>
                </a:lnTo>
                <a:lnTo>
                  <a:pt x="91561" y="433775"/>
                </a:lnTo>
                <a:close/>
                <a:moveTo>
                  <a:pt x="713304" y="210419"/>
                </a:moveTo>
                <a:lnTo>
                  <a:pt x="602660" y="145242"/>
                </a:lnTo>
                <a:lnTo>
                  <a:pt x="517738" y="95237"/>
                </a:lnTo>
                <a:lnTo>
                  <a:pt x="386271" y="17814"/>
                </a:lnTo>
                <a:cubicBezTo>
                  <a:pt x="356671" y="397"/>
                  <a:pt x="322103" y="-4433"/>
                  <a:pt x="288897" y="4139"/>
                </a:cubicBezTo>
                <a:cubicBezTo>
                  <a:pt x="257663" y="12236"/>
                  <a:pt x="231261" y="31421"/>
                  <a:pt x="213705" y="58226"/>
                </a:cubicBezTo>
                <a:lnTo>
                  <a:pt x="262631" y="143405"/>
                </a:lnTo>
                <a:lnTo>
                  <a:pt x="284201" y="106803"/>
                </a:lnTo>
                <a:cubicBezTo>
                  <a:pt x="289986" y="96938"/>
                  <a:pt x="299308" y="89930"/>
                  <a:pt x="310332" y="87073"/>
                </a:cubicBezTo>
                <a:cubicBezTo>
                  <a:pt x="313938" y="86121"/>
                  <a:pt x="317544" y="85712"/>
                  <a:pt x="321151" y="85712"/>
                </a:cubicBezTo>
                <a:cubicBezTo>
                  <a:pt x="328704" y="85712"/>
                  <a:pt x="336121" y="87754"/>
                  <a:pt x="342789" y="91631"/>
                </a:cubicBezTo>
                <a:lnTo>
                  <a:pt x="432271" y="144289"/>
                </a:lnTo>
                <a:lnTo>
                  <a:pt x="517193" y="194294"/>
                </a:lnTo>
                <a:lnTo>
                  <a:pt x="669822" y="284168"/>
                </a:lnTo>
                <a:cubicBezTo>
                  <a:pt x="679689" y="289951"/>
                  <a:pt x="686698" y="299271"/>
                  <a:pt x="689555" y="310293"/>
                </a:cubicBezTo>
                <a:cubicBezTo>
                  <a:pt x="692413" y="321382"/>
                  <a:pt x="690780" y="332881"/>
                  <a:pt x="684996" y="342745"/>
                </a:cubicBezTo>
                <a:lnTo>
                  <a:pt x="492424" y="669785"/>
                </a:lnTo>
                <a:cubicBezTo>
                  <a:pt x="486640" y="679650"/>
                  <a:pt x="477318" y="686658"/>
                  <a:pt x="466294" y="689515"/>
                </a:cubicBezTo>
                <a:cubicBezTo>
                  <a:pt x="455271" y="692373"/>
                  <a:pt x="443703" y="690740"/>
                  <a:pt x="433836" y="684957"/>
                </a:cubicBezTo>
                <a:lnTo>
                  <a:pt x="287944" y="599097"/>
                </a:lnTo>
                <a:lnTo>
                  <a:pt x="287944" y="698496"/>
                </a:lnTo>
                <a:lnTo>
                  <a:pt x="390354" y="758774"/>
                </a:lnTo>
                <a:cubicBezTo>
                  <a:pt x="410360" y="770544"/>
                  <a:pt x="432679" y="776599"/>
                  <a:pt x="455339" y="776599"/>
                </a:cubicBezTo>
                <a:cubicBezTo>
                  <a:pt x="466158" y="776599"/>
                  <a:pt x="477046" y="775238"/>
                  <a:pt x="487729" y="772449"/>
                </a:cubicBezTo>
                <a:cubicBezTo>
                  <a:pt x="520936" y="763877"/>
                  <a:pt x="548835" y="742854"/>
                  <a:pt x="566255" y="713259"/>
                </a:cubicBezTo>
                <a:lnTo>
                  <a:pt x="758827" y="386219"/>
                </a:lnTo>
                <a:cubicBezTo>
                  <a:pt x="794756" y="325193"/>
                  <a:pt x="774342" y="246273"/>
                  <a:pt x="713304" y="210351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4D762F4-3CE8-78F9-8349-82D26E1DC557}"/>
              </a:ext>
            </a:extLst>
          </p:cNvPr>
          <p:cNvSpPr txBox="1"/>
          <p:nvPr/>
        </p:nvSpPr>
        <p:spPr>
          <a:xfrm>
            <a:off x="6959887" y="282426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4C8FECE3-AA06-F663-BCC7-51B70B7D84A5}"/>
              </a:ext>
            </a:extLst>
          </p:cNvPr>
          <p:cNvSpPr txBox="1"/>
          <p:nvPr/>
        </p:nvSpPr>
        <p:spPr>
          <a:xfrm>
            <a:off x="6908398" y="397573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03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4075F74-4144-0999-D1D9-291E970C42D7}"/>
              </a:ext>
            </a:extLst>
          </p:cNvPr>
          <p:cNvSpPr txBox="1"/>
          <p:nvPr/>
        </p:nvSpPr>
        <p:spPr>
          <a:xfrm>
            <a:off x="4902527" y="397573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05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DFD84641-FE36-03FE-F0F1-3EA974C29E61}"/>
              </a:ext>
            </a:extLst>
          </p:cNvPr>
          <p:cNvSpPr txBox="1"/>
          <p:nvPr/>
        </p:nvSpPr>
        <p:spPr>
          <a:xfrm>
            <a:off x="4877127" y="282426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06</a:t>
            </a:r>
          </a:p>
        </p:txBody>
      </p:sp>
      <p:pic>
        <p:nvPicPr>
          <p:cNvPr id="28" name="Graphic 13" descr="Bullseye with solid fill">
            <a:extLst>
              <a:ext uri="{FF2B5EF4-FFF2-40B4-BE49-F238E27FC236}">
                <a16:creationId xmlns:a16="http://schemas.microsoft.com/office/drawing/2014/main" id="{D2AAD616-AB42-6015-0ED4-A39C736476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32902" y="4199337"/>
            <a:ext cx="444225" cy="444225"/>
          </a:xfrm>
          <a:prstGeom prst="rect">
            <a:avLst/>
          </a:prstGeom>
        </p:spPr>
      </p:pic>
      <p:pic>
        <p:nvPicPr>
          <p:cNvPr id="30" name="Graphic 15" descr="Gears with solid fill">
            <a:extLst>
              <a:ext uri="{FF2B5EF4-FFF2-40B4-BE49-F238E27FC236}">
                <a16:creationId xmlns:a16="http://schemas.microsoft.com/office/drawing/2014/main" id="{37759637-2BA2-6DE3-FE11-FC8E84065C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02163" y="4199337"/>
            <a:ext cx="444225" cy="444225"/>
          </a:xfrm>
          <a:prstGeom prst="rect">
            <a:avLst/>
          </a:prstGeom>
        </p:spPr>
      </p:pic>
      <p:pic>
        <p:nvPicPr>
          <p:cNvPr id="31" name="Graphic 16" descr="Hourglass 30% with solid fill">
            <a:extLst>
              <a:ext uri="{FF2B5EF4-FFF2-40B4-BE49-F238E27FC236}">
                <a16:creationId xmlns:a16="http://schemas.microsoft.com/office/drawing/2014/main" id="{2BD8CA40-C978-670C-44B9-1076795F70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32902" y="2485483"/>
            <a:ext cx="444225" cy="444225"/>
          </a:xfrm>
          <a:prstGeom prst="rect">
            <a:avLst/>
          </a:prstGeom>
        </p:spPr>
      </p:pic>
      <p:pic>
        <p:nvPicPr>
          <p:cNvPr id="32" name="Graphic 17" descr="Lightbulb with solid fill">
            <a:extLst>
              <a:ext uri="{FF2B5EF4-FFF2-40B4-BE49-F238E27FC236}">
                <a16:creationId xmlns:a16="http://schemas.microsoft.com/office/drawing/2014/main" id="{A902DEA8-DEE4-D31D-8AB3-5A91D05A57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02163" y="2485483"/>
            <a:ext cx="444225" cy="444225"/>
          </a:xfrm>
          <a:prstGeom prst="rect">
            <a:avLst/>
          </a:prstGeom>
        </p:spPr>
      </p:pic>
      <p:pic>
        <p:nvPicPr>
          <p:cNvPr id="39" name="Graphic 18" descr="Research with solid fill">
            <a:extLst>
              <a:ext uri="{FF2B5EF4-FFF2-40B4-BE49-F238E27FC236}">
                <a16:creationId xmlns:a16="http://schemas.microsoft.com/office/drawing/2014/main" id="{1143C3A6-D1A4-D5C3-1320-98A4938C703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73888" y="1693147"/>
            <a:ext cx="444225" cy="444225"/>
          </a:xfrm>
          <a:prstGeom prst="rect">
            <a:avLst/>
          </a:prstGeom>
        </p:spPr>
      </p:pic>
      <p:pic>
        <p:nvPicPr>
          <p:cNvPr id="41" name="Graphic 31" descr="Trophy">
            <a:extLst>
              <a:ext uri="{FF2B5EF4-FFF2-40B4-BE49-F238E27FC236}">
                <a16:creationId xmlns:a16="http://schemas.microsoft.com/office/drawing/2014/main" id="{7D7BFEFB-2E3E-729B-4799-00B7591FDF4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40199" y="3246093"/>
            <a:ext cx="711602" cy="711602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6C9CF446-C9F7-4C0D-802C-A93FA1669BF3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145B2A0-5A4C-E149-EF72-A988EAB41DBF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7977E36-C681-6139-87EF-99480157F82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C8F7884-EA1D-F453-458B-FA37C764F5D8}"/>
              </a:ext>
            </a:extLst>
          </p:cNvPr>
          <p:cNvGrpSpPr/>
          <p:nvPr/>
        </p:nvGrpSpPr>
        <p:grpSpPr>
          <a:xfrm>
            <a:off x="8382385" y="4652338"/>
            <a:ext cx="2926080" cy="1290153"/>
            <a:chOff x="8921977" y="4652338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F298BF5-CED1-6BCB-7F61-5861635ED32C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B5B36FA-3459-6771-D27D-F6F408E25D89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E6985EE-20EF-9C4D-9F5C-24188612D06E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947244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1545D0B-D8EC-52B3-C8F4-55E5F76D692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FAC0993-A5E6-19CF-9F58-89D2AB59B29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AC2174F-0621-3CF0-A811-425748D4D73E}"/>
              </a:ext>
            </a:extLst>
          </p:cNvPr>
          <p:cNvGrpSpPr/>
          <p:nvPr/>
        </p:nvGrpSpPr>
        <p:grpSpPr>
          <a:xfrm>
            <a:off x="880370" y="4652338"/>
            <a:ext cx="2926080" cy="1290153"/>
            <a:chOff x="332936" y="4652338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5915373-18DE-DC12-F033-4B4DE081A24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1DCE896-695C-3F8E-CC0A-46B39D056F5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AAEC01B-363A-B058-E4C8-437C427BD030}"/>
              </a:ext>
            </a:extLst>
          </p:cNvPr>
          <p:cNvGrpSpPr/>
          <p:nvPr/>
        </p:nvGrpSpPr>
        <p:grpSpPr>
          <a:xfrm>
            <a:off x="8382385" y="1242150"/>
            <a:ext cx="2926080" cy="1290153"/>
            <a:chOff x="8921977" y="1242150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ECBD804-5DB4-B35C-1723-908F4FC0D6F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BF7B6F9-9151-6066-015A-EE83E6D4F9D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BA80168-6113-321C-1EC3-7ECFFF25194D}"/>
              </a:ext>
            </a:extLst>
          </p:cNvPr>
          <p:cNvGrpSpPr/>
          <p:nvPr/>
        </p:nvGrpSpPr>
        <p:grpSpPr>
          <a:xfrm>
            <a:off x="880370" y="1242150"/>
            <a:ext cx="2926080" cy="1290153"/>
            <a:chOff x="332936" y="2627766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88472DC-81FE-C82E-C2E9-DAE078F8819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B9B1699-DD7B-06F5-9F58-C6EC520405D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3814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9886</TotalTime>
  <Words>554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Interlinked Square Process – Slide Template</vt:lpstr>
      <vt:lpstr>6-Step Interlinked Square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Interlinked Square Process</dc:title>
  <dc:creator>PresentationGO.com</dc:creator>
  <dc:description>© Copyright PresentationGO.com - Do not distribute or sale without written permission.</dc:description>
  <cp:lastModifiedBy>Christophe Barroche</cp:lastModifiedBy>
  <cp:revision>52</cp:revision>
  <dcterms:created xsi:type="dcterms:W3CDTF">2014-11-26T05:14:11Z</dcterms:created>
  <dcterms:modified xsi:type="dcterms:W3CDTF">2025-10-14T00:59:42Z</dcterms:modified>
  <cp:category>Charts &amp; Diagrams</cp:category>
</cp:coreProperties>
</file>