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0" r:id="rId4"/>
    <p:sldId id="44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A26700"/>
    <a:srgbClr val="F595A6"/>
    <a:srgbClr val="CEBA8B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60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D594F-B561-D603-0F46-CB3468006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B9E8B2-01C2-A9D6-B96F-77DD65BAE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FB91EB-C906-3436-9A3B-3C42C3BC1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58709-9E5C-CE71-8F39-EEAADB21C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19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Interlinked Square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EFD81230-65E0-5177-F5B2-FA777900319A}"/>
              </a:ext>
            </a:extLst>
          </p:cNvPr>
          <p:cNvSpPr/>
          <p:nvPr/>
        </p:nvSpPr>
        <p:spPr>
          <a:xfrm>
            <a:off x="5155150" y="1293321"/>
            <a:ext cx="1881424" cy="1880882"/>
          </a:xfrm>
          <a:custGeom>
            <a:avLst/>
            <a:gdLst>
              <a:gd name="connsiteX0" fmla="*/ 663863 w 663863"/>
              <a:gd name="connsiteY0" fmla="*/ 128448 h 663672"/>
              <a:gd name="connsiteX1" fmla="*/ 663863 w 663863"/>
              <a:gd name="connsiteY1" fmla="*/ 361397 h 663672"/>
              <a:gd name="connsiteX2" fmla="*/ 578193 w 663863"/>
              <a:gd name="connsiteY2" fmla="*/ 387862 h 663672"/>
              <a:gd name="connsiteX3" fmla="*/ 578193 w 663863"/>
              <a:gd name="connsiteY3" fmla="*/ 128448 h 663672"/>
              <a:gd name="connsiteX4" fmla="*/ 535391 w 663863"/>
              <a:gd name="connsiteY4" fmla="*/ 85655 h 663672"/>
              <a:gd name="connsiteX5" fmla="*/ 128540 w 663863"/>
              <a:gd name="connsiteY5" fmla="*/ 85655 h 663672"/>
              <a:gd name="connsiteX6" fmla="*/ 85739 w 663863"/>
              <a:gd name="connsiteY6" fmla="*/ 128448 h 663672"/>
              <a:gd name="connsiteX7" fmla="*/ 85739 w 663863"/>
              <a:gd name="connsiteY7" fmla="*/ 387862 h 663672"/>
              <a:gd name="connsiteX8" fmla="*/ 68 w 663863"/>
              <a:gd name="connsiteY8" fmla="*/ 361397 h 663672"/>
              <a:gd name="connsiteX9" fmla="*/ 68 w 663863"/>
              <a:gd name="connsiteY9" fmla="*/ 128448 h 663672"/>
              <a:gd name="connsiteX10" fmla="*/ 128540 w 663863"/>
              <a:gd name="connsiteY10" fmla="*/ 0 h 663672"/>
              <a:gd name="connsiteX11" fmla="*/ 535391 w 663863"/>
              <a:gd name="connsiteY11" fmla="*/ 0 h 663672"/>
              <a:gd name="connsiteX12" fmla="*/ 663863 w 663863"/>
              <a:gd name="connsiteY12" fmla="*/ 128448 h 663672"/>
              <a:gd name="connsiteX13" fmla="*/ 578124 w 663863"/>
              <a:gd name="connsiteY13" fmla="*/ 535224 h 663672"/>
              <a:gd name="connsiteX14" fmla="*/ 535323 w 663863"/>
              <a:gd name="connsiteY14" fmla="*/ 578018 h 663672"/>
              <a:gd name="connsiteX15" fmla="*/ 128472 w 663863"/>
              <a:gd name="connsiteY15" fmla="*/ 578018 h 663672"/>
              <a:gd name="connsiteX16" fmla="*/ 85671 w 663863"/>
              <a:gd name="connsiteY16" fmla="*/ 535224 h 663672"/>
              <a:gd name="connsiteX17" fmla="*/ 85671 w 663863"/>
              <a:gd name="connsiteY17" fmla="*/ 477532 h 663672"/>
              <a:gd name="connsiteX18" fmla="*/ 0 w 663863"/>
              <a:gd name="connsiteY18" fmla="*/ 451066 h 663672"/>
              <a:gd name="connsiteX19" fmla="*/ 0 w 663863"/>
              <a:gd name="connsiteY19" fmla="*/ 535224 h 663672"/>
              <a:gd name="connsiteX20" fmla="*/ 128472 w 663863"/>
              <a:gd name="connsiteY20" fmla="*/ 663673 h 663672"/>
              <a:gd name="connsiteX21" fmla="*/ 535323 w 663863"/>
              <a:gd name="connsiteY21" fmla="*/ 663673 h 663672"/>
              <a:gd name="connsiteX22" fmla="*/ 663795 w 663863"/>
              <a:gd name="connsiteY22" fmla="*/ 535224 h 663672"/>
              <a:gd name="connsiteX23" fmla="*/ 663795 w 663863"/>
              <a:gd name="connsiteY23" fmla="*/ 451066 h 663672"/>
              <a:gd name="connsiteX24" fmla="*/ 578124 w 663863"/>
              <a:gd name="connsiteY24" fmla="*/ 477532 h 663672"/>
              <a:gd name="connsiteX25" fmla="*/ 578124 w 663863"/>
              <a:gd name="connsiteY25" fmla="*/ 535224 h 663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3863" h="663672">
                <a:moveTo>
                  <a:pt x="663863" y="128448"/>
                </a:moveTo>
                <a:lnTo>
                  <a:pt x="663863" y="361397"/>
                </a:lnTo>
                <a:lnTo>
                  <a:pt x="578193" y="387862"/>
                </a:lnTo>
                <a:lnTo>
                  <a:pt x="578193" y="128448"/>
                </a:lnTo>
                <a:cubicBezTo>
                  <a:pt x="578193" y="104840"/>
                  <a:pt x="559003" y="85655"/>
                  <a:pt x="535391" y="85655"/>
                </a:cubicBezTo>
                <a:lnTo>
                  <a:pt x="128540" y="85655"/>
                </a:lnTo>
                <a:cubicBezTo>
                  <a:pt x="104928" y="85655"/>
                  <a:pt x="85739" y="104840"/>
                  <a:pt x="85739" y="128448"/>
                </a:cubicBezTo>
                <a:lnTo>
                  <a:pt x="85739" y="387862"/>
                </a:lnTo>
                <a:lnTo>
                  <a:pt x="68" y="361397"/>
                </a:lnTo>
                <a:lnTo>
                  <a:pt x="68" y="128448"/>
                </a:lnTo>
                <a:cubicBezTo>
                  <a:pt x="68" y="57625"/>
                  <a:pt x="57704" y="0"/>
                  <a:pt x="128540" y="0"/>
                </a:cubicBezTo>
                <a:lnTo>
                  <a:pt x="535391" y="0"/>
                </a:lnTo>
                <a:cubicBezTo>
                  <a:pt x="606228" y="0"/>
                  <a:pt x="663863" y="57625"/>
                  <a:pt x="663863" y="128448"/>
                </a:cubicBezTo>
                <a:close/>
                <a:moveTo>
                  <a:pt x="578124" y="535224"/>
                </a:moveTo>
                <a:cubicBezTo>
                  <a:pt x="578124" y="558832"/>
                  <a:pt x="558935" y="578018"/>
                  <a:pt x="535323" y="578018"/>
                </a:cubicBezTo>
                <a:lnTo>
                  <a:pt x="128472" y="578018"/>
                </a:lnTo>
                <a:cubicBezTo>
                  <a:pt x="104860" y="578018"/>
                  <a:pt x="85671" y="558832"/>
                  <a:pt x="85671" y="535224"/>
                </a:cubicBezTo>
                <a:lnTo>
                  <a:pt x="85671" y="477532"/>
                </a:lnTo>
                <a:lnTo>
                  <a:pt x="0" y="451066"/>
                </a:lnTo>
                <a:lnTo>
                  <a:pt x="0" y="535224"/>
                </a:lnTo>
                <a:cubicBezTo>
                  <a:pt x="0" y="606048"/>
                  <a:pt x="57636" y="663673"/>
                  <a:pt x="128472" y="663673"/>
                </a:cubicBezTo>
                <a:lnTo>
                  <a:pt x="535323" y="663673"/>
                </a:lnTo>
                <a:cubicBezTo>
                  <a:pt x="606160" y="663673"/>
                  <a:pt x="663795" y="606048"/>
                  <a:pt x="663795" y="535224"/>
                </a:cubicBezTo>
                <a:lnTo>
                  <a:pt x="663795" y="451066"/>
                </a:lnTo>
                <a:lnTo>
                  <a:pt x="578124" y="477532"/>
                </a:lnTo>
                <a:lnTo>
                  <a:pt x="578124" y="535224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D20DBB88-CB2A-B474-03D8-6A373E5F656C}"/>
              </a:ext>
            </a:extLst>
          </p:cNvPr>
          <p:cNvSpPr/>
          <p:nvPr/>
        </p:nvSpPr>
        <p:spPr>
          <a:xfrm>
            <a:off x="6320017" y="2103007"/>
            <a:ext cx="2170367" cy="2169843"/>
          </a:xfrm>
          <a:custGeom>
            <a:avLst/>
            <a:gdLst>
              <a:gd name="connsiteX0" fmla="*/ 319864 w 765817"/>
              <a:gd name="connsiteY0" fmla="*/ 659975 h 765632"/>
              <a:gd name="connsiteX1" fmla="*/ 371988 w 765817"/>
              <a:gd name="connsiteY1" fmla="*/ 733520 h 765632"/>
              <a:gd name="connsiteX2" fmla="*/ 286521 w 765817"/>
              <a:gd name="connsiteY2" fmla="*/ 759918 h 765632"/>
              <a:gd name="connsiteX3" fmla="*/ 248687 w 765817"/>
              <a:gd name="connsiteY3" fmla="*/ 765632 h 765632"/>
              <a:gd name="connsiteX4" fmla="*/ 127087 w 765817"/>
              <a:gd name="connsiteY4" fmla="*/ 678616 h 765632"/>
              <a:gd name="connsiteX5" fmla="*/ 125863 w 765817"/>
              <a:gd name="connsiteY5" fmla="*/ 675079 h 765632"/>
              <a:gd name="connsiteX6" fmla="*/ 100345 w 765817"/>
              <a:gd name="connsiteY6" fmla="*/ 592554 h 765632"/>
              <a:gd name="connsiteX7" fmla="*/ 34000 w 765817"/>
              <a:gd name="connsiteY7" fmla="*/ 377906 h 765632"/>
              <a:gd name="connsiteX8" fmla="*/ 123685 w 765817"/>
              <a:gd name="connsiteY8" fmla="*/ 377906 h 765632"/>
              <a:gd name="connsiteX9" fmla="*/ 173904 w 765817"/>
              <a:gd name="connsiteY9" fmla="*/ 540440 h 765632"/>
              <a:gd name="connsiteX10" fmla="*/ 200510 w 765817"/>
              <a:gd name="connsiteY10" fmla="*/ 626571 h 765632"/>
              <a:gd name="connsiteX11" fmla="*/ 207655 w 765817"/>
              <a:gd name="connsiteY11" fmla="*/ 649770 h 765632"/>
              <a:gd name="connsiteX12" fmla="*/ 261208 w 765817"/>
              <a:gd name="connsiteY12" fmla="*/ 678004 h 765632"/>
              <a:gd name="connsiteX13" fmla="*/ 319796 w 765817"/>
              <a:gd name="connsiteY13" fmla="*/ 659907 h 765632"/>
              <a:gd name="connsiteX14" fmla="*/ 639887 w 765817"/>
              <a:gd name="connsiteY14" fmla="*/ 90530 h 765632"/>
              <a:gd name="connsiteX15" fmla="*/ 479229 w 765817"/>
              <a:gd name="connsiteY15" fmla="*/ 5760 h 765632"/>
              <a:gd name="connsiteX16" fmla="*/ 252838 w 765817"/>
              <a:gd name="connsiteY16" fmla="*/ 75766 h 765632"/>
              <a:gd name="connsiteX17" fmla="*/ 167167 w 765817"/>
              <a:gd name="connsiteY17" fmla="*/ 102231 h 765632"/>
              <a:gd name="connsiteX18" fmla="*/ 90546 w 765817"/>
              <a:gd name="connsiteY18" fmla="*/ 125907 h 765632"/>
              <a:gd name="connsiteX19" fmla="*/ 5760 w 765817"/>
              <a:gd name="connsiteY19" fmla="*/ 286536 h 765632"/>
              <a:gd name="connsiteX20" fmla="*/ 7530 w 765817"/>
              <a:gd name="connsiteY20" fmla="*/ 292319 h 765632"/>
              <a:gd name="connsiteX21" fmla="*/ 97215 w 765817"/>
              <a:gd name="connsiteY21" fmla="*/ 292319 h 765632"/>
              <a:gd name="connsiteX22" fmla="*/ 87620 w 765817"/>
              <a:gd name="connsiteY22" fmla="*/ 261227 h 765632"/>
              <a:gd name="connsiteX23" fmla="*/ 115860 w 765817"/>
              <a:gd name="connsiteY23" fmla="*/ 207684 h 765632"/>
              <a:gd name="connsiteX24" fmla="*/ 167167 w 765817"/>
              <a:gd name="connsiteY24" fmla="*/ 191833 h 765632"/>
              <a:gd name="connsiteX25" fmla="*/ 252838 w 765817"/>
              <a:gd name="connsiteY25" fmla="*/ 165367 h 765632"/>
              <a:gd name="connsiteX26" fmla="*/ 504542 w 765817"/>
              <a:gd name="connsiteY26" fmla="*/ 87604 h 765632"/>
              <a:gd name="connsiteX27" fmla="*/ 517131 w 765817"/>
              <a:gd name="connsiteY27" fmla="*/ 85700 h 765632"/>
              <a:gd name="connsiteX28" fmla="*/ 558027 w 765817"/>
              <a:gd name="connsiteY28" fmla="*/ 115838 h 765632"/>
              <a:gd name="connsiteX29" fmla="*/ 678198 w 765817"/>
              <a:gd name="connsiteY29" fmla="*/ 504449 h 765632"/>
              <a:gd name="connsiteX30" fmla="*/ 649958 w 765817"/>
              <a:gd name="connsiteY30" fmla="*/ 557992 h 765632"/>
              <a:gd name="connsiteX31" fmla="*/ 406011 w 765817"/>
              <a:gd name="connsiteY31" fmla="*/ 633374 h 765632"/>
              <a:gd name="connsiteX32" fmla="*/ 458135 w 765817"/>
              <a:gd name="connsiteY32" fmla="*/ 706919 h 765632"/>
              <a:gd name="connsiteX33" fmla="*/ 675272 w 765817"/>
              <a:gd name="connsiteY33" fmla="*/ 639837 h 765632"/>
              <a:gd name="connsiteX34" fmla="*/ 760058 w 765817"/>
              <a:gd name="connsiteY34" fmla="*/ 479209 h 765632"/>
              <a:gd name="connsiteX35" fmla="*/ 639887 w 765817"/>
              <a:gd name="connsiteY35" fmla="*/ 90598 h 76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65817" h="765632">
                <a:moveTo>
                  <a:pt x="319864" y="659975"/>
                </a:moveTo>
                <a:lnTo>
                  <a:pt x="371988" y="733520"/>
                </a:lnTo>
                <a:lnTo>
                  <a:pt x="286521" y="759918"/>
                </a:lnTo>
                <a:cubicBezTo>
                  <a:pt x="273932" y="763795"/>
                  <a:pt x="261208" y="765632"/>
                  <a:pt x="248687" y="765632"/>
                </a:cubicBezTo>
                <a:cubicBezTo>
                  <a:pt x="194998" y="765632"/>
                  <a:pt x="145188" y="731683"/>
                  <a:pt x="127087" y="678616"/>
                </a:cubicBezTo>
                <a:cubicBezTo>
                  <a:pt x="126679" y="677460"/>
                  <a:pt x="126203" y="676304"/>
                  <a:pt x="125863" y="675079"/>
                </a:cubicBezTo>
                <a:lnTo>
                  <a:pt x="100345" y="592554"/>
                </a:lnTo>
                <a:lnTo>
                  <a:pt x="34000" y="377906"/>
                </a:lnTo>
                <a:lnTo>
                  <a:pt x="123685" y="377906"/>
                </a:lnTo>
                <a:lnTo>
                  <a:pt x="173904" y="540440"/>
                </a:lnTo>
                <a:lnTo>
                  <a:pt x="200510" y="626571"/>
                </a:lnTo>
                <a:lnTo>
                  <a:pt x="207655" y="649770"/>
                </a:lnTo>
                <a:cubicBezTo>
                  <a:pt x="214596" y="672290"/>
                  <a:pt x="238616" y="685012"/>
                  <a:pt x="261208" y="678004"/>
                </a:cubicBezTo>
                <a:lnTo>
                  <a:pt x="319796" y="659907"/>
                </a:lnTo>
                <a:close/>
                <a:moveTo>
                  <a:pt x="639887" y="90530"/>
                </a:moveTo>
                <a:cubicBezTo>
                  <a:pt x="618997" y="22836"/>
                  <a:pt x="546867" y="-15196"/>
                  <a:pt x="479229" y="5760"/>
                </a:cubicBezTo>
                <a:lnTo>
                  <a:pt x="252838" y="75766"/>
                </a:lnTo>
                <a:lnTo>
                  <a:pt x="167167" y="102231"/>
                </a:lnTo>
                <a:lnTo>
                  <a:pt x="90546" y="125907"/>
                </a:lnTo>
                <a:cubicBezTo>
                  <a:pt x="22840" y="146862"/>
                  <a:pt x="-15198" y="218910"/>
                  <a:pt x="5760" y="286536"/>
                </a:cubicBezTo>
                <a:lnTo>
                  <a:pt x="7530" y="292319"/>
                </a:lnTo>
                <a:lnTo>
                  <a:pt x="97215" y="292319"/>
                </a:lnTo>
                <a:lnTo>
                  <a:pt x="87620" y="261227"/>
                </a:lnTo>
                <a:cubicBezTo>
                  <a:pt x="80680" y="238708"/>
                  <a:pt x="93336" y="214692"/>
                  <a:pt x="115860" y="207684"/>
                </a:cubicBezTo>
                <a:lnTo>
                  <a:pt x="167167" y="191833"/>
                </a:lnTo>
                <a:lnTo>
                  <a:pt x="252838" y="165367"/>
                </a:lnTo>
                <a:lnTo>
                  <a:pt x="504542" y="87604"/>
                </a:lnTo>
                <a:cubicBezTo>
                  <a:pt x="508761" y="86312"/>
                  <a:pt x="512980" y="85700"/>
                  <a:pt x="517131" y="85700"/>
                </a:cubicBezTo>
                <a:cubicBezTo>
                  <a:pt x="535436" y="85700"/>
                  <a:pt x="552379" y="97537"/>
                  <a:pt x="558027" y="115838"/>
                </a:cubicBezTo>
                <a:lnTo>
                  <a:pt x="678198" y="504449"/>
                </a:lnTo>
                <a:cubicBezTo>
                  <a:pt x="685138" y="526969"/>
                  <a:pt x="672482" y="550985"/>
                  <a:pt x="649958" y="557992"/>
                </a:cubicBezTo>
                <a:lnTo>
                  <a:pt x="406011" y="633374"/>
                </a:lnTo>
                <a:lnTo>
                  <a:pt x="458135" y="706919"/>
                </a:lnTo>
                <a:lnTo>
                  <a:pt x="675272" y="639837"/>
                </a:lnTo>
                <a:cubicBezTo>
                  <a:pt x="742978" y="618883"/>
                  <a:pt x="781016" y="546834"/>
                  <a:pt x="760058" y="479209"/>
                </a:cubicBezTo>
                <a:lnTo>
                  <a:pt x="639887" y="90598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AAB73064-0EB2-1F4C-D7E4-E1E9101E3513}"/>
              </a:ext>
            </a:extLst>
          </p:cNvPr>
          <p:cNvSpPr/>
          <p:nvPr/>
        </p:nvSpPr>
        <p:spPr>
          <a:xfrm>
            <a:off x="3701617" y="2103095"/>
            <a:ext cx="2170001" cy="2169562"/>
          </a:xfrm>
          <a:custGeom>
            <a:avLst/>
            <a:gdLst>
              <a:gd name="connsiteX0" fmla="*/ 642034 w 765688"/>
              <a:gd name="connsiteY0" fmla="*/ 377943 h 765533"/>
              <a:gd name="connsiteX1" fmla="*/ 731719 w 765688"/>
              <a:gd name="connsiteY1" fmla="*/ 377943 h 765533"/>
              <a:gd name="connsiteX2" fmla="*/ 664625 w 765688"/>
              <a:gd name="connsiteY2" fmla="*/ 595040 h 765533"/>
              <a:gd name="connsiteX3" fmla="*/ 591067 w 765688"/>
              <a:gd name="connsiteY3" fmla="*/ 542926 h 765533"/>
              <a:gd name="connsiteX4" fmla="*/ 642102 w 765688"/>
              <a:gd name="connsiteY4" fmla="*/ 377943 h 765533"/>
              <a:gd name="connsiteX5" fmla="*/ 675241 w 765688"/>
              <a:gd name="connsiteY5" fmla="*/ 125808 h 765533"/>
              <a:gd name="connsiteX6" fmla="*/ 598620 w 765688"/>
              <a:gd name="connsiteY6" fmla="*/ 102132 h 765533"/>
              <a:gd name="connsiteX7" fmla="*/ 512949 w 765688"/>
              <a:gd name="connsiteY7" fmla="*/ 75667 h 765533"/>
              <a:gd name="connsiteX8" fmla="*/ 286558 w 765688"/>
              <a:gd name="connsiteY8" fmla="*/ 5729 h 765533"/>
              <a:gd name="connsiteX9" fmla="*/ 125900 w 765688"/>
              <a:gd name="connsiteY9" fmla="*/ 90499 h 765533"/>
              <a:gd name="connsiteX10" fmla="*/ 5729 w 765688"/>
              <a:gd name="connsiteY10" fmla="*/ 479110 h 765533"/>
              <a:gd name="connsiteX11" fmla="*/ 90516 w 765688"/>
              <a:gd name="connsiteY11" fmla="*/ 639738 h 765533"/>
              <a:gd name="connsiteX12" fmla="*/ 304114 w 765688"/>
              <a:gd name="connsiteY12" fmla="*/ 705732 h 765533"/>
              <a:gd name="connsiteX13" fmla="*/ 390261 w 765688"/>
              <a:gd name="connsiteY13" fmla="*/ 732333 h 765533"/>
              <a:gd name="connsiteX14" fmla="*/ 479198 w 765688"/>
              <a:gd name="connsiteY14" fmla="*/ 759819 h 765533"/>
              <a:gd name="connsiteX15" fmla="*/ 517032 w 765688"/>
              <a:gd name="connsiteY15" fmla="*/ 765533 h 765533"/>
              <a:gd name="connsiteX16" fmla="*/ 637747 w 765688"/>
              <a:gd name="connsiteY16" fmla="*/ 680899 h 765533"/>
              <a:gd name="connsiteX17" fmla="*/ 564393 w 765688"/>
              <a:gd name="connsiteY17" fmla="*/ 628921 h 765533"/>
              <a:gd name="connsiteX18" fmla="*/ 557996 w 765688"/>
              <a:gd name="connsiteY18" fmla="*/ 649671 h 765533"/>
              <a:gd name="connsiteX19" fmla="*/ 504444 w 765688"/>
              <a:gd name="connsiteY19" fmla="*/ 677905 h 765533"/>
              <a:gd name="connsiteX20" fmla="*/ 442385 w 765688"/>
              <a:gd name="connsiteY20" fmla="*/ 658720 h 765533"/>
              <a:gd name="connsiteX21" fmla="*/ 356238 w 765688"/>
              <a:gd name="connsiteY21" fmla="*/ 632119 h 765533"/>
              <a:gd name="connsiteX22" fmla="*/ 115761 w 765688"/>
              <a:gd name="connsiteY22" fmla="*/ 557825 h 765533"/>
              <a:gd name="connsiteX23" fmla="*/ 87521 w 765688"/>
              <a:gd name="connsiteY23" fmla="*/ 504282 h 765533"/>
              <a:gd name="connsiteX24" fmla="*/ 207692 w 765688"/>
              <a:gd name="connsiteY24" fmla="*/ 115671 h 765533"/>
              <a:gd name="connsiteX25" fmla="*/ 248588 w 765688"/>
              <a:gd name="connsiteY25" fmla="*/ 85533 h 765533"/>
              <a:gd name="connsiteX26" fmla="*/ 261177 w 765688"/>
              <a:gd name="connsiteY26" fmla="*/ 87438 h 765533"/>
              <a:gd name="connsiteX27" fmla="*/ 512881 w 765688"/>
              <a:gd name="connsiteY27" fmla="*/ 165200 h 765533"/>
              <a:gd name="connsiteX28" fmla="*/ 598552 w 765688"/>
              <a:gd name="connsiteY28" fmla="*/ 191666 h 765533"/>
              <a:gd name="connsiteX29" fmla="*/ 649859 w 765688"/>
              <a:gd name="connsiteY29" fmla="*/ 207517 h 765533"/>
              <a:gd name="connsiteX30" fmla="*/ 678099 w 765688"/>
              <a:gd name="connsiteY30" fmla="*/ 261060 h 765533"/>
              <a:gd name="connsiteX31" fmla="*/ 668504 w 765688"/>
              <a:gd name="connsiteY31" fmla="*/ 292152 h 765533"/>
              <a:gd name="connsiteX32" fmla="*/ 758189 w 765688"/>
              <a:gd name="connsiteY32" fmla="*/ 292152 h 765533"/>
              <a:gd name="connsiteX33" fmla="*/ 759959 w 765688"/>
              <a:gd name="connsiteY33" fmla="*/ 286369 h 765533"/>
              <a:gd name="connsiteX34" fmla="*/ 675173 w 765688"/>
              <a:gd name="connsiteY34" fmla="*/ 125741 h 765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65688" h="765533">
                <a:moveTo>
                  <a:pt x="642034" y="377943"/>
                </a:moveTo>
                <a:lnTo>
                  <a:pt x="731719" y="377943"/>
                </a:lnTo>
                <a:lnTo>
                  <a:pt x="664625" y="595040"/>
                </a:lnTo>
                <a:lnTo>
                  <a:pt x="591067" y="542926"/>
                </a:lnTo>
                <a:lnTo>
                  <a:pt x="642102" y="377943"/>
                </a:lnTo>
                <a:close/>
                <a:moveTo>
                  <a:pt x="675241" y="125808"/>
                </a:moveTo>
                <a:lnTo>
                  <a:pt x="598620" y="102132"/>
                </a:lnTo>
                <a:lnTo>
                  <a:pt x="512949" y="75667"/>
                </a:lnTo>
                <a:lnTo>
                  <a:pt x="286558" y="5729"/>
                </a:lnTo>
                <a:cubicBezTo>
                  <a:pt x="218852" y="-15158"/>
                  <a:pt x="146790" y="22873"/>
                  <a:pt x="125900" y="90499"/>
                </a:cubicBezTo>
                <a:lnTo>
                  <a:pt x="5729" y="479110"/>
                </a:lnTo>
                <a:cubicBezTo>
                  <a:pt x="-15161" y="546803"/>
                  <a:pt x="22877" y="618852"/>
                  <a:pt x="90516" y="639738"/>
                </a:cubicBezTo>
                <a:lnTo>
                  <a:pt x="304114" y="705732"/>
                </a:lnTo>
                <a:lnTo>
                  <a:pt x="390261" y="732333"/>
                </a:lnTo>
                <a:lnTo>
                  <a:pt x="479198" y="759819"/>
                </a:lnTo>
                <a:cubicBezTo>
                  <a:pt x="491787" y="763696"/>
                  <a:pt x="504511" y="765533"/>
                  <a:pt x="517032" y="765533"/>
                </a:cubicBezTo>
                <a:cubicBezTo>
                  <a:pt x="569904" y="765533"/>
                  <a:pt x="618966" y="732605"/>
                  <a:pt x="637747" y="680899"/>
                </a:cubicBezTo>
                <a:lnTo>
                  <a:pt x="564393" y="628921"/>
                </a:lnTo>
                <a:lnTo>
                  <a:pt x="557996" y="649671"/>
                </a:lnTo>
                <a:cubicBezTo>
                  <a:pt x="551056" y="672191"/>
                  <a:pt x="527035" y="684913"/>
                  <a:pt x="504444" y="677905"/>
                </a:cubicBezTo>
                <a:lnTo>
                  <a:pt x="442385" y="658720"/>
                </a:lnTo>
                <a:lnTo>
                  <a:pt x="356238" y="632119"/>
                </a:lnTo>
                <a:lnTo>
                  <a:pt x="115761" y="557825"/>
                </a:lnTo>
                <a:cubicBezTo>
                  <a:pt x="93237" y="550818"/>
                  <a:pt x="80513" y="526870"/>
                  <a:pt x="87521" y="504282"/>
                </a:cubicBezTo>
                <a:lnTo>
                  <a:pt x="207692" y="115671"/>
                </a:lnTo>
                <a:cubicBezTo>
                  <a:pt x="213340" y="97302"/>
                  <a:pt x="230352" y="85533"/>
                  <a:pt x="248588" y="85533"/>
                </a:cubicBezTo>
                <a:cubicBezTo>
                  <a:pt x="252739" y="85533"/>
                  <a:pt x="257026" y="86145"/>
                  <a:pt x="261177" y="87438"/>
                </a:cubicBezTo>
                <a:lnTo>
                  <a:pt x="512881" y="165200"/>
                </a:lnTo>
                <a:lnTo>
                  <a:pt x="598552" y="191666"/>
                </a:lnTo>
                <a:lnTo>
                  <a:pt x="649859" y="207517"/>
                </a:lnTo>
                <a:cubicBezTo>
                  <a:pt x="672383" y="214525"/>
                  <a:pt x="685107" y="238473"/>
                  <a:pt x="678099" y="261060"/>
                </a:cubicBezTo>
                <a:lnTo>
                  <a:pt x="668504" y="292152"/>
                </a:lnTo>
                <a:lnTo>
                  <a:pt x="758189" y="292152"/>
                </a:lnTo>
                <a:lnTo>
                  <a:pt x="759959" y="286369"/>
                </a:lnTo>
                <a:cubicBezTo>
                  <a:pt x="780849" y="218675"/>
                  <a:pt x="742811" y="146627"/>
                  <a:pt x="675173" y="12574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24F0CB6F-E92F-B1BC-52D3-40B319C159EA}"/>
              </a:ext>
            </a:extLst>
          </p:cNvPr>
          <p:cNvSpPr/>
          <p:nvPr/>
        </p:nvSpPr>
        <p:spPr>
          <a:xfrm>
            <a:off x="4108797" y="3556540"/>
            <a:ext cx="2335414" cy="2334776"/>
          </a:xfrm>
          <a:custGeom>
            <a:avLst/>
            <a:gdLst>
              <a:gd name="connsiteX0" fmla="*/ 800487 w 824054"/>
              <a:gd name="connsiteY0" fmla="*/ 437804 h 823829"/>
              <a:gd name="connsiteX1" fmla="*/ 800487 w 824054"/>
              <a:gd name="connsiteY1" fmla="*/ 437804 h 823829"/>
              <a:gd name="connsiteX2" fmla="*/ 751493 w 824054"/>
              <a:gd name="connsiteY2" fmla="*/ 506858 h 823829"/>
              <a:gd name="connsiteX3" fmla="*/ 698961 w 824054"/>
              <a:gd name="connsiteY3" fmla="*/ 580948 h 823829"/>
              <a:gd name="connsiteX4" fmla="*/ 565181 w 824054"/>
              <a:gd name="connsiteY4" fmla="*/ 769674 h 823829"/>
              <a:gd name="connsiteX5" fmla="*/ 460185 w 824054"/>
              <a:gd name="connsiteY5" fmla="*/ 823830 h 823829"/>
              <a:gd name="connsiteX6" fmla="*/ 386083 w 824054"/>
              <a:gd name="connsiteY6" fmla="*/ 800221 h 823829"/>
              <a:gd name="connsiteX7" fmla="*/ 54151 w 824054"/>
              <a:gd name="connsiteY7" fmla="*/ 565028 h 823829"/>
              <a:gd name="connsiteX8" fmla="*/ 23598 w 824054"/>
              <a:gd name="connsiteY8" fmla="*/ 385962 h 823829"/>
              <a:gd name="connsiteX9" fmla="*/ 160372 w 824054"/>
              <a:gd name="connsiteY9" fmla="*/ 193085 h 823829"/>
              <a:gd name="connsiteX10" fmla="*/ 246519 w 824054"/>
              <a:gd name="connsiteY10" fmla="*/ 219686 h 823829"/>
              <a:gd name="connsiteX11" fmla="*/ 93550 w 824054"/>
              <a:gd name="connsiteY11" fmla="*/ 435491 h 823829"/>
              <a:gd name="connsiteX12" fmla="*/ 103689 w 824054"/>
              <a:gd name="connsiteY12" fmla="*/ 495157 h 823829"/>
              <a:gd name="connsiteX13" fmla="*/ 435620 w 824054"/>
              <a:gd name="connsiteY13" fmla="*/ 730351 h 823829"/>
              <a:gd name="connsiteX14" fmla="*/ 495297 w 824054"/>
              <a:gd name="connsiteY14" fmla="*/ 720213 h 823829"/>
              <a:gd name="connsiteX15" fmla="*/ 646497 w 824054"/>
              <a:gd name="connsiteY15" fmla="*/ 506995 h 823829"/>
              <a:gd name="connsiteX16" fmla="*/ 699029 w 824054"/>
              <a:gd name="connsiteY16" fmla="*/ 432905 h 823829"/>
              <a:gd name="connsiteX17" fmla="*/ 730603 w 824054"/>
              <a:gd name="connsiteY17" fmla="*/ 388343 h 823829"/>
              <a:gd name="connsiteX18" fmla="*/ 720464 w 824054"/>
              <a:gd name="connsiteY18" fmla="*/ 328677 h 823829"/>
              <a:gd name="connsiteX19" fmla="*/ 699029 w 824054"/>
              <a:gd name="connsiteY19" fmla="*/ 313506 h 823829"/>
              <a:gd name="connsiteX20" fmla="*/ 772928 w 824054"/>
              <a:gd name="connsiteY20" fmla="*/ 261119 h 823829"/>
              <a:gd name="connsiteX21" fmla="*/ 800487 w 824054"/>
              <a:gd name="connsiteY21" fmla="*/ 437872 h 823829"/>
              <a:gd name="connsiteX22" fmla="*/ 328855 w 824054"/>
              <a:gd name="connsiteY22" fmla="*/ 103553 h 823829"/>
              <a:gd name="connsiteX23" fmla="*/ 363831 w 824054"/>
              <a:gd name="connsiteY23" fmla="*/ 85523 h 823829"/>
              <a:gd name="connsiteX24" fmla="*/ 388532 w 824054"/>
              <a:gd name="connsiteY24" fmla="*/ 93415 h 823829"/>
              <a:gd name="connsiteX25" fmla="*/ 420786 w 824054"/>
              <a:gd name="connsiteY25" fmla="*/ 116275 h 823829"/>
              <a:gd name="connsiteX26" fmla="*/ 494141 w 824054"/>
              <a:gd name="connsiteY26" fmla="*/ 168252 h 823829"/>
              <a:gd name="connsiteX27" fmla="*/ 625131 w 824054"/>
              <a:gd name="connsiteY27" fmla="*/ 261119 h 823829"/>
              <a:gd name="connsiteX28" fmla="*/ 628124 w 824054"/>
              <a:gd name="connsiteY28" fmla="*/ 258806 h 823829"/>
              <a:gd name="connsiteX29" fmla="*/ 699097 w 824054"/>
              <a:gd name="connsiteY29" fmla="*/ 208529 h 823829"/>
              <a:gd name="connsiteX30" fmla="*/ 521019 w 824054"/>
              <a:gd name="connsiteY30" fmla="*/ 82326 h 823829"/>
              <a:gd name="connsiteX31" fmla="*/ 447461 w 824054"/>
              <a:gd name="connsiteY31" fmla="*/ 30212 h 823829"/>
              <a:gd name="connsiteX32" fmla="*/ 438138 w 824054"/>
              <a:gd name="connsiteY32" fmla="*/ 23612 h 823829"/>
              <a:gd name="connsiteX33" fmla="*/ 259039 w 824054"/>
              <a:gd name="connsiteY33" fmla="*/ 54160 h 823829"/>
              <a:gd name="connsiteX34" fmla="*/ 212700 w 824054"/>
              <a:gd name="connsiteY34" fmla="*/ 119540 h 823829"/>
              <a:gd name="connsiteX35" fmla="*/ 298847 w 824054"/>
              <a:gd name="connsiteY35" fmla="*/ 146141 h 823829"/>
              <a:gd name="connsiteX36" fmla="*/ 328991 w 824054"/>
              <a:gd name="connsiteY36" fmla="*/ 103688 h 82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24054" h="823829">
                <a:moveTo>
                  <a:pt x="800487" y="437804"/>
                </a:moveTo>
                <a:lnTo>
                  <a:pt x="800487" y="437804"/>
                </a:lnTo>
                <a:cubicBezTo>
                  <a:pt x="800487" y="437804"/>
                  <a:pt x="751493" y="506858"/>
                  <a:pt x="751493" y="506858"/>
                </a:cubicBezTo>
                <a:lnTo>
                  <a:pt x="698961" y="580948"/>
                </a:lnTo>
                <a:lnTo>
                  <a:pt x="565181" y="769674"/>
                </a:lnTo>
                <a:cubicBezTo>
                  <a:pt x="540140" y="804984"/>
                  <a:pt x="500469" y="823830"/>
                  <a:pt x="460185" y="823830"/>
                </a:cubicBezTo>
                <a:cubicBezTo>
                  <a:pt x="434464" y="823830"/>
                  <a:pt x="408606" y="816142"/>
                  <a:pt x="386083" y="800221"/>
                </a:cubicBezTo>
                <a:lnTo>
                  <a:pt x="54151" y="565028"/>
                </a:lnTo>
                <a:cubicBezTo>
                  <a:pt x="-3621" y="524071"/>
                  <a:pt x="-17366" y="443723"/>
                  <a:pt x="23598" y="385962"/>
                </a:cubicBezTo>
                <a:lnTo>
                  <a:pt x="160372" y="193085"/>
                </a:lnTo>
                <a:lnTo>
                  <a:pt x="246519" y="219686"/>
                </a:lnTo>
                <a:lnTo>
                  <a:pt x="93550" y="435491"/>
                </a:lnTo>
                <a:cubicBezTo>
                  <a:pt x="79873" y="454745"/>
                  <a:pt x="84500" y="481482"/>
                  <a:pt x="103689" y="495157"/>
                </a:cubicBezTo>
                <a:lnTo>
                  <a:pt x="435620" y="730351"/>
                </a:lnTo>
                <a:cubicBezTo>
                  <a:pt x="454878" y="744025"/>
                  <a:pt x="481620" y="739467"/>
                  <a:pt x="495297" y="720213"/>
                </a:cubicBezTo>
                <a:lnTo>
                  <a:pt x="646497" y="506995"/>
                </a:lnTo>
                <a:lnTo>
                  <a:pt x="699029" y="432905"/>
                </a:lnTo>
                <a:lnTo>
                  <a:pt x="730603" y="388343"/>
                </a:lnTo>
                <a:cubicBezTo>
                  <a:pt x="744212" y="369089"/>
                  <a:pt x="739653" y="342352"/>
                  <a:pt x="720464" y="328677"/>
                </a:cubicBezTo>
                <a:lnTo>
                  <a:pt x="699029" y="313506"/>
                </a:lnTo>
                <a:lnTo>
                  <a:pt x="772928" y="261119"/>
                </a:lnTo>
                <a:cubicBezTo>
                  <a:pt x="828114" y="302688"/>
                  <a:pt x="840702" y="381131"/>
                  <a:pt x="800487" y="437872"/>
                </a:cubicBezTo>
                <a:close/>
                <a:moveTo>
                  <a:pt x="328855" y="103553"/>
                </a:moveTo>
                <a:cubicBezTo>
                  <a:pt x="337157" y="91782"/>
                  <a:pt x="350426" y="85523"/>
                  <a:pt x="363831" y="85523"/>
                </a:cubicBezTo>
                <a:cubicBezTo>
                  <a:pt x="372405" y="85523"/>
                  <a:pt x="381047" y="88109"/>
                  <a:pt x="388532" y="93415"/>
                </a:cubicBezTo>
                <a:lnTo>
                  <a:pt x="420786" y="116275"/>
                </a:lnTo>
                <a:lnTo>
                  <a:pt x="494141" y="168252"/>
                </a:lnTo>
                <a:lnTo>
                  <a:pt x="625131" y="261119"/>
                </a:lnTo>
                <a:cubicBezTo>
                  <a:pt x="626151" y="260371"/>
                  <a:pt x="627036" y="259486"/>
                  <a:pt x="628124" y="258806"/>
                </a:cubicBezTo>
                <a:lnTo>
                  <a:pt x="699097" y="208529"/>
                </a:lnTo>
                <a:lnTo>
                  <a:pt x="521019" y="82326"/>
                </a:lnTo>
                <a:lnTo>
                  <a:pt x="447461" y="30212"/>
                </a:lnTo>
                <a:lnTo>
                  <a:pt x="438138" y="23612"/>
                </a:lnTo>
                <a:cubicBezTo>
                  <a:pt x="380367" y="-17344"/>
                  <a:pt x="300003" y="-3669"/>
                  <a:pt x="259039" y="54160"/>
                </a:cubicBezTo>
                <a:lnTo>
                  <a:pt x="212700" y="119540"/>
                </a:lnTo>
                <a:lnTo>
                  <a:pt x="298847" y="146141"/>
                </a:lnTo>
                <a:lnTo>
                  <a:pt x="328991" y="103688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DCD4A746-5D15-A224-B4F3-546CFF69F40B}"/>
              </a:ext>
            </a:extLst>
          </p:cNvPr>
          <p:cNvSpPr/>
          <p:nvPr/>
        </p:nvSpPr>
        <p:spPr>
          <a:xfrm>
            <a:off x="5735360" y="3556208"/>
            <a:ext cx="2335332" cy="2335111"/>
          </a:xfrm>
          <a:custGeom>
            <a:avLst/>
            <a:gdLst>
              <a:gd name="connsiteX0" fmla="*/ 125094 w 824025"/>
              <a:gd name="connsiteY0" fmla="*/ 432886 h 823947"/>
              <a:gd name="connsiteX1" fmla="*/ 72562 w 824025"/>
              <a:gd name="connsiteY1" fmla="*/ 506976 h 823947"/>
              <a:gd name="connsiteX2" fmla="*/ 23568 w 824025"/>
              <a:gd name="connsiteY2" fmla="*/ 437922 h 823947"/>
              <a:gd name="connsiteX3" fmla="*/ 51127 w 824025"/>
              <a:gd name="connsiteY3" fmla="*/ 261168 h 823947"/>
              <a:gd name="connsiteX4" fmla="*/ 54121 w 824025"/>
              <a:gd name="connsiteY4" fmla="*/ 258855 h 823947"/>
              <a:gd name="connsiteX5" fmla="*/ 125094 w 824025"/>
              <a:gd name="connsiteY5" fmla="*/ 208578 h 823947"/>
              <a:gd name="connsiteX6" fmla="*/ 306642 w 824025"/>
              <a:gd name="connsiteY6" fmla="*/ 79925 h 823947"/>
              <a:gd name="connsiteX7" fmla="*/ 332160 w 824025"/>
              <a:gd name="connsiteY7" fmla="*/ 162451 h 823947"/>
              <a:gd name="connsiteX8" fmla="*/ 333385 w 824025"/>
              <a:gd name="connsiteY8" fmla="*/ 165989 h 823947"/>
              <a:gd name="connsiteX9" fmla="*/ 198993 w 824025"/>
              <a:gd name="connsiteY9" fmla="*/ 261236 h 823947"/>
              <a:gd name="connsiteX10" fmla="*/ 125094 w 824025"/>
              <a:gd name="connsiteY10" fmla="*/ 313623 h 823947"/>
              <a:gd name="connsiteX11" fmla="*/ 103659 w 824025"/>
              <a:gd name="connsiteY11" fmla="*/ 328795 h 823947"/>
              <a:gd name="connsiteX12" fmla="*/ 93520 w 824025"/>
              <a:gd name="connsiteY12" fmla="*/ 388461 h 823947"/>
              <a:gd name="connsiteX13" fmla="*/ 125094 w 824025"/>
              <a:gd name="connsiteY13" fmla="*/ 433023 h 823947"/>
              <a:gd name="connsiteX14" fmla="*/ 664432 w 824025"/>
              <a:gd name="connsiteY14" fmla="*/ 194155 h 823947"/>
              <a:gd name="connsiteX15" fmla="*/ 612308 w 824025"/>
              <a:gd name="connsiteY15" fmla="*/ 120610 h 823947"/>
              <a:gd name="connsiteX16" fmla="*/ 565152 w 824025"/>
              <a:gd name="connsiteY16" fmla="*/ 54141 h 823947"/>
              <a:gd name="connsiteX17" fmla="*/ 386053 w 824025"/>
              <a:gd name="connsiteY17" fmla="*/ 23594 h 823947"/>
              <a:gd name="connsiteX18" fmla="*/ 380201 w 824025"/>
              <a:gd name="connsiteY18" fmla="*/ 27744 h 823947"/>
              <a:gd name="connsiteX19" fmla="*/ 406807 w 824025"/>
              <a:gd name="connsiteY19" fmla="*/ 113875 h 823947"/>
              <a:gd name="connsiteX20" fmla="*/ 435591 w 824025"/>
              <a:gd name="connsiteY20" fmla="*/ 93465 h 823947"/>
              <a:gd name="connsiteX21" fmla="*/ 495268 w 824025"/>
              <a:gd name="connsiteY21" fmla="*/ 103670 h 823947"/>
              <a:gd name="connsiteX22" fmla="*/ 526161 w 824025"/>
              <a:gd name="connsiteY22" fmla="*/ 147211 h 823947"/>
              <a:gd name="connsiteX23" fmla="*/ 578285 w 824025"/>
              <a:gd name="connsiteY23" fmla="*/ 220756 h 823947"/>
              <a:gd name="connsiteX24" fmla="*/ 730505 w 824025"/>
              <a:gd name="connsiteY24" fmla="*/ 435472 h 823947"/>
              <a:gd name="connsiteX25" fmla="*/ 720366 w 824025"/>
              <a:gd name="connsiteY25" fmla="*/ 495138 h 823947"/>
              <a:gd name="connsiteX26" fmla="*/ 388435 w 824025"/>
              <a:gd name="connsiteY26" fmla="*/ 730332 h 823947"/>
              <a:gd name="connsiteX27" fmla="*/ 356521 w 824025"/>
              <a:gd name="connsiteY27" fmla="*/ 737611 h 823947"/>
              <a:gd name="connsiteX28" fmla="*/ 328826 w 824025"/>
              <a:gd name="connsiteY28" fmla="*/ 720195 h 823947"/>
              <a:gd name="connsiteX29" fmla="*/ 177626 w 824025"/>
              <a:gd name="connsiteY29" fmla="*/ 506976 h 823947"/>
              <a:gd name="connsiteX30" fmla="*/ 125094 w 824025"/>
              <a:gd name="connsiteY30" fmla="*/ 581065 h 823947"/>
              <a:gd name="connsiteX31" fmla="*/ 258874 w 824025"/>
              <a:gd name="connsiteY31" fmla="*/ 769791 h 823947"/>
              <a:gd name="connsiteX32" fmla="*/ 342095 w 824025"/>
              <a:gd name="connsiteY32" fmla="*/ 822110 h 823947"/>
              <a:gd name="connsiteX33" fmla="*/ 363938 w 824025"/>
              <a:gd name="connsiteY33" fmla="*/ 823947 h 823947"/>
              <a:gd name="connsiteX34" fmla="*/ 437973 w 824025"/>
              <a:gd name="connsiteY34" fmla="*/ 800271 h 823947"/>
              <a:gd name="connsiteX35" fmla="*/ 769904 w 824025"/>
              <a:gd name="connsiteY35" fmla="*/ 565077 h 823947"/>
              <a:gd name="connsiteX36" fmla="*/ 800457 w 824025"/>
              <a:gd name="connsiteY36" fmla="*/ 386012 h 823947"/>
              <a:gd name="connsiteX37" fmla="*/ 664432 w 824025"/>
              <a:gd name="connsiteY37" fmla="*/ 194155 h 82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24025" h="823947">
                <a:moveTo>
                  <a:pt x="125094" y="432886"/>
                </a:moveTo>
                <a:lnTo>
                  <a:pt x="72562" y="506976"/>
                </a:lnTo>
                <a:lnTo>
                  <a:pt x="23568" y="437922"/>
                </a:lnTo>
                <a:cubicBezTo>
                  <a:pt x="-16647" y="381181"/>
                  <a:pt x="-4059" y="302805"/>
                  <a:pt x="51127" y="261168"/>
                </a:cubicBezTo>
                <a:cubicBezTo>
                  <a:pt x="52148" y="260420"/>
                  <a:pt x="53033" y="259535"/>
                  <a:pt x="54121" y="258855"/>
                </a:cubicBezTo>
                <a:lnTo>
                  <a:pt x="125094" y="208578"/>
                </a:lnTo>
                <a:lnTo>
                  <a:pt x="306642" y="79925"/>
                </a:lnTo>
                <a:lnTo>
                  <a:pt x="332160" y="162451"/>
                </a:lnTo>
                <a:cubicBezTo>
                  <a:pt x="332500" y="163676"/>
                  <a:pt x="332976" y="164764"/>
                  <a:pt x="333385" y="165989"/>
                </a:cubicBezTo>
                <a:lnTo>
                  <a:pt x="198993" y="261236"/>
                </a:lnTo>
                <a:lnTo>
                  <a:pt x="125094" y="313623"/>
                </a:lnTo>
                <a:lnTo>
                  <a:pt x="103659" y="328795"/>
                </a:lnTo>
                <a:cubicBezTo>
                  <a:pt x="84402" y="342470"/>
                  <a:pt x="79843" y="369206"/>
                  <a:pt x="93520" y="388461"/>
                </a:cubicBezTo>
                <a:lnTo>
                  <a:pt x="125094" y="433023"/>
                </a:lnTo>
                <a:close/>
                <a:moveTo>
                  <a:pt x="664432" y="194155"/>
                </a:moveTo>
                <a:lnTo>
                  <a:pt x="612308" y="120610"/>
                </a:lnTo>
                <a:lnTo>
                  <a:pt x="565152" y="54141"/>
                </a:lnTo>
                <a:cubicBezTo>
                  <a:pt x="524188" y="-3620"/>
                  <a:pt x="443824" y="-17363"/>
                  <a:pt x="386053" y="23594"/>
                </a:cubicBezTo>
                <a:lnTo>
                  <a:pt x="380201" y="27744"/>
                </a:lnTo>
                <a:lnTo>
                  <a:pt x="406807" y="113875"/>
                </a:lnTo>
                <a:lnTo>
                  <a:pt x="435591" y="93465"/>
                </a:lnTo>
                <a:cubicBezTo>
                  <a:pt x="454848" y="79858"/>
                  <a:pt x="481591" y="84416"/>
                  <a:pt x="495268" y="103670"/>
                </a:cubicBezTo>
                <a:lnTo>
                  <a:pt x="526161" y="147211"/>
                </a:lnTo>
                <a:lnTo>
                  <a:pt x="578285" y="220756"/>
                </a:lnTo>
                <a:lnTo>
                  <a:pt x="730505" y="435472"/>
                </a:lnTo>
                <a:cubicBezTo>
                  <a:pt x="744183" y="454726"/>
                  <a:pt x="739623" y="481463"/>
                  <a:pt x="720366" y="495138"/>
                </a:cubicBezTo>
                <a:lnTo>
                  <a:pt x="388435" y="730332"/>
                </a:lnTo>
                <a:cubicBezTo>
                  <a:pt x="379112" y="736931"/>
                  <a:pt x="367748" y="739517"/>
                  <a:pt x="356521" y="737611"/>
                </a:cubicBezTo>
                <a:cubicBezTo>
                  <a:pt x="345225" y="735706"/>
                  <a:pt x="335426" y="729516"/>
                  <a:pt x="328826" y="720195"/>
                </a:cubicBezTo>
                <a:lnTo>
                  <a:pt x="177626" y="506976"/>
                </a:lnTo>
                <a:lnTo>
                  <a:pt x="125094" y="581065"/>
                </a:lnTo>
                <a:lnTo>
                  <a:pt x="258874" y="769791"/>
                </a:lnTo>
                <a:cubicBezTo>
                  <a:pt x="278743" y="797753"/>
                  <a:pt x="308276" y="816395"/>
                  <a:pt x="342095" y="822110"/>
                </a:cubicBezTo>
                <a:cubicBezTo>
                  <a:pt x="349376" y="823334"/>
                  <a:pt x="356725" y="823947"/>
                  <a:pt x="363938" y="823947"/>
                </a:cubicBezTo>
                <a:cubicBezTo>
                  <a:pt x="390340" y="823947"/>
                  <a:pt x="415993" y="815783"/>
                  <a:pt x="437973" y="800271"/>
                </a:cubicBezTo>
                <a:lnTo>
                  <a:pt x="769904" y="565077"/>
                </a:lnTo>
                <a:cubicBezTo>
                  <a:pt x="827676" y="524120"/>
                  <a:pt x="841353" y="443772"/>
                  <a:pt x="800457" y="386012"/>
                </a:cubicBezTo>
                <a:lnTo>
                  <a:pt x="664432" y="194155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880D60A-F200-296B-925B-12C78221A7DE}"/>
              </a:ext>
            </a:extLst>
          </p:cNvPr>
          <p:cNvSpPr txBox="1"/>
          <p:nvPr/>
        </p:nvSpPr>
        <p:spPr>
          <a:xfrm>
            <a:off x="5886648" y="251905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DC48EA7-B6A7-4103-5588-8A441FA15412}"/>
              </a:ext>
            </a:extLst>
          </p:cNvPr>
          <p:cNvSpPr txBox="1"/>
          <p:nvPr/>
        </p:nvSpPr>
        <p:spPr>
          <a:xfrm>
            <a:off x="6773379" y="316791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97A472C-2377-770F-55CD-3CA4C97A2A1C}"/>
              </a:ext>
            </a:extLst>
          </p:cNvPr>
          <p:cNvSpPr txBox="1"/>
          <p:nvPr/>
        </p:nvSpPr>
        <p:spPr>
          <a:xfrm>
            <a:off x="6443179" y="418699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221024C-8C57-D605-5B55-FB8696239F79}"/>
              </a:ext>
            </a:extLst>
          </p:cNvPr>
          <p:cNvSpPr txBox="1"/>
          <p:nvPr/>
        </p:nvSpPr>
        <p:spPr>
          <a:xfrm>
            <a:off x="5342512" y="418699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63D23F0-88AB-2FBC-2B9A-57360508B645}"/>
              </a:ext>
            </a:extLst>
          </p:cNvPr>
          <p:cNvSpPr txBox="1"/>
          <p:nvPr/>
        </p:nvSpPr>
        <p:spPr>
          <a:xfrm>
            <a:off x="4986912" y="316791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pic>
        <p:nvPicPr>
          <p:cNvPr id="24" name="Graphic 13" descr="Bullseye with solid fill">
            <a:extLst>
              <a:ext uri="{FF2B5EF4-FFF2-40B4-BE49-F238E27FC236}">
                <a16:creationId xmlns:a16="http://schemas.microsoft.com/office/drawing/2014/main" id="{2DEA3410-D80C-409C-6EC3-F7E0A424E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7894" y="4654994"/>
            <a:ext cx="444225" cy="444225"/>
          </a:xfrm>
          <a:prstGeom prst="rect">
            <a:avLst/>
          </a:prstGeom>
        </p:spPr>
      </p:pic>
      <p:pic>
        <p:nvPicPr>
          <p:cNvPr id="25" name="Graphic 14" descr="Database with solid fill">
            <a:extLst>
              <a:ext uri="{FF2B5EF4-FFF2-40B4-BE49-F238E27FC236}">
                <a16:creationId xmlns:a16="http://schemas.microsoft.com/office/drawing/2014/main" id="{9C2EEF1D-362A-92FF-F453-BEA495EE1B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9882" y="4654994"/>
            <a:ext cx="444225" cy="444225"/>
          </a:xfrm>
          <a:prstGeom prst="rect">
            <a:avLst/>
          </a:prstGeom>
        </p:spPr>
      </p:pic>
      <p:pic>
        <p:nvPicPr>
          <p:cNvPr id="26" name="Graphic 15" descr="Gears with solid fill">
            <a:extLst>
              <a:ext uri="{FF2B5EF4-FFF2-40B4-BE49-F238E27FC236}">
                <a16:creationId xmlns:a16="http://schemas.microsoft.com/office/drawing/2014/main" id="{D7F3589F-276B-AB2B-10BB-6111251474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88813" y="2902966"/>
            <a:ext cx="444225" cy="444225"/>
          </a:xfrm>
          <a:prstGeom prst="rect">
            <a:avLst/>
          </a:prstGeom>
        </p:spPr>
      </p:pic>
      <p:pic>
        <p:nvPicPr>
          <p:cNvPr id="27" name="Graphic 16" descr="Hourglass 30% with solid fill">
            <a:extLst>
              <a:ext uri="{FF2B5EF4-FFF2-40B4-BE49-F238E27FC236}">
                <a16:creationId xmlns:a16="http://schemas.microsoft.com/office/drawing/2014/main" id="{39B9B970-ACD2-CA95-3BAF-D6D42EEBEE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8962" y="2902966"/>
            <a:ext cx="444225" cy="444225"/>
          </a:xfrm>
          <a:prstGeom prst="rect">
            <a:avLst/>
          </a:prstGeom>
        </p:spPr>
      </p:pic>
      <p:pic>
        <p:nvPicPr>
          <p:cNvPr id="28" name="Graphic 17" descr="Lightbulb with solid fill">
            <a:extLst>
              <a:ext uri="{FF2B5EF4-FFF2-40B4-BE49-F238E27FC236}">
                <a16:creationId xmlns:a16="http://schemas.microsoft.com/office/drawing/2014/main" id="{605E2560-FD29-E68F-3DD8-AD7ECEC849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73888" y="1819428"/>
            <a:ext cx="444225" cy="444225"/>
          </a:xfrm>
          <a:prstGeom prst="rect">
            <a:avLst/>
          </a:prstGeom>
        </p:spPr>
      </p:pic>
      <p:pic>
        <p:nvPicPr>
          <p:cNvPr id="31" name="Graphic 31" descr="Trophy">
            <a:extLst>
              <a:ext uri="{FF2B5EF4-FFF2-40B4-BE49-F238E27FC236}">
                <a16:creationId xmlns:a16="http://schemas.microsoft.com/office/drawing/2014/main" id="{2C5F639B-E66A-6CEC-B71A-F401657C48F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28822" y="3331288"/>
            <a:ext cx="534356" cy="534356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E2DBD85-29C3-FD33-4BD7-6A1496A82D66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98D2568-F8AC-145B-5626-1D1B6EA11CE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CCC5E65-F163-AFE7-61F8-0D17AC8829A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33C4D4D-363E-3A79-D39A-06EFF50504F3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947244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3090597-1794-8585-0B7E-24D16A494AD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9D32CB4-204F-7C5E-6168-D0CF9ED70ED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919E1BE-34BE-C4C4-640F-CCA8D8726228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5516380-9CED-C043-9AC7-8F4E995E0E5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EFA1089-AE0D-4E17-8B54-1649A868E1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D565148-BC6E-67D7-A5AE-25CEE767EEFA}"/>
              </a:ext>
            </a:extLst>
          </p:cNvPr>
          <p:cNvGrpSpPr/>
          <p:nvPr/>
        </p:nvGrpSpPr>
        <p:grpSpPr>
          <a:xfrm>
            <a:off x="8490107" y="1242150"/>
            <a:ext cx="2926080" cy="1290153"/>
            <a:chOff x="8921977" y="1242150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4A3918-9C32-4369-2BDD-07CFCFDB96C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5D4A125-A5F8-4172-1AC2-800F0A73C14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B4B6521-23DF-42A4-C1DB-9124CFE34A90}"/>
              </a:ext>
            </a:extLst>
          </p:cNvPr>
          <p:cNvGrpSpPr/>
          <p:nvPr/>
        </p:nvGrpSpPr>
        <p:grpSpPr>
          <a:xfrm>
            <a:off x="8490107" y="4652338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20CE11E-186E-7557-E9DC-952622DCE7A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64279C8-A55F-B46B-EDFD-5817CF971A5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0683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DFB40-DF16-0D10-7B7B-753857A63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C0975-49BC-7C99-7AF8-630EDB871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Interlinked Square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4D49478C-6754-F645-6F17-3085B7023424}"/>
              </a:ext>
            </a:extLst>
          </p:cNvPr>
          <p:cNvSpPr/>
          <p:nvPr/>
        </p:nvSpPr>
        <p:spPr>
          <a:xfrm>
            <a:off x="5155150" y="1293321"/>
            <a:ext cx="1881424" cy="1880882"/>
          </a:xfrm>
          <a:custGeom>
            <a:avLst/>
            <a:gdLst>
              <a:gd name="connsiteX0" fmla="*/ 663863 w 663863"/>
              <a:gd name="connsiteY0" fmla="*/ 128448 h 663672"/>
              <a:gd name="connsiteX1" fmla="*/ 663863 w 663863"/>
              <a:gd name="connsiteY1" fmla="*/ 361397 h 663672"/>
              <a:gd name="connsiteX2" fmla="*/ 578193 w 663863"/>
              <a:gd name="connsiteY2" fmla="*/ 387862 h 663672"/>
              <a:gd name="connsiteX3" fmla="*/ 578193 w 663863"/>
              <a:gd name="connsiteY3" fmla="*/ 128448 h 663672"/>
              <a:gd name="connsiteX4" fmla="*/ 535391 w 663863"/>
              <a:gd name="connsiteY4" fmla="*/ 85655 h 663672"/>
              <a:gd name="connsiteX5" fmla="*/ 128540 w 663863"/>
              <a:gd name="connsiteY5" fmla="*/ 85655 h 663672"/>
              <a:gd name="connsiteX6" fmla="*/ 85739 w 663863"/>
              <a:gd name="connsiteY6" fmla="*/ 128448 h 663672"/>
              <a:gd name="connsiteX7" fmla="*/ 85739 w 663863"/>
              <a:gd name="connsiteY7" fmla="*/ 387862 h 663672"/>
              <a:gd name="connsiteX8" fmla="*/ 68 w 663863"/>
              <a:gd name="connsiteY8" fmla="*/ 361397 h 663672"/>
              <a:gd name="connsiteX9" fmla="*/ 68 w 663863"/>
              <a:gd name="connsiteY9" fmla="*/ 128448 h 663672"/>
              <a:gd name="connsiteX10" fmla="*/ 128540 w 663863"/>
              <a:gd name="connsiteY10" fmla="*/ 0 h 663672"/>
              <a:gd name="connsiteX11" fmla="*/ 535391 w 663863"/>
              <a:gd name="connsiteY11" fmla="*/ 0 h 663672"/>
              <a:gd name="connsiteX12" fmla="*/ 663863 w 663863"/>
              <a:gd name="connsiteY12" fmla="*/ 128448 h 663672"/>
              <a:gd name="connsiteX13" fmla="*/ 578124 w 663863"/>
              <a:gd name="connsiteY13" fmla="*/ 535224 h 663672"/>
              <a:gd name="connsiteX14" fmla="*/ 535323 w 663863"/>
              <a:gd name="connsiteY14" fmla="*/ 578018 h 663672"/>
              <a:gd name="connsiteX15" fmla="*/ 128472 w 663863"/>
              <a:gd name="connsiteY15" fmla="*/ 578018 h 663672"/>
              <a:gd name="connsiteX16" fmla="*/ 85671 w 663863"/>
              <a:gd name="connsiteY16" fmla="*/ 535224 h 663672"/>
              <a:gd name="connsiteX17" fmla="*/ 85671 w 663863"/>
              <a:gd name="connsiteY17" fmla="*/ 477532 h 663672"/>
              <a:gd name="connsiteX18" fmla="*/ 0 w 663863"/>
              <a:gd name="connsiteY18" fmla="*/ 451066 h 663672"/>
              <a:gd name="connsiteX19" fmla="*/ 0 w 663863"/>
              <a:gd name="connsiteY19" fmla="*/ 535224 h 663672"/>
              <a:gd name="connsiteX20" fmla="*/ 128472 w 663863"/>
              <a:gd name="connsiteY20" fmla="*/ 663673 h 663672"/>
              <a:gd name="connsiteX21" fmla="*/ 535323 w 663863"/>
              <a:gd name="connsiteY21" fmla="*/ 663673 h 663672"/>
              <a:gd name="connsiteX22" fmla="*/ 663795 w 663863"/>
              <a:gd name="connsiteY22" fmla="*/ 535224 h 663672"/>
              <a:gd name="connsiteX23" fmla="*/ 663795 w 663863"/>
              <a:gd name="connsiteY23" fmla="*/ 451066 h 663672"/>
              <a:gd name="connsiteX24" fmla="*/ 578124 w 663863"/>
              <a:gd name="connsiteY24" fmla="*/ 477532 h 663672"/>
              <a:gd name="connsiteX25" fmla="*/ 578124 w 663863"/>
              <a:gd name="connsiteY25" fmla="*/ 535224 h 663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3863" h="663672">
                <a:moveTo>
                  <a:pt x="663863" y="128448"/>
                </a:moveTo>
                <a:lnTo>
                  <a:pt x="663863" y="361397"/>
                </a:lnTo>
                <a:lnTo>
                  <a:pt x="578193" y="387862"/>
                </a:lnTo>
                <a:lnTo>
                  <a:pt x="578193" y="128448"/>
                </a:lnTo>
                <a:cubicBezTo>
                  <a:pt x="578193" y="104840"/>
                  <a:pt x="559003" y="85655"/>
                  <a:pt x="535391" y="85655"/>
                </a:cubicBezTo>
                <a:lnTo>
                  <a:pt x="128540" y="85655"/>
                </a:lnTo>
                <a:cubicBezTo>
                  <a:pt x="104928" y="85655"/>
                  <a:pt x="85739" y="104840"/>
                  <a:pt x="85739" y="128448"/>
                </a:cubicBezTo>
                <a:lnTo>
                  <a:pt x="85739" y="387862"/>
                </a:lnTo>
                <a:lnTo>
                  <a:pt x="68" y="361397"/>
                </a:lnTo>
                <a:lnTo>
                  <a:pt x="68" y="128448"/>
                </a:lnTo>
                <a:cubicBezTo>
                  <a:pt x="68" y="57625"/>
                  <a:pt x="57704" y="0"/>
                  <a:pt x="128540" y="0"/>
                </a:cubicBezTo>
                <a:lnTo>
                  <a:pt x="535391" y="0"/>
                </a:lnTo>
                <a:cubicBezTo>
                  <a:pt x="606228" y="0"/>
                  <a:pt x="663863" y="57625"/>
                  <a:pt x="663863" y="128448"/>
                </a:cubicBezTo>
                <a:close/>
                <a:moveTo>
                  <a:pt x="578124" y="535224"/>
                </a:moveTo>
                <a:cubicBezTo>
                  <a:pt x="578124" y="558832"/>
                  <a:pt x="558935" y="578018"/>
                  <a:pt x="535323" y="578018"/>
                </a:cubicBezTo>
                <a:lnTo>
                  <a:pt x="128472" y="578018"/>
                </a:lnTo>
                <a:cubicBezTo>
                  <a:pt x="104860" y="578018"/>
                  <a:pt x="85671" y="558832"/>
                  <a:pt x="85671" y="535224"/>
                </a:cubicBezTo>
                <a:lnTo>
                  <a:pt x="85671" y="477532"/>
                </a:lnTo>
                <a:lnTo>
                  <a:pt x="0" y="451066"/>
                </a:lnTo>
                <a:lnTo>
                  <a:pt x="0" y="535224"/>
                </a:lnTo>
                <a:cubicBezTo>
                  <a:pt x="0" y="606048"/>
                  <a:pt x="57636" y="663673"/>
                  <a:pt x="128472" y="663673"/>
                </a:cubicBezTo>
                <a:lnTo>
                  <a:pt x="535323" y="663673"/>
                </a:lnTo>
                <a:cubicBezTo>
                  <a:pt x="606160" y="663673"/>
                  <a:pt x="663795" y="606048"/>
                  <a:pt x="663795" y="535224"/>
                </a:cubicBezTo>
                <a:lnTo>
                  <a:pt x="663795" y="451066"/>
                </a:lnTo>
                <a:lnTo>
                  <a:pt x="578124" y="477532"/>
                </a:lnTo>
                <a:lnTo>
                  <a:pt x="578124" y="535224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E3CDE2EC-2838-B5B6-5BAF-4D6B2A14283F}"/>
              </a:ext>
            </a:extLst>
          </p:cNvPr>
          <p:cNvSpPr/>
          <p:nvPr/>
        </p:nvSpPr>
        <p:spPr>
          <a:xfrm>
            <a:off x="6320017" y="2103007"/>
            <a:ext cx="2170367" cy="2169843"/>
          </a:xfrm>
          <a:custGeom>
            <a:avLst/>
            <a:gdLst>
              <a:gd name="connsiteX0" fmla="*/ 319864 w 765817"/>
              <a:gd name="connsiteY0" fmla="*/ 659975 h 765632"/>
              <a:gd name="connsiteX1" fmla="*/ 371988 w 765817"/>
              <a:gd name="connsiteY1" fmla="*/ 733520 h 765632"/>
              <a:gd name="connsiteX2" fmla="*/ 286521 w 765817"/>
              <a:gd name="connsiteY2" fmla="*/ 759918 h 765632"/>
              <a:gd name="connsiteX3" fmla="*/ 248687 w 765817"/>
              <a:gd name="connsiteY3" fmla="*/ 765632 h 765632"/>
              <a:gd name="connsiteX4" fmla="*/ 127087 w 765817"/>
              <a:gd name="connsiteY4" fmla="*/ 678616 h 765632"/>
              <a:gd name="connsiteX5" fmla="*/ 125863 w 765817"/>
              <a:gd name="connsiteY5" fmla="*/ 675079 h 765632"/>
              <a:gd name="connsiteX6" fmla="*/ 100345 w 765817"/>
              <a:gd name="connsiteY6" fmla="*/ 592554 h 765632"/>
              <a:gd name="connsiteX7" fmla="*/ 34000 w 765817"/>
              <a:gd name="connsiteY7" fmla="*/ 377906 h 765632"/>
              <a:gd name="connsiteX8" fmla="*/ 123685 w 765817"/>
              <a:gd name="connsiteY8" fmla="*/ 377906 h 765632"/>
              <a:gd name="connsiteX9" fmla="*/ 173904 w 765817"/>
              <a:gd name="connsiteY9" fmla="*/ 540440 h 765632"/>
              <a:gd name="connsiteX10" fmla="*/ 200510 w 765817"/>
              <a:gd name="connsiteY10" fmla="*/ 626571 h 765632"/>
              <a:gd name="connsiteX11" fmla="*/ 207655 w 765817"/>
              <a:gd name="connsiteY11" fmla="*/ 649770 h 765632"/>
              <a:gd name="connsiteX12" fmla="*/ 261208 w 765817"/>
              <a:gd name="connsiteY12" fmla="*/ 678004 h 765632"/>
              <a:gd name="connsiteX13" fmla="*/ 319796 w 765817"/>
              <a:gd name="connsiteY13" fmla="*/ 659907 h 765632"/>
              <a:gd name="connsiteX14" fmla="*/ 639887 w 765817"/>
              <a:gd name="connsiteY14" fmla="*/ 90530 h 765632"/>
              <a:gd name="connsiteX15" fmla="*/ 479229 w 765817"/>
              <a:gd name="connsiteY15" fmla="*/ 5760 h 765632"/>
              <a:gd name="connsiteX16" fmla="*/ 252838 w 765817"/>
              <a:gd name="connsiteY16" fmla="*/ 75766 h 765632"/>
              <a:gd name="connsiteX17" fmla="*/ 167167 w 765817"/>
              <a:gd name="connsiteY17" fmla="*/ 102231 h 765632"/>
              <a:gd name="connsiteX18" fmla="*/ 90546 w 765817"/>
              <a:gd name="connsiteY18" fmla="*/ 125907 h 765632"/>
              <a:gd name="connsiteX19" fmla="*/ 5760 w 765817"/>
              <a:gd name="connsiteY19" fmla="*/ 286536 h 765632"/>
              <a:gd name="connsiteX20" fmla="*/ 7530 w 765817"/>
              <a:gd name="connsiteY20" fmla="*/ 292319 h 765632"/>
              <a:gd name="connsiteX21" fmla="*/ 97215 w 765817"/>
              <a:gd name="connsiteY21" fmla="*/ 292319 h 765632"/>
              <a:gd name="connsiteX22" fmla="*/ 87620 w 765817"/>
              <a:gd name="connsiteY22" fmla="*/ 261227 h 765632"/>
              <a:gd name="connsiteX23" fmla="*/ 115860 w 765817"/>
              <a:gd name="connsiteY23" fmla="*/ 207684 h 765632"/>
              <a:gd name="connsiteX24" fmla="*/ 167167 w 765817"/>
              <a:gd name="connsiteY24" fmla="*/ 191833 h 765632"/>
              <a:gd name="connsiteX25" fmla="*/ 252838 w 765817"/>
              <a:gd name="connsiteY25" fmla="*/ 165367 h 765632"/>
              <a:gd name="connsiteX26" fmla="*/ 504542 w 765817"/>
              <a:gd name="connsiteY26" fmla="*/ 87604 h 765632"/>
              <a:gd name="connsiteX27" fmla="*/ 517131 w 765817"/>
              <a:gd name="connsiteY27" fmla="*/ 85700 h 765632"/>
              <a:gd name="connsiteX28" fmla="*/ 558027 w 765817"/>
              <a:gd name="connsiteY28" fmla="*/ 115838 h 765632"/>
              <a:gd name="connsiteX29" fmla="*/ 678198 w 765817"/>
              <a:gd name="connsiteY29" fmla="*/ 504449 h 765632"/>
              <a:gd name="connsiteX30" fmla="*/ 649958 w 765817"/>
              <a:gd name="connsiteY30" fmla="*/ 557992 h 765632"/>
              <a:gd name="connsiteX31" fmla="*/ 406011 w 765817"/>
              <a:gd name="connsiteY31" fmla="*/ 633374 h 765632"/>
              <a:gd name="connsiteX32" fmla="*/ 458135 w 765817"/>
              <a:gd name="connsiteY32" fmla="*/ 706919 h 765632"/>
              <a:gd name="connsiteX33" fmla="*/ 675272 w 765817"/>
              <a:gd name="connsiteY33" fmla="*/ 639837 h 765632"/>
              <a:gd name="connsiteX34" fmla="*/ 760058 w 765817"/>
              <a:gd name="connsiteY34" fmla="*/ 479209 h 765632"/>
              <a:gd name="connsiteX35" fmla="*/ 639887 w 765817"/>
              <a:gd name="connsiteY35" fmla="*/ 90598 h 76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65817" h="765632">
                <a:moveTo>
                  <a:pt x="319864" y="659975"/>
                </a:moveTo>
                <a:lnTo>
                  <a:pt x="371988" y="733520"/>
                </a:lnTo>
                <a:lnTo>
                  <a:pt x="286521" y="759918"/>
                </a:lnTo>
                <a:cubicBezTo>
                  <a:pt x="273932" y="763795"/>
                  <a:pt x="261208" y="765632"/>
                  <a:pt x="248687" y="765632"/>
                </a:cubicBezTo>
                <a:cubicBezTo>
                  <a:pt x="194998" y="765632"/>
                  <a:pt x="145188" y="731683"/>
                  <a:pt x="127087" y="678616"/>
                </a:cubicBezTo>
                <a:cubicBezTo>
                  <a:pt x="126679" y="677460"/>
                  <a:pt x="126203" y="676304"/>
                  <a:pt x="125863" y="675079"/>
                </a:cubicBezTo>
                <a:lnTo>
                  <a:pt x="100345" y="592554"/>
                </a:lnTo>
                <a:lnTo>
                  <a:pt x="34000" y="377906"/>
                </a:lnTo>
                <a:lnTo>
                  <a:pt x="123685" y="377906"/>
                </a:lnTo>
                <a:lnTo>
                  <a:pt x="173904" y="540440"/>
                </a:lnTo>
                <a:lnTo>
                  <a:pt x="200510" y="626571"/>
                </a:lnTo>
                <a:lnTo>
                  <a:pt x="207655" y="649770"/>
                </a:lnTo>
                <a:cubicBezTo>
                  <a:pt x="214596" y="672290"/>
                  <a:pt x="238616" y="685012"/>
                  <a:pt x="261208" y="678004"/>
                </a:cubicBezTo>
                <a:lnTo>
                  <a:pt x="319796" y="659907"/>
                </a:lnTo>
                <a:close/>
                <a:moveTo>
                  <a:pt x="639887" y="90530"/>
                </a:moveTo>
                <a:cubicBezTo>
                  <a:pt x="618997" y="22836"/>
                  <a:pt x="546867" y="-15196"/>
                  <a:pt x="479229" y="5760"/>
                </a:cubicBezTo>
                <a:lnTo>
                  <a:pt x="252838" y="75766"/>
                </a:lnTo>
                <a:lnTo>
                  <a:pt x="167167" y="102231"/>
                </a:lnTo>
                <a:lnTo>
                  <a:pt x="90546" y="125907"/>
                </a:lnTo>
                <a:cubicBezTo>
                  <a:pt x="22840" y="146862"/>
                  <a:pt x="-15198" y="218910"/>
                  <a:pt x="5760" y="286536"/>
                </a:cubicBezTo>
                <a:lnTo>
                  <a:pt x="7530" y="292319"/>
                </a:lnTo>
                <a:lnTo>
                  <a:pt x="97215" y="292319"/>
                </a:lnTo>
                <a:lnTo>
                  <a:pt x="87620" y="261227"/>
                </a:lnTo>
                <a:cubicBezTo>
                  <a:pt x="80680" y="238708"/>
                  <a:pt x="93336" y="214692"/>
                  <a:pt x="115860" y="207684"/>
                </a:cubicBezTo>
                <a:lnTo>
                  <a:pt x="167167" y="191833"/>
                </a:lnTo>
                <a:lnTo>
                  <a:pt x="252838" y="165367"/>
                </a:lnTo>
                <a:lnTo>
                  <a:pt x="504542" y="87604"/>
                </a:lnTo>
                <a:cubicBezTo>
                  <a:pt x="508761" y="86312"/>
                  <a:pt x="512980" y="85700"/>
                  <a:pt x="517131" y="85700"/>
                </a:cubicBezTo>
                <a:cubicBezTo>
                  <a:pt x="535436" y="85700"/>
                  <a:pt x="552379" y="97537"/>
                  <a:pt x="558027" y="115838"/>
                </a:cubicBezTo>
                <a:lnTo>
                  <a:pt x="678198" y="504449"/>
                </a:lnTo>
                <a:cubicBezTo>
                  <a:pt x="685138" y="526969"/>
                  <a:pt x="672482" y="550985"/>
                  <a:pt x="649958" y="557992"/>
                </a:cubicBezTo>
                <a:lnTo>
                  <a:pt x="406011" y="633374"/>
                </a:lnTo>
                <a:lnTo>
                  <a:pt x="458135" y="706919"/>
                </a:lnTo>
                <a:lnTo>
                  <a:pt x="675272" y="639837"/>
                </a:lnTo>
                <a:cubicBezTo>
                  <a:pt x="742978" y="618883"/>
                  <a:pt x="781016" y="546834"/>
                  <a:pt x="760058" y="479209"/>
                </a:cubicBezTo>
                <a:lnTo>
                  <a:pt x="639887" y="90598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ACC7F678-2188-7C39-8B52-82B8E1CE2CC1}"/>
              </a:ext>
            </a:extLst>
          </p:cNvPr>
          <p:cNvSpPr/>
          <p:nvPr/>
        </p:nvSpPr>
        <p:spPr>
          <a:xfrm>
            <a:off x="3701617" y="2103095"/>
            <a:ext cx="2170001" cy="2169562"/>
          </a:xfrm>
          <a:custGeom>
            <a:avLst/>
            <a:gdLst>
              <a:gd name="connsiteX0" fmla="*/ 642034 w 765688"/>
              <a:gd name="connsiteY0" fmla="*/ 377943 h 765533"/>
              <a:gd name="connsiteX1" fmla="*/ 731719 w 765688"/>
              <a:gd name="connsiteY1" fmla="*/ 377943 h 765533"/>
              <a:gd name="connsiteX2" fmla="*/ 664625 w 765688"/>
              <a:gd name="connsiteY2" fmla="*/ 595040 h 765533"/>
              <a:gd name="connsiteX3" fmla="*/ 591067 w 765688"/>
              <a:gd name="connsiteY3" fmla="*/ 542926 h 765533"/>
              <a:gd name="connsiteX4" fmla="*/ 642102 w 765688"/>
              <a:gd name="connsiteY4" fmla="*/ 377943 h 765533"/>
              <a:gd name="connsiteX5" fmla="*/ 675241 w 765688"/>
              <a:gd name="connsiteY5" fmla="*/ 125808 h 765533"/>
              <a:gd name="connsiteX6" fmla="*/ 598620 w 765688"/>
              <a:gd name="connsiteY6" fmla="*/ 102132 h 765533"/>
              <a:gd name="connsiteX7" fmla="*/ 512949 w 765688"/>
              <a:gd name="connsiteY7" fmla="*/ 75667 h 765533"/>
              <a:gd name="connsiteX8" fmla="*/ 286558 w 765688"/>
              <a:gd name="connsiteY8" fmla="*/ 5729 h 765533"/>
              <a:gd name="connsiteX9" fmla="*/ 125900 w 765688"/>
              <a:gd name="connsiteY9" fmla="*/ 90499 h 765533"/>
              <a:gd name="connsiteX10" fmla="*/ 5729 w 765688"/>
              <a:gd name="connsiteY10" fmla="*/ 479110 h 765533"/>
              <a:gd name="connsiteX11" fmla="*/ 90516 w 765688"/>
              <a:gd name="connsiteY11" fmla="*/ 639738 h 765533"/>
              <a:gd name="connsiteX12" fmla="*/ 304114 w 765688"/>
              <a:gd name="connsiteY12" fmla="*/ 705732 h 765533"/>
              <a:gd name="connsiteX13" fmla="*/ 390261 w 765688"/>
              <a:gd name="connsiteY13" fmla="*/ 732333 h 765533"/>
              <a:gd name="connsiteX14" fmla="*/ 479198 w 765688"/>
              <a:gd name="connsiteY14" fmla="*/ 759819 h 765533"/>
              <a:gd name="connsiteX15" fmla="*/ 517032 w 765688"/>
              <a:gd name="connsiteY15" fmla="*/ 765533 h 765533"/>
              <a:gd name="connsiteX16" fmla="*/ 637747 w 765688"/>
              <a:gd name="connsiteY16" fmla="*/ 680899 h 765533"/>
              <a:gd name="connsiteX17" fmla="*/ 564393 w 765688"/>
              <a:gd name="connsiteY17" fmla="*/ 628921 h 765533"/>
              <a:gd name="connsiteX18" fmla="*/ 557996 w 765688"/>
              <a:gd name="connsiteY18" fmla="*/ 649671 h 765533"/>
              <a:gd name="connsiteX19" fmla="*/ 504444 w 765688"/>
              <a:gd name="connsiteY19" fmla="*/ 677905 h 765533"/>
              <a:gd name="connsiteX20" fmla="*/ 442385 w 765688"/>
              <a:gd name="connsiteY20" fmla="*/ 658720 h 765533"/>
              <a:gd name="connsiteX21" fmla="*/ 356238 w 765688"/>
              <a:gd name="connsiteY21" fmla="*/ 632119 h 765533"/>
              <a:gd name="connsiteX22" fmla="*/ 115761 w 765688"/>
              <a:gd name="connsiteY22" fmla="*/ 557825 h 765533"/>
              <a:gd name="connsiteX23" fmla="*/ 87521 w 765688"/>
              <a:gd name="connsiteY23" fmla="*/ 504282 h 765533"/>
              <a:gd name="connsiteX24" fmla="*/ 207692 w 765688"/>
              <a:gd name="connsiteY24" fmla="*/ 115671 h 765533"/>
              <a:gd name="connsiteX25" fmla="*/ 248588 w 765688"/>
              <a:gd name="connsiteY25" fmla="*/ 85533 h 765533"/>
              <a:gd name="connsiteX26" fmla="*/ 261177 w 765688"/>
              <a:gd name="connsiteY26" fmla="*/ 87438 h 765533"/>
              <a:gd name="connsiteX27" fmla="*/ 512881 w 765688"/>
              <a:gd name="connsiteY27" fmla="*/ 165200 h 765533"/>
              <a:gd name="connsiteX28" fmla="*/ 598552 w 765688"/>
              <a:gd name="connsiteY28" fmla="*/ 191666 h 765533"/>
              <a:gd name="connsiteX29" fmla="*/ 649859 w 765688"/>
              <a:gd name="connsiteY29" fmla="*/ 207517 h 765533"/>
              <a:gd name="connsiteX30" fmla="*/ 678099 w 765688"/>
              <a:gd name="connsiteY30" fmla="*/ 261060 h 765533"/>
              <a:gd name="connsiteX31" fmla="*/ 668504 w 765688"/>
              <a:gd name="connsiteY31" fmla="*/ 292152 h 765533"/>
              <a:gd name="connsiteX32" fmla="*/ 758189 w 765688"/>
              <a:gd name="connsiteY32" fmla="*/ 292152 h 765533"/>
              <a:gd name="connsiteX33" fmla="*/ 759959 w 765688"/>
              <a:gd name="connsiteY33" fmla="*/ 286369 h 765533"/>
              <a:gd name="connsiteX34" fmla="*/ 675173 w 765688"/>
              <a:gd name="connsiteY34" fmla="*/ 125741 h 765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65688" h="765533">
                <a:moveTo>
                  <a:pt x="642034" y="377943"/>
                </a:moveTo>
                <a:lnTo>
                  <a:pt x="731719" y="377943"/>
                </a:lnTo>
                <a:lnTo>
                  <a:pt x="664625" y="595040"/>
                </a:lnTo>
                <a:lnTo>
                  <a:pt x="591067" y="542926"/>
                </a:lnTo>
                <a:lnTo>
                  <a:pt x="642102" y="377943"/>
                </a:lnTo>
                <a:close/>
                <a:moveTo>
                  <a:pt x="675241" y="125808"/>
                </a:moveTo>
                <a:lnTo>
                  <a:pt x="598620" y="102132"/>
                </a:lnTo>
                <a:lnTo>
                  <a:pt x="512949" y="75667"/>
                </a:lnTo>
                <a:lnTo>
                  <a:pt x="286558" y="5729"/>
                </a:lnTo>
                <a:cubicBezTo>
                  <a:pt x="218852" y="-15158"/>
                  <a:pt x="146790" y="22873"/>
                  <a:pt x="125900" y="90499"/>
                </a:cubicBezTo>
                <a:lnTo>
                  <a:pt x="5729" y="479110"/>
                </a:lnTo>
                <a:cubicBezTo>
                  <a:pt x="-15161" y="546803"/>
                  <a:pt x="22877" y="618852"/>
                  <a:pt x="90516" y="639738"/>
                </a:cubicBezTo>
                <a:lnTo>
                  <a:pt x="304114" y="705732"/>
                </a:lnTo>
                <a:lnTo>
                  <a:pt x="390261" y="732333"/>
                </a:lnTo>
                <a:lnTo>
                  <a:pt x="479198" y="759819"/>
                </a:lnTo>
                <a:cubicBezTo>
                  <a:pt x="491787" y="763696"/>
                  <a:pt x="504511" y="765533"/>
                  <a:pt x="517032" y="765533"/>
                </a:cubicBezTo>
                <a:cubicBezTo>
                  <a:pt x="569904" y="765533"/>
                  <a:pt x="618966" y="732605"/>
                  <a:pt x="637747" y="680899"/>
                </a:cubicBezTo>
                <a:lnTo>
                  <a:pt x="564393" y="628921"/>
                </a:lnTo>
                <a:lnTo>
                  <a:pt x="557996" y="649671"/>
                </a:lnTo>
                <a:cubicBezTo>
                  <a:pt x="551056" y="672191"/>
                  <a:pt x="527035" y="684913"/>
                  <a:pt x="504444" y="677905"/>
                </a:cubicBezTo>
                <a:lnTo>
                  <a:pt x="442385" y="658720"/>
                </a:lnTo>
                <a:lnTo>
                  <a:pt x="356238" y="632119"/>
                </a:lnTo>
                <a:lnTo>
                  <a:pt x="115761" y="557825"/>
                </a:lnTo>
                <a:cubicBezTo>
                  <a:pt x="93237" y="550818"/>
                  <a:pt x="80513" y="526870"/>
                  <a:pt x="87521" y="504282"/>
                </a:cubicBezTo>
                <a:lnTo>
                  <a:pt x="207692" y="115671"/>
                </a:lnTo>
                <a:cubicBezTo>
                  <a:pt x="213340" y="97302"/>
                  <a:pt x="230352" y="85533"/>
                  <a:pt x="248588" y="85533"/>
                </a:cubicBezTo>
                <a:cubicBezTo>
                  <a:pt x="252739" y="85533"/>
                  <a:pt x="257026" y="86145"/>
                  <a:pt x="261177" y="87438"/>
                </a:cubicBezTo>
                <a:lnTo>
                  <a:pt x="512881" y="165200"/>
                </a:lnTo>
                <a:lnTo>
                  <a:pt x="598552" y="191666"/>
                </a:lnTo>
                <a:lnTo>
                  <a:pt x="649859" y="207517"/>
                </a:lnTo>
                <a:cubicBezTo>
                  <a:pt x="672383" y="214525"/>
                  <a:pt x="685107" y="238473"/>
                  <a:pt x="678099" y="261060"/>
                </a:cubicBezTo>
                <a:lnTo>
                  <a:pt x="668504" y="292152"/>
                </a:lnTo>
                <a:lnTo>
                  <a:pt x="758189" y="292152"/>
                </a:lnTo>
                <a:lnTo>
                  <a:pt x="759959" y="286369"/>
                </a:lnTo>
                <a:cubicBezTo>
                  <a:pt x="780849" y="218675"/>
                  <a:pt x="742811" y="146627"/>
                  <a:pt x="675173" y="12574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51219D47-5F33-59EB-5AEE-32934E0474B2}"/>
              </a:ext>
            </a:extLst>
          </p:cNvPr>
          <p:cNvSpPr/>
          <p:nvPr/>
        </p:nvSpPr>
        <p:spPr>
          <a:xfrm>
            <a:off x="4108797" y="3556540"/>
            <a:ext cx="2335414" cy="2334776"/>
          </a:xfrm>
          <a:custGeom>
            <a:avLst/>
            <a:gdLst>
              <a:gd name="connsiteX0" fmla="*/ 800487 w 824054"/>
              <a:gd name="connsiteY0" fmla="*/ 437804 h 823829"/>
              <a:gd name="connsiteX1" fmla="*/ 800487 w 824054"/>
              <a:gd name="connsiteY1" fmla="*/ 437804 h 823829"/>
              <a:gd name="connsiteX2" fmla="*/ 751493 w 824054"/>
              <a:gd name="connsiteY2" fmla="*/ 506858 h 823829"/>
              <a:gd name="connsiteX3" fmla="*/ 698961 w 824054"/>
              <a:gd name="connsiteY3" fmla="*/ 580948 h 823829"/>
              <a:gd name="connsiteX4" fmla="*/ 565181 w 824054"/>
              <a:gd name="connsiteY4" fmla="*/ 769674 h 823829"/>
              <a:gd name="connsiteX5" fmla="*/ 460185 w 824054"/>
              <a:gd name="connsiteY5" fmla="*/ 823830 h 823829"/>
              <a:gd name="connsiteX6" fmla="*/ 386083 w 824054"/>
              <a:gd name="connsiteY6" fmla="*/ 800221 h 823829"/>
              <a:gd name="connsiteX7" fmla="*/ 54151 w 824054"/>
              <a:gd name="connsiteY7" fmla="*/ 565028 h 823829"/>
              <a:gd name="connsiteX8" fmla="*/ 23598 w 824054"/>
              <a:gd name="connsiteY8" fmla="*/ 385962 h 823829"/>
              <a:gd name="connsiteX9" fmla="*/ 160372 w 824054"/>
              <a:gd name="connsiteY9" fmla="*/ 193085 h 823829"/>
              <a:gd name="connsiteX10" fmla="*/ 246519 w 824054"/>
              <a:gd name="connsiteY10" fmla="*/ 219686 h 823829"/>
              <a:gd name="connsiteX11" fmla="*/ 93550 w 824054"/>
              <a:gd name="connsiteY11" fmla="*/ 435491 h 823829"/>
              <a:gd name="connsiteX12" fmla="*/ 103689 w 824054"/>
              <a:gd name="connsiteY12" fmla="*/ 495157 h 823829"/>
              <a:gd name="connsiteX13" fmla="*/ 435620 w 824054"/>
              <a:gd name="connsiteY13" fmla="*/ 730351 h 823829"/>
              <a:gd name="connsiteX14" fmla="*/ 495297 w 824054"/>
              <a:gd name="connsiteY14" fmla="*/ 720213 h 823829"/>
              <a:gd name="connsiteX15" fmla="*/ 646497 w 824054"/>
              <a:gd name="connsiteY15" fmla="*/ 506995 h 823829"/>
              <a:gd name="connsiteX16" fmla="*/ 699029 w 824054"/>
              <a:gd name="connsiteY16" fmla="*/ 432905 h 823829"/>
              <a:gd name="connsiteX17" fmla="*/ 730603 w 824054"/>
              <a:gd name="connsiteY17" fmla="*/ 388343 h 823829"/>
              <a:gd name="connsiteX18" fmla="*/ 720464 w 824054"/>
              <a:gd name="connsiteY18" fmla="*/ 328677 h 823829"/>
              <a:gd name="connsiteX19" fmla="*/ 699029 w 824054"/>
              <a:gd name="connsiteY19" fmla="*/ 313506 h 823829"/>
              <a:gd name="connsiteX20" fmla="*/ 772928 w 824054"/>
              <a:gd name="connsiteY20" fmla="*/ 261119 h 823829"/>
              <a:gd name="connsiteX21" fmla="*/ 800487 w 824054"/>
              <a:gd name="connsiteY21" fmla="*/ 437872 h 823829"/>
              <a:gd name="connsiteX22" fmla="*/ 328855 w 824054"/>
              <a:gd name="connsiteY22" fmla="*/ 103553 h 823829"/>
              <a:gd name="connsiteX23" fmla="*/ 363831 w 824054"/>
              <a:gd name="connsiteY23" fmla="*/ 85523 h 823829"/>
              <a:gd name="connsiteX24" fmla="*/ 388532 w 824054"/>
              <a:gd name="connsiteY24" fmla="*/ 93415 h 823829"/>
              <a:gd name="connsiteX25" fmla="*/ 420786 w 824054"/>
              <a:gd name="connsiteY25" fmla="*/ 116275 h 823829"/>
              <a:gd name="connsiteX26" fmla="*/ 494141 w 824054"/>
              <a:gd name="connsiteY26" fmla="*/ 168252 h 823829"/>
              <a:gd name="connsiteX27" fmla="*/ 625131 w 824054"/>
              <a:gd name="connsiteY27" fmla="*/ 261119 h 823829"/>
              <a:gd name="connsiteX28" fmla="*/ 628124 w 824054"/>
              <a:gd name="connsiteY28" fmla="*/ 258806 h 823829"/>
              <a:gd name="connsiteX29" fmla="*/ 699097 w 824054"/>
              <a:gd name="connsiteY29" fmla="*/ 208529 h 823829"/>
              <a:gd name="connsiteX30" fmla="*/ 521019 w 824054"/>
              <a:gd name="connsiteY30" fmla="*/ 82326 h 823829"/>
              <a:gd name="connsiteX31" fmla="*/ 447461 w 824054"/>
              <a:gd name="connsiteY31" fmla="*/ 30212 h 823829"/>
              <a:gd name="connsiteX32" fmla="*/ 438138 w 824054"/>
              <a:gd name="connsiteY32" fmla="*/ 23612 h 823829"/>
              <a:gd name="connsiteX33" fmla="*/ 259039 w 824054"/>
              <a:gd name="connsiteY33" fmla="*/ 54160 h 823829"/>
              <a:gd name="connsiteX34" fmla="*/ 212700 w 824054"/>
              <a:gd name="connsiteY34" fmla="*/ 119540 h 823829"/>
              <a:gd name="connsiteX35" fmla="*/ 298847 w 824054"/>
              <a:gd name="connsiteY35" fmla="*/ 146141 h 823829"/>
              <a:gd name="connsiteX36" fmla="*/ 328991 w 824054"/>
              <a:gd name="connsiteY36" fmla="*/ 103688 h 82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24054" h="823829">
                <a:moveTo>
                  <a:pt x="800487" y="437804"/>
                </a:moveTo>
                <a:lnTo>
                  <a:pt x="800487" y="437804"/>
                </a:lnTo>
                <a:cubicBezTo>
                  <a:pt x="800487" y="437804"/>
                  <a:pt x="751493" y="506858"/>
                  <a:pt x="751493" y="506858"/>
                </a:cubicBezTo>
                <a:lnTo>
                  <a:pt x="698961" y="580948"/>
                </a:lnTo>
                <a:lnTo>
                  <a:pt x="565181" y="769674"/>
                </a:lnTo>
                <a:cubicBezTo>
                  <a:pt x="540140" y="804984"/>
                  <a:pt x="500469" y="823830"/>
                  <a:pt x="460185" y="823830"/>
                </a:cubicBezTo>
                <a:cubicBezTo>
                  <a:pt x="434464" y="823830"/>
                  <a:pt x="408606" y="816142"/>
                  <a:pt x="386083" y="800221"/>
                </a:cubicBezTo>
                <a:lnTo>
                  <a:pt x="54151" y="565028"/>
                </a:lnTo>
                <a:cubicBezTo>
                  <a:pt x="-3621" y="524071"/>
                  <a:pt x="-17366" y="443723"/>
                  <a:pt x="23598" y="385962"/>
                </a:cubicBezTo>
                <a:lnTo>
                  <a:pt x="160372" y="193085"/>
                </a:lnTo>
                <a:lnTo>
                  <a:pt x="246519" y="219686"/>
                </a:lnTo>
                <a:lnTo>
                  <a:pt x="93550" y="435491"/>
                </a:lnTo>
                <a:cubicBezTo>
                  <a:pt x="79873" y="454745"/>
                  <a:pt x="84500" y="481482"/>
                  <a:pt x="103689" y="495157"/>
                </a:cubicBezTo>
                <a:lnTo>
                  <a:pt x="435620" y="730351"/>
                </a:lnTo>
                <a:cubicBezTo>
                  <a:pt x="454878" y="744025"/>
                  <a:pt x="481620" y="739467"/>
                  <a:pt x="495297" y="720213"/>
                </a:cubicBezTo>
                <a:lnTo>
                  <a:pt x="646497" y="506995"/>
                </a:lnTo>
                <a:lnTo>
                  <a:pt x="699029" y="432905"/>
                </a:lnTo>
                <a:lnTo>
                  <a:pt x="730603" y="388343"/>
                </a:lnTo>
                <a:cubicBezTo>
                  <a:pt x="744212" y="369089"/>
                  <a:pt x="739653" y="342352"/>
                  <a:pt x="720464" y="328677"/>
                </a:cubicBezTo>
                <a:lnTo>
                  <a:pt x="699029" y="313506"/>
                </a:lnTo>
                <a:lnTo>
                  <a:pt x="772928" y="261119"/>
                </a:lnTo>
                <a:cubicBezTo>
                  <a:pt x="828114" y="302688"/>
                  <a:pt x="840702" y="381131"/>
                  <a:pt x="800487" y="437872"/>
                </a:cubicBezTo>
                <a:close/>
                <a:moveTo>
                  <a:pt x="328855" y="103553"/>
                </a:moveTo>
                <a:cubicBezTo>
                  <a:pt x="337157" y="91782"/>
                  <a:pt x="350426" y="85523"/>
                  <a:pt x="363831" y="85523"/>
                </a:cubicBezTo>
                <a:cubicBezTo>
                  <a:pt x="372405" y="85523"/>
                  <a:pt x="381047" y="88109"/>
                  <a:pt x="388532" y="93415"/>
                </a:cubicBezTo>
                <a:lnTo>
                  <a:pt x="420786" y="116275"/>
                </a:lnTo>
                <a:lnTo>
                  <a:pt x="494141" y="168252"/>
                </a:lnTo>
                <a:lnTo>
                  <a:pt x="625131" y="261119"/>
                </a:lnTo>
                <a:cubicBezTo>
                  <a:pt x="626151" y="260371"/>
                  <a:pt x="627036" y="259486"/>
                  <a:pt x="628124" y="258806"/>
                </a:cubicBezTo>
                <a:lnTo>
                  <a:pt x="699097" y="208529"/>
                </a:lnTo>
                <a:lnTo>
                  <a:pt x="521019" y="82326"/>
                </a:lnTo>
                <a:lnTo>
                  <a:pt x="447461" y="30212"/>
                </a:lnTo>
                <a:lnTo>
                  <a:pt x="438138" y="23612"/>
                </a:lnTo>
                <a:cubicBezTo>
                  <a:pt x="380367" y="-17344"/>
                  <a:pt x="300003" y="-3669"/>
                  <a:pt x="259039" y="54160"/>
                </a:cubicBezTo>
                <a:lnTo>
                  <a:pt x="212700" y="119540"/>
                </a:lnTo>
                <a:lnTo>
                  <a:pt x="298847" y="146141"/>
                </a:lnTo>
                <a:lnTo>
                  <a:pt x="328991" y="103688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063049D2-C9CE-0227-EB36-02F11C7CED38}"/>
              </a:ext>
            </a:extLst>
          </p:cNvPr>
          <p:cNvSpPr/>
          <p:nvPr/>
        </p:nvSpPr>
        <p:spPr>
          <a:xfrm>
            <a:off x="5735360" y="3556208"/>
            <a:ext cx="2335332" cy="2335111"/>
          </a:xfrm>
          <a:custGeom>
            <a:avLst/>
            <a:gdLst>
              <a:gd name="connsiteX0" fmla="*/ 125094 w 824025"/>
              <a:gd name="connsiteY0" fmla="*/ 432886 h 823947"/>
              <a:gd name="connsiteX1" fmla="*/ 72562 w 824025"/>
              <a:gd name="connsiteY1" fmla="*/ 506976 h 823947"/>
              <a:gd name="connsiteX2" fmla="*/ 23568 w 824025"/>
              <a:gd name="connsiteY2" fmla="*/ 437922 h 823947"/>
              <a:gd name="connsiteX3" fmla="*/ 51127 w 824025"/>
              <a:gd name="connsiteY3" fmla="*/ 261168 h 823947"/>
              <a:gd name="connsiteX4" fmla="*/ 54121 w 824025"/>
              <a:gd name="connsiteY4" fmla="*/ 258855 h 823947"/>
              <a:gd name="connsiteX5" fmla="*/ 125094 w 824025"/>
              <a:gd name="connsiteY5" fmla="*/ 208578 h 823947"/>
              <a:gd name="connsiteX6" fmla="*/ 306642 w 824025"/>
              <a:gd name="connsiteY6" fmla="*/ 79925 h 823947"/>
              <a:gd name="connsiteX7" fmla="*/ 332160 w 824025"/>
              <a:gd name="connsiteY7" fmla="*/ 162451 h 823947"/>
              <a:gd name="connsiteX8" fmla="*/ 333385 w 824025"/>
              <a:gd name="connsiteY8" fmla="*/ 165989 h 823947"/>
              <a:gd name="connsiteX9" fmla="*/ 198993 w 824025"/>
              <a:gd name="connsiteY9" fmla="*/ 261236 h 823947"/>
              <a:gd name="connsiteX10" fmla="*/ 125094 w 824025"/>
              <a:gd name="connsiteY10" fmla="*/ 313623 h 823947"/>
              <a:gd name="connsiteX11" fmla="*/ 103659 w 824025"/>
              <a:gd name="connsiteY11" fmla="*/ 328795 h 823947"/>
              <a:gd name="connsiteX12" fmla="*/ 93520 w 824025"/>
              <a:gd name="connsiteY12" fmla="*/ 388461 h 823947"/>
              <a:gd name="connsiteX13" fmla="*/ 125094 w 824025"/>
              <a:gd name="connsiteY13" fmla="*/ 433023 h 823947"/>
              <a:gd name="connsiteX14" fmla="*/ 664432 w 824025"/>
              <a:gd name="connsiteY14" fmla="*/ 194155 h 823947"/>
              <a:gd name="connsiteX15" fmla="*/ 612308 w 824025"/>
              <a:gd name="connsiteY15" fmla="*/ 120610 h 823947"/>
              <a:gd name="connsiteX16" fmla="*/ 565152 w 824025"/>
              <a:gd name="connsiteY16" fmla="*/ 54141 h 823947"/>
              <a:gd name="connsiteX17" fmla="*/ 386053 w 824025"/>
              <a:gd name="connsiteY17" fmla="*/ 23594 h 823947"/>
              <a:gd name="connsiteX18" fmla="*/ 380201 w 824025"/>
              <a:gd name="connsiteY18" fmla="*/ 27744 h 823947"/>
              <a:gd name="connsiteX19" fmla="*/ 406807 w 824025"/>
              <a:gd name="connsiteY19" fmla="*/ 113875 h 823947"/>
              <a:gd name="connsiteX20" fmla="*/ 435591 w 824025"/>
              <a:gd name="connsiteY20" fmla="*/ 93465 h 823947"/>
              <a:gd name="connsiteX21" fmla="*/ 495268 w 824025"/>
              <a:gd name="connsiteY21" fmla="*/ 103670 h 823947"/>
              <a:gd name="connsiteX22" fmla="*/ 526161 w 824025"/>
              <a:gd name="connsiteY22" fmla="*/ 147211 h 823947"/>
              <a:gd name="connsiteX23" fmla="*/ 578285 w 824025"/>
              <a:gd name="connsiteY23" fmla="*/ 220756 h 823947"/>
              <a:gd name="connsiteX24" fmla="*/ 730505 w 824025"/>
              <a:gd name="connsiteY24" fmla="*/ 435472 h 823947"/>
              <a:gd name="connsiteX25" fmla="*/ 720366 w 824025"/>
              <a:gd name="connsiteY25" fmla="*/ 495138 h 823947"/>
              <a:gd name="connsiteX26" fmla="*/ 388435 w 824025"/>
              <a:gd name="connsiteY26" fmla="*/ 730332 h 823947"/>
              <a:gd name="connsiteX27" fmla="*/ 356521 w 824025"/>
              <a:gd name="connsiteY27" fmla="*/ 737611 h 823947"/>
              <a:gd name="connsiteX28" fmla="*/ 328826 w 824025"/>
              <a:gd name="connsiteY28" fmla="*/ 720195 h 823947"/>
              <a:gd name="connsiteX29" fmla="*/ 177626 w 824025"/>
              <a:gd name="connsiteY29" fmla="*/ 506976 h 823947"/>
              <a:gd name="connsiteX30" fmla="*/ 125094 w 824025"/>
              <a:gd name="connsiteY30" fmla="*/ 581065 h 823947"/>
              <a:gd name="connsiteX31" fmla="*/ 258874 w 824025"/>
              <a:gd name="connsiteY31" fmla="*/ 769791 h 823947"/>
              <a:gd name="connsiteX32" fmla="*/ 342095 w 824025"/>
              <a:gd name="connsiteY32" fmla="*/ 822110 h 823947"/>
              <a:gd name="connsiteX33" fmla="*/ 363938 w 824025"/>
              <a:gd name="connsiteY33" fmla="*/ 823947 h 823947"/>
              <a:gd name="connsiteX34" fmla="*/ 437973 w 824025"/>
              <a:gd name="connsiteY34" fmla="*/ 800271 h 823947"/>
              <a:gd name="connsiteX35" fmla="*/ 769904 w 824025"/>
              <a:gd name="connsiteY35" fmla="*/ 565077 h 823947"/>
              <a:gd name="connsiteX36" fmla="*/ 800457 w 824025"/>
              <a:gd name="connsiteY36" fmla="*/ 386012 h 823947"/>
              <a:gd name="connsiteX37" fmla="*/ 664432 w 824025"/>
              <a:gd name="connsiteY37" fmla="*/ 194155 h 82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24025" h="823947">
                <a:moveTo>
                  <a:pt x="125094" y="432886"/>
                </a:moveTo>
                <a:lnTo>
                  <a:pt x="72562" y="506976"/>
                </a:lnTo>
                <a:lnTo>
                  <a:pt x="23568" y="437922"/>
                </a:lnTo>
                <a:cubicBezTo>
                  <a:pt x="-16647" y="381181"/>
                  <a:pt x="-4059" y="302805"/>
                  <a:pt x="51127" y="261168"/>
                </a:cubicBezTo>
                <a:cubicBezTo>
                  <a:pt x="52148" y="260420"/>
                  <a:pt x="53033" y="259535"/>
                  <a:pt x="54121" y="258855"/>
                </a:cubicBezTo>
                <a:lnTo>
                  <a:pt x="125094" y="208578"/>
                </a:lnTo>
                <a:lnTo>
                  <a:pt x="306642" y="79925"/>
                </a:lnTo>
                <a:lnTo>
                  <a:pt x="332160" y="162451"/>
                </a:lnTo>
                <a:cubicBezTo>
                  <a:pt x="332500" y="163676"/>
                  <a:pt x="332976" y="164764"/>
                  <a:pt x="333385" y="165989"/>
                </a:cubicBezTo>
                <a:lnTo>
                  <a:pt x="198993" y="261236"/>
                </a:lnTo>
                <a:lnTo>
                  <a:pt x="125094" y="313623"/>
                </a:lnTo>
                <a:lnTo>
                  <a:pt x="103659" y="328795"/>
                </a:lnTo>
                <a:cubicBezTo>
                  <a:pt x="84402" y="342470"/>
                  <a:pt x="79843" y="369206"/>
                  <a:pt x="93520" y="388461"/>
                </a:cubicBezTo>
                <a:lnTo>
                  <a:pt x="125094" y="433023"/>
                </a:lnTo>
                <a:close/>
                <a:moveTo>
                  <a:pt x="664432" y="194155"/>
                </a:moveTo>
                <a:lnTo>
                  <a:pt x="612308" y="120610"/>
                </a:lnTo>
                <a:lnTo>
                  <a:pt x="565152" y="54141"/>
                </a:lnTo>
                <a:cubicBezTo>
                  <a:pt x="524188" y="-3620"/>
                  <a:pt x="443824" y="-17363"/>
                  <a:pt x="386053" y="23594"/>
                </a:cubicBezTo>
                <a:lnTo>
                  <a:pt x="380201" y="27744"/>
                </a:lnTo>
                <a:lnTo>
                  <a:pt x="406807" y="113875"/>
                </a:lnTo>
                <a:lnTo>
                  <a:pt x="435591" y="93465"/>
                </a:lnTo>
                <a:cubicBezTo>
                  <a:pt x="454848" y="79858"/>
                  <a:pt x="481591" y="84416"/>
                  <a:pt x="495268" y="103670"/>
                </a:cubicBezTo>
                <a:lnTo>
                  <a:pt x="526161" y="147211"/>
                </a:lnTo>
                <a:lnTo>
                  <a:pt x="578285" y="220756"/>
                </a:lnTo>
                <a:lnTo>
                  <a:pt x="730505" y="435472"/>
                </a:lnTo>
                <a:cubicBezTo>
                  <a:pt x="744183" y="454726"/>
                  <a:pt x="739623" y="481463"/>
                  <a:pt x="720366" y="495138"/>
                </a:cubicBezTo>
                <a:lnTo>
                  <a:pt x="388435" y="730332"/>
                </a:lnTo>
                <a:cubicBezTo>
                  <a:pt x="379112" y="736931"/>
                  <a:pt x="367748" y="739517"/>
                  <a:pt x="356521" y="737611"/>
                </a:cubicBezTo>
                <a:cubicBezTo>
                  <a:pt x="345225" y="735706"/>
                  <a:pt x="335426" y="729516"/>
                  <a:pt x="328826" y="720195"/>
                </a:cubicBezTo>
                <a:lnTo>
                  <a:pt x="177626" y="506976"/>
                </a:lnTo>
                <a:lnTo>
                  <a:pt x="125094" y="581065"/>
                </a:lnTo>
                <a:lnTo>
                  <a:pt x="258874" y="769791"/>
                </a:lnTo>
                <a:cubicBezTo>
                  <a:pt x="278743" y="797753"/>
                  <a:pt x="308276" y="816395"/>
                  <a:pt x="342095" y="822110"/>
                </a:cubicBezTo>
                <a:cubicBezTo>
                  <a:pt x="349376" y="823334"/>
                  <a:pt x="356725" y="823947"/>
                  <a:pt x="363938" y="823947"/>
                </a:cubicBezTo>
                <a:cubicBezTo>
                  <a:pt x="390340" y="823947"/>
                  <a:pt x="415993" y="815783"/>
                  <a:pt x="437973" y="800271"/>
                </a:cubicBezTo>
                <a:lnTo>
                  <a:pt x="769904" y="565077"/>
                </a:lnTo>
                <a:cubicBezTo>
                  <a:pt x="827676" y="524120"/>
                  <a:pt x="841353" y="443772"/>
                  <a:pt x="800457" y="386012"/>
                </a:cubicBezTo>
                <a:lnTo>
                  <a:pt x="664432" y="194155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E69A2E9-9FB5-0DE7-175C-88DDFF4DF021}"/>
              </a:ext>
            </a:extLst>
          </p:cNvPr>
          <p:cNvSpPr txBox="1"/>
          <p:nvPr/>
        </p:nvSpPr>
        <p:spPr>
          <a:xfrm>
            <a:off x="5886648" y="251905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7FE8980-0C7E-98F1-31A3-3300B193F066}"/>
              </a:ext>
            </a:extLst>
          </p:cNvPr>
          <p:cNvSpPr txBox="1"/>
          <p:nvPr/>
        </p:nvSpPr>
        <p:spPr>
          <a:xfrm>
            <a:off x="6773379" y="316791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2B7E45C-B588-FCFC-5955-7C33A52C3319}"/>
              </a:ext>
            </a:extLst>
          </p:cNvPr>
          <p:cNvSpPr txBox="1"/>
          <p:nvPr/>
        </p:nvSpPr>
        <p:spPr>
          <a:xfrm>
            <a:off x="6443179" y="418699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CD0CC8F-B89F-8BB5-F703-0322B76DBE15}"/>
              </a:ext>
            </a:extLst>
          </p:cNvPr>
          <p:cNvSpPr txBox="1"/>
          <p:nvPr/>
        </p:nvSpPr>
        <p:spPr>
          <a:xfrm>
            <a:off x="5342512" y="418699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3F1E8E2-C932-7972-FD30-CC1A6B255ED1}"/>
              </a:ext>
            </a:extLst>
          </p:cNvPr>
          <p:cNvSpPr txBox="1"/>
          <p:nvPr/>
        </p:nvSpPr>
        <p:spPr>
          <a:xfrm>
            <a:off x="4986912" y="316791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05</a:t>
            </a:r>
          </a:p>
        </p:txBody>
      </p:sp>
      <p:pic>
        <p:nvPicPr>
          <p:cNvPr id="24" name="Graphic 13" descr="Bullseye with solid fill">
            <a:extLst>
              <a:ext uri="{FF2B5EF4-FFF2-40B4-BE49-F238E27FC236}">
                <a16:creationId xmlns:a16="http://schemas.microsoft.com/office/drawing/2014/main" id="{DC7E74A7-0CEA-4B57-C94F-3338C2372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7894" y="4654994"/>
            <a:ext cx="444225" cy="444225"/>
          </a:xfrm>
          <a:prstGeom prst="rect">
            <a:avLst/>
          </a:prstGeom>
        </p:spPr>
      </p:pic>
      <p:pic>
        <p:nvPicPr>
          <p:cNvPr id="25" name="Graphic 14" descr="Database with solid fill">
            <a:extLst>
              <a:ext uri="{FF2B5EF4-FFF2-40B4-BE49-F238E27FC236}">
                <a16:creationId xmlns:a16="http://schemas.microsoft.com/office/drawing/2014/main" id="{00155161-35C0-7D06-91B4-D16C47C24A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9882" y="4654994"/>
            <a:ext cx="444225" cy="444225"/>
          </a:xfrm>
          <a:prstGeom prst="rect">
            <a:avLst/>
          </a:prstGeom>
        </p:spPr>
      </p:pic>
      <p:pic>
        <p:nvPicPr>
          <p:cNvPr id="26" name="Graphic 15" descr="Gears with solid fill">
            <a:extLst>
              <a:ext uri="{FF2B5EF4-FFF2-40B4-BE49-F238E27FC236}">
                <a16:creationId xmlns:a16="http://schemas.microsoft.com/office/drawing/2014/main" id="{40C103FA-6245-1070-F5A0-F354214AB3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88813" y="2902966"/>
            <a:ext cx="444225" cy="444225"/>
          </a:xfrm>
          <a:prstGeom prst="rect">
            <a:avLst/>
          </a:prstGeom>
        </p:spPr>
      </p:pic>
      <p:pic>
        <p:nvPicPr>
          <p:cNvPr id="27" name="Graphic 16" descr="Hourglass 30% with solid fill">
            <a:extLst>
              <a:ext uri="{FF2B5EF4-FFF2-40B4-BE49-F238E27FC236}">
                <a16:creationId xmlns:a16="http://schemas.microsoft.com/office/drawing/2014/main" id="{1424F170-EB1A-025A-3E3E-55FCECBA82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8962" y="2902966"/>
            <a:ext cx="444225" cy="444225"/>
          </a:xfrm>
          <a:prstGeom prst="rect">
            <a:avLst/>
          </a:prstGeom>
        </p:spPr>
      </p:pic>
      <p:pic>
        <p:nvPicPr>
          <p:cNvPr id="28" name="Graphic 17" descr="Lightbulb with solid fill">
            <a:extLst>
              <a:ext uri="{FF2B5EF4-FFF2-40B4-BE49-F238E27FC236}">
                <a16:creationId xmlns:a16="http://schemas.microsoft.com/office/drawing/2014/main" id="{9113D2AD-5D67-2F79-A06B-BF088E986A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73888" y="1819428"/>
            <a:ext cx="444225" cy="444225"/>
          </a:xfrm>
          <a:prstGeom prst="rect">
            <a:avLst/>
          </a:prstGeom>
        </p:spPr>
      </p:pic>
      <p:pic>
        <p:nvPicPr>
          <p:cNvPr id="31" name="Graphic 31" descr="Trophy">
            <a:extLst>
              <a:ext uri="{FF2B5EF4-FFF2-40B4-BE49-F238E27FC236}">
                <a16:creationId xmlns:a16="http://schemas.microsoft.com/office/drawing/2014/main" id="{46D2D300-7AF2-F3E3-0933-BFD0C5DF3F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28822" y="3331288"/>
            <a:ext cx="534356" cy="534356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8B60AB6-8C1D-E5A8-25BC-9EC953CDB4DB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C795397-48F1-3BA2-66B1-C8B977A7BC2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5ACA10-5581-3B89-92A7-FCDB956D30B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54FBA1-C698-96B5-548C-590F71A4E4C4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947244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3D8A88B-42E2-0E56-6D9D-3000A2B4232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DEB5FCB-2FF6-01F2-A7DD-D1E3BBB42D0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893B134-F784-AE99-FB40-70EF31D5C726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93B94D1-73CF-A15A-A9F3-1045ADA656D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A000FAE-317E-F888-1483-9A88821C04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285C416-1719-FF63-B838-60414EC8ABEB}"/>
              </a:ext>
            </a:extLst>
          </p:cNvPr>
          <p:cNvGrpSpPr/>
          <p:nvPr/>
        </p:nvGrpSpPr>
        <p:grpSpPr>
          <a:xfrm>
            <a:off x="8490107" y="1242150"/>
            <a:ext cx="2926080" cy="1290153"/>
            <a:chOff x="8921977" y="1242150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7974CA-5045-BDF3-EC89-6F5EE47D1C0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F2FEB20-2D93-D59C-89DF-EA021E9573F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EA16507-3864-4C0F-6C4C-6CC175BFE7F1}"/>
              </a:ext>
            </a:extLst>
          </p:cNvPr>
          <p:cNvGrpSpPr/>
          <p:nvPr/>
        </p:nvGrpSpPr>
        <p:grpSpPr>
          <a:xfrm>
            <a:off x="8490107" y="4652338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9ECE0CC-D2B2-D69E-B64F-D50FD8C34FD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45C5FB7-A16A-848E-0732-573263F9575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3526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9886</TotalTime>
  <Words>474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Interlinked Square Process – Slide Template</vt:lpstr>
      <vt:lpstr>5-Step Interlinked Square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Interlinked Square Process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2025-10-14T00:59:06Z</dcterms:modified>
  <cp:category>Charts &amp; Diagrams</cp:category>
</cp:coreProperties>
</file>