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81" r:id="rId4"/>
    <p:sldId id="384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95A6"/>
    <a:srgbClr val="CEBA8B"/>
    <a:srgbClr val="D0BA94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 varScale="1">
        <p:scale>
          <a:sx n="125" d="100"/>
          <a:sy n="125" d="100"/>
        </p:scale>
        <p:origin x="880" y="13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10/9/2025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87037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EDDED1-F99F-BBEF-B799-9CC9F5DE58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93878CC-67E8-8F21-13E2-A9FBA28620B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07C0A09-65FD-0A4B-2C00-A512C3C443F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91991FF-97FF-F037-B5E0-2E3A080CE41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11181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12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14.svg"/><Relationship Id="rId4" Type="http://schemas.openxmlformats.org/officeDocument/2006/relationships/image" Target="../media/image2.svg"/><Relationship Id="rId9" Type="http://schemas.openxmlformats.org/officeDocument/2006/relationships/image" Target="../media/image13.png"/><Relationship Id="rId14" Type="http://schemas.openxmlformats.org/officeDocument/2006/relationships/image" Target="../media/image12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77994E-D955-4FC0-EB55-09C0A8872F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orme libre 14">
            <a:extLst>
              <a:ext uri="{FF2B5EF4-FFF2-40B4-BE49-F238E27FC236}">
                <a16:creationId xmlns:a16="http://schemas.microsoft.com/office/drawing/2014/main" id="{49625E40-29A7-9D74-661E-D4CB78B5B346}"/>
              </a:ext>
            </a:extLst>
          </p:cNvPr>
          <p:cNvSpPr/>
          <p:nvPr/>
        </p:nvSpPr>
        <p:spPr>
          <a:xfrm>
            <a:off x="644235" y="3557112"/>
            <a:ext cx="1669826" cy="530451"/>
          </a:xfrm>
          <a:custGeom>
            <a:avLst/>
            <a:gdLst>
              <a:gd name="connsiteX0" fmla="*/ 1406388 w 1406538"/>
              <a:gd name="connsiteY0" fmla="*/ 0 h 446813"/>
              <a:gd name="connsiteX1" fmla="*/ 576702 w 1406538"/>
              <a:gd name="connsiteY1" fmla="*/ 0 h 446813"/>
              <a:gd name="connsiteX2" fmla="*/ 214316 w 1406538"/>
              <a:gd name="connsiteY2" fmla="*/ 175460 h 446813"/>
              <a:gd name="connsiteX3" fmla="*/ 0 w 1406538"/>
              <a:gd name="connsiteY3" fmla="*/ 446814 h 446813"/>
              <a:gd name="connsiteX4" fmla="*/ 1053442 w 1406538"/>
              <a:gd name="connsiteY4" fmla="*/ 446814 h 446813"/>
              <a:gd name="connsiteX5" fmla="*/ 1406538 w 1406538"/>
              <a:gd name="connsiteY5" fmla="*/ 0 h 4468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06538" h="446813">
                <a:moveTo>
                  <a:pt x="1406388" y="0"/>
                </a:moveTo>
                <a:lnTo>
                  <a:pt x="576702" y="0"/>
                </a:lnTo>
                <a:cubicBezTo>
                  <a:pt x="435375" y="0"/>
                  <a:pt x="301838" y="64730"/>
                  <a:pt x="214316" y="175460"/>
                </a:cubicBezTo>
                <a:lnTo>
                  <a:pt x="0" y="446814"/>
                </a:lnTo>
                <a:lnTo>
                  <a:pt x="1053442" y="446814"/>
                </a:lnTo>
                <a:lnTo>
                  <a:pt x="1406538" y="0"/>
                </a:lnTo>
                <a:close/>
              </a:path>
            </a:pathLst>
          </a:custGeom>
          <a:solidFill>
            <a:schemeClr val="accent6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6" name="Forme libre 15">
            <a:extLst>
              <a:ext uri="{FF2B5EF4-FFF2-40B4-BE49-F238E27FC236}">
                <a16:creationId xmlns:a16="http://schemas.microsoft.com/office/drawing/2014/main" id="{C2F106B6-E744-69D4-4766-1AB489897AF6}"/>
              </a:ext>
            </a:extLst>
          </p:cNvPr>
          <p:cNvSpPr/>
          <p:nvPr/>
        </p:nvSpPr>
        <p:spPr>
          <a:xfrm>
            <a:off x="1887941" y="3291888"/>
            <a:ext cx="1984039" cy="795675"/>
          </a:xfrm>
          <a:custGeom>
            <a:avLst/>
            <a:gdLst>
              <a:gd name="connsiteX0" fmla="*/ 1671209 w 1671208"/>
              <a:gd name="connsiteY0" fmla="*/ 0 h 670218"/>
              <a:gd name="connsiteX1" fmla="*/ 753250 w 1671208"/>
              <a:gd name="connsiteY1" fmla="*/ 0 h 670218"/>
              <a:gd name="connsiteX2" fmla="*/ 390864 w 1671208"/>
              <a:gd name="connsiteY2" fmla="*/ 175458 h 670218"/>
              <a:gd name="connsiteX3" fmla="*/ 0 w 1671208"/>
              <a:gd name="connsiteY3" fmla="*/ 670218 h 670218"/>
              <a:gd name="connsiteX4" fmla="*/ 1141714 w 1671208"/>
              <a:gd name="connsiteY4" fmla="*/ 670218 h 670218"/>
              <a:gd name="connsiteX5" fmla="*/ 1671209 w 1671208"/>
              <a:gd name="connsiteY5" fmla="*/ 0 h 670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71208" h="670218">
                <a:moveTo>
                  <a:pt x="1671209" y="0"/>
                </a:moveTo>
                <a:lnTo>
                  <a:pt x="753250" y="0"/>
                </a:lnTo>
                <a:cubicBezTo>
                  <a:pt x="611923" y="0"/>
                  <a:pt x="478386" y="64729"/>
                  <a:pt x="390864" y="175458"/>
                </a:cubicBezTo>
                <a:lnTo>
                  <a:pt x="0" y="670218"/>
                </a:lnTo>
                <a:lnTo>
                  <a:pt x="1141714" y="670218"/>
                </a:lnTo>
                <a:lnTo>
                  <a:pt x="1671209" y="0"/>
                </a:lnTo>
                <a:close/>
              </a:path>
            </a:pathLst>
          </a:custGeom>
          <a:solidFill>
            <a:schemeClr val="accent5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7" name="Forme libre 16">
            <a:extLst>
              <a:ext uri="{FF2B5EF4-FFF2-40B4-BE49-F238E27FC236}">
                <a16:creationId xmlns:a16="http://schemas.microsoft.com/office/drawing/2014/main" id="{BA2C8A05-9251-65A0-0FCB-BBD340C14EFE}"/>
              </a:ext>
            </a:extLst>
          </p:cNvPr>
          <p:cNvSpPr/>
          <p:nvPr/>
        </p:nvSpPr>
        <p:spPr>
          <a:xfrm>
            <a:off x="3236266" y="3026662"/>
            <a:ext cx="2298430" cy="1060901"/>
          </a:xfrm>
          <a:custGeom>
            <a:avLst/>
            <a:gdLst>
              <a:gd name="connsiteX0" fmla="*/ 1936029 w 1936028"/>
              <a:gd name="connsiteY0" fmla="*/ 0 h 893625"/>
              <a:gd name="connsiteX1" fmla="*/ 929799 w 1936028"/>
              <a:gd name="connsiteY1" fmla="*/ 0 h 893625"/>
              <a:gd name="connsiteX2" fmla="*/ 567412 w 1936028"/>
              <a:gd name="connsiteY2" fmla="*/ 175458 h 893625"/>
              <a:gd name="connsiteX3" fmla="*/ 0 w 1936028"/>
              <a:gd name="connsiteY3" fmla="*/ 893625 h 893625"/>
              <a:gd name="connsiteX4" fmla="*/ 1229990 w 1936028"/>
              <a:gd name="connsiteY4" fmla="*/ 893625 h 893625"/>
              <a:gd name="connsiteX5" fmla="*/ 1936029 w 1936028"/>
              <a:gd name="connsiteY5" fmla="*/ 0 h 893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36028" h="893625">
                <a:moveTo>
                  <a:pt x="1936029" y="0"/>
                </a:moveTo>
                <a:lnTo>
                  <a:pt x="929799" y="0"/>
                </a:lnTo>
                <a:cubicBezTo>
                  <a:pt x="788471" y="0"/>
                  <a:pt x="654934" y="64729"/>
                  <a:pt x="567412" y="175458"/>
                </a:cubicBezTo>
                <a:lnTo>
                  <a:pt x="0" y="893625"/>
                </a:lnTo>
                <a:lnTo>
                  <a:pt x="1229990" y="893625"/>
                </a:lnTo>
                <a:lnTo>
                  <a:pt x="1936029" y="0"/>
                </a:lnTo>
                <a:close/>
              </a:path>
            </a:pathLst>
          </a:custGeom>
          <a:solidFill>
            <a:schemeClr val="accent2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8" name="Forme libre 17">
            <a:extLst>
              <a:ext uri="{FF2B5EF4-FFF2-40B4-BE49-F238E27FC236}">
                <a16:creationId xmlns:a16="http://schemas.microsoft.com/office/drawing/2014/main" id="{53F822F0-DFA9-B501-F67F-885544202E7F}"/>
              </a:ext>
            </a:extLst>
          </p:cNvPr>
          <p:cNvSpPr/>
          <p:nvPr/>
        </p:nvSpPr>
        <p:spPr>
          <a:xfrm>
            <a:off x="4689391" y="2761257"/>
            <a:ext cx="2612827" cy="1326305"/>
          </a:xfrm>
          <a:custGeom>
            <a:avLst/>
            <a:gdLst>
              <a:gd name="connsiteX0" fmla="*/ 2200853 w 2200852"/>
              <a:gd name="connsiteY0" fmla="*/ 150 h 1117181"/>
              <a:gd name="connsiteX1" fmla="*/ 1106347 w 2200852"/>
              <a:gd name="connsiteY1" fmla="*/ 150 h 1117181"/>
              <a:gd name="connsiteX2" fmla="*/ 743957 w 2200852"/>
              <a:gd name="connsiteY2" fmla="*/ 175608 h 1117181"/>
              <a:gd name="connsiteX3" fmla="*/ 0 w 2200852"/>
              <a:gd name="connsiteY3" fmla="*/ 1117182 h 1117181"/>
              <a:gd name="connsiteX4" fmla="*/ 1318112 w 2200852"/>
              <a:gd name="connsiteY4" fmla="*/ 1117182 h 1117181"/>
              <a:gd name="connsiteX5" fmla="*/ 2200703 w 2200852"/>
              <a:gd name="connsiteY5" fmla="*/ 0 h 11171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200852" h="1117181">
                <a:moveTo>
                  <a:pt x="2200853" y="150"/>
                </a:moveTo>
                <a:lnTo>
                  <a:pt x="1106347" y="150"/>
                </a:lnTo>
                <a:cubicBezTo>
                  <a:pt x="965016" y="150"/>
                  <a:pt x="831482" y="64880"/>
                  <a:pt x="743957" y="175608"/>
                </a:cubicBezTo>
                <a:lnTo>
                  <a:pt x="0" y="1117182"/>
                </a:lnTo>
                <a:lnTo>
                  <a:pt x="1318112" y="1117182"/>
                </a:lnTo>
                <a:lnTo>
                  <a:pt x="2200703" y="0"/>
                </a:lnTo>
                <a:close/>
              </a:path>
            </a:pathLst>
          </a:custGeom>
          <a:solidFill>
            <a:schemeClr val="accent1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9" name="Forme libre 18">
            <a:extLst>
              <a:ext uri="{FF2B5EF4-FFF2-40B4-BE49-F238E27FC236}">
                <a16:creationId xmlns:a16="http://schemas.microsoft.com/office/drawing/2014/main" id="{742C7F9E-63D0-30EE-5279-F1AA576E3C6D}"/>
              </a:ext>
            </a:extLst>
          </p:cNvPr>
          <p:cNvSpPr/>
          <p:nvPr/>
        </p:nvSpPr>
        <p:spPr>
          <a:xfrm>
            <a:off x="6212797" y="2391259"/>
            <a:ext cx="3046427" cy="1696303"/>
          </a:xfrm>
          <a:custGeom>
            <a:avLst/>
            <a:gdLst>
              <a:gd name="connsiteX0" fmla="*/ 2566086 w 2566085"/>
              <a:gd name="connsiteY0" fmla="*/ 150 h 1428840"/>
              <a:gd name="connsiteX1" fmla="*/ 1383458 w 2566085"/>
              <a:gd name="connsiteY1" fmla="*/ 150 h 1428840"/>
              <a:gd name="connsiteX2" fmla="*/ 1021067 w 2566085"/>
              <a:gd name="connsiteY2" fmla="*/ 175608 h 1428840"/>
              <a:gd name="connsiteX3" fmla="*/ 0 w 2566085"/>
              <a:gd name="connsiteY3" fmla="*/ 1428841 h 1428840"/>
              <a:gd name="connsiteX4" fmla="*/ 1406388 w 2566085"/>
              <a:gd name="connsiteY4" fmla="*/ 1428841 h 1428840"/>
              <a:gd name="connsiteX5" fmla="*/ 2566086 w 2566085"/>
              <a:gd name="connsiteY5" fmla="*/ 0 h 14288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66085" h="1428840">
                <a:moveTo>
                  <a:pt x="2566086" y="150"/>
                </a:moveTo>
                <a:lnTo>
                  <a:pt x="1383458" y="150"/>
                </a:lnTo>
                <a:cubicBezTo>
                  <a:pt x="1242127" y="150"/>
                  <a:pt x="1108593" y="64879"/>
                  <a:pt x="1021067" y="175608"/>
                </a:cubicBezTo>
                <a:lnTo>
                  <a:pt x="0" y="1428841"/>
                </a:lnTo>
                <a:lnTo>
                  <a:pt x="1406388" y="1428841"/>
                </a:lnTo>
                <a:lnTo>
                  <a:pt x="2566086" y="0"/>
                </a:lnTo>
                <a:close/>
              </a:path>
            </a:pathLst>
          </a:custGeom>
          <a:solidFill>
            <a:schemeClr val="accent4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0" name="Forme libre 19">
            <a:extLst>
              <a:ext uri="{FF2B5EF4-FFF2-40B4-BE49-F238E27FC236}">
                <a16:creationId xmlns:a16="http://schemas.microsoft.com/office/drawing/2014/main" id="{69AC6440-6150-1DC4-7793-4AB3FB7103AA}"/>
              </a:ext>
            </a:extLst>
          </p:cNvPr>
          <p:cNvSpPr/>
          <p:nvPr/>
        </p:nvSpPr>
        <p:spPr>
          <a:xfrm>
            <a:off x="7875339" y="1644678"/>
            <a:ext cx="3707061" cy="2939536"/>
          </a:xfrm>
          <a:custGeom>
            <a:avLst/>
            <a:gdLst>
              <a:gd name="connsiteX0" fmla="*/ 3122404 w 3122554"/>
              <a:gd name="connsiteY0" fmla="*/ 1238099 h 2476048"/>
              <a:gd name="connsiteX1" fmla="*/ 2033295 w 3122554"/>
              <a:gd name="connsiteY1" fmla="*/ 0 h 2476048"/>
              <a:gd name="connsiteX2" fmla="*/ 2033295 w 3122554"/>
              <a:gd name="connsiteY2" fmla="*/ 382833 h 2476048"/>
              <a:gd name="connsiteX3" fmla="*/ 1554909 w 3122554"/>
              <a:gd name="connsiteY3" fmla="*/ 382833 h 2476048"/>
              <a:gd name="connsiteX4" fmla="*/ 1192519 w 3122554"/>
              <a:gd name="connsiteY4" fmla="*/ 558291 h 2476048"/>
              <a:gd name="connsiteX5" fmla="*/ 0 w 3122554"/>
              <a:gd name="connsiteY5" fmla="*/ 2057556 h 2476048"/>
              <a:gd name="connsiteX6" fmla="*/ 2033445 w 3122554"/>
              <a:gd name="connsiteY6" fmla="*/ 2057556 h 2476048"/>
              <a:gd name="connsiteX7" fmla="*/ 2033445 w 3122554"/>
              <a:gd name="connsiteY7" fmla="*/ 2476049 h 2476048"/>
              <a:gd name="connsiteX8" fmla="*/ 3122554 w 3122554"/>
              <a:gd name="connsiteY8" fmla="*/ 1237949 h 24760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122554" h="2476048">
                <a:moveTo>
                  <a:pt x="3122404" y="1238099"/>
                </a:moveTo>
                <a:lnTo>
                  <a:pt x="2033295" y="0"/>
                </a:lnTo>
                <a:lnTo>
                  <a:pt x="2033295" y="382833"/>
                </a:lnTo>
                <a:lnTo>
                  <a:pt x="1554909" y="382833"/>
                </a:lnTo>
                <a:cubicBezTo>
                  <a:pt x="1413578" y="382833"/>
                  <a:pt x="1280045" y="447562"/>
                  <a:pt x="1192519" y="558291"/>
                </a:cubicBezTo>
                <a:lnTo>
                  <a:pt x="0" y="2057556"/>
                </a:lnTo>
                <a:lnTo>
                  <a:pt x="2033445" y="2057556"/>
                </a:lnTo>
                <a:lnTo>
                  <a:pt x="2033445" y="2476049"/>
                </a:lnTo>
                <a:lnTo>
                  <a:pt x="3122554" y="1237949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545F233-1840-42BA-19D1-08AB41FB63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6-Step Ascending Arrow Flow – Slide Template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0659E1B1-0EE5-2FE5-B437-C8C4A6F65BBB}"/>
              </a:ext>
            </a:extLst>
          </p:cNvPr>
          <p:cNvSpPr txBox="1"/>
          <p:nvPr/>
        </p:nvSpPr>
        <p:spPr>
          <a:xfrm>
            <a:off x="984574" y="3557112"/>
            <a:ext cx="367408" cy="30777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1400" b="1" dirty="0">
                <a:solidFill>
                  <a:schemeClr val="bg1"/>
                </a:solidFill>
              </a:rPr>
              <a:t>01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A0808812-65A6-A787-3E31-9160D7F84AC2}"/>
              </a:ext>
            </a:extLst>
          </p:cNvPr>
          <p:cNvSpPr txBox="1"/>
          <p:nvPr/>
        </p:nvSpPr>
        <p:spPr>
          <a:xfrm>
            <a:off x="2433666" y="3301390"/>
            <a:ext cx="367408" cy="30777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1400" b="1" dirty="0">
                <a:solidFill>
                  <a:schemeClr val="bg1"/>
                </a:solidFill>
              </a:rPr>
              <a:t>02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A150B16A-0860-8D0F-E0BB-46236F8D865B}"/>
              </a:ext>
            </a:extLst>
          </p:cNvPr>
          <p:cNvSpPr txBox="1"/>
          <p:nvPr/>
        </p:nvSpPr>
        <p:spPr>
          <a:xfrm>
            <a:off x="4022242" y="3045668"/>
            <a:ext cx="367408" cy="30777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1400" b="1" dirty="0">
                <a:solidFill>
                  <a:schemeClr val="bg1"/>
                </a:solidFill>
              </a:rPr>
              <a:t>03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292DBB77-249F-BC80-00A4-F8AF02757D6E}"/>
              </a:ext>
            </a:extLst>
          </p:cNvPr>
          <p:cNvSpPr txBox="1"/>
          <p:nvPr/>
        </p:nvSpPr>
        <p:spPr>
          <a:xfrm>
            <a:off x="5672811" y="2766699"/>
            <a:ext cx="367408" cy="30777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1400" b="1" dirty="0">
                <a:solidFill>
                  <a:schemeClr val="bg1"/>
                </a:solidFill>
              </a:rPr>
              <a:t>04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11DDEFE5-0432-C993-F802-61CD4B04F44E}"/>
              </a:ext>
            </a:extLst>
          </p:cNvPr>
          <p:cNvSpPr txBox="1"/>
          <p:nvPr/>
        </p:nvSpPr>
        <p:spPr>
          <a:xfrm>
            <a:off x="7563604" y="2402489"/>
            <a:ext cx="367408" cy="30777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1400" b="1" dirty="0">
                <a:solidFill>
                  <a:schemeClr val="bg1"/>
                </a:solidFill>
              </a:rPr>
              <a:t>05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D580CAF8-D7F9-BD1D-7D10-7B1B8A4F2382}"/>
              </a:ext>
            </a:extLst>
          </p:cNvPr>
          <p:cNvSpPr txBox="1"/>
          <p:nvPr/>
        </p:nvSpPr>
        <p:spPr>
          <a:xfrm>
            <a:off x="9423400" y="2108021"/>
            <a:ext cx="367408" cy="30777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1400" b="1" dirty="0">
                <a:solidFill>
                  <a:schemeClr val="bg1"/>
                </a:solidFill>
              </a:rPr>
              <a:t>06</a:t>
            </a:r>
          </a:p>
        </p:txBody>
      </p:sp>
      <p:pic>
        <p:nvPicPr>
          <p:cNvPr id="14" name="Graphic 13" descr="Bullseye with solid fill">
            <a:extLst>
              <a:ext uri="{FF2B5EF4-FFF2-40B4-BE49-F238E27FC236}">
                <a16:creationId xmlns:a16="http://schemas.microsoft.com/office/drawing/2014/main" id="{844186F6-8608-91BF-AC37-CF3368CD52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902105" y="3265120"/>
            <a:ext cx="707460" cy="707460"/>
          </a:xfrm>
          <a:prstGeom prst="rect">
            <a:avLst/>
          </a:prstGeom>
        </p:spPr>
      </p:pic>
      <p:pic>
        <p:nvPicPr>
          <p:cNvPr id="22" name="Graphic 15" descr="Gears with solid fill">
            <a:extLst>
              <a:ext uri="{FF2B5EF4-FFF2-40B4-BE49-F238E27FC236}">
                <a16:creationId xmlns:a16="http://schemas.microsoft.com/office/drawing/2014/main" id="{A77C749F-75B4-323A-9D50-55673F63794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950103" y="2499871"/>
            <a:ext cx="1399369" cy="1399369"/>
          </a:xfrm>
          <a:prstGeom prst="rect">
            <a:avLst/>
          </a:prstGeom>
        </p:spPr>
      </p:pic>
      <p:pic>
        <p:nvPicPr>
          <p:cNvPr id="23" name="Graphic 16" descr="Hourglass 30% with solid fill">
            <a:extLst>
              <a:ext uri="{FF2B5EF4-FFF2-40B4-BE49-F238E27FC236}">
                <a16:creationId xmlns:a16="http://schemas.microsoft.com/office/drawing/2014/main" id="{65B0FA2F-D217-1FBB-DCC3-A74D99A0986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505464" y="3094419"/>
            <a:ext cx="829037" cy="829037"/>
          </a:xfrm>
          <a:prstGeom prst="rect">
            <a:avLst/>
          </a:prstGeom>
        </p:spPr>
      </p:pic>
      <p:pic>
        <p:nvPicPr>
          <p:cNvPr id="24" name="Graphic 17" descr="Lightbulb with solid fill">
            <a:extLst>
              <a:ext uri="{FF2B5EF4-FFF2-40B4-BE49-F238E27FC236}">
                <a16:creationId xmlns:a16="http://schemas.microsoft.com/office/drawing/2014/main" id="{0EA1B9C0-B9E4-AC34-3493-8A15B66BD3C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344195" y="3618848"/>
            <a:ext cx="382761" cy="382761"/>
          </a:xfrm>
          <a:prstGeom prst="rect">
            <a:avLst/>
          </a:prstGeom>
        </p:spPr>
      </p:pic>
      <p:pic>
        <p:nvPicPr>
          <p:cNvPr id="25" name="Graphic 18" descr="Research with solid fill">
            <a:extLst>
              <a:ext uri="{FF2B5EF4-FFF2-40B4-BE49-F238E27FC236}">
                <a16:creationId xmlns:a16="http://schemas.microsoft.com/office/drawing/2014/main" id="{9DABC8DA-7986-50A6-E53E-14AB96F957F4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7183384" y="2833267"/>
            <a:ext cx="936245" cy="936245"/>
          </a:xfrm>
          <a:prstGeom prst="rect">
            <a:avLst/>
          </a:prstGeom>
        </p:spPr>
      </p:pic>
      <p:pic>
        <p:nvPicPr>
          <p:cNvPr id="26" name="Graphic 19" descr="Eye with solid fill">
            <a:extLst>
              <a:ext uri="{FF2B5EF4-FFF2-40B4-BE49-F238E27FC236}">
                <a16:creationId xmlns:a16="http://schemas.microsoft.com/office/drawing/2014/main" id="{AC7CEF92-111B-9CBB-76DB-EB0E28EE401B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2515738" y="3415541"/>
            <a:ext cx="721019" cy="721019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BBD2992A-9EFB-CAD1-766F-7F554AC48025}"/>
              </a:ext>
            </a:extLst>
          </p:cNvPr>
          <p:cNvGrpSpPr/>
          <p:nvPr/>
        </p:nvGrpSpPr>
        <p:grpSpPr>
          <a:xfrm>
            <a:off x="724589" y="4217391"/>
            <a:ext cx="1135644" cy="1013154"/>
            <a:chOff x="1201453" y="4074297"/>
            <a:chExt cx="1554480" cy="1013154"/>
          </a:xfrm>
        </p:grpSpPr>
        <p:sp>
          <p:nvSpPr>
            <p:cNvPr id="4" name="TextBox 36">
              <a:extLst>
                <a:ext uri="{FF2B5EF4-FFF2-40B4-BE49-F238E27FC236}">
                  <a16:creationId xmlns:a16="http://schemas.microsoft.com/office/drawing/2014/main" id="{446157D5-2053-5C3B-A32C-A3ACD0C089A4}"/>
                </a:ext>
              </a:extLst>
            </p:cNvPr>
            <p:cNvSpPr txBox="1"/>
            <p:nvPr/>
          </p:nvSpPr>
          <p:spPr>
            <a:xfrm>
              <a:off x="1201453" y="4074297"/>
              <a:ext cx="1554480" cy="36933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b="1" noProof="1"/>
                <a:t>Lorem</a:t>
              </a:r>
            </a:p>
          </p:txBody>
        </p:sp>
        <p:sp>
          <p:nvSpPr>
            <p:cNvPr id="5" name="TextBox 37">
              <a:extLst>
                <a:ext uri="{FF2B5EF4-FFF2-40B4-BE49-F238E27FC236}">
                  <a16:creationId xmlns:a16="http://schemas.microsoft.com/office/drawing/2014/main" id="{C915FE3C-570A-422B-AB9D-4CA032D63B25}"/>
                </a:ext>
              </a:extLst>
            </p:cNvPr>
            <p:cNvSpPr txBox="1"/>
            <p:nvPr/>
          </p:nvSpPr>
          <p:spPr>
            <a:xfrm>
              <a:off x="1201453" y="4441120"/>
              <a:ext cx="15544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 a magna. </a:t>
              </a: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B1CB2B03-F0E3-E07F-261E-E9AF9AF3B6BC}"/>
              </a:ext>
            </a:extLst>
          </p:cNvPr>
          <p:cNvGrpSpPr/>
          <p:nvPr/>
        </p:nvGrpSpPr>
        <p:grpSpPr>
          <a:xfrm>
            <a:off x="6320858" y="4217391"/>
            <a:ext cx="1554480" cy="1013154"/>
            <a:chOff x="6653458" y="4074297"/>
            <a:chExt cx="1554480" cy="1013154"/>
          </a:xfrm>
        </p:grpSpPr>
        <p:sp>
          <p:nvSpPr>
            <p:cNvPr id="49" name="TextBox 36">
              <a:extLst>
                <a:ext uri="{FF2B5EF4-FFF2-40B4-BE49-F238E27FC236}">
                  <a16:creationId xmlns:a16="http://schemas.microsoft.com/office/drawing/2014/main" id="{279E7035-6AB4-2AB4-CAE0-3FE40D280E84}"/>
                </a:ext>
              </a:extLst>
            </p:cNvPr>
            <p:cNvSpPr txBox="1"/>
            <p:nvPr/>
          </p:nvSpPr>
          <p:spPr>
            <a:xfrm>
              <a:off x="6653458" y="4074297"/>
              <a:ext cx="1554480" cy="36933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50" name="TextBox 37">
              <a:extLst>
                <a:ext uri="{FF2B5EF4-FFF2-40B4-BE49-F238E27FC236}">
                  <a16:creationId xmlns:a16="http://schemas.microsoft.com/office/drawing/2014/main" id="{CA56A3AE-E96A-3E1A-6B88-81EC916A8C7D}"/>
                </a:ext>
              </a:extLst>
            </p:cNvPr>
            <p:cNvSpPr txBox="1"/>
            <p:nvPr/>
          </p:nvSpPr>
          <p:spPr>
            <a:xfrm>
              <a:off x="6653458" y="4441120"/>
              <a:ext cx="15544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762618C2-29E6-D297-97C0-FFFED8BC1B53}"/>
              </a:ext>
            </a:extLst>
          </p:cNvPr>
          <p:cNvGrpSpPr/>
          <p:nvPr/>
        </p:nvGrpSpPr>
        <p:grpSpPr>
          <a:xfrm>
            <a:off x="7990327" y="4217391"/>
            <a:ext cx="1554480" cy="1013154"/>
            <a:chOff x="6653458" y="4074297"/>
            <a:chExt cx="1554480" cy="1013154"/>
          </a:xfrm>
        </p:grpSpPr>
        <p:sp>
          <p:nvSpPr>
            <p:cNvPr id="52" name="TextBox 36">
              <a:extLst>
                <a:ext uri="{FF2B5EF4-FFF2-40B4-BE49-F238E27FC236}">
                  <a16:creationId xmlns:a16="http://schemas.microsoft.com/office/drawing/2014/main" id="{748B9AFB-0702-2B95-4823-9AA41452E9C4}"/>
                </a:ext>
              </a:extLst>
            </p:cNvPr>
            <p:cNvSpPr txBox="1"/>
            <p:nvPr/>
          </p:nvSpPr>
          <p:spPr>
            <a:xfrm>
              <a:off x="6653458" y="4074297"/>
              <a:ext cx="1554480" cy="36933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53" name="TextBox 37">
              <a:extLst>
                <a:ext uri="{FF2B5EF4-FFF2-40B4-BE49-F238E27FC236}">
                  <a16:creationId xmlns:a16="http://schemas.microsoft.com/office/drawing/2014/main" id="{115BD25A-01EA-44D9-1B53-F140F0F39FDD}"/>
                </a:ext>
              </a:extLst>
            </p:cNvPr>
            <p:cNvSpPr txBox="1"/>
            <p:nvPr/>
          </p:nvSpPr>
          <p:spPr>
            <a:xfrm>
              <a:off x="6653458" y="4441120"/>
              <a:ext cx="15544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D180E235-A2C3-3DA2-7139-2129BBAD733D}"/>
              </a:ext>
            </a:extLst>
          </p:cNvPr>
          <p:cNvGrpSpPr/>
          <p:nvPr/>
        </p:nvGrpSpPr>
        <p:grpSpPr>
          <a:xfrm>
            <a:off x="1975221" y="4217391"/>
            <a:ext cx="1288179" cy="1013154"/>
            <a:chOff x="1201453" y="4074297"/>
            <a:chExt cx="1554480" cy="1013154"/>
          </a:xfrm>
        </p:grpSpPr>
        <p:sp>
          <p:nvSpPr>
            <p:cNvPr id="55" name="TextBox 36">
              <a:extLst>
                <a:ext uri="{FF2B5EF4-FFF2-40B4-BE49-F238E27FC236}">
                  <a16:creationId xmlns:a16="http://schemas.microsoft.com/office/drawing/2014/main" id="{D982C08C-F334-BF8D-FE6D-342460A1A5A1}"/>
                </a:ext>
              </a:extLst>
            </p:cNvPr>
            <p:cNvSpPr txBox="1"/>
            <p:nvPr/>
          </p:nvSpPr>
          <p:spPr>
            <a:xfrm>
              <a:off x="1201453" y="4074297"/>
              <a:ext cx="1554480" cy="36933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56" name="TextBox 37">
              <a:extLst>
                <a:ext uri="{FF2B5EF4-FFF2-40B4-BE49-F238E27FC236}">
                  <a16:creationId xmlns:a16="http://schemas.microsoft.com/office/drawing/2014/main" id="{0E1F59DB-81D1-1C48-1DD7-396103595B4E}"/>
                </a:ext>
              </a:extLst>
            </p:cNvPr>
            <p:cNvSpPr txBox="1"/>
            <p:nvPr/>
          </p:nvSpPr>
          <p:spPr>
            <a:xfrm>
              <a:off x="1201453" y="4441120"/>
              <a:ext cx="15544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maecenas. </a:t>
              </a: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EDFE43F0-C3C2-F736-0CF3-D6E4B3222535}"/>
              </a:ext>
            </a:extLst>
          </p:cNvPr>
          <p:cNvGrpSpPr/>
          <p:nvPr/>
        </p:nvGrpSpPr>
        <p:grpSpPr>
          <a:xfrm>
            <a:off x="3330473" y="4217391"/>
            <a:ext cx="1288179" cy="1013154"/>
            <a:chOff x="1201453" y="4074297"/>
            <a:chExt cx="1554480" cy="1013154"/>
          </a:xfrm>
        </p:grpSpPr>
        <p:sp>
          <p:nvSpPr>
            <p:cNvPr id="58" name="TextBox 36">
              <a:extLst>
                <a:ext uri="{FF2B5EF4-FFF2-40B4-BE49-F238E27FC236}">
                  <a16:creationId xmlns:a16="http://schemas.microsoft.com/office/drawing/2014/main" id="{25338EF0-246F-563B-92BD-E596F3EC2C09}"/>
                </a:ext>
              </a:extLst>
            </p:cNvPr>
            <p:cNvSpPr txBox="1"/>
            <p:nvPr/>
          </p:nvSpPr>
          <p:spPr>
            <a:xfrm>
              <a:off x="1201453" y="4074297"/>
              <a:ext cx="1554480" cy="36933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59" name="TextBox 37">
              <a:extLst>
                <a:ext uri="{FF2B5EF4-FFF2-40B4-BE49-F238E27FC236}">
                  <a16:creationId xmlns:a16="http://schemas.microsoft.com/office/drawing/2014/main" id="{7A5DB83B-E29C-24BB-76A6-4325FEE57903}"/>
                </a:ext>
              </a:extLst>
            </p:cNvPr>
            <p:cNvSpPr txBox="1"/>
            <p:nvPr/>
          </p:nvSpPr>
          <p:spPr>
            <a:xfrm>
              <a:off x="1201453" y="4441120"/>
              <a:ext cx="15544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maecenas. </a:t>
              </a:r>
            </a:p>
          </p:txBody>
        </p: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BA395991-6691-2B21-825C-E36705CCAA08}"/>
              </a:ext>
            </a:extLst>
          </p:cNvPr>
          <p:cNvGrpSpPr/>
          <p:nvPr/>
        </p:nvGrpSpPr>
        <p:grpSpPr>
          <a:xfrm>
            <a:off x="4790525" y="4217391"/>
            <a:ext cx="1358460" cy="1013154"/>
            <a:chOff x="1201453" y="4074297"/>
            <a:chExt cx="1554480" cy="1013154"/>
          </a:xfrm>
        </p:grpSpPr>
        <p:sp>
          <p:nvSpPr>
            <p:cNvPr id="61" name="TextBox 36">
              <a:extLst>
                <a:ext uri="{FF2B5EF4-FFF2-40B4-BE49-F238E27FC236}">
                  <a16:creationId xmlns:a16="http://schemas.microsoft.com/office/drawing/2014/main" id="{871EE6D5-2B7E-7E53-9F74-A2DE270F7B76}"/>
                </a:ext>
              </a:extLst>
            </p:cNvPr>
            <p:cNvSpPr txBox="1"/>
            <p:nvPr/>
          </p:nvSpPr>
          <p:spPr>
            <a:xfrm>
              <a:off x="1201453" y="4074297"/>
              <a:ext cx="1554480" cy="36933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62" name="TextBox 37">
              <a:extLst>
                <a:ext uri="{FF2B5EF4-FFF2-40B4-BE49-F238E27FC236}">
                  <a16:creationId xmlns:a16="http://schemas.microsoft.com/office/drawing/2014/main" id="{3FA8B203-783A-F454-051A-40B4D84084F6}"/>
                </a:ext>
              </a:extLst>
            </p:cNvPr>
            <p:cNvSpPr txBox="1"/>
            <p:nvPr/>
          </p:nvSpPr>
          <p:spPr>
            <a:xfrm>
              <a:off x="1201453" y="4441120"/>
              <a:ext cx="15544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270433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2ACD61-3500-838B-0B05-DE269D8E47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orme libre 14">
            <a:extLst>
              <a:ext uri="{FF2B5EF4-FFF2-40B4-BE49-F238E27FC236}">
                <a16:creationId xmlns:a16="http://schemas.microsoft.com/office/drawing/2014/main" id="{64FD58AD-DBAF-5BD2-EAF1-F16678858C75}"/>
              </a:ext>
            </a:extLst>
          </p:cNvPr>
          <p:cNvSpPr/>
          <p:nvPr/>
        </p:nvSpPr>
        <p:spPr>
          <a:xfrm>
            <a:off x="644235" y="3557112"/>
            <a:ext cx="1669826" cy="530451"/>
          </a:xfrm>
          <a:custGeom>
            <a:avLst/>
            <a:gdLst>
              <a:gd name="connsiteX0" fmla="*/ 1406388 w 1406538"/>
              <a:gd name="connsiteY0" fmla="*/ 0 h 446813"/>
              <a:gd name="connsiteX1" fmla="*/ 576702 w 1406538"/>
              <a:gd name="connsiteY1" fmla="*/ 0 h 446813"/>
              <a:gd name="connsiteX2" fmla="*/ 214316 w 1406538"/>
              <a:gd name="connsiteY2" fmla="*/ 175460 h 446813"/>
              <a:gd name="connsiteX3" fmla="*/ 0 w 1406538"/>
              <a:gd name="connsiteY3" fmla="*/ 446814 h 446813"/>
              <a:gd name="connsiteX4" fmla="*/ 1053442 w 1406538"/>
              <a:gd name="connsiteY4" fmla="*/ 446814 h 446813"/>
              <a:gd name="connsiteX5" fmla="*/ 1406538 w 1406538"/>
              <a:gd name="connsiteY5" fmla="*/ 0 h 4468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06538" h="446813">
                <a:moveTo>
                  <a:pt x="1406388" y="0"/>
                </a:moveTo>
                <a:lnTo>
                  <a:pt x="576702" y="0"/>
                </a:lnTo>
                <a:cubicBezTo>
                  <a:pt x="435375" y="0"/>
                  <a:pt x="301838" y="64730"/>
                  <a:pt x="214316" y="175460"/>
                </a:cubicBezTo>
                <a:lnTo>
                  <a:pt x="0" y="446814"/>
                </a:lnTo>
                <a:lnTo>
                  <a:pt x="1053442" y="446814"/>
                </a:lnTo>
                <a:lnTo>
                  <a:pt x="1406538" y="0"/>
                </a:lnTo>
                <a:close/>
              </a:path>
            </a:pathLst>
          </a:custGeom>
          <a:solidFill>
            <a:schemeClr val="accent3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6" name="Forme libre 15">
            <a:extLst>
              <a:ext uri="{FF2B5EF4-FFF2-40B4-BE49-F238E27FC236}">
                <a16:creationId xmlns:a16="http://schemas.microsoft.com/office/drawing/2014/main" id="{D93EFE34-1206-CF3C-F5C8-1938A5DA726D}"/>
              </a:ext>
            </a:extLst>
          </p:cNvPr>
          <p:cNvSpPr/>
          <p:nvPr/>
        </p:nvSpPr>
        <p:spPr>
          <a:xfrm>
            <a:off x="1887941" y="3291888"/>
            <a:ext cx="1984039" cy="795675"/>
          </a:xfrm>
          <a:custGeom>
            <a:avLst/>
            <a:gdLst>
              <a:gd name="connsiteX0" fmla="*/ 1671209 w 1671208"/>
              <a:gd name="connsiteY0" fmla="*/ 0 h 670218"/>
              <a:gd name="connsiteX1" fmla="*/ 753250 w 1671208"/>
              <a:gd name="connsiteY1" fmla="*/ 0 h 670218"/>
              <a:gd name="connsiteX2" fmla="*/ 390864 w 1671208"/>
              <a:gd name="connsiteY2" fmla="*/ 175458 h 670218"/>
              <a:gd name="connsiteX3" fmla="*/ 0 w 1671208"/>
              <a:gd name="connsiteY3" fmla="*/ 670218 h 670218"/>
              <a:gd name="connsiteX4" fmla="*/ 1141714 w 1671208"/>
              <a:gd name="connsiteY4" fmla="*/ 670218 h 670218"/>
              <a:gd name="connsiteX5" fmla="*/ 1671209 w 1671208"/>
              <a:gd name="connsiteY5" fmla="*/ 0 h 670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71208" h="670218">
                <a:moveTo>
                  <a:pt x="1671209" y="0"/>
                </a:moveTo>
                <a:lnTo>
                  <a:pt x="753250" y="0"/>
                </a:lnTo>
                <a:cubicBezTo>
                  <a:pt x="611923" y="0"/>
                  <a:pt x="478386" y="64729"/>
                  <a:pt x="390864" y="175458"/>
                </a:cubicBezTo>
                <a:lnTo>
                  <a:pt x="0" y="670218"/>
                </a:lnTo>
                <a:lnTo>
                  <a:pt x="1141714" y="670218"/>
                </a:lnTo>
                <a:lnTo>
                  <a:pt x="1671209" y="0"/>
                </a:lnTo>
                <a:close/>
              </a:path>
            </a:pathLst>
          </a:custGeom>
          <a:solidFill>
            <a:schemeClr val="accent5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7" name="Forme libre 16">
            <a:extLst>
              <a:ext uri="{FF2B5EF4-FFF2-40B4-BE49-F238E27FC236}">
                <a16:creationId xmlns:a16="http://schemas.microsoft.com/office/drawing/2014/main" id="{35D28515-DAC1-1F7A-EDF3-0F0D104FC330}"/>
              </a:ext>
            </a:extLst>
          </p:cNvPr>
          <p:cNvSpPr/>
          <p:nvPr/>
        </p:nvSpPr>
        <p:spPr>
          <a:xfrm>
            <a:off x="3236266" y="3026662"/>
            <a:ext cx="2298430" cy="1060901"/>
          </a:xfrm>
          <a:custGeom>
            <a:avLst/>
            <a:gdLst>
              <a:gd name="connsiteX0" fmla="*/ 1936029 w 1936028"/>
              <a:gd name="connsiteY0" fmla="*/ 0 h 893625"/>
              <a:gd name="connsiteX1" fmla="*/ 929799 w 1936028"/>
              <a:gd name="connsiteY1" fmla="*/ 0 h 893625"/>
              <a:gd name="connsiteX2" fmla="*/ 567412 w 1936028"/>
              <a:gd name="connsiteY2" fmla="*/ 175458 h 893625"/>
              <a:gd name="connsiteX3" fmla="*/ 0 w 1936028"/>
              <a:gd name="connsiteY3" fmla="*/ 893625 h 893625"/>
              <a:gd name="connsiteX4" fmla="*/ 1229990 w 1936028"/>
              <a:gd name="connsiteY4" fmla="*/ 893625 h 893625"/>
              <a:gd name="connsiteX5" fmla="*/ 1936029 w 1936028"/>
              <a:gd name="connsiteY5" fmla="*/ 0 h 893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36028" h="893625">
                <a:moveTo>
                  <a:pt x="1936029" y="0"/>
                </a:moveTo>
                <a:lnTo>
                  <a:pt x="929799" y="0"/>
                </a:lnTo>
                <a:cubicBezTo>
                  <a:pt x="788471" y="0"/>
                  <a:pt x="654934" y="64729"/>
                  <a:pt x="567412" y="175458"/>
                </a:cubicBezTo>
                <a:lnTo>
                  <a:pt x="0" y="893625"/>
                </a:lnTo>
                <a:lnTo>
                  <a:pt x="1229990" y="893625"/>
                </a:lnTo>
                <a:lnTo>
                  <a:pt x="1936029" y="0"/>
                </a:lnTo>
                <a:close/>
              </a:path>
            </a:pathLst>
          </a:custGeom>
          <a:solidFill>
            <a:schemeClr val="accent2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8" name="Forme libre 17">
            <a:extLst>
              <a:ext uri="{FF2B5EF4-FFF2-40B4-BE49-F238E27FC236}">
                <a16:creationId xmlns:a16="http://schemas.microsoft.com/office/drawing/2014/main" id="{3D28F5C6-E6DB-E3D9-A92F-D654B6825C64}"/>
              </a:ext>
            </a:extLst>
          </p:cNvPr>
          <p:cNvSpPr/>
          <p:nvPr/>
        </p:nvSpPr>
        <p:spPr>
          <a:xfrm>
            <a:off x="4689391" y="2761257"/>
            <a:ext cx="2612827" cy="1326305"/>
          </a:xfrm>
          <a:custGeom>
            <a:avLst/>
            <a:gdLst>
              <a:gd name="connsiteX0" fmla="*/ 2200853 w 2200852"/>
              <a:gd name="connsiteY0" fmla="*/ 150 h 1117181"/>
              <a:gd name="connsiteX1" fmla="*/ 1106347 w 2200852"/>
              <a:gd name="connsiteY1" fmla="*/ 150 h 1117181"/>
              <a:gd name="connsiteX2" fmla="*/ 743957 w 2200852"/>
              <a:gd name="connsiteY2" fmla="*/ 175608 h 1117181"/>
              <a:gd name="connsiteX3" fmla="*/ 0 w 2200852"/>
              <a:gd name="connsiteY3" fmla="*/ 1117182 h 1117181"/>
              <a:gd name="connsiteX4" fmla="*/ 1318112 w 2200852"/>
              <a:gd name="connsiteY4" fmla="*/ 1117182 h 1117181"/>
              <a:gd name="connsiteX5" fmla="*/ 2200703 w 2200852"/>
              <a:gd name="connsiteY5" fmla="*/ 0 h 11171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200852" h="1117181">
                <a:moveTo>
                  <a:pt x="2200853" y="150"/>
                </a:moveTo>
                <a:lnTo>
                  <a:pt x="1106347" y="150"/>
                </a:lnTo>
                <a:cubicBezTo>
                  <a:pt x="965016" y="150"/>
                  <a:pt x="831482" y="64880"/>
                  <a:pt x="743957" y="175608"/>
                </a:cubicBezTo>
                <a:lnTo>
                  <a:pt x="0" y="1117182"/>
                </a:lnTo>
                <a:lnTo>
                  <a:pt x="1318112" y="1117182"/>
                </a:lnTo>
                <a:lnTo>
                  <a:pt x="2200703" y="0"/>
                </a:lnTo>
                <a:close/>
              </a:path>
            </a:pathLst>
          </a:custGeom>
          <a:solidFill>
            <a:schemeClr val="accent1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9" name="Forme libre 18">
            <a:extLst>
              <a:ext uri="{FF2B5EF4-FFF2-40B4-BE49-F238E27FC236}">
                <a16:creationId xmlns:a16="http://schemas.microsoft.com/office/drawing/2014/main" id="{07A98BC3-221B-5B2F-CA7C-07A8032AE99F}"/>
              </a:ext>
            </a:extLst>
          </p:cNvPr>
          <p:cNvSpPr/>
          <p:nvPr/>
        </p:nvSpPr>
        <p:spPr>
          <a:xfrm>
            <a:off x="6212797" y="2391259"/>
            <a:ext cx="3046427" cy="1696303"/>
          </a:xfrm>
          <a:custGeom>
            <a:avLst/>
            <a:gdLst>
              <a:gd name="connsiteX0" fmla="*/ 2566086 w 2566085"/>
              <a:gd name="connsiteY0" fmla="*/ 150 h 1428840"/>
              <a:gd name="connsiteX1" fmla="*/ 1383458 w 2566085"/>
              <a:gd name="connsiteY1" fmla="*/ 150 h 1428840"/>
              <a:gd name="connsiteX2" fmla="*/ 1021067 w 2566085"/>
              <a:gd name="connsiteY2" fmla="*/ 175608 h 1428840"/>
              <a:gd name="connsiteX3" fmla="*/ 0 w 2566085"/>
              <a:gd name="connsiteY3" fmla="*/ 1428841 h 1428840"/>
              <a:gd name="connsiteX4" fmla="*/ 1406388 w 2566085"/>
              <a:gd name="connsiteY4" fmla="*/ 1428841 h 1428840"/>
              <a:gd name="connsiteX5" fmla="*/ 2566086 w 2566085"/>
              <a:gd name="connsiteY5" fmla="*/ 0 h 14288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66085" h="1428840">
                <a:moveTo>
                  <a:pt x="2566086" y="150"/>
                </a:moveTo>
                <a:lnTo>
                  <a:pt x="1383458" y="150"/>
                </a:lnTo>
                <a:cubicBezTo>
                  <a:pt x="1242127" y="150"/>
                  <a:pt x="1108593" y="64879"/>
                  <a:pt x="1021067" y="175608"/>
                </a:cubicBezTo>
                <a:lnTo>
                  <a:pt x="0" y="1428841"/>
                </a:lnTo>
                <a:lnTo>
                  <a:pt x="1406388" y="1428841"/>
                </a:lnTo>
                <a:lnTo>
                  <a:pt x="2566086" y="0"/>
                </a:lnTo>
                <a:close/>
              </a:path>
            </a:pathLst>
          </a:custGeom>
          <a:solidFill>
            <a:schemeClr val="accent4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0" name="Forme libre 19">
            <a:extLst>
              <a:ext uri="{FF2B5EF4-FFF2-40B4-BE49-F238E27FC236}">
                <a16:creationId xmlns:a16="http://schemas.microsoft.com/office/drawing/2014/main" id="{E22E1E98-F3EB-A162-1002-799E3BBC7446}"/>
              </a:ext>
            </a:extLst>
          </p:cNvPr>
          <p:cNvSpPr/>
          <p:nvPr/>
        </p:nvSpPr>
        <p:spPr>
          <a:xfrm>
            <a:off x="7875339" y="1644678"/>
            <a:ext cx="3707061" cy="2939536"/>
          </a:xfrm>
          <a:custGeom>
            <a:avLst/>
            <a:gdLst>
              <a:gd name="connsiteX0" fmla="*/ 3122404 w 3122554"/>
              <a:gd name="connsiteY0" fmla="*/ 1238099 h 2476048"/>
              <a:gd name="connsiteX1" fmla="*/ 2033295 w 3122554"/>
              <a:gd name="connsiteY1" fmla="*/ 0 h 2476048"/>
              <a:gd name="connsiteX2" fmla="*/ 2033295 w 3122554"/>
              <a:gd name="connsiteY2" fmla="*/ 382833 h 2476048"/>
              <a:gd name="connsiteX3" fmla="*/ 1554909 w 3122554"/>
              <a:gd name="connsiteY3" fmla="*/ 382833 h 2476048"/>
              <a:gd name="connsiteX4" fmla="*/ 1192519 w 3122554"/>
              <a:gd name="connsiteY4" fmla="*/ 558291 h 2476048"/>
              <a:gd name="connsiteX5" fmla="*/ 0 w 3122554"/>
              <a:gd name="connsiteY5" fmla="*/ 2057556 h 2476048"/>
              <a:gd name="connsiteX6" fmla="*/ 2033445 w 3122554"/>
              <a:gd name="connsiteY6" fmla="*/ 2057556 h 2476048"/>
              <a:gd name="connsiteX7" fmla="*/ 2033445 w 3122554"/>
              <a:gd name="connsiteY7" fmla="*/ 2476049 h 2476048"/>
              <a:gd name="connsiteX8" fmla="*/ 3122554 w 3122554"/>
              <a:gd name="connsiteY8" fmla="*/ 1237949 h 24760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122554" h="2476048">
                <a:moveTo>
                  <a:pt x="3122404" y="1238099"/>
                </a:moveTo>
                <a:lnTo>
                  <a:pt x="2033295" y="0"/>
                </a:lnTo>
                <a:lnTo>
                  <a:pt x="2033295" y="382833"/>
                </a:lnTo>
                <a:lnTo>
                  <a:pt x="1554909" y="382833"/>
                </a:lnTo>
                <a:cubicBezTo>
                  <a:pt x="1413578" y="382833"/>
                  <a:pt x="1280045" y="447562"/>
                  <a:pt x="1192519" y="558291"/>
                </a:cubicBezTo>
                <a:lnTo>
                  <a:pt x="0" y="2057556"/>
                </a:lnTo>
                <a:lnTo>
                  <a:pt x="2033445" y="2057556"/>
                </a:lnTo>
                <a:lnTo>
                  <a:pt x="2033445" y="2476049"/>
                </a:lnTo>
                <a:lnTo>
                  <a:pt x="3122554" y="1237949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940C606-5807-0316-4E62-D86A044126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6-Step Ascending Arrow Flow – Slide Template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54EF7350-3F7E-49C8-BCA7-F18FDDAE0DFD}"/>
              </a:ext>
            </a:extLst>
          </p:cNvPr>
          <p:cNvSpPr txBox="1"/>
          <p:nvPr/>
        </p:nvSpPr>
        <p:spPr>
          <a:xfrm>
            <a:off x="984574" y="3557112"/>
            <a:ext cx="367408" cy="30777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1400" b="1" dirty="0">
                <a:solidFill>
                  <a:schemeClr val="bg1"/>
                </a:solidFill>
              </a:rPr>
              <a:t>01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9356874-B0E9-E3E8-C452-77570AF680A3}"/>
              </a:ext>
            </a:extLst>
          </p:cNvPr>
          <p:cNvSpPr txBox="1"/>
          <p:nvPr/>
        </p:nvSpPr>
        <p:spPr>
          <a:xfrm>
            <a:off x="2433666" y="3301390"/>
            <a:ext cx="367408" cy="30777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1400" b="1" dirty="0">
                <a:solidFill>
                  <a:schemeClr val="bg1"/>
                </a:solidFill>
              </a:rPr>
              <a:t>02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371A23AD-B03B-1E27-6DF4-8EF6D3A49957}"/>
              </a:ext>
            </a:extLst>
          </p:cNvPr>
          <p:cNvSpPr txBox="1"/>
          <p:nvPr/>
        </p:nvSpPr>
        <p:spPr>
          <a:xfrm>
            <a:off x="4022242" y="3045668"/>
            <a:ext cx="367408" cy="30777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1400" b="1" dirty="0">
                <a:solidFill>
                  <a:schemeClr val="bg1"/>
                </a:solidFill>
              </a:rPr>
              <a:t>03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5C195194-FD17-75D1-5280-F68A3FB2A873}"/>
              </a:ext>
            </a:extLst>
          </p:cNvPr>
          <p:cNvSpPr txBox="1"/>
          <p:nvPr/>
        </p:nvSpPr>
        <p:spPr>
          <a:xfrm>
            <a:off x="5672811" y="2766699"/>
            <a:ext cx="367408" cy="30777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1400" b="1" dirty="0">
                <a:solidFill>
                  <a:schemeClr val="bg1"/>
                </a:solidFill>
              </a:rPr>
              <a:t>04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B7C45F97-F7D4-34DD-65A2-03492170ADD2}"/>
              </a:ext>
            </a:extLst>
          </p:cNvPr>
          <p:cNvSpPr txBox="1"/>
          <p:nvPr/>
        </p:nvSpPr>
        <p:spPr>
          <a:xfrm>
            <a:off x="7563604" y="2402489"/>
            <a:ext cx="367408" cy="30777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1400" b="1" dirty="0">
                <a:solidFill>
                  <a:schemeClr val="bg1"/>
                </a:solidFill>
              </a:rPr>
              <a:t>05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2BC30ADB-8D39-CDA6-FC0C-86F66E641269}"/>
              </a:ext>
            </a:extLst>
          </p:cNvPr>
          <p:cNvSpPr txBox="1"/>
          <p:nvPr/>
        </p:nvSpPr>
        <p:spPr>
          <a:xfrm>
            <a:off x="9423400" y="2108021"/>
            <a:ext cx="367408" cy="30777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1400" b="1" dirty="0">
                <a:solidFill>
                  <a:schemeClr val="bg1"/>
                </a:solidFill>
              </a:rPr>
              <a:t>06</a:t>
            </a:r>
          </a:p>
        </p:txBody>
      </p:sp>
      <p:pic>
        <p:nvPicPr>
          <p:cNvPr id="14" name="Graphic 13" descr="Bullseye with solid fill">
            <a:extLst>
              <a:ext uri="{FF2B5EF4-FFF2-40B4-BE49-F238E27FC236}">
                <a16:creationId xmlns:a16="http://schemas.microsoft.com/office/drawing/2014/main" id="{E51137AD-6AC3-8194-409D-EF14E76271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902105" y="3265120"/>
            <a:ext cx="707460" cy="707460"/>
          </a:xfrm>
          <a:prstGeom prst="rect">
            <a:avLst/>
          </a:prstGeom>
        </p:spPr>
      </p:pic>
      <p:pic>
        <p:nvPicPr>
          <p:cNvPr id="22" name="Graphic 15" descr="Gears with solid fill">
            <a:extLst>
              <a:ext uri="{FF2B5EF4-FFF2-40B4-BE49-F238E27FC236}">
                <a16:creationId xmlns:a16="http://schemas.microsoft.com/office/drawing/2014/main" id="{D92D8FE5-387E-E242-BE9E-A058A74B74C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950103" y="2499871"/>
            <a:ext cx="1399369" cy="1399369"/>
          </a:xfrm>
          <a:prstGeom prst="rect">
            <a:avLst/>
          </a:prstGeom>
        </p:spPr>
      </p:pic>
      <p:pic>
        <p:nvPicPr>
          <p:cNvPr id="23" name="Graphic 16" descr="Hourglass 30% with solid fill">
            <a:extLst>
              <a:ext uri="{FF2B5EF4-FFF2-40B4-BE49-F238E27FC236}">
                <a16:creationId xmlns:a16="http://schemas.microsoft.com/office/drawing/2014/main" id="{213CFAC1-6E33-A2D6-1A6E-3CC4432327D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505464" y="3094419"/>
            <a:ext cx="829037" cy="829037"/>
          </a:xfrm>
          <a:prstGeom prst="rect">
            <a:avLst/>
          </a:prstGeom>
        </p:spPr>
      </p:pic>
      <p:pic>
        <p:nvPicPr>
          <p:cNvPr id="24" name="Graphic 17" descr="Lightbulb with solid fill">
            <a:extLst>
              <a:ext uri="{FF2B5EF4-FFF2-40B4-BE49-F238E27FC236}">
                <a16:creationId xmlns:a16="http://schemas.microsoft.com/office/drawing/2014/main" id="{35C6086D-EB05-487A-EBB9-E7635EE7633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344195" y="3618848"/>
            <a:ext cx="382761" cy="382761"/>
          </a:xfrm>
          <a:prstGeom prst="rect">
            <a:avLst/>
          </a:prstGeom>
        </p:spPr>
      </p:pic>
      <p:pic>
        <p:nvPicPr>
          <p:cNvPr id="25" name="Graphic 18" descr="Research with solid fill">
            <a:extLst>
              <a:ext uri="{FF2B5EF4-FFF2-40B4-BE49-F238E27FC236}">
                <a16:creationId xmlns:a16="http://schemas.microsoft.com/office/drawing/2014/main" id="{EA762BEF-A08B-A641-063E-CBAF0F856F0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7183384" y="2833267"/>
            <a:ext cx="936245" cy="936245"/>
          </a:xfrm>
          <a:prstGeom prst="rect">
            <a:avLst/>
          </a:prstGeom>
        </p:spPr>
      </p:pic>
      <p:pic>
        <p:nvPicPr>
          <p:cNvPr id="26" name="Graphic 19" descr="Eye with solid fill">
            <a:extLst>
              <a:ext uri="{FF2B5EF4-FFF2-40B4-BE49-F238E27FC236}">
                <a16:creationId xmlns:a16="http://schemas.microsoft.com/office/drawing/2014/main" id="{619FE607-05E2-FAAF-EAF5-43CD1F139E3C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2515738" y="3415541"/>
            <a:ext cx="721019" cy="721019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EB281DA5-F90C-94E4-66D5-30BD97A18B05}"/>
              </a:ext>
            </a:extLst>
          </p:cNvPr>
          <p:cNvGrpSpPr/>
          <p:nvPr/>
        </p:nvGrpSpPr>
        <p:grpSpPr>
          <a:xfrm>
            <a:off x="724589" y="4217391"/>
            <a:ext cx="1135644" cy="1013154"/>
            <a:chOff x="1201453" y="4074297"/>
            <a:chExt cx="1554480" cy="1013154"/>
          </a:xfrm>
        </p:grpSpPr>
        <p:sp>
          <p:nvSpPr>
            <p:cNvPr id="4" name="TextBox 36">
              <a:extLst>
                <a:ext uri="{FF2B5EF4-FFF2-40B4-BE49-F238E27FC236}">
                  <a16:creationId xmlns:a16="http://schemas.microsoft.com/office/drawing/2014/main" id="{C3A66F04-0EE5-1E46-C337-0DEBA3043900}"/>
                </a:ext>
              </a:extLst>
            </p:cNvPr>
            <p:cNvSpPr txBox="1"/>
            <p:nvPr/>
          </p:nvSpPr>
          <p:spPr>
            <a:xfrm>
              <a:off x="1201453" y="4074297"/>
              <a:ext cx="1554480" cy="36933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b="1" noProof="1">
                  <a:solidFill>
                    <a:schemeClr val="bg1"/>
                  </a:solidFill>
                </a:rPr>
                <a:t>Lorem</a:t>
              </a:r>
            </a:p>
          </p:txBody>
        </p:sp>
        <p:sp>
          <p:nvSpPr>
            <p:cNvPr id="5" name="TextBox 37">
              <a:extLst>
                <a:ext uri="{FF2B5EF4-FFF2-40B4-BE49-F238E27FC236}">
                  <a16:creationId xmlns:a16="http://schemas.microsoft.com/office/drawing/2014/main" id="{1645722A-8496-C703-0FC3-9AA886852EDC}"/>
                </a:ext>
              </a:extLst>
            </p:cNvPr>
            <p:cNvSpPr txBox="1"/>
            <p:nvPr/>
          </p:nvSpPr>
          <p:spPr>
            <a:xfrm>
              <a:off x="1201453" y="4441120"/>
              <a:ext cx="15544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 a magna. </a:t>
              </a: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4E584080-95C7-7ACA-5035-C8C0A8702FD9}"/>
              </a:ext>
            </a:extLst>
          </p:cNvPr>
          <p:cNvGrpSpPr/>
          <p:nvPr/>
        </p:nvGrpSpPr>
        <p:grpSpPr>
          <a:xfrm>
            <a:off x="6320858" y="4217391"/>
            <a:ext cx="1554480" cy="1013154"/>
            <a:chOff x="6653458" y="4074297"/>
            <a:chExt cx="1554480" cy="1013154"/>
          </a:xfrm>
        </p:grpSpPr>
        <p:sp>
          <p:nvSpPr>
            <p:cNvPr id="49" name="TextBox 36">
              <a:extLst>
                <a:ext uri="{FF2B5EF4-FFF2-40B4-BE49-F238E27FC236}">
                  <a16:creationId xmlns:a16="http://schemas.microsoft.com/office/drawing/2014/main" id="{9D7E0F74-7DC1-7673-1192-E5D92F5D3AFB}"/>
                </a:ext>
              </a:extLst>
            </p:cNvPr>
            <p:cNvSpPr txBox="1"/>
            <p:nvPr/>
          </p:nvSpPr>
          <p:spPr>
            <a:xfrm>
              <a:off x="6653458" y="4074297"/>
              <a:ext cx="1554480" cy="36933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0" name="TextBox 37">
              <a:extLst>
                <a:ext uri="{FF2B5EF4-FFF2-40B4-BE49-F238E27FC236}">
                  <a16:creationId xmlns:a16="http://schemas.microsoft.com/office/drawing/2014/main" id="{A9D129CF-D99C-0868-AD3C-4672D592CDAB}"/>
                </a:ext>
              </a:extLst>
            </p:cNvPr>
            <p:cNvSpPr txBox="1"/>
            <p:nvPr/>
          </p:nvSpPr>
          <p:spPr>
            <a:xfrm>
              <a:off x="6653458" y="4441120"/>
              <a:ext cx="15544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06984E4A-3193-8A6A-26ED-C4D1350D1622}"/>
              </a:ext>
            </a:extLst>
          </p:cNvPr>
          <p:cNvGrpSpPr/>
          <p:nvPr/>
        </p:nvGrpSpPr>
        <p:grpSpPr>
          <a:xfrm>
            <a:off x="7990327" y="4217391"/>
            <a:ext cx="1554480" cy="1013154"/>
            <a:chOff x="6653458" y="4074297"/>
            <a:chExt cx="1554480" cy="1013154"/>
          </a:xfrm>
        </p:grpSpPr>
        <p:sp>
          <p:nvSpPr>
            <p:cNvPr id="52" name="TextBox 36">
              <a:extLst>
                <a:ext uri="{FF2B5EF4-FFF2-40B4-BE49-F238E27FC236}">
                  <a16:creationId xmlns:a16="http://schemas.microsoft.com/office/drawing/2014/main" id="{9A9BF368-2393-2279-24A3-6BC7956A3F16}"/>
                </a:ext>
              </a:extLst>
            </p:cNvPr>
            <p:cNvSpPr txBox="1"/>
            <p:nvPr/>
          </p:nvSpPr>
          <p:spPr>
            <a:xfrm>
              <a:off x="6653458" y="4074297"/>
              <a:ext cx="1554480" cy="36933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3" name="TextBox 37">
              <a:extLst>
                <a:ext uri="{FF2B5EF4-FFF2-40B4-BE49-F238E27FC236}">
                  <a16:creationId xmlns:a16="http://schemas.microsoft.com/office/drawing/2014/main" id="{DD0ACF7C-5CC4-F0D0-C45D-5CBDBFB80D1B}"/>
                </a:ext>
              </a:extLst>
            </p:cNvPr>
            <p:cNvSpPr txBox="1"/>
            <p:nvPr/>
          </p:nvSpPr>
          <p:spPr>
            <a:xfrm>
              <a:off x="6653458" y="4441120"/>
              <a:ext cx="15544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BD1CC820-6D36-9BAB-D385-CFF1ACA2085D}"/>
              </a:ext>
            </a:extLst>
          </p:cNvPr>
          <p:cNvGrpSpPr/>
          <p:nvPr/>
        </p:nvGrpSpPr>
        <p:grpSpPr>
          <a:xfrm>
            <a:off x="1975221" y="4217391"/>
            <a:ext cx="1288179" cy="1013154"/>
            <a:chOff x="1201453" y="4074297"/>
            <a:chExt cx="1554480" cy="1013154"/>
          </a:xfrm>
        </p:grpSpPr>
        <p:sp>
          <p:nvSpPr>
            <p:cNvPr id="55" name="TextBox 36">
              <a:extLst>
                <a:ext uri="{FF2B5EF4-FFF2-40B4-BE49-F238E27FC236}">
                  <a16:creationId xmlns:a16="http://schemas.microsoft.com/office/drawing/2014/main" id="{B2E6D887-3504-D207-70E1-03F19B7F69F6}"/>
                </a:ext>
              </a:extLst>
            </p:cNvPr>
            <p:cNvSpPr txBox="1"/>
            <p:nvPr/>
          </p:nvSpPr>
          <p:spPr>
            <a:xfrm>
              <a:off x="1201453" y="4074297"/>
              <a:ext cx="1554480" cy="36933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6" name="TextBox 37">
              <a:extLst>
                <a:ext uri="{FF2B5EF4-FFF2-40B4-BE49-F238E27FC236}">
                  <a16:creationId xmlns:a16="http://schemas.microsoft.com/office/drawing/2014/main" id="{5F37FE10-6CCA-5A11-FBA2-4D5EC5ED5385}"/>
                </a:ext>
              </a:extLst>
            </p:cNvPr>
            <p:cNvSpPr txBox="1"/>
            <p:nvPr/>
          </p:nvSpPr>
          <p:spPr>
            <a:xfrm>
              <a:off x="1201453" y="4441120"/>
              <a:ext cx="15544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maecenas. </a:t>
              </a: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A0A7AE01-67C4-B6E7-5D71-B85E66C88523}"/>
              </a:ext>
            </a:extLst>
          </p:cNvPr>
          <p:cNvGrpSpPr/>
          <p:nvPr/>
        </p:nvGrpSpPr>
        <p:grpSpPr>
          <a:xfrm>
            <a:off x="3330473" y="4217391"/>
            <a:ext cx="1288179" cy="1013154"/>
            <a:chOff x="1201453" y="4074297"/>
            <a:chExt cx="1554480" cy="1013154"/>
          </a:xfrm>
        </p:grpSpPr>
        <p:sp>
          <p:nvSpPr>
            <p:cNvPr id="58" name="TextBox 36">
              <a:extLst>
                <a:ext uri="{FF2B5EF4-FFF2-40B4-BE49-F238E27FC236}">
                  <a16:creationId xmlns:a16="http://schemas.microsoft.com/office/drawing/2014/main" id="{6DD928B3-79FB-B0D7-1993-98F8B2D24A62}"/>
                </a:ext>
              </a:extLst>
            </p:cNvPr>
            <p:cNvSpPr txBox="1"/>
            <p:nvPr/>
          </p:nvSpPr>
          <p:spPr>
            <a:xfrm>
              <a:off x="1201453" y="4074297"/>
              <a:ext cx="1554480" cy="36933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9" name="TextBox 37">
              <a:extLst>
                <a:ext uri="{FF2B5EF4-FFF2-40B4-BE49-F238E27FC236}">
                  <a16:creationId xmlns:a16="http://schemas.microsoft.com/office/drawing/2014/main" id="{F711B572-FD33-0DA9-5EDD-7B4A0C52C39D}"/>
                </a:ext>
              </a:extLst>
            </p:cNvPr>
            <p:cNvSpPr txBox="1"/>
            <p:nvPr/>
          </p:nvSpPr>
          <p:spPr>
            <a:xfrm>
              <a:off x="1201453" y="4441120"/>
              <a:ext cx="15544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maecenas. </a:t>
              </a:r>
            </a:p>
          </p:txBody>
        </p: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385B6298-CD8F-8CE4-3AEC-AA780453F750}"/>
              </a:ext>
            </a:extLst>
          </p:cNvPr>
          <p:cNvGrpSpPr/>
          <p:nvPr/>
        </p:nvGrpSpPr>
        <p:grpSpPr>
          <a:xfrm>
            <a:off x="4790525" y="4217391"/>
            <a:ext cx="1358460" cy="1013154"/>
            <a:chOff x="1201453" y="4074297"/>
            <a:chExt cx="1554480" cy="1013154"/>
          </a:xfrm>
        </p:grpSpPr>
        <p:sp>
          <p:nvSpPr>
            <p:cNvPr id="61" name="TextBox 36">
              <a:extLst>
                <a:ext uri="{FF2B5EF4-FFF2-40B4-BE49-F238E27FC236}">
                  <a16:creationId xmlns:a16="http://schemas.microsoft.com/office/drawing/2014/main" id="{D4B9D923-B7EB-D0B9-5997-B2C28B53C307}"/>
                </a:ext>
              </a:extLst>
            </p:cNvPr>
            <p:cNvSpPr txBox="1"/>
            <p:nvPr/>
          </p:nvSpPr>
          <p:spPr>
            <a:xfrm>
              <a:off x="1201453" y="4074297"/>
              <a:ext cx="1554480" cy="36933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2" name="TextBox 37">
              <a:extLst>
                <a:ext uri="{FF2B5EF4-FFF2-40B4-BE49-F238E27FC236}">
                  <a16:creationId xmlns:a16="http://schemas.microsoft.com/office/drawing/2014/main" id="{A30E84A4-F120-46A6-B2E4-0E21C232519E}"/>
                </a:ext>
              </a:extLst>
            </p:cNvPr>
            <p:cNvSpPr txBox="1"/>
            <p:nvPr/>
          </p:nvSpPr>
          <p:spPr>
            <a:xfrm>
              <a:off x="1201453" y="4441120"/>
              <a:ext cx="15544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488126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9506</TotalTime>
  <Words>268</Words>
  <Application>Microsoft Office PowerPoint</Application>
  <PresentationFormat>Widescreen</PresentationFormat>
  <Paragraphs>45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6-Step Ascending Arrow Flow – Slide Template</vt:lpstr>
      <vt:lpstr>6-Step Ascending Arrow Flow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6-Step Ascending Arrow Flow</dc:title>
  <dc:creator>PresentationGO.com</dc:creator>
  <dc:description>© Copyright PresentationGO.com - Do not distribute or sale without written permission.</dc:description>
  <cp:lastModifiedBy>Christophe Barroche</cp:lastModifiedBy>
  <cp:revision>51</cp:revision>
  <dcterms:created xsi:type="dcterms:W3CDTF">2014-11-26T05:14:11Z</dcterms:created>
  <dcterms:modified xsi:type="dcterms:W3CDTF">2025-10-09T17:05:38Z</dcterms:modified>
  <cp:category>Charts &amp; Diagrams</cp:category>
</cp:coreProperties>
</file>