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80" r:id="rId4"/>
    <p:sldId id="38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32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10/9/2025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1117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257212-F0A1-5A4F-4645-CE1022B18C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4AE4C5-D9AE-0675-A429-CAE10D95D4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3EDA3E-2DAC-450F-944B-41D18CBC3E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C5D3C2-290E-C30C-2AA5-6F33395193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688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86985578-FFA9-0296-EDDE-A488BD2B883D}"/>
              </a:ext>
            </a:extLst>
          </p:cNvPr>
          <p:cNvSpPr/>
          <p:nvPr/>
        </p:nvSpPr>
        <p:spPr>
          <a:xfrm>
            <a:off x="540675" y="3246031"/>
            <a:ext cx="1661573" cy="666353"/>
          </a:xfrm>
          <a:custGeom>
            <a:avLst/>
            <a:gdLst>
              <a:gd name="connsiteX0" fmla="*/ 1671210 w 1671210"/>
              <a:gd name="connsiteY0" fmla="*/ 0 h 670218"/>
              <a:gd name="connsiteX1" fmla="*/ 753250 w 1671210"/>
              <a:gd name="connsiteY1" fmla="*/ 0 h 670218"/>
              <a:gd name="connsiteX2" fmla="*/ 390864 w 1671210"/>
              <a:gd name="connsiteY2" fmla="*/ 175458 h 670218"/>
              <a:gd name="connsiteX3" fmla="*/ 0 w 1671210"/>
              <a:gd name="connsiteY3" fmla="*/ 670218 h 670218"/>
              <a:gd name="connsiteX4" fmla="*/ 1141716 w 1671210"/>
              <a:gd name="connsiteY4" fmla="*/ 670218 h 670218"/>
              <a:gd name="connsiteX5" fmla="*/ 1671210 w 1671210"/>
              <a:gd name="connsiteY5" fmla="*/ 0 h 67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1210" h="670218">
                <a:moveTo>
                  <a:pt x="1671210" y="0"/>
                </a:moveTo>
                <a:lnTo>
                  <a:pt x="753250" y="0"/>
                </a:lnTo>
                <a:cubicBezTo>
                  <a:pt x="611923" y="0"/>
                  <a:pt x="478388" y="64729"/>
                  <a:pt x="390864" y="175458"/>
                </a:cubicBezTo>
                <a:lnTo>
                  <a:pt x="0" y="670218"/>
                </a:lnTo>
                <a:lnTo>
                  <a:pt x="1141716" y="670218"/>
                </a:lnTo>
                <a:lnTo>
                  <a:pt x="1671210" y="0"/>
                </a:ln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3BF33278-16E6-4654-9CD0-89B9019ACD05}"/>
              </a:ext>
            </a:extLst>
          </p:cNvPr>
          <p:cNvSpPr/>
          <p:nvPr/>
        </p:nvSpPr>
        <p:spPr>
          <a:xfrm>
            <a:off x="1665868" y="3023911"/>
            <a:ext cx="1924865" cy="888473"/>
          </a:xfrm>
          <a:custGeom>
            <a:avLst/>
            <a:gdLst>
              <a:gd name="connsiteX0" fmla="*/ 1936029 w 1936028"/>
              <a:gd name="connsiteY0" fmla="*/ 0 h 893625"/>
              <a:gd name="connsiteX1" fmla="*/ 929799 w 1936028"/>
              <a:gd name="connsiteY1" fmla="*/ 0 h 893625"/>
              <a:gd name="connsiteX2" fmla="*/ 567412 w 1936028"/>
              <a:gd name="connsiteY2" fmla="*/ 175458 h 893625"/>
              <a:gd name="connsiteX3" fmla="*/ 0 w 1936028"/>
              <a:gd name="connsiteY3" fmla="*/ 893625 h 893625"/>
              <a:gd name="connsiteX4" fmla="*/ 1229990 w 1936028"/>
              <a:gd name="connsiteY4" fmla="*/ 893625 h 893625"/>
              <a:gd name="connsiteX5" fmla="*/ 1936029 w 1936028"/>
              <a:gd name="connsiteY5" fmla="*/ 0 h 89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6028" h="893625">
                <a:moveTo>
                  <a:pt x="1936029" y="0"/>
                </a:moveTo>
                <a:lnTo>
                  <a:pt x="929799" y="0"/>
                </a:lnTo>
                <a:cubicBezTo>
                  <a:pt x="788471" y="0"/>
                  <a:pt x="654934" y="64729"/>
                  <a:pt x="567412" y="175458"/>
                </a:cubicBezTo>
                <a:lnTo>
                  <a:pt x="0" y="893625"/>
                </a:lnTo>
                <a:lnTo>
                  <a:pt x="1229990" y="893625"/>
                </a:lnTo>
                <a:lnTo>
                  <a:pt x="1936029" y="0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69E4C889-7022-1868-8FE7-0BD3CB329479}"/>
              </a:ext>
            </a:extLst>
          </p:cNvPr>
          <p:cNvSpPr/>
          <p:nvPr/>
        </p:nvSpPr>
        <p:spPr>
          <a:xfrm>
            <a:off x="2878678" y="2801644"/>
            <a:ext cx="2188159" cy="1110740"/>
          </a:xfrm>
          <a:custGeom>
            <a:avLst/>
            <a:gdLst>
              <a:gd name="connsiteX0" fmla="*/ 2200849 w 2200849"/>
              <a:gd name="connsiteY0" fmla="*/ 150 h 1117181"/>
              <a:gd name="connsiteX1" fmla="*/ 1106343 w 2200849"/>
              <a:gd name="connsiteY1" fmla="*/ 150 h 1117181"/>
              <a:gd name="connsiteX2" fmla="*/ 743957 w 2200849"/>
              <a:gd name="connsiteY2" fmla="*/ 175608 h 1117181"/>
              <a:gd name="connsiteX3" fmla="*/ 0 w 2200849"/>
              <a:gd name="connsiteY3" fmla="*/ 1117182 h 1117181"/>
              <a:gd name="connsiteX4" fmla="*/ 1318112 w 2200849"/>
              <a:gd name="connsiteY4" fmla="*/ 1117182 h 1117181"/>
              <a:gd name="connsiteX5" fmla="*/ 2200699 w 2200849"/>
              <a:gd name="connsiteY5" fmla="*/ 0 h 111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849" h="1117181">
                <a:moveTo>
                  <a:pt x="2200849" y="150"/>
                </a:moveTo>
                <a:lnTo>
                  <a:pt x="1106343" y="150"/>
                </a:lnTo>
                <a:cubicBezTo>
                  <a:pt x="965016" y="150"/>
                  <a:pt x="831482" y="64880"/>
                  <a:pt x="743957" y="175608"/>
                </a:cubicBezTo>
                <a:lnTo>
                  <a:pt x="0" y="1117182"/>
                </a:lnTo>
                <a:lnTo>
                  <a:pt x="1318112" y="1117182"/>
                </a:lnTo>
                <a:lnTo>
                  <a:pt x="2200699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B0F4EF4D-273D-15E8-45F1-984B8C378FC4}"/>
              </a:ext>
            </a:extLst>
          </p:cNvPr>
          <p:cNvSpPr/>
          <p:nvPr/>
        </p:nvSpPr>
        <p:spPr>
          <a:xfrm>
            <a:off x="4150195" y="2491783"/>
            <a:ext cx="2551289" cy="1420601"/>
          </a:xfrm>
          <a:custGeom>
            <a:avLst/>
            <a:gdLst>
              <a:gd name="connsiteX0" fmla="*/ 2566086 w 2566085"/>
              <a:gd name="connsiteY0" fmla="*/ 150 h 1428840"/>
              <a:gd name="connsiteX1" fmla="*/ 1383458 w 2566085"/>
              <a:gd name="connsiteY1" fmla="*/ 150 h 1428840"/>
              <a:gd name="connsiteX2" fmla="*/ 1021067 w 2566085"/>
              <a:gd name="connsiteY2" fmla="*/ 175608 h 1428840"/>
              <a:gd name="connsiteX3" fmla="*/ 0 w 2566085"/>
              <a:gd name="connsiteY3" fmla="*/ 1428841 h 1428840"/>
              <a:gd name="connsiteX4" fmla="*/ 1406385 w 2566085"/>
              <a:gd name="connsiteY4" fmla="*/ 1428841 h 1428840"/>
              <a:gd name="connsiteX5" fmla="*/ 2566086 w 2566085"/>
              <a:gd name="connsiteY5" fmla="*/ 0 h 142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85" h="1428840">
                <a:moveTo>
                  <a:pt x="2566086" y="150"/>
                </a:moveTo>
                <a:lnTo>
                  <a:pt x="1383458" y="150"/>
                </a:lnTo>
                <a:cubicBezTo>
                  <a:pt x="1242127" y="150"/>
                  <a:pt x="1108593" y="64879"/>
                  <a:pt x="1021067" y="175608"/>
                </a:cubicBezTo>
                <a:lnTo>
                  <a:pt x="0" y="1428841"/>
                </a:lnTo>
                <a:lnTo>
                  <a:pt x="1406385" y="1428841"/>
                </a:lnTo>
                <a:lnTo>
                  <a:pt x="2566086" y="0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81FA400A-9994-3C21-6505-DEDED2C5039D}"/>
              </a:ext>
            </a:extLst>
          </p:cNvPr>
          <p:cNvSpPr/>
          <p:nvPr/>
        </p:nvSpPr>
        <p:spPr>
          <a:xfrm>
            <a:off x="5538530" y="1867398"/>
            <a:ext cx="3104552" cy="2461771"/>
          </a:xfrm>
          <a:custGeom>
            <a:avLst/>
            <a:gdLst>
              <a:gd name="connsiteX0" fmla="*/ 3122408 w 3122557"/>
              <a:gd name="connsiteY0" fmla="*/ 1238099 h 2476048"/>
              <a:gd name="connsiteX1" fmla="*/ 2033299 w 3122557"/>
              <a:gd name="connsiteY1" fmla="*/ 0 h 2476048"/>
              <a:gd name="connsiteX2" fmla="*/ 2033299 w 3122557"/>
              <a:gd name="connsiteY2" fmla="*/ 382833 h 2476048"/>
              <a:gd name="connsiteX3" fmla="*/ 1554909 w 3122557"/>
              <a:gd name="connsiteY3" fmla="*/ 382833 h 2476048"/>
              <a:gd name="connsiteX4" fmla="*/ 1192522 w 3122557"/>
              <a:gd name="connsiteY4" fmla="*/ 558291 h 2476048"/>
              <a:gd name="connsiteX5" fmla="*/ 0 w 3122557"/>
              <a:gd name="connsiteY5" fmla="*/ 2057556 h 2476048"/>
              <a:gd name="connsiteX6" fmla="*/ 2033449 w 3122557"/>
              <a:gd name="connsiteY6" fmla="*/ 2057556 h 2476048"/>
              <a:gd name="connsiteX7" fmla="*/ 2033449 w 3122557"/>
              <a:gd name="connsiteY7" fmla="*/ 2476049 h 2476048"/>
              <a:gd name="connsiteX8" fmla="*/ 3122558 w 3122557"/>
              <a:gd name="connsiteY8" fmla="*/ 1237949 h 247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2557" h="2476048">
                <a:moveTo>
                  <a:pt x="3122408" y="1238099"/>
                </a:moveTo>
                <a:lnTo>
                  <a:pt x="2033299" y="0"/>
                </a:lnTo>
                <a:lnTo>
                  <a:pt x="2033299" y="382833"/>
                </a:lnTo>
                <a:lnTo>
                  <a:pt x="1554909" y="382833"/>
                </a:lnTo>
                <a:cubicBezTo>
                  <a:pt x="1413582" y="382833"/>
                  <a:pt x="1280048" y="447562"/>
                  <a:pt x="1192522" y="558291"/>
                </a:cubicBezTo>
                <a:lnTo>
                  <a:pt x="0" y="2057556"/>
                </a:lnTo>
                <a:lnTo>
                  <a:pt x="2033449" y="2057556"/>
                </a:lnTo>
                <a:lnTo>
                  <a:pt x="2033449" y="2476049"/>
                </a:lnTo>
                <a:lnTo>
                  <a:pt x="3122558" y="12379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Ascending Arrow Flow – Slide Template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10EEFC1-0B7A-3AFD-0FCB-47C1363CEF6A}"/>
              </a:ext>
            </a:extLst>
          </p:cNvPr>
          <p:cNvSpPr txBox="1"/>
          <p:nvPr/>
        </p:nvSpPr>
        <p:spPr>
          <a:xfrm>
            <a:off x="993916" y="3242017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DF836BDD-F29E-E356-F892-1811246100F1}"/>
              </a:ext>
            </a:extLst>
          </p:cNvPr>
          <p:cNvSpPr txBox="1"/>
          <p:nvPr/>
        </p:nvSpPr>
        <p:spPr>
          <a:xfrm>
            <a:off x="2275372" y="3050226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D5841D75-D135-01C1-A18A-2DDFCFE138F6}"/>
              </a:ext>
            </a:extLst>
          </p:cNvPr>
          <p:cNvSpPr txBox="1"/>
          <p:nvPr/>
        </p:nvSpPr>
        <p:spPr>
          <a:xfrm>
            <a:off x="3733209" y="2819393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3523277-EF20-A9F1-3C51-565633A93413}"/>
              </a:ext>
            </a:extLst>
          </p:cNvPr>
          <p:cNvSpPr txBox="1"/>
          <p:nvPr/>
        </p:nvSpPr>
        <p:spPr>
          <a:xfrm>
            <a:off x="5269069" y="2491466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0ADA85D5-88D0-297A-90B2-DCAF893BFAD4}"/>
              </a:ext>
            </a:extLst>
          </p:cNvPr>
          <p:cNvSpPr txBox="1"/>
          <p:nvPr/>
        </p:nvSpPr>
        <p:spPr>
          <a:xfrm>
            <a:off x="6801694" y="2249408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15" name="Graphic 13" descr="Bullseye with solid fill">
            <a:extLst>
              <a:ext uri="{FF2B5EF4-FFF2-40B4-BE49-F238E27FC236}">
                <a16:creationId xmlns:a16="http://schemas.microsoft.com/office/drawing/2014/main" id="{F2DAAB4B-D45E-A3ED-3A69-BCAD606F77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5098" y="3097429"/>
            <a:ext cx="696797" cy="696797"/>
          </a:xfrm>
          <a:prstGeom prst="rect">
            <a:avLst/>
          </a:prstGeom>
        </p:spPr>
      </p:pic>
      <p:pic>
        <p:nvPicPr>
          <p:cNvPr id="17" name="Graphic 15" descr="Gears with solid fill">
            <a:extLst>
              <a:ext uri="{FF2B5EF4-FFF2-40B4-BE49-F238E27FC236}">
                <a16:creationId xmlns:a16="http://schemas.microsoft.com/office/drawing/2014/main" id="{8FC27E0D-49A4-79DC-E50E-6106E9A887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35502" y="2564927"/>
            <a:ext cx="1181633" cy="1181633"/>
          </a:xfrm>
          <a:prstGeom prst="rect">
            <a:avLst/>
          </a:prstGeom>
        </p:spPr>
      </p:pic>
      <p:pic>
        <p:nvPicPr>
          <p:cNvPr id="18" name="Graphic 16" descr="Hourglass 30% with solid fill">
            <a:extLst>
              <a:ext uri="{FF2B5EF4-FFF2-40B4-BE49-F238E27FC236}">
                <a16:creationId xmlns:a16="http://schemas.microsoft.com/office/drawing/2014/main" id="{71C46791-3963-4A81-E5D4-AEC6F7B3E7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80330" y="2860996"/>
            <a:ext cx="806258" cy="806258"/>
          </a:xfrm>
          <a:prstGeom prst="rect">
            <a:avLst/>
          </a:prstGeom>
        </p:spPr>
      </p:pic>
      <p:pic>
        <p:nvPicPr>
          <p:cNvPr id="19" name="Graphic 17" descr="Lightbulb with solid fill">
            <a:extLst>
              <a:ext uri="{FF2B5EF4-FFF2-40B4-BE49-F238E27FC236}">
                <a16:creationId xmlns:a16="http://schemas.microsoft.com/office/drawing/2014/main" id="{CE1CB36F-5679-824D-EACE-08BBA8EB445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72308" y="3368975"/>
            <a:ext cx="435915" cy="435915"/>
          </a:xfrm>
          <a:prstGeom prst="rect">
            <a:avLst/>
          </a:prstGeom>
        </p:spPr>
      </p:pic>
      <p:pic>
        <p:nvPicPr>
          <p:cNvPr id="21" name="Graphic 19" descr="Eye with solid fill">
            <a:extLst>
              <a:ext uri="{FF2B5EF4-FFF2-40B4-BE49-F238E27FC236}">
                <a16:creationId xmlns:a16="http://schemas.microsoft.com/office/drawing/2014/main" id="{FA976C8A-4C76-BA59-2023-ACC33421B2B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5018" y="3155744"/>
            <a:ext cx="736882" cy="73688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24239FEE-E03E-F12D-1D63-FA42FFA7155D}"/>
              </a:ext>
            </a:extLst>
          </p:cNvPr>
          <p:cNvGrpSpPr/>
          <p:nvPr/>
        </p:nvGrpSpPr>
        <p:grpSpPr>
          <a:xfrm>
            <a:off x="589378" y="4089565"/>
            <a:ext cx="1018845" cy="782949"/>
            <a:chOff x="1201453" y="4074297"/>
            <a:chExt cx="1554480" cy="1043932"/>
          </a:xfrm>
        </p:grpSpPr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888377BC-C7B2-088E-CCEC-3943C3F140CE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16" name="TextBox 37">
              <a:extLst>
                <a:ext uri="{FF2B5EF4-FFF2-40B4-BE49-F238E27FC236}">
                  <a16:creationId xmlns:a16="http://schemas.microsoft.com/office/drawing/2014/main" id="{895B7F84-D837-C142-EB3F-51AAFA619189}"/>
                </a:ext>
              </a:extLst>
            </p:cNvPr>
            <p:cNvSpPr txBox="1"/>
            <p:nvPr/>
          </p:nvSpPr>
          <p:spPr>
            <a:xfrm>
              <a:off x="1201453" y="4441121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AB81350B-E1F0-747A-82F3-AE0D076E40FB}"/>
              </a:ext>
            </a:extLst>
          </p:cNvPr>
          <p:cNvGrpSpPr/>
          <p:nvPr/>
        </p:nvGrpSpPr>
        <p:grpSpPr>
          <a:xfrm>
            <a:off x="1724510" y="4089564"/>
            <a:ext cx="1165860" cy="782948"/>
            <a:chOff x="2909640" y="4074297"/>
            <a:chExt cx="1554480" cy="104393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9FDA8FEF-131C-2FB8-DF2E-DACB7FFA507B}"/>
                </a:ext>
              </a:extLst>
            </p:cNvPr>
            <p:cNvSpPr txBox="1"/>
            <p:nvPr/>
          </p:nvSpPr>
          <p:spPr>
            <a:xfrm>
              <a:off x="2909640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1725F4D-F928-D3B8-E069-3D15293CE9E9}"/>
                </a:ext>
              </a:extLst>
            </p:cNvPr>
            <p:cNvSpPr txBox="1"/>
            <p:nvPr/>
          </p:nvSpPr>
          <p:spPr>
            <a:xfrm>
              <a:off x="2909640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178CE09-E489-DEE5-21FC-D496D9DC76D0}"/>
              </a:ext>
            </a:extLst>
          </p:cNvPr>
          <p:cNvGrpSpPr/>
          <p:nvPr/>
        </p:nvGrpSpPr>
        <p:grpSpPr>
          <a:xfrm>
            <a:off x="2947259" y="4089564"/>
            <a:ext cx="1165860" cy="782948"/>
            <a:chOff x="4700054" y="4074297"/>
            <a:chExt cx="1554480" cy="1043931"/>
          </a:xfrm>
        </p:grpSpPr>
        <p:sp>
          <p:nvSpPr>
            <p:cNvPr id="40" name="TextBox 36">
              <a:extLst>
                <a:ext uri="{FF2B5EF4-FFF2-40B4-BE49-F238E27FC236}">
                  <a16:creationId xmlns:a16="http://schemas.microsoft.com/office/drawing/2014/main" id="{F0693905-D781-C523-5004-A38CCEE8413F}"/>
                </a:ext>
              </a:extLst>
            </p:cNvPr>
            <p:cNvSpPr txBox="1"/>
            <p:nvPr/>
          </p:nvSpPr>
          <p:spPr>
            <a:xfrm>
              <a:off x="4700054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41" name="TextBox 37">
              <a:extLst>
                <a:ext uri="{FF2B5EF4-FFF2-40B4-BE49-F238E27FC236}">
                  <a16:creationId xmlns:a16="http://schemas.microsoft.com/office/drawing/2014/main" id="{E87B113C-7265-2481-4F3E-A809073C2CCE}"/>
                </a:ext>
              </a:extLst>
            </p:cNvPr>
            <p:cNvSpPr txBox="1"/>
            <p:nvPr/>
          </p:nvSpPr>
          <p:spPr>
            <a:xfrm>
              <a:off x="4700054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574E21A-9F7F-EFEE-341A-CF7EA8FF99E6}"/>
              </a:ext>
            </a:extLst>
          </p:cNvPr>
          <p:cNvGrpSpPr/>
          <p:nvPr/>
        </p:nvGrpSpPr>
        <p:grpSpPr>
          <a:xfrm>
            <a:off x="4228715" y="4089564"/>
            <a:ext cx="1165860" cy="782948"/>
            <a:chOff x="6653458" y="4074297"/>
            <a:chExt cx="1554480" cy="1043931"/>
          </a:xfrm>
        </p:grpSpPr>
        <p:sp>
          <p:nvSpPr>
            <p:cNvPr id="43" name="TextBox 36">
              <a:extLst>
                <a:ext uri="{FF2B5EF4-FFF2-40B4-BE49-F238E27FC236}">
                  <a16:creationId xmlns:a16="http://schemas.microsoft.com/office/drawing/2014/main" id="{57C5B0FF-6CFE-D1CC-C7FF-0F3B1A48CC9C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44" name="TextBox 37">
              <a:extLst>
                <a:ext uri="{FF2B5EF4-FFF2-40B4-BE49-F238E27FC236}">
                  <a16:creationId xmlns:a16="http://schemas.microsoft.com/office/drawing/2014/main" id="{D64C21A8-378B-B893-91AB-93CA10CC29B3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85F8573B-1047-D246-EA91-99D9B0368AE8}"/>
              </a:ext>
            </a:extLst>
          </p:cNvPr>
          <p:cNvGrpSpPr/>
          <p:nvPr/>
        </p:nvGrpSpPr>
        <p:grpSpPr>
          <a:xfrm>
            <a:off x="5626990" y="4089564"/>
            <a:ext cx="1165860" cy="782948"/>
            <a:chOff x="6653458" y="4074297"/>
            <a:chExt cx="1554480" cy="1043931"/>
          </a:xfrm>
        </p:grpSpPr>
        <p:sp>
          <p:nvSpPr>
            <p:cNvPr id="46" name="TextBox 36">
              <a:extLst>
                <a:ext uri="{FF2B5EF4-FFF2-40B4-BE49-F238E27FC236}">
                  <a16:creationId xmlns:a16="http://schemas.microsoft.com/office/drawing/2014/main" id="{07809959-0D7C-D39C-09C1-5E766032B074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/>
                <a:t>Lorem Ipsum</a:t>
              </a:r>
            </a:p>
          </p:txBody>
        </p:sp>
        <p:sp>
          <p:nvSpPr>
            <p:cNvPr id="47" name="TextBox 37">
              <a:extLst>
                <a:ext uri="{FF2B5EF4-FFF2-40B4-BE49-F238E27FC236}">
                  <a16:creationId xmlns:a16="http://schemas.microsoft.com/office/drawing/2014/main" id="{F84CF07F-3FC9-386C-0454-E2D198BE8C22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72698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0D66F9-85B5-11C8-CED1-D00D56DE4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 3">
            <a:extLst>
              <a:ext uri="{FF2B5EF4-FFF2-40B4-BE49-F238E27FC236}">
                <a16:creationId xmlns:a16="http://schemas.microsoft.com/office/drawing/2014/main" id="{57042B8C-823C-A73B-7881-3309940503BA}"/>
              </a:ext>
            </a:extLst>
          </p:cNvPr>
          <p:cNvSpPr/>
          <p:nvPr/>
        </p:nvSpPr>
        <p:spPr>
          <a:xfrm>
            <a:off x="540675" y="3246031"/>
            <a:ext cx="1661573" cy="666353"/>
          </a:xfrm>
          <a:custGeom>
            <a:avLst/>
            <a:gdLst>
              <a:gd name="connsiteX0" fmla="*/ 1671210 w 1671210"/>
              <a:gd name="connsiteY0" fmla="*/ 0 h 670218"/>
              <a:gd name="connsiteX1" fmla="*/ 753250 w 1671210"/>
              <a:gd name="connsiteY1" fmla="*/ 0 h 670218"/>
              <a:gd name="connsiteX2" fmla="*/ 390864 w 1671210"/>
              <a:gd name="connsiteY2" fmla="*/ 175458 h 670218"/>
              <a:gd name="connsiteX3" fmla="*/ 0 w 1671210"/>
              <a:gd name="connsiteY3" fmla="*/ 670218 h 670218"/>
              <a:gd name="connsiteX4" fmla="*/ 1141716 w 1671210"/>
              <a:gd name="connsiteY4" fmla="*/ 670218 h 670218"/>
              <a:gd name="connsiteX5" fmla="*/ 1671210 w 1671210"/>
              <a:gd name="connsiteY5" fmla="*/ 0 h 67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71210" h="670218">
                <a:moveTo>
                  <a:pt x="1671210" y="0"/>
                </a:moveTo>
                <a:lnTo>
                  <a:pt x="753250" y="0"/>
                </a:lnTo>
                <a:cubicBezTo>
                  <a:pt x="611923" y="0"/>
                  <a:pt x="478388" y="64729"/>
                  <a:pt x="390864" y="175458"/>
                </a:cubicBezTo>
                <a:lnTo>
                  <a:pt x="0" y="670218"/>
                </a:lnTo>
                <a:lnTo>
                  <a:pt x="1141716" y="670218"/>
                </a:lnTo>
                <a:lnTo>
                  <a:pt x="1671210" y="0"/>
                </a:lnTo>
                <a:close/>
              </a:path>
            </a:pathLst>
          </a:custGeom>
          <a:solidFill>
            <a:schemeClr val="accent5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5" name="Forme libre 4">
            <a:extLst>
              <a:ext uri="{FF2B5EF4-FFF2-40B4-BE49-F238E27FC236}">
                <a16:creationId xmlns:a16="http://schemas.microsoft.com/office/drawing/2014/main" id="{44AC2263-AE49-D85A-125B-9F05A095FEE4}"/>
              </a:ext>
            </a:extLst>
          </p:cNvPr>
          <p:cNvSpPr/>
          <p:nvPr/>
        </p:nvSpPr>
        <p:spPr>
          <a:xfrm>
            <a:off x="1665868" y="3023911"/>
            <a:ext cx="1924865" cy="888473"/>
          </a:xfrm>
          <a:custGeom>
            <a:avLst/>
            <a:gdLst>
              <a:gd name="connsiteX0" fmla="*/ 1936029 w 1936028"/>
              <a:gd name="connsiteY0" fmla="*/ 0 h 893625"/>
              <a:gd name="connsiteX1" fmla="*/ 929799 w 1936028"/>
              <a:gd name="connsiteY1" fmla="*/ 0 h 893625"/>
              <a:gd name="connsiteX2" fmla="*/ 567412 w 1936028"/>
              <a:gd name="connsiteY2" fmla="*/ 175458 h 893625"/>
              <a:gd name="connsiteX3" fmla="*/ 0 w 1936028"/>
              <a:gd name="connsiteY3" fmla="*/ 893625 h 893625"/>
              <a:gd name="connsiteX4" fmla="*/ 1229990 w 1936028"/>
              <a:gd name="connsiteY4" fmla="*/ 893625 h 893625"/>
              <a:gd name="connsiteX5" fmla="*/ 1936029 w 1936028"/>
              <a:gd name="connsiteY5" fmla="*/ 0 h 893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36028" h="893625">
                <a:moveTo>
                  <a:pt x="1936029" y="0"/>
                </a:moveTo>
                <a:lnTo>
                  <a:pt x="929799" y="0"/>
                </a:lnTo>
                <a:cubicBezTo>
                  <a:pt x="788471" y="0"/>
                  <a:pt x="654934" y="64729"/>
                  <a:pt x="567412" y="175458"/>
                </a:cubicBezTo>
                <a:lnTo>
                  <a:pt x="0" y="893625"/>
                </a:lnTo>
                <a:lnTo>
                  <a:pt x="1229990" y="893625"/>
                </a:lnTo>
                <a:lnTo>
                  <a:pt x="1936029" y="0"/>
                </a:lnTo>
                <a:close/>
              </a:path>
            </a:pathLst>
          </a:custGeom>
          <a:solidFill>
            <a:schemeClr val="accent2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6" name="Forme libre 5">
            <a:extLst>
              <a:ext uri="{FF2B5EF4-FFF2-40B4-BE49-F238E27FC236}">
                <a16:creationId xmlns:a16="http://schemas.microsoft.com/office/drawing/2014/main" id="{9DD8AF4E-5E49-98B7-D6A6-862CAC3C7DDD}"/>
              </a:ext>
            </a:extLst>
          </p:cNvPr>
          <p:cNvSpPr/>
          <p:nvPr/>
        </p:nvSpPr>
        <p:spPr>
          <a:xfrm>
            <a:off x="2878678" y="2801644"/>
            <a:ext cx="2188159" cy="1110740"/>
          </a:xfrm>
          <a:custGeom>
            <a:avLst/>
            <a:gdLst>
              <a:gd name="connsiteX0" fmla="*/ 2200849 w 2200849"/>
              <a:gd name="connsiteY0" fmla="*/ 150 h 1117181"/>
              <a:gd name="connsiteX1" fmla="*/ 1106343 w 2200849"/>
              <a:gd name="connsiteY1" fmla="*/ 150 h 1117181"/>
              <a:gd name="connsiteX2" fmla="*/ 743957 w 2200849"/>
              <a:gd name="connsiteY2" fmla="*/ 175608 h 1117181"/>
              <a:gd name="connsiteX3" fmla="*/ 0 w 2200849"/>
              <a:gd name="connsiteY3" fmla="*/ 1117182 h 1117181"/>
              <a:gd name="connsiteX4" fmla="*/ 1318112 w 2200849"/>
              <a:gd name="connsiteY4" fmla="*/ 1117182 h 1117181"/>
              <a:gd name="connsiteX5" fmla="*/ 2200699 w 2200849"/>
              <a:gd name="connsiteY5" fmla="*/ 0 h 1117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200849" h="1117181">
                <a:moveTo>
                  <a:pt x="2200849" y="150"/>
                </a:moveTo>
                <a:lnTo>
                  <a:pt x="1106343" y="150"/>
                </a:lnTo>
                <a:cubicBezTo>
                  <a:pt x="965016" y="150"/>
                  <a:pt x="831482" y="64880"/>
                  <a:pt x="743957" y="175608"/>
                </a:cubicBezTo>
                <a:lnTo>
                  <a:pt x="0" y="1117182"/>
                </a:lnTo>
                <a:lnTo>
                  <a:pt x="1318112" y="1117182"/>
                </a:lnTo>
                <a:lnTo>
                  <a:pt x="2200699" y="0"/>
                </a:lnTo>
                <a:close/>
              </a:path>
            </a:pathLst>
          </a:custGeom>
          <a:solidFill>
            <a:schemeClr val="accent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7" name="Forme libre 6">
            <a:extLst>
              <a:ext uri="{FF2B5EF4-FFF2-40B4-BE49-F238E27FC236}">
                <a16:creationId xmlns:a16="http://schemas.microsoft.com/office/drawing/2014/main" id="{A7C64DB3-374B-6D75-5BA2-47A6BA6B5BEE}"/>
              </a:ext>
            </a:extLst>
          </p:cNvPr>
          <p:cNvSpPr/>
          <p:nvPr/>
        </p:nvSpPr>
        <p:spPr>
          <a:xfrm>
            <a:off x="4150195" y="2491783"/>
            <a:ext cx="2551289" cy="1420601"/>
          </a:xfrm>
          <a:custGeom>
            <a:avLst/>
            <a:gdLst>
              <a:gd name="connsiteX0" fmla="*/ 2566086 w 2566085"/>
              <a:gd name="connsiteY0" fmla="*/ 150 h 1428840"/>
              <a:gd name="connsiteX1" fmla="*/ 1383458 w 2566085"/>
              <a:gd name="connsiteY1" fmla="*/ 150 h 1428840"/>
              <a:gd name="connsiteX2" fmla="*/ 1021067 w 2566085"/>
              <a:gd name="connsiteY2" fmla="*/ 175608 h 1428840"/>
              <a:gd name="connsiteX3" fmla="*/ 0 w 2566085"/>
              <a:gd name="connsiteY3" fmla="*/ 1428841 h 1428840"/>
              <a:gd name="connsiteX4" fmla="*/ 1406385 w 2566085"/>
              <a:gd name="connsiteY4" fmla="*/ 1428841 h 1428840"/>
              <a:gd name="connsiteX5" fmla="*/ 2566086 w 2566085"/>
              <a:gd name="connsiteY5" fmla="*/ 0 h 1428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6085" h="1428840">
                <a:moveTo>
                  <a:pt x="2566086" y="150"/>
                </a:moveTo>
                <a:lnTo>
                  <a:pt x="1383458" y="150"/>
                </a:lnTo>
                <a:cubicBezTo>
                  <a:pt x="1242127" y="150"/>
                  <a:pt x="1108593" y="64879"/>
                  <a:pt x="1021067" y="175608"/>
                </a:cubicBezTo>
                <a:lnTo>
                  <a:pt x="0" y="1428841"/>
                </a:lnTo>
                <a:lnTo>
                  <a:pt x="1406385" y="1428841"/>
                </a:lnTo>
                <a:lnTo>
                  <a:pt x="2566086" y="0"/>
                </a:lnTo>
                <a:close/>
              </a:path>
            </a:pathLst>
          </a:custGeom>
          <a:solidFill>
            <a:schemeClr val="accent4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8" name="Forme libre 7">
            <a:extLst>
              <a:ext uri="{FF2B5EF4-FFF2-40B4-BE49-F238E27FC236}">
                <a16:creationId xmlns:a16="http://schemas.microsoft.com/office/drawing/2014/main" id="{004032A9-92CD-F62B-A195-C765C9ED7381}"/>
              </a:ext>
            </a:extLst>
          </p:cNvPr>
          <p:cNvSpPr/>
          <p:nvPr/>
        </p:nvSpPr>
        <p:spPr>
          <a:xfrm>
            <a:off x="5538530" y="1867398"/>
            <a:ext cx="3104552" cy="2461771"/>
          </a:xfrm>
          <a:custGeom>
            <a:avLst/>
            <a:gdLst>
              <a:gd name="connsiteX0" fmla="*/ 3122408 w 3122557"/>
              <a:gd name="connsiteY0" fmla="*/ 1238099 h 2476048"/>
              <a:gd name="connsiteX1" fmla="*/ 2033299 w 3122557"/>
              <a:gd name="connsiteY1" fmla="*/ 0 h 2476048"/>
              <a:gd name="connsiteX2" fmla="*/ 2033299 w 3122557"/>
              <a:gd name="connsiteY2" fmla="*/ 382833 h 2476048"/>
              <a:gd name="connsiteX3" fmla="*/ 1554909 w 3122557"/>
              <a:gd name="connsiteY3" fmla="*/ 382833 h 2476048"/>
              <a:gd name="connsiteX4" fmla="*/ 1192522 w 3122557"/>
              <a:gd name="connsiteY4" fmla="*/ 558291 h 2476048"/>
              <a:gd name="connsiteX5" fmla="*/ 0 w 3122557"/>
              <a:gd name="connsiteY5" fmla="*/ 2057556 h 2476048"/>
              <a:gd name="connsiteX6" fmla="*/ 2033449 w 3122557"/>
              <a:gd name="connsiteY6" fmla="*/ 2057556 h 2476048"/>
              <a:gd name="connsiteX7" fmla="*/ 2033449 w 3122557"/>
              <a:gd name="connsiteY7" fmla="*/ 2476049 h 2476048"/>
              <a:gd name="connsiteX8" fmla="*/ 3122558 w 3122557"/>
              <a:gd name="connsiteY8" fmla="*/ 1237949 h 2476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22557" h="2476048">
                <a:moveTo>
                  <a:pt x="3122408" y="1238099"/>
                </a:moveTo>
                <a:lnTo>
                  <a:pt x="2033299" y="0"/>
                </a:lnTo>
                <a:lnTo>
                  <a:pt x="2033299" y="382833"/>
                </a:lnTo>
                <a:lnTo>
                  <a:pt x="1554909" y="382833"/>
                </a:lnTo>
                <a:cubicBezTo>
                  <a:pt x="1413582" y="382833"/>
                  <a:pt x="1280048" y="447562"/>
                  <a:pt x="1192522" y="558291"/>
                </a:cubicBezTo>
                <a:lnTo>
                  <a:pt x="0" y="2057556"/>
                </a:lnTo>
                <a:lnTo>
                  <a:pt x="2033449" y="2057556"/>
                </a:lnTo>
                <a:lnTo>
                  <a:pt x="2033449" y="2476049"/>
                </a:lnTo>
                <a:lnTo>
                  <a:pt x="3122558" y="1237949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6F011D-EA89-9271-F757-6CEE30CA6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Ascending Arrow Flow – Slide Template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6C9CBF6-F201-FCE6-BE56-5BC222BA6350}"/>
              </a:ext>
            </a:extLst>
          </p:cNvPr>
          <p:cNvSpPr txBox="1"/>
          <p:nvPr/>
        </p:nvSpPr>
        <p:spPr>
          <a:xfrm>
            <a:off x="993916" y="3242017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5E8DC08-FCBD-B15B-9ACA-165FB64AABE9}"/>
              </a:ext>
            </a:extLst>
          </p:cNvPr>
          <p:cNvSpPr txBox="1"/>
          <p:nvPr/>
        </p:nvSpPr>
        <p:spPr>
          <a:xfrm>
            <a:off x="2275372" y="3050226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5491C62F-45C6-654E-DAE8-A87304541124}"/>
              </a:ext>
            </a:extLst>
          </p:cNvPr>
          <p:cNvSpPr txBox="1"/>
          <p:nvPr/>
        </p:nvSpPr>
        <p:spPr>
          <a:xfrm>
            <a:off x="3733209" y="2819393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D5E4479-7F08-302B-D243-44CC6FA8B581}"/>
              </a:ext>
            </a:extLst>
          </p:cNvPr>
          <p:cNvSpPr txBox="1"/>
          <p:nvPr/>
        </p:nvSpPr>
        <p:spPr>
          <a:xfrm>
            <a:off x="5269069" y="2491466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2E5BB2D-957D-3D5C-4B89-81EF8CB92F9B}"/>
              </a:ext>
            </a:extLst>
          </p:cNvPr>
          <p:cNvSpPr txBox="1"/>
          <p:nvPr/>
        </p:nvSpPr>
        <p:spPr>
          <a:xfrm>
            <a:off x="6801694" y="2249408"/>
            <a:ext cx="322524" cy="25391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050" b="1" dirty="0">
                <a:solidFill>
                  <a:schemeClr val="bg1"/>
                </a:solidFill>
              </a:rPr>
              <a:t>05</a:t>
            </a:r>
          </a:p>
        </p:txBody>
      </p:sp>
      <p:pic>
        <p:nvPicPr>
          <p:cNvPr id="15" name="Graphic 13" descr="Bullseye with solid fill">
            <a:extLst>
              <a:ext uri="{FF2B5EF4-FFF2-40B4-BE49-F238E27FC236}">
                <a16:creationId xmlns:a16="http://schemas.microsoft.com/office/drawing/2014/main" id="{BDC79797-7314-638D-3B11-119C196298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15098" y="3097429"/>
            <a:ext cx="696797" cy="696797"/>
          </a:xfrm>
          <a:prstGeom prst="rect">
            <a:avLst/>
          </a:prstGeom>
        </p:spPr>
      </p:pic>
      <p:pic>
        <p:nvPicPr>
          <p:cNvPr id="17" name="Graphic 15" descr="Gears with solid fill">
            <a:extLst>
              <a:ext uri="{FF2B5EF4-FFF2-40B4-BE49-F238E27FC236}">
                <a16:creationId xmlns:a16="http://schemas.microsoft.com/office/drawing/2014/main" id="{17A93070-E878-2E8E-5501-86F3CEBD2F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35502" y="2564927"/>
            <a:ext cx="1181633" cy="1181633"/>
          </a:xfrm>
          <a:prstGeom prst="rect">
            <a:avLst/>
          </a:prstGeom>
        </p:spPr>
      </p:pic>
      <p:pic>
        <p:nvPicPr>
          <p:cNvPr id="18" name="Graphic 16" descr="Hourglass 30% with solid fill">
            <a:extLst>
              <a:ext uri="{FF2B5EF4-FFF2-40B4-BE49-F238E27FC236}">
                <a16:creationId xmlns:a16="http://schemas.microsoft.com/office/drawing/2014/main" id="{2AF90255-7AF1-4BCD-0574-D1A541CBDB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80330" y="2860996"/>
            <a:ext cx="806258" cy="806258"/>
          </a:xfrm>
          <a:prstGeom prst="rect">
            <a:avLst/>
          </a:prstGeom>
        </p:spPr>
      </p:pic>
      <p:pic>
        <p:nvPicPr>
          <p:cNvPr id="19" name="Graphic 17" descr="Lightbulb with solid fill">
            <a:extLst>
              <a:ext uri="{FF2B5EF4-FFF2-40B4-BE49-F238E27FC236}">
                <a16:creationId xmlns:a16="http://schemas.microsoft.com/office/drawing/2014/main" id="{F81D5D05-A999-E5B6-A154-EA75987AD1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72308" y="3368975"/>
            <a:ext cx="435915" cy="435915"/>
          </a:xfrm>
          <a:prstGeom prst="rect">
            <a:avLst/>
          </a:prstGeom>
        </p:spPr>
      </p:pic>
      <p:pic>
        <p:nvPicPr>
          <p:cNvPr id="21" name="Graphic 19" descr="Eye with solid fill">
            <a:extLst>
              <a:ext uri="{FF2B5EF4-FFF2-40B4-BE49-F238E27FC236}">
                <a16:creationId xmlns:a16="http://schemas.microsoft.com/office/drawing/2014/main" id="{C905CA2C-5D93-49C3-5B3B-A3E1E92EF48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175018" y="3155744"/>
            <a:ext cx="736882" cy="736882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A98BB5B1-BCF4-8C74-FCFB-8E5CFB97AF97}"/>
              </a:ext>
            </a:extLst>
          </p:cNvPr>
          <p:cNvGrpSpPr/>
          <p:nvPr/>
        </p:nvGrpSpPr>
        <p:grpSpPr>
          <a:xfrm>
            <a:off x="589378" y="4089564"/>
            <a:ext cx="1018845" cy="782948"/>
            <a:chOff x="1201453" y="4074297"/>
            <a:chExt cx="1554480" cy="1043931"/>
          </a:xfrm>
        </p:grpSpPr>
        <p:sp>
          <p:nvSpPr>
            <p:cNvPr id="14" name="TextBox 36">
              <a:extLst>
                <a:ext uri="{FF2B5EF4-FFF2-40B4-BE49-F238E27FC236}">
                  <a16:creationId xmlns:a16="http://schemas.microsoft.com/office/drawing/2014/main" id="{2C583CE8-0E04-4E42-0DEA-6438E8BC691F}"/>
                </a:ext>
              </a:extLst>
            </p:cNvPr>
            <p:cNvSpPr txBox="1"/>
            <p:nvPr/>
          </p:nvSpPr>
          <p:spPr>
            <a:xfrm>
              <a:off x="1201453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37">
              <a:extLst>
                <a:ext uri="{FF2B5EF4-FFF2-40B4-BE49-F238E27FC236}">
                  <a16:creationId xmlns:a16="http://schemas.microsoft.com/office/drawing/2014/main" id="{3A96C6C7-BC56-EF76-1BDB-07AD677D3BD3}"/>
                </a:ext>
              </a:extLst>
            </p:cNvPr>
            <p:cNvSpPr txBox="1"/>
            <p:nvPr/>
          </p:nvSpPr>
          <p:spPr>
            <a:xfrm>
              <a:off x="1201453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1D1F1C8-A096-FF80-4872-3095BA284D66}"/>
              </a:ext>
            </a:extLst>
          </p:cNvPr>
          <p:cNvGrpSpPr/>
          <p:nvPr/>
        </p:nvGrpSpPr>
        <p:grpSpPr>
          <a:xfrm>
            <a:off x="1724510" y="4089564"/>
            <a:ext cx="1165860" cy="782948"/>
            <a:chOff x="2909640" y="4074297"/>
            <a:chExt cx="1554480" cy="104393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2B26929-6C48-980D-F29C-FFBEE84A5D2B}"/>
                </a:ext>
              </a:extLst>
            </p:cNvPr>
            <p:cNvSpPr txBox="1"/>
            <p:nvPr/>
          </p:nvSpPr>
          <p:spPr>
            <a:xfrm>
              <a:off x="2909640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C288FF9-B4B4-46E2-F042-3DCEB5ABAE03}"/>
                </a:ext>
              </a:extLst>
            </p:cNvPr>
            <p:cNvSpPr txBox="1"/>
            <p:nvPr/>
          </p:nvSpPr>
          <p:spPr>
            <a:xfrm>
              <a:off x="2909640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3DD93DC-728B-7617-A6A9-FF8C5B220E47}"/>
              </a:ext>
            </a:extLst>
          </p:cNvPr>
          <p:cNvGrpSpPr/>
          <p:nvPr/>
        </p:nvGrpSpPr>
        <p:grpSpPr>
          <a:xfrm>
            <a:off x="2947259" y="4089564"/>
            <a:ext cx="1165860" cy="782948"/>
            <a:chOff x="4700054" y="4074297"/>
            <a:chExt cx="1554480" cy="1043931"/>
          </a:xfrm>
        </p:grpSpPr>
        <p:sp>
          <p:nvSpPr>
            <p:cNvPr id="40" name="TextBox 36">
              <a:extLst>
                <a:ext uri="{FF2B5EF4-FFF2-40B4-BE49-F238E27FC236}">
                  <a16:creationId xmlns:a16="http://schemas.microsoft.com/office/drawing/2014/main" id="{77273E22-C47F-133F-CECA-5E68603B3FDC}"/>
                </a:ext>
              </a:extLst>
            </p:cNvPr>
            <p:cNvSpPr txBox="1"/>
            <p:nvPr/>
          </p:nvSpPr>
          <p:spPr>
            <a:xfrm>
              <a:off x="4700054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1" name="TextBox 37">
              <a:extLst>
                <a:ext uri="{FF2B5EF4-FFF2-40B4-BE49-F238E27FC236}">
                  <a16:creationId xmlns:a16="http://schemas.microsoft.com/office/drawing/2014/main" id="{21B4BD56-0014-384C-1DBE-50B23A0147E2}"/>
                </a:ext>
              </a:extLst>
            </p:cNvPr>
            <p:cNvSpPr txBox="1"/>
            <p:nvPr/>
          </p:nvSpPr>
          <p:spPr>
            <a:xfrm>
              <a:off x="4700054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A09560A-CFD2-4429-B1EA-BF5C36A6892E}"/>
              </a:ext>
            </a:extLst>
          </p:cNvPr>
          <p:cNvGrpSpPr/>
          <p:nvPr/>
        </p:nvGrpSpPr>
        <p:grpSpPr>
          <a:xfrm>
            <a:off x="4228715" y="4089564"/>
            <a:ext cx="1165860" cy="782948"/>
            <a:chOff x="6653458" y="4074297"/>
            <a:chExt cx="1554480" cy="1043931"/>
          </a:xfrm>
        </p:grpSpPr>
        <p:sp>
          <p:nvSpPr>
            <p:cNvPr id="43" name="TextBox 36">
              <a:extLst>
                <a:ext uri="{FF2B5EF4-FFF2-40B4-BE49-F238E27FC236}">
                  <a16:creationId xmlns:a16="http://schemas.microsoft.com/office/drawing/2014/main" id="{FEEA58E5-6ECC-E3CB-7785-BE9BA6763E32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4" name="TextBox 37">
              <a:extLst>
                <a:ext uri="{FF2B5EF4-FFF2-40B4-BE49-F238E27FC236}">
                  <a16:creationId xmlns:a16="http://schemas.microsoft.com/office/drawing/2014/main" id="{37489867-74DF-2716-3A03-1673B80761AD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F0AE014-476C-4A0B-2E59-BD63CFCDBA65}"/>
              </a:ext>
            </a:extLst>
          </p:cNvPr>
          <p:cNvGrpSpPr/>
          <p:nvPr/>
        </p:nvGrpSpPr>
        <p:grpSpPr>
          <a:xfrm>
            <a:off x="5626990" y="4089564"/>
            <a:ext cx="1165860" cy="782948"/>
            <a:chOff x="6653458" y="4074297"/>
            <a:chExt cx="1554480" cy="1043931"/>
          </a:xfrm>
        </p:grpSpPr>
        <p:sp>
          <p:nvSpPr>
            <p:cNvPr id="46" name="TextBox 36">
              <a:extLst>
                <a:ext uri="{FF2B5EF4-FFF2-40B4-BE49-F238E27FC236}">
                  <a16:creationId xmlns:a16="http://schemas.microsoft.com/office/drawing/2014/main" id="{72EAA94A-E89A-9563-FE0C-133692322FF7}"/>
                </a:ext>
              </a:extLst>
            </p:cNvPr>
            <p:cNvSpPr txBox="1"/>
            <p:nvPr/>
          </p:nvSpPr>
          <p:spPr>
            <a:xfrm>
              <a:off x="6653458" y="4074297"/>
              <a:ext cx="1554480" cy="40011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7" name="TextBox 37">
              <a:extLst>
                <a:ext uri="{FF2B5EF4-FFF2-40B4-BE49-F238E27FC236}">
                  <a16:creationId xmlns:a16="http://schemas.microsoft.com/office/drawing/2014/main" id="{4E4ADDB2-0560-019B-1AD1-854B8D44025C}"/>
                </a:ext>
              </a:extLst>
            </p:cNvPr>
            <p:cNvSpPr txBox="1"/>
            <p:nvPr/>
          </p:nvSpPr>
          <p:spPr>
            <a:xfrm>
              <a:off x="6653458" y="4441120"/>
              <a:ext cx="15544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4088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10507</TotalTime>
  <Words>250</Words>
  <Application>Microsoft Office PowerPoint</Application>
  <PresentationFormat>On-screen Show (4:3)</PresentationFormat>
  <Paragraphs>39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Ascending Arrow Flow – Slide Template</vt:lpstr>
      <vt:lpstr>5-Step Ascending Arrow Flow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Ascending Arrow Flow</dc:title>
  <dc:creator>PresentationGO.com</dc:creator>
  <dc:description>© Copyright PresentationGO.com - Do not distribute or sale without written permission.</dc:description>
  <cp:lastModifiedBy>Christophe Barroche</cp:lastModifiedBy>
  <cp:revision>32</cp:revision>
  <dcterms:created xsi:type="dcterms:W3CDTF">2014-11-26T05:14:11Z</dcterms:created>
  <dcterms:modified xsi:type="dcterms:W3CDTF">2025-10-09T17:05:03Z</dcterms:modified>
  <cp:category>Charts &amp; Diagrams</cp:category>
</cp:coreProperties>
</file>