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38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11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57212-F0A1-5A4F-4645-CE1022B18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AE4C5-D9AE-0675-A429-CAE10D95D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3EDA3E-2DAC-450F-944B-41D18CBC3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5D3C2-290E-C30C-2AA5-6F3339519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8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86985578-FFA9-0296-EDDE-A488BD2B883D}"/>
              </a:ext>
            </a:extLst>
          </p:cNvPr>
          <p:cNvSpPr/>
          <p:nvPr/>
        </p:nvSpPr>
        <p:spPr>
          <a:xfrm>
            <a:off x="720899" y="3185041"/>
            <a:ext cx="2215431" cy="888471"/>
          </a:xfrm>
          <a:custGeom>
            <a:avLst/>
            <a:gdLst>
              <a:gd name="connsiteX0" fmla="*/ 1671210 w 1671210"/>
              <a:gd name="connsiteY0" fmla="*/ 0 h 670218"/>
              <a:gd name="connsiteX1" fmla="*/ 753250 w 1671210"/>
              <a:gd name="connsiteY1" fmla="*/ 0 h 670218"/>
              <a:gd name="connsiteX2" fmla="*/ 390864 w 1671210"/>
              <a:gd name="connsiteY2" fmla="*/ 175458 h 670218"/>
              <a:gd name="connsiteX3" fmla="*/ 0 w 1671210"/>
              <a:gd name="connsiteY3" fmla="*/ 670218 h 670218"/>
              <a:gd name="connsiteX4" fmla="*/ 1141716 w 1671210"/>
              <a:gd name="connsiteY4" fmla="*/ 670218 h 670218"/>
              <a:gd name="connsiteX5" fmla="*/ 1671210 w 1671210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10" h="670218">
                <a:moveTo>
                  <a:pt x="1671210" y="0"/>
                </a:moveTo>
                <a:lnTo>
                  <a:pt x="753250" y="0"/>
                </a:lnTo>
                <a:cubicBezTo>
                  <a:pt x="611923" y="0"/>
                  <a:pt x="478388" y="64729"/>
                  <a:pt x="390864" y="175458"/>
                </a:cubicBezTo>
                <a:lnTo>
                  <a:pt x="0" y="670218"/>
                </a:lnTo>
                <a:lnTo>
                  <a:pt x="1141716" y="670218"/>
                </a:lnTo>
                <a:lnTo>
                  <a:pt x="1671210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3BF33278-16E6-4654-9CD0-89B9019ACD05}"/>
              </a:ext>
            </a:extLst>
          </p:cNvPr>
          <p:cNvSpPr/>
          <p:nvPr/>
        </p:nvSpPr>
        <p:spPr>
          <a:xfrm>
            <a:off x="2221157" y="2888882"/>
            <a:ext cx="2566486" cy="1184630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9E4C889-7022-1868-8FE7-0BD3CB329479}"/>
              </a:ext>
            </a:extLst>
          </p:cNvPr>
          <p:cNvSpPr/>
          <p:nvPr/>
        </p:nvSpPr>
        <p:spPr>
          <a:xfrm>
            <a:off x="3838237" y="2592525"/>
            <a:ext cx="2917545" cy="1480986"/>
          </a:xfrm>
          <a:custGeom>
            <a:avLst/>
            <a:gdLst>
              <a:gd name="connsiteX0" fmla="*/ 2200849 w 2200849"/>
              <a:gd name="connsiteY0" fmla="*/ 150 h 1117181"/>
              <a:gd name="connsiteX1" fmla="*/ 1106343 w 2200849"/>
              <a:gd name="connsiteY1" fmla="*/ 150 h 1117181"/>
              <a:gd name="connsiteX2" fmla="*/ 743957 w 2200849"/>
              <a:gd name="connsiteY2" fmla="*/ 175608 h 1117181"/>
              <a:gd name="connsiteX3" fmla="*/ 0 w 2200849"/>
              <a:gd name="connsiteY3" fmla="*/ 1117182 h 1117181"/>
              <a:gd name="connsiteX4" fmla="*/ 1318112 w 2200849"/>
              <a:gd name="connsiteY4" fmla="*/ 1117182 h 1117181"/>
              <a:gd name="connsiteX5" fmla="*/ 2200699 w 2200849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49" h="1117181">
                <a:moveTo>
                  <a:pt x="2200849" y="150"/>
                </a:moveTo>
                <a:lnTo>
                  <a:pt x="1106343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699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0F4EF4D-273D-15E8-45F1-984B8C378FC4}"/>
              </a:ext>
            </a:extLst>
          </p:cNvPr>
          <p:cNvSpPr/>
          <p:nvPr/>
        </p:nvSpPr>
        <p:spPr>
          <a:xfrm>
            <a:off x="5533593" y="2179376"/>
            <a:ext cx="3401718" cy="1894135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5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5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1FA400A-9994-3C21-6505-DEDED2C5039D}"/>
              </a:ext>
            </a:extLst>
          </p:cNvPr>
          <p:cNvSpPr/>
          <p:nvPr/>
        </p:nvSpPr>
        <p:spPr>
          <a:xfrm>
            <a:off x="7384707" y="1346864"/>
            <a:ext cx="4139402" cy="3282361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9 w 3122557"/>
              <a:gd name="connsiteY1" fmla="*/ 0 h 2476048"/>
              <a:gd name="connsiteX2" fmla="*/ 2033299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9 w 3122557"/>
              <a:gd name="connsiteY6" fmla="*/ 2057556 h 2476048"/>
              <a:gd name="connsiteX7" fmla="*/ 2033449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9" y="0"/>
                </a:lnTo>
                <a:lnTo>
                  <a:pt x="2033299" y="382833"/>
                </a:lnTo>
                <a:lnTo>
                  <a:pt x="1554909" y="382833"/>
                </a:lnTo>
                <a:cubicBezTo>
                  <a:pt x="1413582" y="382833"/>
                  <a:pt x="1280048" y="447562"/>
                  <a:pt x="1192522" y="558291"/>
                </a:cubicBezTo>
                <a:lnTo>
                  <a:pt x="0" y="2057556"/>
                </a:lnTo>
                <a:lnTo>
                  <a:pt x="2033449" y="2057556"/>
                </a:lnTo>
                <a:lnTo>
                  <a:pt x="2033449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0EEFC1-0B7A-3AFD-0FCB-47C1363CEF6A}"/>
              </a:ext>
            </a:extLst>
          </p:cNvPr>
          <p:cNvSpPr txBox="1"/>
          <p:nvPr/>
        </p:nvSpPr>
        <p:spPr>
          <a:xfrm>
            <a:off x="1356533" y="319507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836BDD-F29E-E356-F892-1811246100F1}"/>
              </a:ext>
            </a:extLst>
          </p:cNvPr>
          <p:cNvSpPr txBox="1"/>
          <p:nvPr/>
        </p:nvSpPr>
        <p:spPr>
          <a:xfrm>
            <a:off x="3065141" y="293935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841D75-D135-01C1-A18A-2DDFCFE138F6}"/>
              </a:ext>
            </a:extLst>
          </p:cNvPr>
          <p:cNvSpPr txBox="1"/>
          <p:nvPr/>
        </p:nvSpPr>
        <p:spPr>
          <a:xfrm>
            <a:off x="5008923" y="263157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523277-EF20-A9F1-3C51-565633A93413}"/>
              </a:ext>
            </a:extLst>
          </p:cNvPr>
          <p:cNvSpPr txBox="1"/>
          <p:nvPr/>
        </p:nvSpPr>
        <p:spPr>
          <a:xfrm>
            <a:off x="7056737" y="2194343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85D5-88D0-297A-90B2-DCAF893BFAD4}"/>
              </a:ext>
            </a:extLst>
          </p:cNvPr>
          <p:cNvSpPr txBox="1"/>
          <p:nvPr/>
        </p:nvSpPr>
        <p:spPr>
          <a:xfrm>
            <a:off x="9100237" y="187159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F2DAAB4B-D45E-A3ED-3A69-BCAD606F7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796" y="2986904"/>
            <a:ext cx="929063" cy="929063"/>
          </a:xfrm>
          <a:prstGeom prst="rect">
            <a:avLst/>
          </a:prstGeom>
        </p:spPr>
      </p:pic>
      <p:pic>
        <p:nvPicPr>
          <p:cNvPr id="17" name="Graphic 15" descr="Gears with solid fill">
            <a:extLst>
              <a:ext uri="{FF2B5EF4-FFF2-40B4-BE49-F238E27FC236}">
                <a16:creationId xmlns:a16="http://schemas.microsoft.com/office/drawing/2014/main" id="{8FC27E0D-49A4-79DC-E50E-6106E9A88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0670" y="2276903"/>
            <a:ext cx="1575510" cy="1575510"/>
          </a:xfrm>
          <a:prstGeom prst="rect">
            <a:avLst/>
          </a:prstGeom>
        </p:spPr>
      </p:pic>
      <p:pic>
        <p:nvPicPr>
          <p:cNvPr id="18" name="Graphic 16" descr="Hourglass 30% with solid fill">
            <a:extLst>
              <a:ext uri="{FF2B5EF4-FFF2-40B4-BE49-F238E27FC236}">
                <a16:creationId xmlns:a16="http://schemas.microsoft.com/office/drawing/2014/main" id="{71C46791-3963-4A81-E5D4-AEC6F7B3E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0439" y="2671661"/>
            <a:ext cx="1075011" cy="1075011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CE1CB36F-5679-824D-EACE-08BBA8EB44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3077" y="3348966"/>
            <a:ext cx="581220" cy="581220"/>
          </a:xfrm>
          <a:prstGeom prst="rect">
            <a:avLst/>
          </a:prstGeom>
        </p:spPr>
      </p:pic>
      <p:pic>
        <p:nvPicPr>
          <p:cNvPr id="21" name="Graphic 19" descr="Eye with solid fill">
            <a:extLst>
              <a:ext uri="{FF2B5EF4-FFF2-40B4-BE49-F238E27FC236}">
                <a16:creationId xmlns:a16="http://schemas.microsoft.com/office/drawing/2014/main" id="{FA976C8A-4C76-BA59-2023-ACC33421B2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0023" y="3064658"/>
            <a:ext cx="982509" cy="98250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4239FEE-E03E-F12D-1D63-FA42FFA7155D}"/>
              </a:ext>
            </a:extLst>
          </p:cNvPr>
          <p:cNvGrpSpPr/>
          <p:nvPr/>
        </p:nvGrpSpPr>
        <p:grpSpPr>
          <a:xfrm>
            <a:off x="785837" y="4217391"/>
            <a:ext cx="1358460" cy="1013154"/>
            <a:chOff x="1201453" y="4074297"/>
            <a:chExt cx="1554480" cy="1013154"/>
          </a:xfrm>
        </p:grpSpPr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888377BC-C7B2-088E-CCEC-3943C3F140CE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95B7F84-D837-C142-EB3F-51AAFA619189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81350B-E1F0-747A-82F3-AE0D076E40FB}"/>
              </a:ext>
            </a:extLst>
          </p:cNvPr>
          <p:cNvGrpSpPr/>
          <p:nvPr/>
        </p:nvGrpSpPr>
        <p:grpSpPr>
          <a:xfrm>
            <a:off x="2299347" y="4217391"/>
            <a:ext cx="1554480" cy="1013154"/>
            <a:chOff x="2909640" y="4074297"/>
            <a:chExt cx="1554480" cy="101315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DA8FEF-131C-2FB8-DF2E-DACB7FFA507B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1725F4D-F928-D3B8-E069-3D15293CE9E9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78CE09-E489-DEE5-21FC-D496D9DC76D0}"/>
              </a:ext>
            </a:extLst>
          </p:cNvPr>
          <p:cNvGrpSpPr/>
          <p:nvPr/>
        </p:nvGrpSpPr>
        <p:grpSpPr>
          <a:xfrm>
            <a:off x="3929679" y="4217391"/>
            <a:ext cx="1554480" cy="1013154"/>
            <a:chOff x="4700054" y="4074297"/>
            <a:chExt cx="1554480" cy="1013154"/>
          </a:xfrm>
        </p:grpSpPr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id="{F0693905-D781-C523-5004-A38CCEE8413F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1" name="TextBox 37">
              <a:extLst>
                <a:ext uri="{FF2B5EF4-FFF2-40B4-BE49-F238E27FC236}">
                  <a16:creationId xmlns:a16="http://schemas.microsoft.com/office/drawing/2014/main" id="{E87B113C-7265-2481-4F3E-A809073C2CCE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574E21A-9F7F-EFEE-341A-CF7EA8FF99E6}"/>
              </a:ext>
            </a:extLst>
          </p:cNvPr>
          <p:cNvGrpSpPr/>
          <p:nvPr/>
        </p:nvGrpSpPr>
        <p:grpSpPr>
          <a:xfrm>
            <a:off x="5638287" y="4217391"/>
            <a:ext cx="1554480" cy="1013154"/>
            <a:chOff x="6653458" y="4074297"/>
            <a:chExt cx="1554480" cy="1013154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57C5B0FF-6CFE-D1CC-C7FF-0F3B1A48CC9C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D64C21A8-378B-B893-91AB-93CA10CC29B3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5F8573B-1047-D246-EA91-99D9B0368AE8}"/>
              </a:ext>
            </a:extLst>
          </p:cNvPr>
          <p:cNvGrpSpPr/>
          <p:nvPr/>
        </p:nvGrpSpPr>
        <p:grpSpPr>
          <a:xfrm>
            <a:off x="7502653" y="4217391"/>
            <a:ext cx="1554480" cy="1013154"/>
            <a:chOff x="6653458" y="4074297"/>
            <a:chExt cx="1554480" cy="1013154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07809959-0D7C-D39C-09C1-5E766032B07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7" name="TextBox 37">
              <a:extLst>
                <a:ext uri="{FF2B5EF4-FFF2-40B4-BE49-F238E27FC236}">
                  <a16:creationId xmlns:a16="http://schemas.microsoft.com/office/drawing/2014/main" id="{F84CF07F-3FC9-386C-0454-E2D198BE8C22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726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D66F9-85B5-11C8-CED1-D00D56DE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57042B8C-823C-A73B-7881-3309940503BA}"/>
              </a:ext>
            </a:extLst>
          </p:cNvPr>
          <p:cNvSpPr/>
          <p:nvPr/>
        </p:nvSpPr>
        <p:spPr>
          <a:xfrm>
            <a:off x="720899" y="3185041"/>
            <a:ext cx="2215431" cy="888471"/>
          </a:xfrm>
          <a:custGeom>
            <a:avLst/>
            <a:gdLst>
              <a:gd name="connsiteX0" fmla="*/ 1671210 w 1671210"/>
              <a:gd name="connsiteY0" fmla="*/ 0 h 670218"/>
              <a:gd name="connsiteX1" fmla="*/ 753250 w 1671210"/>
              <a:gd name="connsiteY1" fmla="*/ 0 h 670218"/>
              <a:gd name="connsiteX2" fmla="*/ 390864 w 1671210"/>
              <a:gd name="connsiteY2" fmla="*/ 175458 h 670218"/>
              <a:gd name="connsiteX3" fmla="*/ 0 w 1671210"/>
              <a:gd name="connsiteY3" fmla="*/ 670218 h 670218"/>
              <a:gd name="connsiteX4" fmla="*/ 1141716 w 1671210"/>
              <a:gd name="connsiteY4" fmla="*/ 670218 h 670218"/>
              <a:gd name="connsiteX5" fmla="*/ 1671210 w 1671210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10" h="670218">
                <a:moveTo>
                  <a:pt x="1671210" y="0"/>
                </a:moveTo>
                <a:lnTo>
                  <a:pt x="753250" y="0"/>
                </a:lnTo>
                <a:cubicBezTo>
                  <a:pt x="611923" y="0"/>
                  <a:pt x="478388" y="64729"/>
                  <a:pt x="390864" y="175458"/>
                </a:cubicBezTo>
                <a:lnTo>
                  <a:pt x="0" y="670218"/>
                </a:lnTo>
                <a:lnTo>
                  <a:pt x="1141716" y="670218"/>
                </a:lnTo>
                <a:lnTo>
                  <a:pt x="1671210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44AC2263-AE49-D85A-125B-9F05A095FEE4}"/>
              </a:ext>
            </a:extLst>
          </p:cNvPr>
          <p:cNvSpPr/>
          <p:nvPr/>
        </p:nvSpPr>
        <p:spPr>
          <a:xfrm>
            <a:off x="2221157" y="2888882"/>
            <a:ext cx="2566486" cy="1184630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DD8AF4E-5E49-98B7-D6A6-862CAC3C7DDD}"/>
              </a:ext>
            </a:extLst>
          </p:cNvPr>
          <p:cNvSpPr/>
          <p:nvPr/>
        </p:nvSpPr>
        <p:spPr>
          <a:xfrm>
            <a:off x="3838237" y="2592525"/>
            <a:ext cx="2917545" cy="1480986"/>
          </a:xfrm>
          <a:custGeom>
            <a:avLst/>
            <a:gdLst>
              <a:gd name="connsiteX0" fmla="*/ 2200849 w 2200849"/>
              <a:gd name="connsiteY0" fmla="*/ 150 h 1117181"/>
              <a:gd name="connsiteX1" fmla="*/ 1106343 w 2200849"/>
              <a:gd name="connsiteY1" fmla="*/ 150 h 1117181"/>
              <a:gd name="connsiteX2" fmla="*/ 743957 w 2200849"/>
              <a:gd name="connsiteY2" fmla="*/ 175608 h 1117181"/>
              <a:gd name="connsiteX3" fmla="*/ 0 w 2200849"/>
              <a:gd name="connsiteY3" fmla="*/ 1117182 h 1117181"/>
              <a:gd name="connsiteX4" fmla="*/ 1318112 w 2200849"/>
              <a:gd name="connsiteY4" fmla="*/ 1117182 h 1117181"/>
              <a:gd name="connsiteX5" fmla="*/ 2200699 w 2200849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49" h="1117181">
                <a:moveTo>
                  <a:pt x="2200849" y="150"/>
                </a:moveTo>
                <a:lnTo>
                  <a:pt x="1106343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699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7C64DB3-374B-6D75-5BA2-47A6BA6B5BEE}"/>
              </a:ext>
            </a:extLst>
          </p:cNvPr>
          <p:cNvSpPr/>
          <p:nvPr/>
        </p:nvSpPr>
        <p:spPr>
          <a:xfrm>
            <a:off x="5533593" y="2179376"/>
            <a:ext cx="3401718" cy="1894135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5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5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04032A9-92CD-F62B-A195-C765C9ED7381}"/>
              </a:ext>
            </a:extLst>
          </p:cNvPr>
          <p:cNvSpPr/>
          <p:nvPr/>
        </p:nvSpPr>
        <p:spPr>
          <a:xfrm>
            <a:off x="7384707" y="1346864"/>
            <a:ext cx="4139402" cy="3282361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9 w 3122557"/>
              <a:gd name="connsiteY1" fmla="*/ 0 h 2476048"/>
              <a:gd name="connsiteX2" fmla="*/ 2033299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9 w 3122557"/>
              <a:gd name="connsiteY6" fmla="*/ 2057556 h 2476048"/>
              <a:gd name="connsiteX7" fmla="*/ 2033449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9" y="0"/>
                </a:lnTo>
                <a:lnTo>
                  <a:pt x="2033299" y="382833"/>
                </a:lnTo>
                <a:lnTo>
                  <a:pt x="1554909" y="382833"/>
                </a:lnTo>
                <a:cubicBezTo>
                  <a:pt x="1413582" y="382833"/>
                  <a:pt x="1280048" y="447562"/>
                  <a:pt x="1192522" y="558291"/>
                </a:cubicBezTo>
                <a:lnTo>
                  <a:pt x="0" y="2057556"/>
                </a:lnTo>
                <a:lnTo>
                  <a:pt x="2033449" y="2057556"/>
                </a:lnTo>
                <a:lnTo>
                  <a:pt x="2033449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F011D-EA89-9271-F757-6CEE30CA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C9CBF6-F201-FCE6-BE56-5BC222BA6350}"/>
              </a:ext>
            </a:extLst>
          </p:cNvPr>
          <p:cNvSpPr txBox="1"/>
          <p:nvPr/>
        </p:nvSpPr>
        <p:spPr>
          <a:xfrm>
            <a:off x="1356533" y="319507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E8DC08-FCBD-B15B-9ACA-165FB64AABE9}"/>
              </a:ext>
            </a:extLst>
          </p:cNvPr>
          <p:cNvSpPr txBox="1"/>
          <p:nvPr/>
        </p:nvSpPr>
        <p:spPr>
          <a:xfrm>
            <a:off x="3065141" y="2939356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91C62F-45C6-654E-DAE8-A87304541124}"/>
              </a:ext>
            </a:extLst>
          </p:cNvPr>
          <p:cNvSpPr txBox="1"/>
          <p:nvPr/>
        </p:nvSpPr>
        <p:spPr>
          <a:xfrm>
            <a:off x="5008923" y="263157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5E4479-7F08-302B-D243-44CC6FA8B581}"/>
              </a:ext>
            </a:extLst>
          </p:cNvPr>
          <p:cNvSpPr txBox="1"/>
          <p:nvPr/>
        </p:nvSpPr>
        <p:spPr>
          <a:xfrm>
            <a:off x="7056737" y="2194343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E5BB2D-957D-3D5C-4B89-81EF8CB92F9B}"/>
              </a:ext>
            </a:extLst>
          </p:cNvPr>
          <p:cNvSpPr txBox="1"/>
          <p:nvPr/>
        </p:nvSpPr>
        <p:spPr>
          <a:xfrm>
            <a:off x="9100237" y="187159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BDC79797-7314-638D-3B11-119C19629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6796" y="2986904"/>
            <a:ext cx="929063" cy="929063"/>
          </a:xfrm>
          <a:prstGeom prst="rect">
            <a:avLst/>
          </a:prstGeom>
        </p:spPr>
      </p:pic>
      <p:pic>
        <p:nvPicPr>
          <p:cNvPr id="17" name="Graphic 15" descr="Gears with solid fill">
            <a:extLst>
              <a:ext uri="{FF2B5EF4-FFF2-40B4-BE49-F238E27FC236}">
                <a16:creationId xmlns:a16="http://schemas.microsoft.com/office/drawing/2014/main" id="{17A93070-E878-2E8E-5501-86F3CEBD2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0670" y="2276903"/>
            <a:ext cx="1575510" cy="1575510"/>
          </a:xfrm>
          <a:prstGeom prst="rect">
            <a:avLst/>
          </a:prstGeom>
        </p:spPr>
      </p:pic>
      <p:pic>
        <p:nvPicPr>
          <p:cNvPr id="18" name="Graphic 16" descr="Hourglass 30% with solid fill">
            <a:extLst>
              <a:ext uri="{FF2B5EF4-FFF2-40B4-BE49-F238E27FC236}">
                <a16:creationId xmlns:a16="http://schemas.microsoft.com/office/drawing/2014/main" id="{2AF90255-7AF1-4BCD-0574-D1A541CBDB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0439" y="2671661"/>
            <a:ext cx="1075011" cy="1075011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F81D5D05-A999-E5B6-A154-EA75987AD1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63077" y="3348966"/>
            <a:ext cx="581220" cy="581220"/>
          </a:xfrm>
          <a:prstGeom prst="rect">
            <a:avLst/>
          </a:prstGeom>
        </p:spPr>
      </p:pic>
      <p:pic>
        <p:nvPicPr>
          <p:cNvPr id="21" name="Graphic 19" descr="Eye with solid fill">
            <a:extLst>
              <a:ext uri="{FF2B5EF4-FFF2-40B4-BE49-F238E27FC236}">
                <a16:creationId xmlns:a16="http://schemas.microsoft.com/office/drawing/2014/main" id="{C905CA2C-5D93-49C3-5B3B-A3E1E92EF4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00023" y="3064658"/>
            <a:ext cx="982509" cy="98250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98BB5B1-BCF4-8C74-FCFB-8E5CFB97AF97}"/>
              </a:ext>
            </a:extLst>
          </p:cNvPr>
          <p:cNvGrpSpPr/>
          <p:nvPr/>
        </p:nvGrpSpPr>
        <p:grpSpPr>
          <a:xfrm>
            <a:off x="785837" y="4217391"/>
            <a:ext cx="1358460" cy="1013154"/>
            <a:chOff x="1201453" y="4074297"/>
            <a:chExt cx="1554480" cy="1013154"/>
          </a:xfrm>
        </p:grpSpPr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2C583CE8-0E04-4E42-0DEA-6438E8BC691F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3A96C6C7-BC56-EF76-1BDB-07AD677D3BD3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D1F1C8-A096-FF80-4872-3095BA284D66}"/>
              </a:ext>
            </a:extLst>
          </p:cNvPr>
          <p:cNvGrpSpPr/>
          <p:nvPr/>
        </p:nvGrpSpPr>
        <p:grpSpPr>
          <a:xfrm>
            <a:off x="2299347" y="4217391"/>
            <a:ext cx="1554480" cy="1013154"/>
            <a:chOff x="2909640" y="4074297"/>
            <a:chExt cx="1554480" cy="101315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B26929-6C48-980D-F29C-FFBEE84A5D2B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288FF9-B4B4-46E2-F042-3DCEB5ABAE03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3DD93DC-728B-7617-A6A9-FF8C5B220E47}"/>
              </a:ext>
            </a:extLst>
          </p:cNvPr>
          <p:cNvGrpSpPr/>
          <p:nvPr/>
        </p:nvGrpSpPr>
        <p:grpSpPr>
          <a:xfrm>
            <a:off x="3929679" y="4217391"/>
            <a:ext cx="1554480" cy="1013154"/>
            <a:chOff x="4700054" y="4074297"/>
            <a:chExt cx="1554480" cy="1013154"/>
          </a:xfrm>
        </p:grpSpPr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id="{77273E22-C47F-133F-CECA-5E68603B3FDC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37">
              <a:extLst>
                <a:ext uri="{FF2B5EF4-FFF2-40B4-BE49-F238E27FC236}">
                  <a16:creationId xmlns:a16="http://schemas.microsoft.com/office/drawing/2014/main" id="{21B4BD56-0014-384C-1DBE-50B23A0147E2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09560A-CFD2-4429-B1EA-BF5C36A6892E}"/>
              </a:ext>
            </a:extLst>
          </p:cNvPr>
          <p:cNvGrpSpPr/>
          <p:nvPr/>
        </p:nvGrpSpPr>
        <p:grpSpPr>
          <a:xfrm>
            <a:off x="5638287" y="4217391"/>
            <a:ext cx="1554480" cy="1013154"/>
            <a:chOff x="6653458" y="4074297"/>
            <a:chExt cx="1554480" cy="1013154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FEEA58E5-6ECC-E3CB-7785-BE9BA6763E32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37489867-74DF-2716-3A03-1673B80761A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F0AE014-476C-4A0B-2E59-BD63CFCDBA65}"/>
              </a:ext>
            </a:extLst>
          </p:cNvPr>
          <p:cNvGrpSpPr/>
          <p:nvPr/>
        </p:nvGrpSpPr>
        <p:grpSpPr>
          <a:xfrm>
            <a:off x="7502653" y="4217391"/>
            <a:ext cx="1554480" cy="1013154"/>
            <a:chOff x="6653458" y="4074297"/>
            <a:chExt cx="1554480" cy="1013154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72EAA94A-E89A-9563-FE0C-133692322FF7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37">
              <a:extLst>
                <a:ext uri="{FF2B5EF4-FFF2-40B4-BE49-F238E27FC236}">
                  <a16:creationId xmlns:a16="http://schemas.microsoft.com/office/drawing/2014/main" id="{4E4ADDB2-0560-019B-1AD1-854B8D44025C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08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250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Ascending Arrow Flow – Slide Template</vt:lpstr>
      <vt:lpstr>5-Step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2025-10-09T17:05:17Z</dcterms:modified>
  <cp:category>Charts &amp; Diagrams</cp:category>
</cp:coreProperties>
</file>