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9" r:id="rId4"/>
    <p:sldId id="38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54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7331A-54D5-D361-8A18-7D7EA3BFA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F667BF-F85B-86F6-E42E-FFF505379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44F72F-CD1D-C1B7-0F8E-1D5CC1ADB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8BAD8-820E-F825-D189-CC10FCEB2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77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>
            <a:extLst>
              <a:ext uri="{FF2B5EF4-FFF2-40B4-BE49-F238E27FC236}">
                <a16:creationId xmlns:a16="http://schemas.microsoft.com/office/drawing/2014/main" id="{D1AAA16D-2D7F-E9A5-BAD7-058F269DFB6A}"/>
              </a:ext>
            </a:extLst>
          </p:cNvPr>
          <p:cNvSpPr/>
          <p:nvPr/>
        </p:nvSpPr>
        <p:spPr>
          <a:xfrm>
            <a:off x="1215308" y="2832310"/>
            <a:ext cx="2689052" cy="1241203"/>
          </a:xfrm>
          <a:custGeom>
            <a:avLst/>
            <a:gdLst>
              <a:gd name="connsiteX0" fmla="*/ 1936029 w 1936028"/>
              <a:gd name="connsiteY0" fmla="*/ 0 h 893625"/>
              <a:gd name="connsiteX1" fmla="*/ 929797 w 1936028"/>
              <a:gd name="connsiteY1" fmla="*/ 0 h 893625"/>
              <a:gd name="connsiteX2" fmla="*/ 567410 w 1936028"/>
              <a:gd name="connsiteY2" fmla="*/ 175458 h 893625"/>
              <a:gd name="connsiteX3" fmla="*/ 0 w 1936028"/>
              <a:gd name="connsiteY3" fmla="*/ 893625 h 893625"/>
              <a:gd name="connsiteX4" fmla="*/ 1229988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7" y="0"/>
                </a:lnTo>
                <a:cubicBezTo>
                  <a:pt x="788470" y="0"/>
                  <a:pt x="654934" y="64729"/>
                  <a:pt x="567410" y="175458"/>
                </a:cubicBezTo>
                <a:lnTo>
                  <a:pt x="0" y="893625"/>
                </a:lnTo>
                <a:lnTo>
                  <a:pt x="1229988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6D91C0B9-49DC-5708-9BF1-9EBF0314B66C}"/>
              </a:ext>
            </a:extLst>
          </p:cNvPr>
          <p:cNvSpPr/>
          <p:nvPr/>
        </p:nvSpPr>
        <p:spPr>
          <a:xfrm>
            <a:off x="2916568" y="2521800"/>
            <a:ext cx="3056879" cy="1551712"/>
          </a:xfrm>
          <a:custGeom>
            <a:avLst/>
            <a:gdLst>
              <a:gd name="connsiteX0" fmla="*/ 2200851 w 2200851"/>
              <a:gd name="connsiteY0" fmla="*/ 150 h 1117181"/>
              <a:gd name="connsiteX1" fmla="*/ 1106347 w 2200851"/>
              <a:gd name="connsiteY1" fmla="*/ 150 h 1117181"/>
              <a:gd name="connsiteX2" fmla="*/ 743958 w 2200851"/>
              <a:gd name="connsiteY2" fmla="*/ 175608 h 1117181"/>
              <a:gd name="connsiteX3" fmla="*/ 0 w 2200851"/>
              <a:gd name="connsiteY3" fmla="*/ 1117182 h 1117181"/>
              <a:gd name="connsiteX4" fmla="*/ 1318114 w 2200851"/>
              <a:gd name="connsiteY4" fmla="*/ 1117182 h 1117181"/>
              <a:gd name="connsiteX5" fmla="*/ 2200703 w 2200851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51" h="1117181">
                <a:moveTo>
                  <a:pt x="2200851" y="150"/>
                </a:moveTo>
                <a:lnTo>
                  <a:pt x="1106347" y="150"/>
                </a:lnTo>
                <a:cubicBezTo>
                  <a:pt x="965018" y="150"/>
                  <a:pt x="831482" y="64880"/>
                  <a:pt x="743958" y="175608"/>
                </a:cubicBezTo>
                <a:lnTo>
                  <a:pt x="0" y="1117182"/>
                </a:lnTo>
                <a:lnTo>
                  <a:pt x="1318114" y="1117182"/>
                </a:lnTo>
                <a:lnTo>
                  <a:pt x="2200703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904836C1-EAD0-DFF8-9F69-525BB53D7562}"/>
              </a:ext>
            </a:extLst>
          </p:cNvPr>
          <p:cNvSpPr/>
          <p:nvPr/>
        </p:nvSpPr>
        <p:spPr>
          <a:xfrm>
            <a:off x="4706982" y="2088920"/>
            <a:ext cx="3564172" cy="1984592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9 w 2566085"/>
              <a:gd name="connsiteY2" fmla="*/ 175608 h 1428840"/>
              <a:gd name="connsiteX3" fmla="*/ 0 w 2566085"/>
              <a:gd name="connsiteY3" fmla="*/ 1428841 h 1428840"/>
              <a:gd name="connsiteX4" fmla="*/ 1406386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9" y="150"/>
                  <a:pt x="1108593" y="64879"/>
                  <a:pt x="1021069" y="175608"/>
                </a:cubicBezTo>
                <a:lnTo>
                  <a:pt x="0" y="1428841"/>
                </a:lnTo>
                <a:lnTo>
                  <a:pt x="1406386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A17215B1-9918-7B98-999E-D5085E11A7B6}"/>
              </a:ext>
            </a:extLst>
          </p:cNvPr>
          <p:cNvSpPr/>
          <p:nvPr/>
        </p:nvSpPr>
        <p:spPr>
          <a:xfrm>
            <a:off x="6653459" y="1215456"/>
            <a:ext cx="4337086" cy="3439115"/>
          </a:xfrm>
          <a:custGeom>
            <a:avLst/>
            <a:gdLst>
              <a:gd name="connsiteX0" fmla="*/ 3122408 w 3122557"/>
              <a:gd name="connsiteY0" fmla="*/ 1238099 h 2476048"/>
              <a:gd name="connsiteX1" fmla="*/ 2033297 w 3122557"/>
              <a:gd name="connsiteY1" fmla="*/ 0 h 2476048"/>
              <a:gd name="connsiteX2" fmla="*/ 2033297 w 3122557"/>
              <a:gd name="connsiteY2" fmla="*/ 382833 h 2476048"/>
              <a:gd name="connsiteX3" fmla="*/ 1554909 w 3122557"/>
              <a:gd name="connsiteY3" fmla="*/ 382833 h 2476048"/>
              <a:gd name="connsiteX4" fmla="*/ 1192522 w 3122557"/>
              <a:gd name="connsiteY4" fmla="*/ 558291 h 2476048"/>
              <a:gd name="connsiteX5" fmla="*/ 0 w 3122557"/>
              <a:gd name="connsiteY5" fmla="*/ 2057556 h 2476048"/>
              <a:gd name="connsiteX6" fmla="*/ 2033447 w 3122557"/>
              <a:gd name="connsiteY6" fmla="*/ 2057556 h 2476048"/>
              <a:gd name="connsiteX7" fmla="*/ 2033447 w 3122557"/>
              <a:gd name="connsiteY7" fmla="*/ 2476049 h 2476048"/>
              <a:gd name="connsiteX8" fmla="*/ 3122558 w 3122557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7" h="2476048">
                <a:moveTo>
                  <a:pt x="3122408" y="1238099"/>
                </a:moveTo>
                <a:lnTo>
                  <a:pt x="2033297" y="0"/>
                </a:lnTo>
                <a:lnTo>
                  <a:pt x="2033297" y="382833"/>
                </a:lnTo>
                <a:lnTo>
                  <a:pt x="1554909" y="382833"/>
                </a:lnTo>
                <a:cubicBezTo>
                  <a:pt x="1413582" y="382833"/>
                  <a:pt x="1280046" y="447562"/>
                  <a:pt x="1192522" y="558291"/>
                </a:cubicBezTo>
                <a:lnTo>
                  <a:pt x="0" y="2057556"/>
                </a:lnTo>
                <a:lnTo>
                  <a:pt x="2033447" y="2057556"/>
                </a:lnTo>
                <a:lnTo>
                  <a:pt x="2033447" y="2476049"/>
                </a:lnTo>
                <a:lnTo>
                  <a:pt x="3122558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Ascending Arrow Flow – Slide Template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327939-CEBE-F11D-4235-AA7AF6ABB24C}"/>
              </a:ext>
            </a:extLst>
          </p:cNvPr>
          <p:cNvSpPr txBox="1"/>
          <p:nvPr/>
        </p:nvSpPr>
        <p:spPr>
          <a:xfrm>
            <a:off x="2184311" y="2876017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05F78D-37D3-63BD-C645-03C64186EA33}"/>
              </a:ext>
            </a:extLst>
          </p:cNvPr>
          <p:cNvSpPr txBox="1"/>
          <p:nvPr/>
        </p:nvSpPr>
        <p:spPr>
          <a:xfrm>
            <a:off x="4111576" y="2568240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BF86B9-A163-E7D7-95B0-2FE36BDA45AB}"/>
              </a:ext>
            </a:extLst>
          </p:cNvPr>
          <p:cNvSpPr txBox="1"/>
          <p:nvPr/>
        </p:nvSpPr>
        <p:spPr>
          <a:xfrm>
            <a:off x="6279388" y="2182148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67AC2A-B37E-5B88-3EE1-7D40B733B5F5}"/>
              </a:ext>
            </a:extLst>
          </p:cNvPr>
          <p:cNvSpPr txBox="1"/>
          <p:nvPr/>
        </p:nvSpPr>
        <p:spPr>
          <a:xfrm>
            <a:off x="8454594" y="1781143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BC5672B3-7895-445C-3B92-25A37620B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6180" y="3051284"/>
            <a:ext cx="811906" cy="811906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C55D462A-1C75-6D73-FCAA-BA3FB0CFB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62172" y="2252406"/>
            <a:ext cx="1365213" cy="1365213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002C10B9-2F44-C43C-2221-979ECED851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75994" y="2775549"/>
            <a:ext cx="1004702" cy="1004702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A8C5B335-0DFE-8FD2-61C1-CB0920C7D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68015" y="3269450"/>
            <a:ext cx="581220" cy="58122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0EF8419-E3A6-4434-C9F4-FE2427EF43AA}"/>
              </a:ext>
            </a:extLst>
          </p:cNvPr>
          <p:cNvGrpSpPr/>
          <p:nvPr/>
        </p:nvGrpSpPr>
        <p:grpSpPr>
          <a:xfrm>
            <a:off x="1407071" y="4217391"/>
            <a:ext cx="1554480" cy="1013154"/>
            <a:chOff x="1201453" y="4074297"/>
            <a:chExt cx="1554480" cy="1013154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0315125A-FF2A-F634-320F-51A0C027C663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9C44787F-A3CD-8118-EA29-CC928541CAFB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465E25D-33D4-D82E-A1D6-18987EF593D3}"/>
              </a:ext>
            </a:extLst>
          </p:cNvPr>
          <p:cNvGrpSpPr/>
          <p:nvPr/>
        </p:nvGrpSpPr>
        <p:grpSpPr>
          <a:xfrm>
            <a:off x="3115258" y="4217391"/>
            <a:ext cx="1554480" cy="1013154"/>
            <a:chOff x="2909640" y="4074297"/>
            <a:chExt cx="1554480" cy="1013154"/>
          </a:xfrm>
        </p:grpSpPr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F21E7C00-62EE-CA30-05E5-B7AFDC483228}"/>
                </a:ext>
              </a:extLst>
            </p:cNvPr>
            <p:cNvSpPr txBox="1"/>
            <p:nvPr/>
          </p:nvSpPr>
          <p:spPr>
            <a:xfrm>
              <a:off x="2909640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6" name="TextBox 37">
              <a:extLst>
                <a:ext uri="{FF2B5EF4-FFF2-40B4-BE49-F238E27FC236}">
                  <a16:creationId xmlns:a16="http://schemas.microsoft.com/office/drawing/2014/main" id="{5AE22B42-3D06-8B4E-93AE-C8B91FF52BFD}"/>
                </a:ext>
              </a:extLst>
            </p:cNvPr>
            <p:cNvSpPr txBox="1"/>
            <p:nvPr/>
          </p:nvSpPr>
          <p:spPr>
            <a:xfrm>
              <a:off x="2909640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3DCA373-DB87-95F9-7F73-F3CDC520F89A}"/>
              </a:ext>
            </a:extLst>
          </p:cNvPr>
          <p:cNvGrpSpPr/>
          <p:nvPr/>
        </p:nvGrpSpPr>
        <p:grpSpPr>
          <a:xfrm>
            <a:off x="4905672" y="4217391"/>
            <a:ext cx="1554480" cy="1013154"/>
            <a:chOff x="4700054" y="4074297"/>
            <a:chExt cx="1554480" cy="1013154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45107E0C-60AA-8A63-7A59-B6EBE9113EE4}"/>
                </a:ext>
              </a:extLst>
            </p:cNvPr>
            <p:cNvSpPr txBox="1"/>
            <p:nvPr/>
          </p:nvSpPr>
          <p:spPr>
            <a:xfrm>
              <a:off x="4700054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C6EBC9FB-D2F7-6277-DA37-4CCDDC2F4694}"/>
                </a:ext>
              </a:extLst>
            </p:cNvPr>
            <p:cNvSpPr txBox="1"/>
            <p:nvPr/>
          </p:nvSpPr>
          <p:spPr>
            <a:xfrm>
              <a:off x="4700054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2F14FD7-0A46-BA2A-845F-BB05D540D447}"/>
              </a:ext>
            </a:extLst>
          </p:cNvPr>
          <p:cNvGrpSpPr/>
          <p:nvPr/>
        </p:nvGrpSpPr>
        <p:grpSpPr>
          <a:xfrm>
            <a:off x="6859076" y="4217391"/>
            <a:ext cx="1554480" cy="1013154"/>
            <a:chOff x="6653458" y="4074297"/>
            <a:chExt cx="1554480" cy="1013154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9F7F52C9-58E6-6824-3958-FFEF3A445A16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180BD5E9-34F2-4C3F-0BAB-A58AC0B7D17E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828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AFBF0-F577-4AA7-D67E-9C7867AA2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>
            <a:extLst>
              <a:ext uri="{FF2B5EF4-FFF2-40B4-BE49-F238E27FC236}">
                <a16:creationId xmlns:a16="http://schemas.microsoft.com/office/drawing/2014/main" id="{6FEAA8D8-2780-A263-3BCF-1F1BB3EA01EB}"/>
              </a:ext>
            </a:extLst>
          </p:cNvPr>
          <p:cNvSpPr/>
          <p:nvPr/>
        </p:nvSpPr>
        <p:spPr>
          <a:xfrm>
            <a:off x="1215308" y="2832310"/>
            <a:ext cx="2689052" cy="1241203"/>
          </a:xfrm>
          <a:custGeom>
            <a:avLst/>
            <a:gdLst>
              <a:gd name="connsiteX0" fmla="*/ 1936029 w 1936028"/>
              <a:gd name="connsiteY0" fmla="*/ 0 h 893625"/>
              <a:gd name="connsiteX1" fmla="*/ 929797 w 1936028"/>
              <a:gd name="connsiteY1" fmla="*/ 0 h 893625"/>
              <a:gd name="connsiteX2" fmla="*/ 567410 w 1936028"/>
              <a:gd name="connsiteY2" fmla="*/ 175458 h 893625"/>
              <a:gd name="connsiteX3" fmla="*/ 0 w 1936028"/>
              <a:gd name="connsiteY3" fmla="*/ 893625 h 893625"/>
              <a:gd name="connsiteX4" fmla="*/ 1229988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7" y="0"/>
                </a:lnTo>
                <a:cubicBezTo>
                  <a:pt x="788470" y="0"/>
                  <a:pt x="654934" y="64729"/>
                  <a:pt x="567410" y="175458"/>
                </a:cubicBezTo>
                <a:lnTo>
                  <a:pt x="0" y="893625"/>
                </a:lnTo>
                <a:lnTo>
                  <a:pt x="1229988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DE3106A7-2872-EB26-F6C5-E6C57D817048}"/>
              </a:ext>
            </a:extLst>
          </p:cNvPr>
          <p:cNvSpPr/>
          <p:nvPr/>
        </p:nvSpPr>
        <p:spPr>
          <a:xfrm>
            <a:off x="2916568" y="2521800"/>
            <a:ext cx="3056879" cy="1551712"/>
          </a:xfrm>
          <a:custGeom>
            <a:avLst/>
            <a:gdLst>
              <a:gd name="connsiteX0" fmla="*/ 2200851 w 2200851"/>
              <a:gd name="connsiteY0" fmla="*/ 150 h 1117181"/>
              <a:gd name="connsiteX1" fmla="*/ 1106347 w 2200851"/>
              <a:gd name="connsiteY1" fmla="*/ 150 h 1117181"/>
              <a:gd name="connsiteX2" fmla="*/ 743958 w 2200851"/>
              <a:gd name="connsiteY2" fmla="*/ 175608 h 1117181"/>
              <a:gd name="connsiteX3" fmla="*/ 0 w 2200851"/>
              <a:gd name="connsiteY3" fmla="*/ 1117182 h 1117181"/>
              <a:gd name="connsiteX4" fmla="*/ 1318114 w 2200851"/>
              <a:gd name="connsiteY4" fmla="*/ 1117182 h 1117181"/>
              <a:gd name="connsiteX5" fmla="*/ 2200703 w 2200851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51" h="1117181">
                <a:moveTo>
                  <a:pt x="2200851" y="150"/>
                </a:moveTo>
                <a:lnTo>
                  <a:pt x="1106347" y="150"/>
                </a:lnTo>
                <a:cubicBezTo>
                  <a:pt x="965018" y="150"/>
                  <a:pt x="831482" y="64880"/>
                  <a:pt x="743958" y="175608"/>
                </a:cubicBezTo>
                <a:lnTo>
                  <a:pt x="0" y="1117182"/>
                </a:lnTo>
                <a:lnTo>
                  <a:pt x="1318114" y="1117182"/>
                </a:lnTo>
                <a:lnTo>
                  <a:pt x="2200703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BCF3DEB1-D877-35DF-467F-22776077CE8D}"/>
              </a:ext>
            </a:extLst>
          </p:cNvPr>
          <p:cNvSpPr/>
          <p:nvPr/>
        </p:nvSpPr>
        <p:spPr>
          <a:xfrm>
            <a:off x="4706982" y="2088920"/>
            <a:ext cx="3564172" cy="1984592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9 w 2566085"/>
              <a:gd name="connsiteY2" fmla="*/ 175608 h 1428840"/>
              <a:gd name="connsiteX3" fmla="*/ 0 w 2566085"/>
              <a:gd name="connsiteY3" fmla="*/ 1428841 h 1428840"/>
              <a:gd name="connsiteX4" fmla="*/ 1406386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9" y="150"/>
                  <a:pt x="1108593" y="64879"/>
                  <a:pt x="1021069" y="175608"/>
                </a:cubicBezTo>
                <a:lnTo>
                  <a:pt x="0" y="1428841"/>
                </a:lnTo>
                <a:lnTo>
                  <a:pt x="1406386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58606F23-FAA5-2861-914C-3CEEE6E6090B}"/>
              </a:ext>
            </a:extLst>
          </p:cNvPr>
          <p:cNvSpPr/>
          <p:nvPr/>
        </p:nvSpPr>
        <p:spPr>
          <a:xfrm>
            <a:off x="6653459" y="1215456"/>
            <a:ext cx="4337086" cy="3439115"/>
          </a:xfrm>
          <a:custGeom>
            <a:avLst/>
            <a:gdLst>
              <a:gd name="connsiteX0" fmla="*/ 3122408 w 3122557"/>
              <a:gd name="connsiteY0" fmla="*/ 1238099 h 2476048"/>
              <a:gd name="connsiteX1" fmla="*/ 2033297 w 3122557"/>
              <a:gd name="connsiteY1" fmla="*/ 0 h 2476048"/>
              <a:gd name="connsiteX2" fmla="*/ 2033297 w 3122557"/>
              <a:gd name="connsiteY2" fmla="*/ 382833 h 2476048"/>
              <a:gd name="connsiteX3" fmla="*/ 1554909 w 3122557"/>
              <a:gd name="connsiteY3" fmla="*/ 382833 h 2476048"/>
              <a:gd name="connsiteX4" fmla="*/ 1192522 w 3122557"/>
              <a:gd name="connsiteY4" fmla="*/ 558291 h 2476048"/>
              <a:gd name="connsiteX5" fmla="*/ 0 w 3122557"/>
              <a:gd name="connsiteY5" fmla="*/ 2057556 h 2476048"/>
              <a:gd name="connsiteX6" fmla="*/ 2033447 w 3122557"/>
              <a:gd name="connsiteY6" fmla="*/ 2057556 h 2476048"/>
              <a:gd name="connsiteX7" fmla="*/ 2033447 w 3122557"/>
              <a:gd name="connsiteY7" fmla="*/ 2476049 h 2476048"/>
              <a:gd name="connsiteX8" fmla="*/ 3122558 w 3122557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7" h="2476048">
                <a:moveTo>
                  <a:pt x="3122408" y="1238099"/>
                </a:moveTo>
                <a:lnTo>
                  <a:pt x="2033297" y="0"/>
                </a:lnTo>
                <a:lnTo>
                  <a:pt x="2033297" y="382833"/>
                </a:lnTo>
                <a:lnTo>
                  <a:pt x="1554909" y="382833"/>
                </a:lnTo>
                <a:cubicBezTo>
                  <a:pt x="1413582" y="382833"/>
                  <a:pt x="1280046" y="447562"/>
                  <a:pt x="1192522" y="558291"/>
                </a:cubicBezTo>
                <a:lnTo>
                  <a:pt x="0" y="2057556"/>
                </a:lnTo>
                <a:lnTo>
                  <a:pt x="2033447" y="2057556"/>
                </a:lnTo>
                <a:lnTo>
                  <a:pt x="2033447" y="2476049"/>
                </a:lnTo>
                <a:lnTo>
                  <a:pt x="3122558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0106DA-CB27-1C9F-2586-43FB0DE84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Ascending Arrow Flow – Slide Template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57429A4-438F-9360-2A40-681717D0BD55}"/>
              </a:ext>
            </a:extLst>
          </p:cNvPr>
          <p:cNvSpPr txBox="1"/>
          <p:nvPr/>
        </p:nvSpPr>
        <p:spPr>
          <a:xfrm>
            <a:off x="2184311" y="2876017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67F49C-69E0-A396-F47D-140FD6407419}"/>
              </a:ext>
            </a:extLst>
          </p:cNvPr>
          <p:cNvSpPr txBox="1"/>
          <p:nvPr/>
        </p:nvSpPr>
        <p:spPr>
          <a:xfrm>
            <a:off x="4111576" y="2568240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F4C815-B2A5-8943-FA78-38E7AFB90E65}"/>
              </a:ext>
            </a:extLst>
          </p:cNvPr>
          <p:cNvSpPr txBox="1"/>
          <p:nvPr/>
        </p:nvSpPr>
        <p:spPr>
          <a:xfrm>
            <a:off x="6279388" y="2182148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D66BA22-3D14-5DED-0123-F8230F576714}"/>
              </a:ext>
            </a:extLst>
          </p:cNvPr>
          <p:cNvSpPr txBox="1"/>
          <p:nvPr/>
        </p:nvSpPr>
        <p:spPr>
          <a:xfrm>
            <a:off x="8454594" y="1781143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D8E21486-A5F0-C1AF-1784-402879A69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6180" y="3051284"/>
            <a:ext cx="811906" cy="811906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2DE86F45-9762-A65F-98C4-0FCB96CD2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62172" y="2252406"/>
            <a:ext cx="1365213" cy="1365213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A0BB7B16-9DC2-AE24-08AA-169F1C859B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75994" y="2775549"/>
            <a:ext cx="1004702" cy="1004702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46478381-8F67-2CAD-B3B9-897FA07C4D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68015" y="3269450"/>
            <a:ext cx="581220" cy="58122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8E9D43A-0493-3AEC-09C6-DFB9D8F42099}"/>
              </a:ext>
            </a:extLst>
          </p:cNvPr>
          <p:cNvGrpSpPr/>
          <p:nvPr/>
        </p:nvGrpSpPr>
        <p:grpSpPr>
          <a:xfrm>
            <a:off x="1407071" y="4217391"/>
            <a:ext cx="1554480" cy="1013154"/>
            <a:chOff x="1201453" y="4074297"/>
            <a:chExt cx="1554480" cy="1013154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F50AA23C-D57C-D4FC-9C77-E1206BBBE7FD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5B5B5668-F651-F315-2296-F2D6FAD11AC1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15404BE-3657-0EE6-BF04-C322DC227289}"/>
              </a:ext>
            </a:extLst>
          </p:cNvPr>
          <p:cNvGrpSpPr/>
          <p:nvPr/>
        </p:nvGrpSpPr>
        <p:grpSpPr>
          <a:xfrm>
            <a:off x="3115258" y="4217391"/>
            <a:ext cx="1554480" cy="1013154"/>
            <a:chOff x="2909640" y="4074297"/>
            <a:chExt cx="1554480" cy="1013154"/>
          </a:xfrm>
        </p:grpSpPr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8FE38168-755E-1684-7C27-615DB176119C}"/>
                </a:ext>
              </a:extLst>
            </p:cNvPr>
            <p:cNvSpPr txBox="1"/>
            <p:nvPr/>
          </p:nvSpPr>
          <p:spPr>
            <a:xfrm>
              <a:off x="2909640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37">
              <a:extLst>
                <a:ext uri="{FF2B5EF4-FFF2-40B4-BE49-F238E27FC236}">
                  <a16:creationId xmlns:a16="http://schemas.microsoft.com/office/drawing/2014/main" id="{AAE8373B-5D77-5C09-99DD-57BDE2044AF3}"/>
                </a:ext>
              </a:extLst>
            </p:cNvPr>
            <p:cNvSpPr txBox="1"/>
            <p:nvPr/>
          </p:nvSpPr>
          <p:spPr>
            <a:xfrm>
              <a:off x="2909640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A2C8925-C9EE-6121-934B-417256ED9735}"/>
              </a:ext>
            </a:extLst>
          </p:cNvPr>
          <p:cNvGrpSpPr/>
          <p:nvPr/>
        </p:nvGrpSpPr>
        <p:grpSpPr>
          <a:xfrm>
            <a:off x="4905672" y="4217391"/>
            <a:ext cx="1554480" cy="1013154"/>
            <a:chOff x="4700054" y="4074297"/>
            <a:chExt cx="1554480" cy="1013154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5C1FFE66-0C1C-C89C-73BD-A46DEFA49FAD}"/>
                </a:ext>
              </a:extLst>
            </p:cNvPr>
            <p:cNvSpPr txBox="1"/>
            <p:nvPr/>
          </p:nvSpPr>
          <p:spPr>
            <a:xfrm>
              <a:off x="4700054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8E7C973A-A806-22F1-A814-644B68B7B6D5}"/>
                </a:ext>
              </a:extLst>
            </p:cNvPr>
            <p:cNvSpPr txBox="1"/>
            <p:nvPr/>
          </p:nvSpPr>
          <p:spPr>
            <a:xfrm>
              <a:off x="4700054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49AC778-56D1-0BDB-E3CE-0CFF191C0F1D}"/>
              </a:ext>
            </a:extLst>
          </p:cNvPr>
          <p:cNvGrpSpPr/>
          <p:nvPr/>
        </p:nvGrpSpPr>
        <p:grpSpPr>
          <a:xfrm>
            <a:off x="6859076" y="4217391"/>
            <a:ext cx="1554480" cy="1013154"/>
            <a:chOff x="6653458" y="4074297"/>
            <a:chExt cx="1554480" cy="1013154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6EAD7A50-2796-9801-A91E-42EF089BED5C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07ECF9EC-AC3C-4A3A-4CB4-AD5A6FF5DDCE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5536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9506</TotalTime>
  <Words>218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Ascending Arrow Flow – Slide Template</vt:lpstr>
      <vt:lpstr>4-Step Ascending Arrow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Ascending Arrow Flow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2025-10-09T17:04:30Z</dcterms:modified>
  <cp:category>Charts &amp; Diagrams</cp:category>
</cp:coreProperties>
</file>