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405" r:id="rId4"/>
    <p:sldId id="40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25" d="100"/>
          <a:sy n="125" d="100"/>
        </p:scale>
        <p:origin x="2206" y="16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98717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87F2B4-EEEE-FBB9-A202-AC2F4CC01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93F5B0-A23F-D43D-9EE4-893373DEB91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2B3EEC6-D43A-E1AA-33EE-6C1BFDE62A0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576C09-D5C9-6FB9-0B69-9CB7E4A20C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116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9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Arc Connector Cycle – Slide Template</a:t>
            </a:r>
          </a:p>
        </p:txBody>
      </p:sp>
      <p:sp>
        <p:nvSpPr>
          <p:cNvPr id="140" name="Forme libre 139">
            <a:extLst>
              <a:ext uri="{FF2B5EF4-FFF2-40B4-BE49-F238E27FC236}">
                <a16:creationId xmlns:a16="http://schemas.microsoft.com/office/drawing/2014/main" id="{A8DFD9DD-F585-B417-2180-2E58714BBB49}"/>
              </a:ext>
            </a:extLst>
          </p:cNvPr>
          <p:cNvSpPr/>
          <p:nvPr/>
        </p:nvSpPr>
        <p:spPr>
          <a:xfrm>
            <a:off x="3691916" y="1856187"/>
            <a:ext cx="1759922" cy="962546"/>
          </a:xfrm>
          <a:custGeom>
            <a:avLst/>
            <a:gdLst>
              <a:gd name="connsiteX0" fmla="*/ 1002031 w 2003783"/>
              <a:gd name="connsiteY0" fmla="*/ 1095921 h 1095920"/>
              <a:gd name="connsiteX1" fmla="*/ 24574 w 2003783"/>
              <a:gd name="connsiteY1" fmla="*/ 443383 h 1095920"/>
              <a:gd name="connsiteX2" fmla="*/ 197676 w 2003783"/>
              <a:gd name="connsiteY2" fmla="*/ 24589 h 1095920"/>
              <a:gd name="connsiteX3" fmla="*/ 616564 w 2003783"/>
              <a:gd name="connsiteY3" fmla="*/ 197650 h 1095920"/>
              <a:gd name="connsiteX4" fmla="*/ 1001881 w 2003783"/>
              <a:gd name="connsiteY4" fmla="*/ 454920 h 1095920"/>
              <a:gd name="connsiteX5" fmla="*/ 1387201 w 2003783"/>
              <a:gd name="connsiteY5" fmla="*/ 197650 h 1095920"/>
              <a:gd name="connsiteX6" fmla="*/ 1806089 w 2003783"/>
              <a:gd name="connsiteY6" fmla="*/ 24589 h 1095920"/>
              <a:gd name="connsiteX7" fmla="*/ 1979191 w 2003783"/>
              <a:gd name="connsiteY7" fmla="*/ 443383 h 1095920"/>
              <a:gd name="connsiteX8" fmla="*/ 1001731 w 2003783"/>
              <a:gd name="connsiteY8" fmla="*/ 1095921 h 109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3783" h="1095920">
                <a:moveTo>
                  <a:pt x="1002031" y="1095921"/>
                </a:moveTo>
                <a:cubicBezTo>
                  <a:pt x="566209" y="1095921"/>
                  <a:pt x="191682" y="845843"/>
                  <a:pt x="24574" y="443383"/>
                </a:cubicBezTo>
                <a:cubicBezTo>
                  <a:pt x="-43318" y="279911"/>
                  <a:pt x="34318" y="92465"/>
                  <a:pt x="197676" y="24589"/>
                </a:cubicBezTo>
                <a:cubicBezTo>
                  <a:pt x="361183" y="-43287"/>
                  <a:pt x="548672" y="34179"/>
                  <a:pt x="616564" y="197650"/>
                </a:cubicBezTo>
                <a:cubicBezTo>
                  <a:pt x="715630" y="436340"/>
                  <a:pt x="936539" y="454920"/>
                  <a:pt x="1001881" y="454920"/>
                </a:cubicBezTo>
                <a:cubicBezTo>
                  <a:pt x="1067226" y="454920"/>
                  <a:pt x="1288135" y="436340"/>
                  <a:pt x="1387201" y="197650"/>
                </a:cubicBezTo>
                <a:cubicBezTo>
                  <a:pt x="1455090" y="34179"/>
                  <a:pt x="1642728" y="-43287"/>
                  <a:pt x="1806089" y="24589"/>
                </a:cubicBezTo>
                <a:cubicBezTo>
                  <a:pt x="1969597" y="92465"/>
                  <a:pt x="2047079" y="279911"/>
                  <a:pt x="1979191" y="443383"/>
                </a:cubicBezTo>
                <a:cubicBezTo>
                  <a:pt x="1812083" y="845843"/>
                  <a:pt x="1437556" y="1095921"/>
                  <a:pt x="1001731" y="1095921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1" name="Forme libre 140">
            <a:extLst>
              <a:ext uri="{FF2B5EF4-FFF2-40B4-BE49-F238E27FC236}">
                <a16:creationId xmlns:a16="http://schemas.microsoft.com/office/drawing/2014/main" id="{8BD83904-A5C3-AE7C-11EF-B34DC51D6396}"/>
              </a:ext>
            </a:extLst>
          </p:cNvPr>
          <p:cNvSpPr/>
          <p:nvPr/>
        </p:nvSpPr>
        <p:spPr>
          <a:xfrm>
            <a:off x="4837471" y="1856304"/>
            <a:ext cx="1460698" cy="1460672"/>
          </a:xfrm>
          <a:custGeom>
            <a:avLst/>
            <a:gdLst>
              <a:gd name="connsiteX0" fmla="*/ 1054373 w 1663097"/>
              <a:gd name="connsiteY0" fmla="*/ 1663068 h 1663068"/>
              <a:gd name="connsiteX1" fmla="*/ 312663 w 1663097"/>
              <a:gd name="connsiteY1" fmla="*/ 1350510 h 1663068"/>
              <a:gd name="connsiteX2" fmla="*/ 82914 w 1663097"/>
              <a:gd name="connsiteY2" fmla="*/ 198117 h 1663068"/>
              <a:gd name="connsiteX3" fmla="*/ 501502 w 1663097"/>
              <a:gd name="connsiteY3" fmla="*/ 24457 h 1663068"/>
              <a:gd name="connsiteX4" fmla="*/ 675203 w 1663097"/>
              <a:gd name="connsiteY4" fmla="*/ 442950 h 1663068"/>
              <a:gd name="connsiteX5" fmla="*/ 765722 w 1663097"/>
              <a:gd name="connsiteY5" fmla="*/ 897254 h 1663068"/>
              <a:gd name="connsiteX6" fmla="*/ 1220131 w 1663097"/>
              <a:gd name="connsiteY6" fmla="*/ 987755 h 1663068"/>
              <a:gd name="connsiteX7" fmla="*/ 1638719 w 1663097"/>
              <a:gd name="connsiteY7" fmla="*/ 1161416 h 1663068"/>
              <a:gd name="connsiteX8" fmla="*/ 1465021 w 1663097"/>
              <a:gd name="connsiteY8" fmla="*/ 1579909 h 1663068"/>
              <a:gd name="connsiteX9" fmla="*/ 1054073 w 1663097"/>
              <a:gd name="connsiteY9" fmla="*/ 1662769 h 166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097" h="1663068">
                <a:moveTo>
                  <a:pt x="1054373" y="1663068"/>
                </a:moveTo>
                <a:cubicBezTo>
                  <a:pt x="781909" y="1663068"/>
                  <a:pt x="517839" y="1555486"/>
                  <a:pt x="312663" y="1350510"/>
                </a:cubicBezTo>
                <a:cubicBezTo>
                  <a:pt x="4532" y="1042446"/>
                  <a:pt x="-83594" y="600877"/>
                  <a:pt x="82914" y="198117"/>
                </a:cubicBezTo>
                <a:cubicBezTo>
                  <a:pt x="150506" y="34495"/>
                  <a:pt x="337994" y="-43270"/>
                  <a:pt x="501502" y="24457"/>
                </a:cubicBezTo>
                <a:cubicBezTo>
                  <a:pt x="665009" y="92033"/>
                  <a:pt x="742941" y="279479"/>
                  <a:pt x="675203" y="442950"/>
                </a:cubicBezTo>
                <a:cubicBezTo>
                  <a:pt x="576437" y="681789"/>
                  <a:pt x="719564" y="851104"/>
                  <a:pt x="765722" y="897254"/>
                </a:cubicBezTo>
                <a:cubicBezTo>
                  <a:pt x="812033" y="943553"/>
                  <a:pt x="981238" y="1086498"/>
                  <a:pt x="1220131" y="987755"/>
                </a:cubicBezTo>
                <a:cubicBezTo>
                  <a:pt x="1383789" y="920179"/>
                  <a:pt x="1571127" y="997944"/>
                  <a:pt x="1638719" y="1161416"/>
                </a:cubicBezTo>
                <a:cubicBezTo>
                  <a:pt x="1706311" y="1325037"/>
                  <a:pt x="1628529" y="1512333"/>
                  <a:pt x="1465021" y="1579909"/>
                </a:cubicBezTo>
                <a:cubicBezTo>
                  <a:pt x="1330287" y="1635648"/>
                  <a:pt x="1191057" y="1662769"/>
                  <a:pt x="1054073" y="1662769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2" name="Forme libre 141">
            <a:extLst>
              <a:ext uri="{FF2B5EF4-FFF2-40B4-BE49-F238E27FC236}">
                <a16:creationId xmlns:a16="http://schemas.microsoft.com/office/drawing/2014/main" id="{82F8B180-7925-A41C-04DD-C4B238C902F3}"/>
              </a:ext>
            </a:extLst>
          </p:cNvPr>
          <p:cNvSpPr/>
          <p:nvPr/>
        </p:nvSpPr>
        <p:spPr>
          <a:xfrm>
            <a:off x="5335725" y="2702439"/>
            <a:ext cx="962767" cy="1759733"/>
          </a:xfrm>
          <a:custGeom>
            <a:avLst/>
            <a:gdLst>
              <a:gd name="connsiteX0" fmla="*/ 775431 w 1096171"/>
              <a:gd name="connsiteY0" fmla="*/ 2003568 h 2003567"/>
              <a:gd name="connsiteX1" fmla="*/ 652688 w 1096171"/>
              <a:gd name="connsiteY1" fmla="*/ 1978994 h 2003567"/>
              <a:gd name="connsiteX2" fmla="*/ 0 w 1096171"/>
              <a:gd name="connsiteY2" fmla="*/ 1001761 h 2003567"/>
              <a:gd name="connsiteX3" fmla="*/ 652688 w 1096171"/>
              <a:gd name="connsiteY3" fmla="*/ 24527 h 2003567"/>
              <a:gd name="connsiteX4" fmla="*/ 1071576 w 1096171"/>
              <a:gd name="connsiteY4" fmla="*/ 197588 h 2003567"/>
              <a:gd name="connsiteX5" fmla="*/ 898478 w 1096171"/>
              <a:gd name="connsiteY5" fmla="*/ 616381 h 2003567"/>
              <a:gd name="connsiteX6" fmla="*/ 641147 w 1096171"/>
              <a:gd name="connsiteY6" fmla="*/ 1001611 h 2003567"/>
              <a:gd name="connsiteX7" fmla="*/ 898478 w 1096171"/>
              <a:gd name="connsiteY7" fmla="*/ 1386840 h 2003567"/>
              <a:gd name="connsiteX8" fmla="*/ 1071576 w 1096171"/>
              <a:gd name="connsiteY8" fmla="*/ 1805633 h 2003567"/>
              <a:gd name="connsiteX9" fmla="*/ 775431 w 1096171"/>
              <a:gd name="connsiteY9" fmla="*/ 2003268 h 20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71" h="2003567">
                <a:moveTo>
                  <a:pt x="775431" y="2003568"/>
                </a:moveTo>
                <a:cubicBezTo>
                  <a:pt x="734517" y="2003568"/>
                  <a:pt x="692852" y="1995626"/>
                  <a:pt x="652688" y="1978994"/>
                </a:cubicBezTo>
                <a:cubicBezTo>
                  <a:pt x="250137" y="1811926"/>
                  <a:pt x="0" y="1437485"/>
                  <a:pt x="0" y="1001761"/>
                </a:cubicBezTo>
                <a:cubicBezTo>
                  <a:pt x="0" y="566036"/>
                  <a:pt x="250137" y="191595"/>
                  <a:pt x="652688" y="24527"/>
                </a:cubicBezTo>
                <a:cubicBezTo>
                  <a:pt x="816195" y="-43200"/>
                  <a:pt x="1003684" y="34116"/>
                  <a:pt x="1071576" y="197588"/>
                </a:cubicBezTo>
                <a:cubicBezTo>
                  <a:pt x="1139468" y="361060"/>
                  <a:pt x="1061836" y="548505"/>
                  <a:pt x="898478" y="616381"/>
                </a:cubicBezTo>
                <a:cubicBezTo>
                  <a:pt x="659731" y="715423"/>
                  <a:pt x="641147" y="936281"/>
                  <a:pt x="641147" y="1001611"/>
                </a:cubicBezTo>
                <a:cubicBezTo>
                  <a:pt x="641147" y="1066939"/>
                  <a:pt x="659731" y="1287798"/>
                  <a:pt x="898478" y="1386840"/>
                </a:cubicBezTo>
                <a:cubicBezTo>
                  <a:pt x="1061986" y="1454716"/>
                  <a:pt x="1139468" y="1642162"/>
                  <a:pt x="1071576" y="1805633"/>
                </a:cubicBezTo>
                <a:cubicBezTo>
                  <a:pt x="1020471" y="1928948"/>
                  <a:pt x="901175" y="2003268"/>
                  <a:pt x="775431" y="200326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3" name="Forme libre 142">
            <a:extLst>
              <a:ext uri="{FF2B5EF4-FFF2-40B4-BE49-F238E27FC236}">
                <a16:creationId xmlns:a16="http://schemas.microsoft.com/office/drawing/2014/main" id="{CE717E1D-1327-DBCB-80DC-E8C560108916}"/>
              </a:ext>
            </a:extLst>
          </p:cNvPr>
          <p:cNvSpPr/>
          <p:nvPr/>
        </p:nvSpPr>
        <p:spPr>
          <a:xfrm>
            <a:off x="4837573" y="3847694"/>
            <a:ext cx="1461047" cy="1460675"/>
          </a:xfrm>
          <a:custGeom>
            <a:avLst/>
            <a:gdLst>
              <a:gd name="connsiteX0" fmla="*/ 379238 w 1663494"/>
              <a:gd name="connsiteY0" fmla="*/ 1663070 h 1663070"/>
              <a:gd name="connsiteX1" fmla="*/ 82947 w 1663494"/>
              <a:gd name="connsiteY1" fmla="*/ 1464986 h 1663070"/>
              <a:gd name="connsiteX2" fmla="*/ 312697 w 1663494"/>
              <a:gd name="connsiteY2" fmla="*/ 312593 h 1663070"/>
              <a:gd name="connsiteX3" fmla="*/ 1465355 w 1663494"/>
              <a:gd name="connsiteY3" fmla="*/ 82894 h 1663070"/>
              <a:gd name="connsiteX4" fmla="*/ 1639052 w 1663494"/>
              <a:gd name="connsiteY4" fmla="*/ 501387 h 1663070"/>
              <a:gd name="connsiteX5" fmla="*/ 1220465 w 1663494"/>
              <a:gd name="connsiteY5" fmla="*/ 675048 h 1663070"/>
              <a:gd name="connsiteX6" fmla="*/ 766055 w 1663494"/>
              <a:gd name="connsiteY6" fmla="*/ 765549 h 1663070"/>
              <a:gd name="connsiteX7" fmla="*/ 675533 w 1663494"/>
              <a:gd name="connsiteY7" fmla="*/ 1219853 h 1663070"/>
              <a:gd name="connsiteX8" fmla="*/ 501835 w 1663494"/>
              <a:gd name="connsiteY8" fmla="*/ 1638347 h 1663070"/>
              <a:gd name="connsiteX9" fmla="*/ 379538 w 1663494"/>
              <a:gd name="connsiteY9" fmla="*/ 1662770 h 166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94" h="1663070">
                <a:moveTo>
                  <a:pt x="379238" y="1663070"/>
                </a:moveTo>
                <a:cubicBezTo>
                  <a:pt x="253348" y="1663070"/>
                  <a:pt x="134052" y="1588452"/>
                  <a:pt x="82947" y="1464986"/>
                </a:cubicBezTo>
                <a:cubicBezTo>
                  <a:pt x="-83561" y="1062226"/>
                  <a:pt x="4415" y="620657"/>
                  <a:pt x="312697" y="312593"/>
                </a:cubicBezTo>
                <a:cubicBezTo>
                  <a:pt x="620832" y="4530"/>
                  <a:pt x="1062500" y="-83574"/>
                  <a:pt x="1465355" y="82894"/>
                </a:cubicBezTo>
                <a:cubicBezTo>
                  <a:pt x="1628862" y="150470"/>
                  <a:pt x="1706794" y="337916"/>
                  <a:pt x="1639052" y="501387"/>
                </a:cubicBezTo>
                <a:cubicBezTo>
                  <a:pt x="1571461" y="664859"/>
                  <a:pt x="1383972" y="742774"/>
                  <a:pt x="1220465" y="675048"/>
                </a:cubicBezTo>
                <a:cubicBezTo>
                  <a:pt x="981571" y="576305"/>
                  <a:pt x="812217" y="719400"/>
                  <a:pt x="766055" y="765549"/>
                </a:cubicBezTo>
                <a:cubicBezTo>
                  <a:pt x="719898" y="811699"/>
                  <a:pt x="576770" y="981014"/>
                  <a:pt x="675533" y="1219853"/>
                </a:cubicBezTo>
                <a:cubicBezTo>
                  <a:pt x="743125" y="1383476"/>
                  <a:pt x="665343" y="1570771"/>
                  <a:pt x="501835" y="1638347"/>
                </a:cubicBezTo>
                <a:cubicBezTo>
                  <a:pt x="461817" y="1654829"/>
                  <a:pt x="420306" y="1662770"/>
                  <a:pt x="379538" y="1662770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4" name="Forme libre 143">
            <a:extLst>
              <a:ext uri="{FF2B5EF4-FFF2-40B4-BE49-F238E27FC236}">
                <a16:creationId xmlns:a16="http://schemas.microsoft.com/office/drawing/2014/main" id="{1EE0C924-BBFC-A633-BA91-D8CE1E71B957}"/>
              </a:ext>
            </a:extLst>
          </p:cNvPr>
          <p:cNvSpPr/>
          <p:nvPr/>
        </p:nvSpPr>
        <p:spPr>
          <a:xfrm>
            <a:off x="3692161" y="4345836"/>
            <a:ext cx="1760186" cy="962602"/>
          </a:xfrm>
          <a:custGeom>
            <a:avLst/>
            <a:gdLst>
              <a:gd name="connsiteX0" fmla="*/ 1683363 w 2004082"/>
              <a:gd name="connsiteY0" fmla="*/ 1095905 h 1095983"/>
              <a:gd name="connsiteX1" fmla="*/ 1387222 w 2004082"/>
              <a:gd name="connsiteY1" fmla="*/ 898270 h 1095983"/>
              <a:gd name="connsiteX2" fmla="*/ 1001901 w 2004082"/>
              <a:gd name="connsiteY2" fmla="*/ 641001 h 1095983"/>
              <a:gd name="connsiteX3" fmla="*/ 616584 w 2004082"/>
              <a:gd name="connsiteY3" fmla="*/ 898270 h 1095983"/>
              <a:gd name="connsiteX4" fmla="*/ 197696 w 2004082"/>
              <a:gd name="connsiteY4" fmla="*/ 1071331 h 1095983"/>
              <a:gd name="connsiteX5" fmla="*/ 24595 w 2004082"/>
              <a:gd name="connsiteY5" fmla="*/ 652538 h 1095983"/>
              <a:gd name="connsiteX6" fmla="*/ 1002051 w 2004082"/>
              <a:gd name="connsiteY6" fmla="*/ 0 h 1095983"/>
              <a:gd name="connsiteX7" fmla="*/ 1979508 w 2004082"/>
              <a:gd name="connsiteY7" fmla="*/ 652538 h 1095983"/>
              <a:gd name="connsiteX8" fmla="*/ 1806410 w 2004082"/>
              <a:gd name="connsiteY8" fmla="*/ 1071331 h 1095983"/>
              <a:gd name="connsiteX9" fmla="*/ 1683663 w 2004082"/>
              <a:gd name="connsiteY9" fmla="*/ 1095905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4082" h="1095983">
                <a:moveTo>
                  <a:pt x="1683363" y="1095905"/>
                </a:moveTo>
                <a:cubicBezTo>
                  <a:pt x="1557623" y="1095905"/>
                  <a:pt x="1438327" y="1021585"/>
                  <a:pt x="1387222" y="898270"/>
                </a:cubicBezTo>
                <a:cubicBezTo>
                  <a:pt x="1288156" y="659581"/>
                  <a:pt x="1067246" y="641001"/>
                  <a:pt x="1001901" y="641001"/>
                </a:cubicBezTo>
                <a:cubicBezTo>
                  <a:pt x="936560" y="641001"/>
                  <a:pt x="715650" y="659581"/>
                  <a:pt x="616584" y="898270"/>
                </a:cubicBezTo>
                <a:cubicBezTo>
                  <a:pt x="548692" y="1061741"/>
                  <a:pt x="361204" y="1139358"/>
                  <a:pt x="197696" y="1071331"/>
                </a:cubicBezTo>
                <a:cubicBezTo>
                  <a:pt x="34189" y="1003456"/>
                  <a:pt x="-43297" y="816010"/>
                  <a:pt x="24595" y="652538"/>
                </a:cubicBezTo>
                <a:cubicBezTo>
                  <a:pt x="191703" y="250077"/>
                  <a:pt x="566230" y="0"/>
                  <a:pt x="1002051" y="0"/>
                </a:cubicBezTo>
                <a:cubicBezTo>
                  <a:pt x="1437876" y="0"/>
                  <a:pt x="1812403" y="250077"/>
                  <a:pt x="1979508" y="652538"/>
                </a:cubicBezTo>
                <a:cubicBezTo>
                  <a:pt x="2047399" y="816010"/>
                  <a:pt x="1969767" y="1003456"/>
                  <a:pt x="1806410" y="1071331"/>
                </a:cubicBezTo>
                <a:cubicBezTo>
                  <a:pt x="1766242" y="1087963"/>
                  <a:pt x="1724577" y="1095905"/>
                  <a:pt x="1683663" y="109590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5" name="Forme libre 144">
            <a:extLst>
              <a:ext uri="{FF2B5EF4-FFF2-40B4-BE49-F238E27FC236}">
                <a16:creationId xmlns:a16="http://schemas.microsoft.com/office/drawing/2014/main" id="{6CD209CA-0A2D-9EF0-2969-131D589F6A99}"/>
              </a:ext>
            </a:extLst>
          </p:cNvPr>
          <p:cNvSpPr/>
          <p:nvPr/>
        </p:nvSpPr>
        <p:spPr>
          <a:xfrm>
            <a:off x="2845828" y="3847929"/>
            <a:ext cx="1460964" cy="1460703"/>
          </a:xfrm>
          <a:custGeom>
            <a:avLst/>
            <a:gdLst>
              <a:gd name="connsiteX0" fmla="*/ 1283893 w 1663400"/>
              <a:gd name="connsiteY0" fmla="*/ 1662804 h 1663103"/>
              <a:gd name="connsiteX1" fmla="*/ 1161599 w 1663400"/>
              <a:gd name="connsiteY1" fmla="*/ 1638380 h 1663103"/>
              <a:gd name="connsiteX2" fmla="*/ 987898 w 1663400"/>
              <a:gd name="connsiteY2" fmla="*/ 1219887 h 1663103"/>
              <a:gd name="connsiteX3" fmla="*/ 897375 w 1663400"/>
              <a:gd name="connsiteY3" fmla="*/ 765583 h 1663103"/>
              <a:gd name="connsiteX4" fmla="*/ 442970 w 1663400"/>
              <a:gd name="connsiteY4" fmla="*/ 675082 h 1663103"/>
              <a:gd name="connsiteX5" fmla="*/ 24378 w 1663400"/>
              <a:gd name="connsiteY5" fmla="*/ 501421 h 1663103"/>
              <a:gd name="connsiteX6" fmla="*/ 198080 w 1663400"/>
              <a:gd name="connsiteY6" fmla="*/ 82927 h 1663103"/>
              <a:gd name="connsiteX7" fmla="*/ 1350734 w 1663400"/>
              <a:gd name="connsiteY7" fmla="*/ 312627 h 1663103"/>
              <a:gd name="connsiteX8" fmla="*/ 1580487 w 1663400"/>
              <a:gd name="connsiteY8" fmla="*/ 1465019 h 1663103"/>
              <a:gd name="connsiteX9" fmla="*/ 1284193 w 1663400"/>
              <a:gd name="connsiteY9" fmla="*/ 1663104 h 166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00" h="1663103">
                <a:moveTo>
                  <a:pt x="1283893" y="1662804"/>
                </a:moveTo>
                <a:cubicBezTo>
                  <a:pt x="1243128" y="1662804"/>
                  <a:pt x="1201614" y="1655012"/>
                  <a:pt x="1161599" y="1638380"/>
                </a:cubicBezTo>
                <a:cubicBezTo>
                  <a:pt x="998092" y="1570804"/>
                  <a:pt x="920156" y="1383358"/>
                  <a:pt x="987898" y="1219887"/>
                </a:cubicBezTo>
                <a:cubicBezTo>
                  <a:pt x="1086664" y="981047"/>
                  <a:pt x="943537" y="811732"/>
                  <a:pt x="897375" y="765583"/>
                </a:cubicBezTo>
                <a:cubicBezTo>
                  <a:pt x="851218" y="719433"/>
                  <a:pt x="681863" y="576339"/>
                  <a:pt x="442970" y="675082"/>
                </a:cubicBezTo>
                <a:cubicBezTo>
                  <a:pt x="279309" y="742658"/>
                  <a:pt x="91970" y="664893"/>
                  <a:pt x="24378" y="501421"/>
                </a:cubicBezTo>
                <a:cubicBezTo>
                  <a:pt x="-43213" y="337799"/>
                  <a:pt x="34572" y="150504"/>
                  <a:pt x="198080" y="82927"/>
                </a:cubicBezTo>
                <a:cubicBezTo>
                  <a:pt x="600784" y="-83541"/>
                  <a:pt x="1042453" y="4413"/>
                  <a:pt x="1350734" y="312627"/>
                </a:cubicBezTo>
                <a:cubicBezTo>
                  <a:pt x="1658869" y="620691"/>
                  <a:pt x="1746995" y="1062259"/>
                  <a:pt x="1580487" y="1465019"/>
                </a:cubicBezTo>
                <a:cubicBezTo>
                  <a:pt x="1529383" y="1588484"/>
                  <a:pt x="1409936" y="1663104"/>
                  <a:pt x="1284193" y="1663104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6" name="Forme libre 145">
            <a:extLst>
              <a:ext uri="{FF2B5EF4-FFF2-40B4-BE49-F238E27FC236}">
                <a16:creationId xmlns:a16="http://schemas.microsoft.com/office/drawing/2014/main" id="{03D1F9D5-A990-B6E3-F863-C322AC395180}"/>
              </a:ext>
            </a:extLst>
          </p:cNvPr>
          <p:cNvSpPr/>
          <p:nvPr/>
        </p:nvSpPr>
        <p:spPr>
          <a:xfrm>
            <a:off x="2845507" y="2702647"/>
            <a:ext cx="962765" cy="1759787"/>
          </a:xfrm>
          <a:custGeom>
            <a:avLst/>
            <a:gdLst>
              <a:gd name="connsiteX0" fmla="*/ 320738 w 1096168"/>
              <a:gd name="connsiteY0" fmla="*/ 2003331 h 2003629"/>
              <a:gd name="connsiteX1" fmla="*/ 24593 w 1096168"/>
              <a:gd name="connsiteY1" fmla="*/ 1805696 h 2003629"/>
              <a:gd name="connsiteX2" fmla="*/ 197695 w 1096168"/>
              <a:gd name="connsiteY2" fmla="*/ 1386903 h 2003629"/>
              <a:gd name="connsiteX3" fmla="*/ 455025 w 1096168"/>
              <a:gd name="connsiteY3" fmla="*/ 1001673 h 2003629"/>
              <a:gd name="connsiteX4" fmla="*/ 197695 w 1096168"/>
              <a:gd name="connsiteY4" fmla="*/ 616444 h 2003629"/>
              <a:gd name="connsiteX5" fmla="*/ 24593 w 1096168"/>
              <a:gd name="connsiteY5" fmla="*/ 197651 h 2003629"/>
              <a:gd name="connsiteX6" fmla="*/ 443485 w 1096168"/>
              <a:gd name="connsiteY6" fmla="*/ 24590 h 2003629"/>
              <a:gd name="connsiteX7" fmla="*/ 1096169 w 1096168"/>
              <a:gd name="connsiteY7" fmla="*/ 1001823 h 2003629"/>
              <a:gd name="connsiteX8" fmla="*/ 443485 w 1096168"/>
              <a:gd name="connsiteY8" fmla="*/ 1979057 h 2003629"/>
              <a:gd name="connsiteX9" fmla="*/ 320738 w 1096168"/>
              <a:gd name="connsiteY9" fmla="*/ 2003630 h 200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68" h="2003629">
                <a:moveTo>
                  <a:pt x="320738" y="2003331"/>
                </a:moveTo>
                <a:cubicBezTo>
                  <a:pt x="194998" y="2003331"/>
                  <a:pt x="75702" y="1929011"/>
                  <a:pt x="24593" y="1805696"/>
                </a:cubicBezTo>
                <a:cubicBezTo>
                  <a:pt x="-43295" y="1642224"/>
                  <a:pt x="34337" y="1454779"/>
                  <a:pt x="197695" y="1386903"/>
                </a:cubicBezTo>
                <a:cubicBezTo>
                  <a:pt x="436441" y="1287861"/>
                  <a:pt x="455025" y="1067002"/>
                  <a:pt x="455025" y="1001673"/>
                </a:cubicBezTo>
                <a:cubicBezTo>
                  <a:pt x="455025" y="936344"/>
                  <a:pt x="436441" y="715486"/>
                  <a:pt x="197695" y="616444"/>
                </a:cubicBezTo>
                <a:cubicBezTo>
                  <a:pt x="34187" y="548567"/>
                  <a:pt x="-43295" y="361122"/>
                  <a:pt x="24593" y="197651"/>
                </a:cubicBezTo>
                <a:cubicBezTo>
                  <a:pt x="92485" y="34178"/>
                  <a:pt x="280124" y="-43287"/>
                  <a:pt x="443485" y="24590"/>
                </a:cubicBezTo>
                <a:cubicBezTo>
                  <a:pt x="846036" y="191657"/>
                  <a:pt x="1096169" y="566098"/>
                  <a:pt x="1096169" y="1001823"/>
                </a:cubicBezTo>
                <a:cubicBezTo>
                  <a:pt x="1096169" y="1437548"/>
                  <a:pt x="846036" y="1811989"/>
                  <a:pt x="443485" y="1979057"/>
                </a:cubicBezTo>
                <a:cubicBezTo>
                  <a:pt x="403317" y="1995689"/>
                  <a:pt x="361656" y="2003630"/>
                  <a:pt x="320738" y="2003630"/>
                </a:cubicBezTo>
                <a:close/>
              </a:path>
            </a:pathLst>
          </a:custGeom>
          <a:solidFill>
            <a:srgbClr val="805AAB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7" name="Forme libre 146">
            <a:extLst>
              <a:ext uri="{FF2B5EF4-FFF2-40B4-BE49-F238E27FC236}">
                <a16:creationId xmlns:a16="http://schemas.microsoft.com/office/drawing/2014/main" id="{E5A5B4AE-AADA-2DE7-93FC-203881FF98BE}"/>
              </a:ext>
            </a:extLst>
          </p:cNvPr>
          <p:cNvSpPr/>
          <p:nvPr/>
        </p:nvSpPr>
        <p:spPr>
          <a:xfrm>
            <a:off x="2845643" y="1856641"/>
            <a:ext cx="1460784" cy="1460600"/>
          </a:xfrm>
          <a:custGeom>
            <a:avLst/>
            <a:gdLst>
              <a:gd name="connsiteX0" fmla="*/ 609086 w 1663195"/>
              <a:gd name="connsiteY0" fmla="*/ 1662685 h 1662985"/>
              <a:gd name="connsiteX1" fmla="*/ 198141 w 1663195"/>
              <a:gd name="connsiteY1" fmla="*/ 1579826 h 1662985"/>
              <a:gd name="connsiteX2" fmla="*/ 24440 w 1663195"/>
              <a:gd name="connsiteY2" fmla="*/ 1161332 h 1662985"/>
              <a:gd name="connsiteX3" fmla="*/ 443031 w 1663195"/>
              <a:gd name="connsiteY3" fmla="*/ 987672 h 1662985"/>
              <a:gd name="connsiteX4" fmla="*/ 897437 w 1663195"/>
              <a:gd name="connsiteY4" fmla="*/ 897171 h 1662985"/>
              <a:gd name="connsiteX5" fmla="*/ 987959 w 1663195"/>
              <a:gd name="connsiteY5" fmla="*/ 442867 h 1662985"/>
              <a:gd name="connsiteX6" fmla="*/ 1161661 w 1663195"/>
              <a:gd name="connsiteY6" fmla="*/ 24373 h 1662985"/>
              <a:gd name="connsiteX7" fmla="*/ 1580249 w 1663195"/>
              <a:gd name="connsiteY7" fmla="*/ 198033 h 1662985"/>
              <a:gd name="connsiteX8" fmla="*/ 1350499 w 1663195"/>
              <a:gd name="connsiteY8" fmla="*/ 1350427 h 1662985"/>
              <a:gd name="connsiteX9" fmla="*/ 608936 w 1663195"/>
              <a:gd name="connsiteY9" fmla="*/ 1662985 h 166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195" h="1662985">
                <a:moveTo>
                  <a:pt x="609086" y="1662685"/>
                </a:moveTo>
                <a:cubicBezTo>
                  <a:pt x="471955" y="1662685"/>
                  <a:pt x="332875" y="1635415"/>
                  <a:pt x="198141" y="1579826"/>
                </a:cubicBezTo>
                <a:cubicBezTo>
                  <a:pt x="34634" y="1512250"/>
                  <a:pt x="-43298" y="1324804"/>
                  <a:pt x="24440" y="1161332"/>
                </a:cubicBezTo>
                <a:cubicBezTo>
                  <a:pt x="92032" y="997861"/>
                  <a:pt x="279520" y="920096"/>
                  <a:pt x="443031" y="987672"/>
                </a:cubicBezTo>
                <a:cubicBezTo>
                  <a:pt x="681924" y="1086414"/>
                  <a:pt x="851279" y="943320"/>
                  <a:pt x="897437" y="897171"/>
                </a:cubicBezTo>
                <a:cubicBezTo>
                  <a:pt x="943598" y="851021"/>
                  <a:pt x="1086725" y="681706"/>
                  <a:pt x="987959" y="442867"/>
                </a:cubicBezTo>
                <a:cubicBezTo>
                  <a:pt x="920367" y="279244"/>
                  <a:pt x="998153" y="91949"/>
                  <a:pt x="1161661" y="24373"/>
                </a:cubicBezTo>
                <a:cubicBezTo>
                  <a:pt x="1325318" y="-43203"/>
                  <a:pt x="1512657" y="34562"/>
                  <a:pt x="1580249" y="198033"/>
                </a:cubicBezTo>
                <a:cubicBezTo>
                  <a:pt x="1746757" y="600794"/>
                  <a:pt x="1658781" y="1042362"/>
                  <a:pt x="1350499" y="1350427"/>
                </a:cubicBezTo>
                <a:cubicBezTo>
                  <a:pt x="1145474" y="1555403"/>
                  <a:pt x="881253" y="1662985"/>
                  <a:pt x="608936" y="1662985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8" name="Forme libre 147">
            <a:extLst>
              <a:ext uri="{FF2B5EF4-FFF2-40B4-BE49-F238E27FC236}">
                <a16:creationId xmlns:a16="http://schemas.microsoft.com/office/drawing/2014/main" id="{029B7A5E-D522-EC28-732A-E39E76FFF765}"/>
              </a:ext>
            </a:extLst>
          </p:cNvPr>
          <p:cNvSpPr/>
          <p:nvPr/>
        </p:nvSpPr>
        <p:spPr>
          <a:xfrm>
            <a:off x="3692044" y="1856333"/>
            <a:ext cx="563119" cy="562991"/>
          </a:xfrm>
          <a:custGeom>
            <a:avLst/>
            <a:gdLst>
              <a:gd name="connsiteX0" fmla="*/ 641148 w 641146"/>
              <a:gd name="connsiteY0" fmla="*/ 320501 h 641000"/>
              <a:gd name="connsiteX1" fmla="*/ 320576 w 641146"/>
              <a:gd name="connsiteY1" fmla="*/ 641001 h 641000"/>
              <a:gd name="connsiteX2" fmla="*/ 4 w 641146"/>
              <a:gd name="connsiteY2" fmla="*/ 320501 h 641000"/>
              <a:gd name="connsiteX3" fmla="*/ 320576 w 641146"/>
              <a:gd name="connsiteY3" fmla="*/ 0 h 641000"/>
              <a:gd name="connsiteX4" fmla="*/ 641148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8" y="320501"/>
                </a:moveTo>
                <a:cubicBezTo>
                  <a:pt x="641148" y="497508"/>
                  <a:pt x="497622" y="641001"/>
                  <a:pt x="320576" y="641001"/>
                </a:cubicBezTo>
                <a:cubicBezTo>
                  <a:pt x="143527" y="641001"/>
                  <a:pt x="4" y="497509"/>
                  <a:pt x="4" y="320501"/>
                </a:cubicBezTo>
                <a:cubicBezTo>
                  <a:pt x="4" y="143493"/>
                  <a:pt x="143530" y="0"/>
                  <a:pt x="320576" y="0"/>
                </a:cubicBezTo>
                <a:cubicBezTo>
                  <a:pt x="497626" y="0"/>
                  <a:pt x="641148" y="143493"/>
                  <a:pt x="641148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9" name="Forme libre 148">
            <a:extLst>
              <a:ext uri="{FF2B5EF4-FFF2-40B4-BE49-F238E27FC236}">
                <a16:creationId xmlns:a16="http://schemas.microsoft.com/office/drawing/2014/main" id="{8ADCA85C-13C6-975C-755D-27E2B99C4F2C}"/>
              </a:ext>
            </a:extLst>
          </p:cNvPr>
          <p:cNvSpPr/>
          <p:nvPr/>
        </p:nvSpPr>
        <p:spPr>
          <a:xfrm>
            <a:off x="4888968" y="1856333"/>
            <a:ext cx="563119" cy="562991"/>
          </a:xfrm>
          <a:custGeom>
            <a:avLst/>
            <a:gdLst>
              <a:gd name="connsiteX0" fmla="*/ 641147 w 641146"/>
              <a:gd name="connsiteY0" fmla="*/ 320501 h 641000"/>
              <a:gd name="connsiteX1" fmla="*/ 320575 w 641146"/>
              <a:gd name="connsiteY1" fmla="*/ 641001 h 641000"/>
              <a:gd name="connsiteX2" fmla="*/ 3 w 641146"/>
              <a:gd name="connsiteY2" fmla="*/ 320501 h 641000"/>
              <a:gd name="connsiteX3" fmla="*/ 320575 w 641146"/>
              <a:gd name="connsiteY3" fmla="*/ 0 h 641000"/>
              <a:gd name="connsiteX4" fmla="*/ 641147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7" y="320501"/>
                </a:moveTo>
                <a:cubicBezTo>
                  <a:pt x="641147" y="497508"/>
                  <a:pt x="497621" y="641001"/>
                  <a:pt x="320575" y="641001"/>
                </a:cubicBezTo>
                <a:cubicBezTo>
                  <a:pt x="143526" y="641001"/>
                  <a:pt x="3" y="497509"/>
                  <a:pt x="3" y="320501"/>
                </a:cubicBezTo>
                <a:cubicBezTo>
                  <a:pt x="3" y="143493"/>
                  <a:pt x="143529" y="0"/>
                  <a:pt x="320575" y="0"/>
                </a:cubicBezTo>
                <a:cubicBezTo>
                  <a:pt x="497625" y="0"/>
                  <a:pt x="641147" y="143493"/>
                  <a:pt x="641147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0" name="Forme libre 149">
            <a:extLst>
              <a:ext uri="{FF2B5EF4-FFF2-40B4-BE49-F238E27FC236}">
                <a16:creationId xmlns:a16="http://schemas.microsoft.com/office/drawing/2014/main" id="{E7A02D70-4D77-BABE-58ED-7C15DF45B8F9}"/>
              </a:ext>
            </a:extLst>
          </p:cNvPr>
          <p:cNvSpPr/>
          <p:nvPr/>
        </p:nvSpPr>
        <p:spPr>
          <a:xfrm>
            <a:off x="4277541" y="1600237"/>
            <a:ext cx="588919" cy="588785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3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59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1" name="Forme libre 150">
            <a:extLst>
              <a:ext uri="{FF2B5EF4-FFF2-40B4-BE49-F238E27FC236}">
                <a16:creationId xmlns:a16="http://schemas.microsoft.com/office/drawing/2014/main" id="{0769BB9A-CA43-DAAA-1E2F-A0FD0FEB2C0D}"/>
              </a:ext>
            </a:extLst>
          </p:cNvPr>
          <p:cNvSpPr/>
          <p:nvPr/>
        </p:nvSpPr>
        <p:spPr>
          <a:xfrm>
            <a:off x="4277541" y="4976338"/>
            <a:ext cx="588919" cy="588785"/>
          </a:xfrm>
          <a:custGeom>
            <a:avLst/>
            <a:gdLst>
              <a:gd name="connsiteX0" fmla="*/ 670522 w 670521"/>
              <a:gd name="connsiteY0" fmla="*/ 335185 h 670368"/>
              <a:gd name="connsiteX1" fmla="*/ 335259 w 670521"/>
              <a:gd name="connsiteY1" fmla="*/ 670369 h 670368"/>
              <a:gd name="connsiteX2" fmla="*/ -3 w 670521"/>
              <a:gd name="connsiteY2" fmla="*/ 335185 h 670368"/>
              <a:gd name="connsiteX3" fmla="*/ 335259 w 670521"/>
              <a:gd name="connsiteY3" fmla="*/ 0 h 670368"/>
              <a:gd name="connsiteX4" fmla="*/ 670522 w 670521"/>
              <a:gd name="connsiteY4" fmla="*/ 335185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5"/>
                </a:moveTo>
                <a:cubicBezTo>
                  <a:pt x="670522" y="520302"/>
                  <a:pt x="520421" y="670369"/>
                  <a:pt x="335259" y="670369"/>
                </a:cubicBezTo>
                <a:cubicBezTo>
                  <a:pt x="150102" y="670369"/>
                  <a:pt x="-3" y="520302"/>
                  <a:pt x="-3" y="335185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5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2" name="Forme libre 151">
            <a:extLst>
              <a:ext uri="{FF2B5EF4-FFF2-40B4-BE49-F238E27FC236}">
                <a16:creationId xmlns:a16="http://schemas.microsoft.com/office/drawing/2014/main" id="{439430CA-F15E-1F1B-BA3F-08BC95381584}"/>
              </a:ext>
            </a:extLst>
          </p:cNvPr>
          <p:cNvSpPr/>
          <p:nvPr/>
        </p:nvSpPr>
        <p:spPr>
          <a:xfrm>
            <a:off x="3083644" y="4481912"/>
            <a:ext cx="588919" cy="588785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9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2"/>
                  <a:pt x="520421" y="670369"/>
                  <a:pt x="335260" y="670369"/>
                </a:cubicBezTo>
                <a:cubicBezTo>
                  <a:pt x="150102" y="670369"/>
                  <a:pt x="-2" y="520302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3" name="Forme libre 152">
            <a:extLst>
              <a:ext uri="{FF2B5EF4-FFF2-40B4-BE49-F238E27FC236}">
                <a16:creationId xmlns:a16="http://schemas.microsoft.com/office/drawing/2014/main" id="{CC8B565E-13D5-B50D-4EF4-8E7750D42214}"/>
              </a:ext>
            </a:extLst>
          </p:cNvPr>
          <p:cNvSpPr/>
          <p:nvPr/>
        </p:nvSpPr>
        <p:spPr>
          <a:xfrm>
            <a:off x="5471438" y="2094663"/>
            <a:ext cx="588919" cy="588785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4" name="Forme libre 153">
            <a:extLst>
              <a:ext uri="{FF2B5EF4-FFF2-40B4-BE49-F238E27FC236}">
                <a16:creationId xmlns:a16="http://schemas.microsoft.com/office/drawing/2014/main" id="{9956ED41-85B4-56D3-E8A1-7007682EF312}"/>
              </a:ext>
            </a:extLst>
          </p:cNvPr>
          <p:cNvSpPr/>
          <p:nvPr/>
        </p:nvSpPr>
        <p:spPr>
          <a:xfrm>
            <a:off x="5965977" y="3288288"/>
            <a:ext cx="588919" cy="588785"/>
          </a:xfrm>
          <a:custGeom>
            <a:avLst/>
            <a:gdLst>
              <a:gd name="connsiteX0" fmla="*/ 670522 w 670521"/>
              <a:gd name="connsiteY0" fmla="*/ 335184 h 670368"/>
              <a:gd name="connsiteX1" fmla="*/ 335260 w 670521"/>
              <a:gd name="connsiteY1" fmla="*/ 670368 h 670368"/>
              <a:gd name="connsiteX2" fmla="*/ -3 w 670521"/>
              <a:gd name="connsiteY2" fmla="*/ 335184 h 670368"/>
              <a:gd name="connsiteX3" fmla="*/ 335260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60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60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5" name="Forme libre 154">
            <a:extLst>
              <a:ext uri="{FF2B5EF4-FFF2-40B4-BE49-F238E27FC236}">
                <a16:creationId xmlns:a16="http://schemas.microsoft.com/office/drawing/2014/main" id="{8F2DC8A6-840B-815C-BBD7-34C237A95D22}"/>
              </a:ext>
            </a:extLst>
          </p:cNvPr>
          <p:cNvSpPr/>
          <p:nvPr/>
        </p:nvSpPr>
        <p:spPr>
          <a:xfrm>
            <a:off x="2589104" y="3288288"/>
            <a:ext cx="588919" cy="588785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6" name="Forme libre 155">
            <a:extLst>
              <a:ext uri="{FF2B5EF4-FFF2-40B4-BE49-F238E27FC236}">
                <a16:creationId xmlns:a16="http://schemas.microsoft.com/office/drawing/2014/main" id="{A4E330B1-CFF5-8B24-9B5A-F7BA77D74C1A}"/>
              </a:ext>
            </a:extLst>
          </p:cNvPr>
          <p:cNvSpPr/>
          <p:nvPr/>
        </p:nvSpPr>
        <p:spPr>
          <a:xfrm>
            <a:off x="5471438" y="4481912"/>
            <a:ext cx="588919" cy="588785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9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2"/>
                  <a:pt x="520420" y="670369"/>
                  <a:pt x="335259" y="670369"/>
                </a:cubicBezTo>
                <a:cubicBezTo>
                  <a:pt x="150101" y="670369"/>
                  <a:pt x="-4" y="520302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7" name="Forme libre 156">
            <a:extLst>
              <a:ext uri="{FF2B5EF4-FFF2-40B4-BE49-F238E27FC236}">
                <a16:creationId xmlns:a16="http://schemas.microsoft.com/office/drawing/2014/main" id="{F0FCDD59-3961-9900-E2ED-5B6E5C9BBA4A}"/>
              </a:ext>
            </a:extLst>
          </p:cNvPr>
          <p:cNvSpPr/>
          <p:nvPr/>
        </p:nvSpPr>
        <p:spPr>
          <a:xfrm>
            <a:off x="3083644" y="2094663"/>
            <a:ext cx="588919" cy="588785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8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1"/>
                  <a:pt x="520421" y="670368"/>
                  <a:pt x="335260" y="670368"/>
                </a:cubicBezTo>
                <a:cubicBezTo>
                  <a:pt x="150102" y="670368"/>
                  <a:pt x="-2" y="520301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/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8" name="Forme libre 157">
            <a:extLst>
              <a:ext uri="{FF2B5EF4-FFF2-40B4-BE49-F238E27FC236}">
                <a16:creationId xmlns:a16="http://schemas.microsoft.com/office/drawing/2014/main" id="{2FC184D4-6B27-D8CD-910C-6CBC39476C62}"/>
              </a:ext>
            </a:extLst>
          </p:cNvPr>
          <p:cNvSpPr/>
          <p:nvPr/>
        </p:nvSpPr>
        <p:spPr>
          <a:xfrm>
            <a:off x="5735227" y="2702398"/>
            <a:ext cx="563382" cy="563254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9" name="Forme libre 158">
            <a:extLst>
              <a:ext uri="{FF2B5EF4-FFF2-40B4-BE49-F238E27FC236}">
                <a16:creationId xmlns:a16="http://schemas.microsoft.com/office/drawing/2014/main" id="{51FDB562-AF18-99FB-AE73-B61E2F1AE4E2}"/>
              </a:ext>
            </a:extLst>
          </p:cNvPr>
          <p:cNvSpPr/>
          <p:nvPr/>
        </p:nvSpPr>
        <p:spPr>
          <a:xfrm>
            <a:off x="5735227" y="3899050"/>
            <a:ext cx="563382" cy="563254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0" name="Forme libre 159">
            <a:extLst>
              <a:ext uri="{FF2B5EF4-FFF2-40B4-BE49-F238E27FC236}">
                <a16:creationId xmlns:a16="http://schemas.microsoft.com/office/drawing/2014/main" id="{5C4F8282-9C69-1D01-603B-02537AD057CD}"/>
              </a:ext>
            </a:extLst>
          </p:cNvPr>
          <p:cNvSpPr/>
          <p:nvPr/>
        </p:nvSpPr>
        <p:spPr>
          <a:xfrm>
            <a:off x="4889759" y="4746167"/>
            <a:ext cx="561539" cy="561411"/>
          </a:xfrm>
          <a:custGeom>
            <a:avLst/>
            <a:gdLst>
              <a:gd name="connsiteX0" fmla="*/ 639348 w 639348"/>
              <a:gd name="connsiteY0" fmla="*/ 319601 h 639202"/>
              <a:gd name="connsiteX1" fmla="*/ 319672 w 639348"/>
              <a:gd name="connsiteY1" fmla="*/ 639203 h 639202"/>
              <a:gd name="connsiteX2" fmla="*/ -3 w 639348"/>
              <a:gd name="connsiteY2" fmla="*/ 319601 h 639202"/>
              <a:gd name="connsiteX3" fmla="*/ 319672 w 639348"/>
              <a:gd name="connsiteY3" fmla="*/ 0 h 639202"/>
              <a:gd name="connsiteX4" fmla="*/ 639348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8" y="319601"/>
                </a:moveTo>
                <a:cubicBezTo>
                  <a:pt x="639348" y="496112"/>
                  <a:pt x="496224" y="639203"/>
                  <a:pt x="319672" y="639203"/>
                </a:cubicBezTo>
                <a:cubicBezTo>
                  <a:pt x="143121" y="639203"/>
                  <a:pt x="-3" y="496113"/>
                  <a:pt x="-3" y="319601"/>
                </a:cubicBezTo>
                <a:cubicBezTo>
                  <a:pt x="-3" y="143091"/>
                  <a:pt x="143121" y="0"/>
                  <a:pt x="319672" y="0"/>
                </a:cubicBezTo>
                <a:cubicBezTo>
                  <a:pt x="496224" y="0"/>
                  <a:pt x="639348" y="143090"/>
                  <a:pt x="639348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1" name="Forme libre 160">
            <a:extLst>
              <a:ext uri="{FF2B5EF4-FFF2-40B4-BE49-F238E27FC236}">
                <a16:creationId xmlns:a16="http://schemas.microsoft.com/office/drawing/2014/main" id="{086E99AC-F00A-64E4-7488-244F083B1709}"/>
              </a:ext>
            </a:extLst>
          </p:cNvPr>
          <p:cNvSpPr/>
          <p:nvPr/>
        </p:nvSpPr>
        <p:spPr>
          <a:xfrm>
            <a:off x="3692834" y="4746167"/>
            <a:ext cx="561539" cy="561411"/>
          </a:xfrm>
          <a:custGeom>
            <a:avLst/>
            <a:gdLst>
              <a:gd name="connsiteX0" fmla="*/ 639349 w 639348"/>
              <a:gd name="connsiteY0" fmla="*/ 319601 h 639202"/>
              <a:gd name="connsiteX1" fmla="*/ 319673 w 639348"/>
              <a:gd name="connsiteY1" fmla="*/ 639203 h 639202"/>
              <a:gd name="connsiteX2" fmla="*/ -2 w 639348"/>
              <a:gd name="connsiteY2" fmla="*/ 319601 h 639202"/>
              <a:gd name="connsiteX3" fmla="*/ 319673 w 639348"/>
              <a:gd name="connsiteY3" fmla="*/ 0 h 639202"/>
              <a:gd name="connsiteX4" fmla="*/ 639349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9" y="319601"/>
                </a:moveTo>
                <a:cubicBezTo>
                  <a:pt x="639349" y="496112"/>
                  <a:pt x="496225" y="639203"/>
                  <a:pt x="319673" y="639203"/>
                </a:cubicBezTo>
                <a:cubicBezTo>
                  <a:pt x="143122" y="639203"/>
                  <a:pt x="-2" y="496113"/>
                  <a:pt x="-2" y="319601"/>
                </a:cubicBezTo>
                <a:cubicBezTo>
                  <a:pt x="-2" y="143091"/>
                  <a:pt x="143122" y="0"/>
                  <a:pt x="319673" y="0"/>
                </a:cubicBezTo>
                <a:cubicBezTo>
                  <a:pt x="496225" y="0"/>
                  <a:pt x="639349" y="143090"/>
                  <a:pt x="639349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2" name="Forme libre 161">
            <a:extLst>
              <a:ext uri="{FF2B5EF4-FFF2-40B4-BE49-F238E27FC236}">
                <a16:creationId xmlns:a16="http://schemas.microsoft.com/office/drawing/2014/main" id="{4F5B2049-12B5-FC9C-B777-CF373D23BA38}"/>
              </a:ext>
            </a:extLst>
          </p:cNvPr>
          <p:cNvSpPr/>
          <p:nvPr/>
        </p:nvSpPr>
        <p:spPr>
          <a:xfrm>
            <a:off x="2845522" y="3899050"/>
            <a:ext cx="563382" cy="563254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3" name="Forme libre 162">
            <a:extLst>
              <a:ext uri="{FF2B5EF4-FFF2-40B4-BE49-F238E27FC236}">
                <a16:creationId xmlns:a16="http://schemas.microsoft.com/office/drawing/2014/main" id="{6929656D-9C98-08B8-7286-8F030CD911F9}"/>
              </a:ext>
            </a:extLst>
          </p:cNvPr>
          <p:cNvSpPr/>
          <p:nvPr/>
        </p:nvSpPr>
        <p:spPr>
          <a:xfrm>
            <a:off x="2845522" y="2702398"/>
            <a:ext cx="563382" cy="563254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978B459-4343-65AD-1A6A-EF91F5F7988A}"/>
              </a:ext>
            </a:extLst>
          </p:cNvPr>
          <p:cNvSpPr txBox="1"/>
          <p:nvPr/>
        </p:nvSpPr>
        <p:spPr>
          <a:xfrm>
            <a:off x="3937001" y="237751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88AAA8DE-C88B-F406-57C2-DD32BB2A8DAE}"/>
              </a:ext>
            </a:extLst>
          </p:cNvPr>
          <p:cNvSpPr txBox="1"/>
          <p:nvPr/>
        </p:nvSpPr>
        <p:spPr>
          <a:xfrm>
            <a:off x="4833015" y="238663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8D38090-2462-A946-A599-9D9BE985775E}"/>
              </a:ext>
            </a:extLst>
          </p:cNvPr>
          <p:cNvSpPr txBox="1"/>
          <p:nvPr/>
        </p:nvSpPr>
        <p:spPr>
          <a:xfrm>
            <a:off x="5434141" y="298995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BA361138-F12D-1DB1-A951-C6DAA2D3A76C}"/>
              </a:ext>
            </a:extLst>
          </p:cNvPr>
          <p:cNvSpPr txBox="1"/>
          <p:nvPr/>
        </p:nvSpPr>
        <p:spPr>
          <a:xfrm>
            <a:off x="5423650" y="386484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03C02F64-88EF-1E02-F7E3-BBA340348D67}"/>
              </a:ext>
            </a:extLst>
          </p:cNvPr>
          <p:cNvSpPr txBox="1"/>
          <p:nvPr/>
        </p:nvSpPr>
        <p:spPr>
          <a:xfrm>
            <a:off x="4823539" y="446957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26EF74B-1E34-34D8-5F81-ECEE513D27F3}"/>
              </a:ext>
            </a:extLst>
          </p:cNvPr>
          <p:cNvSpPr txBox="1"/>
          <p:nvPr/>
        </p:nvSpPr>
        <p:spPr>
          <a:xfrm>
            <a:off x="3934324" y="446957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398ECF40-4720-1656-41C8-C1F9E92A2DBE}"/>
              </a:ext>
            </a:extLst>
          </p:cNvPr>
          <p:cNvSpPr txBox="1"/>
          <p:nvPr/>
        </p:nvSpPr>
        <p:spPr>
          <a:xfrm>
            <a:off x="3325567" y="386484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629B4D83-7C41-9691-45B6-CB5F143B0938}"/>
              </a:ext>
            </a:extLst>
          </p:cNvPr>
          <p:cNvSpPr txBox="1"/>
          <p:nvPr/>
        </p:nvSpPr>
        <p:spPr>
          <a:xfrm>
            <a:off x="3324435" y="298995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pic>
        <p:nvPicPr>
          <p:cNvPr id="20" name="Graphic 12" descr="Brainstorm with solid fill">
            <a:extLst>
              <a:ext uri="{FF2B5EF4-FFF2-40B4-BE49-F238E27FC236}">
                <a16:creationId xmlns:a16="http://schemas.microsoft.com/office/drawing/2014/main" id="{EA46FBE3-5A6D-B0D2-5070-55B90C321A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1894" y="2006120"/>
            <a:ext cx="263419" cy="263419"/>
          </a:xfrm>
          <a:prstGeom prst="rect">
            <a:avLst/>
          </a:prstGeom>
        </p:spPr>
      </p:pic>
      <p:pic>
        <p:nvPicPr>
          <p:cNvPr id="21" name="Graphic 13" descr="Bullseye with solid fill">
            <a:extLst>
              <a:ext uri="{FF2B5EF4-FFF2-40B4-BE49-F238E27FC236}">
                <a16:creationId xmlns:a16="http://schemas.microsoft.com/office/drawing/2014/main" id="{14883C5C-9E50-7C21-9948-0CA127B6805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5504" y="4048967"/>
            <a:ext cx="263419" cy="263419"/>
          </a:xfrm>
          <a:prstGeom prst="rect">
            <a:avLst/>
          </a:prstGeom>
        </p:spPr>
      </p:pic>
      <p:pic>
        <p:nvPicPr>
          <p:cNvPr id="22" name="Graphic 14" descr="Database with solid fill">
            <a:extLst>
              <a:ext uri="{FF2B5EF4-FFF2-40B4-BE49-F238E27FC236}">
                <a16:creationId xmlns:a16="http://schemas.microsoft.com/office/drawing/2014/main" id="{42C7F447-EF58-3350-7A56-FFC960FD45F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8819" y="4895164"/>
            <a:ext cx="263419" cy="263419"/>
          </a:xfrm>
          <a:prstGeom prst="rect">
            <a:avLst/>
          </a:prstGeom>
        </p:spPr>
      </p:pic>
      <p:pic>
        <p:nvPicPr>
          <p:cNvPr id="23" name="Graphic 15" descr="Gears with solid fill">
            <a:extLst>
              <a:ext uri="{FF2B5EF4-FFF2-40B4-BE49-F238E27FC236}">
                <a16:creationId xmlns:a16="http://schemas.microsoft.com/office/drawing/2014/main" id="{3555C49A-3FB2-88B2-8498-B72A3232C11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5209" y="4048967"/>
            <a:ext cx="263419" cy="263419"/>
          </a:xfrm>
          <a:prstGeom prst="rect">
            <a:avLst/>
          </a:prstGeom>
        </p:spPr>
      </p:pic>
      <p:pic>
        <p:nvPicPr>
          <p:cNvPr id="24" name="Graphic 16" descr="Hourglass 30% with solid fill">
            <a:extLst>
              <a:ext uri="{FF2B5EF4-FFF2-40B4-BE49-F238E27FC236}">
                <a16:creationId xmlns:a16="http://schemas.microsoft.com/office/drawing/2014/main" id="{54E7D15A-C592-B7E1-0E2E-44E2CAD03A0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95504" y="2852315"/>
            <a:ext cx="263419" cy="263419"/>
          </a:xfrm>
          <a:prstGeom prst="rect">
            <a:avLst/>
          </a:prstGeom>
        </p:spPr>
      </p:pic>
      <p:pic>
        <p:nvPicPr>
          <p:cNvPr id="25" name="Graphic 17" descr="Lightbulb with solid fill">
            <a:extLst>
              <a:ext uri="{FF2B5EF4-FFF2-40B4-BE49-F238E27FC236}">
                <a16:creationId xmlns:a16="http://schemas.microsoft.com/office/drawing/2014/main" id="{F51B5AD7-45BD-8B22-4E0F-8A819F782B20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5209" y="2852315"/>
            <a:ext cx="263419" cy="263419"/>
          </a:xfrm>
          <a:prstGeom prst="rect">
            <a:avLst/>
          </a:prstGeom>
        </p:spPr>
      </p:pic>
      <p:pic>
        <p:nvPicPr>
          <p:cNvPr id="26" name="Graphic 18" descr="Research with solid fill">
            <a:extLst>
              <a:ext uri="{FF2B5EF4-FFF2-40B4-BE49-F238E27FC236}">
                <a16:creationId xmlns:a16="http://schemas.microsoft.com/office/drawing/2014/main" id="{DEC659E1-0562-B16E-A0DB-9FD78B0A0429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038818" y="2006120"/>
            <a:ext cx="263419" cy="263419"/>
          </a:xfrm>
          <a:prstGeom prst="rect">
            <a:avLst/>
          </a:prstGeom>
        </p:spPr>
      </p:pic>
      <p:pic>
        <p:nvPicPr>
          <p:cNvPr id="27" name="Graphic 19" descr="Eye with solid fill">
            <a:extLst>
              <a:ext uri="{FF2B5EF4-FFF2-40B4-BE49-F238E27FC236}">
                <a16:creationId xmlns:a16="http://schemas.microsoft.com/office/drawing/2014/main" id="{A756DF76-548C-AE91-9BEE-DAFF71E2FF4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10214" y="4863484"/>
            <a:ext cx="326778" cy="326778"/>
          </a:xfrm>
          <a:prstGeom prst="rect">
            <a:avLst/>
          </a:prstGeom>
        </p:spPr>
      </p:pic>
      <p:pic>
        <p:nvPicPr>
          <p:cNvPr id="28" name="Graphic 31" descr="Trophy">
            <a:extLst>
              <a:ext uri="{FF2B5EF4-FFF2-40B4-BE49-F238E27FC236}">
                <a16:creationId xmlns:a16="http://schemas.microsoft.com/office/drawing/2014/main" id="{8ED56B19-99D3-90E9-3936-D9FB5ADD35F4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30560" y="3240401"/>
            <a:ext cx="692841" cy="692841"/>
          </a:xfrm>
          <a:prstGeom prst="rect">
            <a:avLst/>
          </a:prstGeom>
        </p:spPr>
      </p:pic>
      <p:sp>
        <p:nvSpPr>
          <p:cNvPr id="29" name="TextBox 21">
            <a:extLst>
              <a:ext uri="{FF2B5EF4-FFF2-40B4-BE49-F238E27FC236}">
                <a16:creationId xmlns:a16="http://schemas.microsoft.com/office/drawing/2014/main" id="{554DE33E-3DA3-A8A2-15DD-9136A6A9EF2B}"/>
              </a:ext>
            </a:extLst>
          </p:cNvPr>
          <p:cNvSpPr txBox="1"/>
          <p:nvPr/>
        </p:nvSpPr>
        <p:spPr>
          <a:xfrm>
            <a:off x="2617289" y="3363390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DE54A30F-B052-8901-9695-55A17CA99DC7}"/>
              </a:ext>
            </a:extLst>
          </p:cNvPr>
          <p:cNvSpPr txBox="1"/>
          <p:nvPr/>
        </p:nvSpPr>
        <p:spPr>
          <a:xfrm>
            <a:off x="5994163" y="3363390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88612877-93EF-5CE3-D7D8-DEF17BD1B7B6}"/>
              </a:ext>
            </a:extLst>
          </p:cNvPr>
          <p:cNvSpPr txBox="1"/>
          <p:nvPr/>
        </p:nvSpPr>
        <p:spPr>
          <a:xfrm>
            <a:off x="5499623" y="4557014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91B0FD3B-C3B7-4B7C-E53D-59CCDB696C7E}"/>
              </a:ext>
            </a:extLst>
          </p:cNvPr>
          <p:cNvSpPr txBox="1"/>
          <p:nvPr/>
        </p:nvSpPr>
        <p:spPr>
          <a:xfrm>
            <a:off x="3111829" y="4557014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3D4030AC-AD18-7293-871A-F24E86E7793C}"/>
              </a:ext>
            </a:extLst>
          </p:cNvPr>
          <p:cNvSpPr txBox="1"/>
          <p:nvPr/>
        </p:nvSpPr>
        <p:spPr>
          <a:xfrm>
            <a:off x="4305726" y="5051440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AE215E72-AC45-66FA-65A7-B337CA0DBEB0}"/>
              </a:ext>
            </a:extLst>
          </p:cNvPr>
          <p:cNvSpPr txBox="1"/>
          <p:nvPr/>
        </p:nvSpPr>
        <p:spPr>
          <a:xfrm>
            <a:off x="3111829" y="2169765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C6179591-4BB7-0DB1-40F0-8A367D6E999C}"/>
              </a:ext>
            </a:extLst>
          </p:cNvPr>
          <p:cNvSpPr txBox="1"/>
          <p:nvPr/>
        </p:nvSpPr>
        <p:spPr>
          <a:xfrm>
            <a:off x="5499623" y="2169765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3730EEDF-9F25-E754-04A3-0AB847753067}"/>
              </a:ext>
            </a:extLst>
          </p:cNvPr>
          <p:cNvSpPr txBox="1"/>
          <p:nvPr/>
        </p:nvSpPr>
        <p:spPr>
          <a:xfrm>
            <a:off x="4305726" y="1675339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8ED0A3F8-9851-E65C-324E-DFE00BB3C141}"/>
              </a:ext>
            </a:extLst>
          </p:cNvPr>
          <p:cNvGrpSpPr/>
          <p:nvPr/>
        </p:nvGrpSpPr>
        <p:grpSpPr>
          <a:xfrm>
            <a:off x="6695610" y="3668871"/>
            <a:ext cx="2194560" cy="875283"/>
            <a:chOff x="8921977" y="2916466"/>
            <a:chExt cx="2926080" cy="116704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DBE0051E-06CF-4590-B932-494F9F1D6380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A26700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7DB9854-D5B7-18EA-D079-393E65F6AC27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0CEC24EB-6D42-5DA5-4A2A-9F61571E5C33}"/>
              </a:ext>
            </a:extLst>
          </p:cNvPr>
          <p:cNvGrpSpPr/>
          <p:nvPr/>
        </p:nvGrpSpPr>
        <p:grpSpPr>
          <a:xfrm>
            <a:off x="6295291" y="4712924"/>
            <a:ext cx="2194560" cy="875283"/>
            <a:chOff x="8921977" y="4621560"/>
            <a:chExt cx="2926080" cy="116704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E7794F66-5698-790E-F0D4-011B68C494D2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A498CD90-FA09-05F4-C8EE-FBF223FB435E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EE937C65-5EB0-F7A0-4346-F0FABDC140DD}"/>
              </a:ext>
            </a:extLst>
          </p:cNvPr>
          <p:cNvGrpSpPr/>
          <p:nvPr/>
        </p:nvGrpSpPr>
        <p:grpSpPr>
          <a:xfrm>
            <a:off x="253830" y="2624818"/>
            <a:ext cx="2194560" cy="875283"/>
            <a:chOff x="332936" y="2916466"/>
            <a:chExt cx="2926080" cy="116704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9E4DE10-1250-7598-913C-A0BFA0127C8C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92FA5FE-6140-632F-1A02-EF66BEFE87D0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ECFC2BE9-D1FD-27F8-AFA2-58A75D902FB3}"/>
              </a:ext>
            </a:extLst>
          </p:cNvPr>
          <p:cNvGrpSpPr/>
          <p:nvPr/>
        </p:nvGrpSpPr>
        <p:grpSpPr>
          <a:xfrm>
            <a:off x="654149" y="4712924"/>
            <a:ext cx="2194560" cy="875283"/>
            <a:chOff x="332936" y="4621560"/>
            <a:chExt cx="2926080" cy="116704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B7DD4311-5FD4-AAEA-4FB8-40D07286BD41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3154F7C-D69F-9D19-3F61-C4057D32A6D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0E8EB7EA-504D-36DE-AF9E-0DF21AC2B44B}"/>
              </a:ext>
            </a:extLst>
          </p:cNvPr>
          <p:cNvGrpSpPr/>
          <p:nvPr/>
        </p:nvGrpSpPr>
        <p:grpSpPr>
          <a:xfrm>
            <a:off x="6295291" y="1580765"/>
            <a:ext cx="2194560" cy="875283"/>
            <a:chOff x="8921977" y="1211372"/>
            <a:chExt cx="2926080" cy="116704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C40F8D52-F876-9738-9DC7-0C7F606FB9D9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805AAB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525B51A-0E69-616C-5A65-3901F3772C75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47541B35-974B-2AFA-DAFA-7319CFFACE64}"/>
              </a:ext>
            </a:extLst>
          </p:cNvPr>
          <p:cNvGrpSpPr/>
          <p:nvPr/>
        </p:nvGrpSpPr>
        <p:grpSpPr>
          <a:xfrm>
            <a:off x="654149" y="1580766"/>
            <a:ext cx="2194560" cy="875283"/>
            <a:chOff x="332936" y="2596988"/>
            <a:chExt cx="2926080" cy="1167043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816CE08C-7560-AAD4-941F-7459302BE735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49EC0635-2BD9-9605-7CDB-9FDE7FC88E4D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82983B90-D1DD-BA7B-C60C-564AC74F6B1F}"/>
              </a:ext>
            </a:extLst>
          </p:cNvPr>
          <p:cNvGrpSpPr/>
          <p:nvPr/>
        </p:nvGrpSpPr>
        <p:grpSpPr>
          <a:xfrm>
            <a:off x="253830" y="3668871"/>
            <a:ext cx="2194560" cy="875283"/>
            <a:chOff x="332936" y="4621560"/>
            <a:chExt cx="2926080" cy="1167043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1F109F99-0580-D604-CF34-A6638778F20C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82B33FEE-813D-9ADA-1B6F-403539FA1731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ADF55A71-AA5E-AF09-B0E3-93ACDF15D092}"/>
              </a:ext>
            </a:extLst>
          </p:cNvPr>
          <p:cNvGrpSpPr/>
          <p:nvPr/>
        </p:nvGrpSpPr>
        <p:grpSpPr>
          <a:xfrm>
            <a:off x="6695610" y="2624818"/>
            <a:ext cx="2194560" cy="875283"/>
            <a:chOff x="8921977" y="4621560"/>
            <a:chExt cx="2926080" cy="1167043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6A934B16-A14D-630E-9700-68A0AA015C73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A9688E58-51F4-0A0B-BC18-6E217D34CDD2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023110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2E8361-7865-4AE5-F922-E227F5FC13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2531DD-A765-401D-3E7E-835C62442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8-Step Arc Connector Cycle – Slide Template</a:t>
            </a:r>
          </a:p>
        </p:txBody>
      </p:sp>
      <p:sp>
        <p:nvSpPr>
          <p:cNvPr id="140" name="Forme libre 139">
            <a:extLst>
              <a:ext uri="{FF2B5EF4-FFF2-40B4-BE49-F238E27FC236}">
                <a16:creationId xmlns:a16="http://schemas.microsoft.com/office/drawing/2014/main" id="{073C1D77-39CA-072A-8760-1CB00F13E76E}"/>
              </a:ext>
            </a:extLst>
          </p:cNvPr>
          <p:cNvSpPr/>
          <p:nvPr/>
        </p:nvSpPr>
        <p:spPr>
          <a:xfrm>
            <a:off x="3691916" y="1856187"/>
            <a:ext cx="1759922" cy="962546"/>
          </a:xfrm>
          <a:custGeom>
            <a:avLst/>
            <a:gdLst>
              <a:gd name="connsiteX0" fmla="*/ 1002031 w 2003783"/>
              <a:gd name="connsiteY0" fmla="*/ 1095921 h 1095920"/>
              <a:gd name="connsiteX1" fmla="*/ 24574 w 2003783"/>
              <a:gd name="connsiteY1" fmla="*/ 443383 h 1095920"/>
              <a:gd name="connsiteX2" fmla="*/ 197676 w 2003783"/>
              <a:gd name="connsiteY2" fmla="*/ 24589 h 1095920"/>
              <a:gd name="connsiteX3" fmla="*/ 616564 w 2003783"/>
              <a:gd name="connsiteY3" fmla="*/ 197650 h 1095920"/>
              <a:gd name="connsiteX4" fmla="*/ 1001881 w 2003783"/>
              <a:gd name="connsiteY4" fmla="*/ 454920 h 1095920"/>
              <a:gd name="connsiteX5" fmla="*/ 1387201 w 2003783"/>
              <a:gd name="connsiteY5" fmla="*/ 197650 h 1095920"/>
              <a:gd name="connsiteX6" fmla="*/ 1806089 w 2003783"/>
              <a:gd name="connsiteY6" fmla="*/ 24589 h 1095920"/>
              <a:gd name="connsiteX7" fmla="*/ 1979191 w 2003783"/>
              <a:gd name="connsiteY7" fmla="*/ 443383 h 1095920"/>
              <a:gd name="connsiteX8" fmla="*/ 1001731 w 2003783"/>
              <a:gd name="connsiteY8" fmla="*/ 1095921 h 10959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03783" h="1095920">
                <a:moveTo>
                  <a:pt x="1002031" y="1095921"/>
                </a:moveTo>
                <a:cubicBezTo>
                  <a:pt x="566209" y="1095921"/>
                  <a:pt x="191682" y="845843"/>
                  <a:pt x="24574" y="443383"/>
                </a:cubicBezTo>
                <a:cubicBezTo>
                  <a:pt x="-43318" y="279911"/>
                  <a:pt x="34318" y="92465"/>
                  <a:pt x="197676" y="24589"/>
                </a:cubicBezTo>
                <a:cubicBezTo>
                  <a:pt x="361183" y="-43287"/>
                  <a:pt x="548672" y="34179"/>
                  <a:pt x="616564" y="197650"/>
                </a:cubicBezTo>
                <a:cubicBezTo>
                  <a:pt x="715630" y="436340"/>
                  <a:pt x="936539" y="454920"/>
                  <a:pt x="1001881" y="454920"/>
                </a:cubicBezTo>
                <a:cubicBezTo>
                  <a:pt x="1067226" y="454920"/>
                  <a:pt x="1288135" y="436340"/>
                  <a:pt x="1387201" y="197650"/>
                </a:cubicBezTo>
                <a:cubicBezTo>
                  <a:pt x="1455090" y="34179"/>
                  <a:pt x="1642728" y="-43287"/>
                  <a:pt x="1806089" y="24589"/>
                </a:cubicBezTo>
                <a:cubicBezTo>
                  <a:pt x="1969597" y="92465"/>
                  <a:pt x="2047079" y="279911"/>
                  <a:pt x="1979191" y="443383"/>
                </a:cubicBezTo>
                <a:cubicBezTo>
                  <a:pt x="1812083" y="845843"/>
                  <a:pt x="1437556" y="1095921"/>
                  <a:pt x="1001731" y="1095921"/>
                </a:cubicBezTo>
                <a:close/>
              </a:path>
            </a:pathLst>
          </a:custGeom>
          <a:solidFill>
            <a:schemeClr val="accent1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1" name="Forme libre 140">
            <a:extLst>
              <a:ext uri="{FF2B5EF4-FFF2-40B4-BE49-F238E27FC236}">
                <a16:creationId xmlns:a16="http://schemas.microsoft.com/office/drawing/2014/main" id="{7B65A4B8-6A44-DCE8-0F73-16B4D32263F9}"/>
              </a:ext>
            </a:extLst>
          </p:cNvPr>
          <p:cNvSpPr/>
          <p:nvPr/>
        </p:nvSpPr>
        <p:spPr>
          <a:xfrm>
            <a:off x="4837471" y="1856304"/>
            <a:ext cx="1460698" cy="1460672"/>
          </a:xfrm>
          <a:custGeom>
            <a:avLst/>
            <a:gdLst>
              <a:gd name="connsiteX0" fmla="*/ 1054373 w 1663097"/>
              <a:gd name="connsiteY0" fmla="*/ 1663068 h 1663068"/>
              <a:gd name="connsiteX1" fmla="*/ 312663 w 1663097"/>
              <a:gd name="connsiteY1" fmla="*/ 1350510 h 1663068"/>
              <a:gd name="connsiteX2" fmla="*/ 82914 w 1663097"/>
              <a:gd name="connsiteY2" fmla="*/ 198117 h 1663068"/>
              <a:gd name="connsiteX3" fmla="*/ 501502 w 1663097"/>
              <a:gd name="connsiteY3" fmla="*/ 24457 h 1663068"/>
              <a:gd name="connsiteX4" fmla="*/ 675203 w 1663097"/>
              <a:gd name="connsiteY4" fmla="*/ 442950 h 1663068"/>
              <a:gd name="connsiteX5" fmla="*/ 765722 w 1663097"/>
              <a:gd name="connsiteY5" fmla="*/ 897254 h 1663068"/>
              <a:gd name="connsiteX6" fmla="*/ 1220131 w 1663097"/>
              <a:gd name="connsiteY6" fmla="*/ 987755 h 1663068"/>
              <a:gd name="connsiteX7" fmla="*/ 1638719 w 1663097"/>
              <a:gd name="connsiteY7" fmla="*/ 1161416 h 1663068"/>
              <a:gd name="connsiteX8" fmla="*/ 1465021 w 1663097"/>
              <a:gd name="connsiteY8" fmla="*/ 1579909 h 1663068"/>
              <a:gd name="connsiteX9" fmla="*/ 1054073 w 1663097"/>
              <a:gd name="connsiteY9" fmla="*/ 1662769 h 16630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097" h="1663068">
                <a:moveTo>
                  <a:pt x="1054373" y="1663068"/>
                </a:moveTo>
                <a:cubicBezTo>
                  <a:pt x="781909" y="1663068"/>
                  <a:pt x="517839" y="1555486"/>
                  <a:pt x="312663" y="1350510"/>
                </a:cubicBezTo>
                <a:cubicBezTo>
                  <a:pt x="4532" y="1042446"/>
                  <a:pt x="-83594" y="600877"/>
                  <a:pt x="82914" y="198117"/>
                </a:cubicBezTo>
                <a:cubicBezTo>
                  <a:pt x="150506" y="34495"/>
                  <a:pt x="337994" y="-43270"/>
                  <a:pt x="501502" y="24457"/>
                </a:cubicBezTo>
                <a:cubicBezTo>
                  <a:pt x="665009" y="92033"/>
                  <a:pt x="742941" y="279479"/>
                  <a:pt x="675203" y="442950"/>
                </a:cubicBezTo>
                <a:cubicBezTo>
                  <a:pt x="576437" y="681789"/>
                  <a:pt x="719564" y="851104"/>
                  <a:pt x="765722" y="897254"/>
                </a:cubicBezTo>
                <a:cubicBezTo>
                  <a:pt x="812033" y="943553"/>
                  <a:pt x="981238" y="1086498"/>
                  <a:pt x="1220131" y="987755"/>
                </a:cubicBezTo>
                <a:cubicBezTo>
                  <a:pt x="1383789" y="920179"/>
                  <a:pt x="1571127" y="997944"/>
                  <a:pt x="1638719" y="1161416"/>
                </a:cubicBezTo>
                <a:cubicBezTo>
                  <a:pt x="1706311" y="1325037"/>
                  <a:pt x="1628529" y="1512333"/>
                  <a:pt x="1465021" y="1579909"/>
                </a:cubicBezTo>
                <a:cubicBezTo>
                  <a:pt x="1330287" y="1635648"/>
                  <a:pt x="1191057" y="1662769"/>
                  <a:pt x="1054073" y="1662769"/>
                </a:cubicBezTo>
                <a:close/>
              </a:path>
            </a:pathLst>
          </a:custGeom>
          <a:solidFill>
            <a:schemeClr val="accent6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2" name="Forme libre 141">
            <a:extLst>
              <a:ext uri="{FF2B5EF4-FFF2-40B4-BE49-F238E27FC236}">
                <a16:creationId xmlns:a16="http://schemas.microsoft.com/office/drawing/2014/main" id="{93E658D5-72FE-CD62-B934-8CE0A5EA8C4D}"/>
              </a:ext>
            </a:extLst>
          </p:cNvPr>
          <p:cNvSpPr/>
          <p:nvPr/>
        </p:nvSpPr>
        <p:spPr>
          <a:xfrm>
            <a:off x="5335725" y="2702439"/>
            <a:ext cx="962767" cy="1759733"/>
          </a:xfrm>
          <a:custGeom>
            <a:avLst/>
            <a:gdLst>
              <a:gd name="connsiteX0" fmla="*/ 775431 w 1096171"/>
              <a:gd name="connsiteY0" fmla="*/ 2003568 h 2003567"/>
              <a:gd name="connsiteX1" fmla="*/ 652688 w 1096171"/>
              <a:gd name="connsiteY1" fmla="*/ 1978994 h 2003567"/>
              <a:gd name="connsiteX2" fmla="*/ 0 w 1096171"/>
              <a:gd name="connsiteY2" fmla="*/ 1001761 h 2003567"/>
              <a:gd name="connsiteX3" fmla="*/ 652688 w 1096171"/>
              <a:gd name="connsiteY3" fmla="*/ 24527 h 2003567"/>
              <a:gd name="connsiteX4" fmla="*/ 1071576 w 1096171"/>
              <a:gd name="connsiteY4" fmla="*/ 197588 h 2003567"/>
              <a:gd name="connsiteX5" fmla="*/ 898478 w 1096171"/>
              <a:gd name="connsiteY5" fmla="*/ 616381 h 2003567"/>
              <a:gd name="connsiteX6" fmla="*/ 641147 w 1096171"/>
              <a:gd name="connsiteY6" fmla="*/ 1001611 h 2003567"/>
              <a:gd name="connsiteX7" fmla="*/ 898478 w 1096171"/>
              <a:gd name="connsiteY7" fmla="*/ 1386840 h 2003567"/>
              <a:gd name="connsiteX8" fmla="*/ 1071576 w 1096171"/>
              <a:gd name="connsiteY8" fmla="*/ 1805633 h 2003567"/>
              <a:gd name="connsiteX9" fmla="*/ 775431 w 1096171"/>
              <a:gd name="connsiteY9" fmla="*/ 2003268 h 20035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71" h="2003567">
                <a:moveTo>
                  <a:pt x="775431" y="2003568"/>
                </a:moveTo>
                <a:cubicBezTo>
                  <a:pt x="734517" y="2003568"/>
                  <a:pt x="692852" y="1995626"/>
                  <a:pt x="652688" y="1978994"/>
                </a:cubicBezTo>
                <a:cubicBezTo>
                  <a:pt x="250137" y="1811926"/>
                  <a:pt x="0" y="1437485"/>
                  <a:pt x="0" y="1001761"/>
                </a:cubicBezTo>
                <a:cubicBezTo>
                  <a:pt x="0" y="566036"/>
                  <a:pt x="250137" y="191595"/>
                  <a:pt x="652688" y="24527"/>
                </a:cubicBezTo>
                <a:cubicBezTo>
                  <a:pt x="816195" y="-43200"/>
                  <a:pt x="1003684" y="34116"/>
                  <a:pt x="1071576" y="197588"/>
                </a:cubicBezTo>
                <a:cubicBezTo>
                  <a:pt x="1139468" y="361060"/>
                  <a:pt x="1061836" y="548505"/>
                  <a:pt x="898478" y="616381"/>
                </a:cubicBezTo>
                <a:cubicBezTo>
                  <a:pt x="659731" y="715423"/>
                  <a:pt x="641147" y="936281"/>
                  <a:pt x="641147" y="1001611"/>
                </a:cubicBezTo>
                <a:cubicBezTo>
                  <a:pt x="641147" y="1066939"/>
                  <a:pt x="659731" y="1287798"/>
                  <a:pt x="898478" y="1386840"/>
                </a:cubicBezTo>
                <a:cubicBezTo>
                  <a:pt x="1061986" y="1454716"/>
                  <a:pt x="1139468" y="1642162"/>
                  <a:pt x="1071576" y="1805633"/>
                </a:cubicBezTo>
                <a:cubicBezTo>
                  <a:pt x="1020471" y="1928948"/>
                  <a:pt x="901175" y="2003268"/>
                  <a:pt x="775431" y="2003268"/>
                </a:cubicBezTo>
                <a:close/>
              </a:path>
            </a:pathLst>
          </a:custGeom>
          <a:solidFill>
            <a:schemeClr val="accent5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3" name="Forme libre 142">
            <a:extLst>
              <a:ext uri="{FF2B5EF4-FFF2-40B4-BE49-F238E27FC236}">
                <a16:creationId xmlns:a16="http://schemas.microsoft.com/office/drawing/2014/main" id="{21B915C1-878C-BCA8-41D6-9CFA5F1F6EB5}"/>
              </a:ext>
            </a:extLst>
          </p:cNvPr>
          <p:cNvSpPr/>
          <p:nvPr/>
        </p:nvSpPr>
        <p:spPr>
          <a:xfrm>
            <a:off x="4837573" y="3847694"/>
            <a:ext cx="1461047" cy="1460675"/>
          </a:xfrm>
          <a:custGeom>
            <a:avLst/>
            <a:gdLst>
              <a:gd name="connsiteX0" fmla="*/ 379238 w 1663494"/>
              <a:gd name="connsiteY0" fmla="*/ 1663070 h 1663070"/>
              <a:gd name="connsiteX1" fmla="*/ 82947 w 1663494"/>
              <a:gd name="connsiteY1" fmla="*/ 1464986 h 1663070"/>
              <a:gd name="connsiteX2" fmla="*/ 312697 w 1663494"/>
              <a:gd name="connsiteY2" fmla="*/ 312593 h 1663070"/>
              <a:gd name="connsiteX3" fmla="*/ 1465355 w 1663494"/>
              <a:gd name="connsiteY3" fmla="*/ 82894 h 1663070"/>
              <a:gd name="connsiteX4" fmla="*/ 1639052 w 1663494"/>
              <a:gd name="connsiteY4" fmla="*/ 501387 h 1663070"/>
              <a:gd name="connsiteX5" fmla="*/ 1220465 w 1663494"/>
              <a:gd name="connsiteY5" fmla="*/ 675048 h 1663070"/>
              <a:gd name="connsiteX6" fmla="*/ 766055 w 1663494"/>
              <a:gd name="connsiteY6" fmla="*/ 765549 h 1663070"/>
              <a:gd name="connsiteX7" fmla="*/ 675533 w 1663494"/>
              <a:gd name="connsiteY7" fmla="*/ 1219853 h 1663070"/>
              <a:gd name="connsiteX8" fmla="*/ 501835 w 1663494"/>
              <a:gd name="connsiteY8" fmla="*/ 1638347 h 1663070"/>
              <a:gd name="connsiteX9" fmla="*/ 379538 w 1663494"/>
              <a:gd name="connsiteY9" fmla="*/ 1662770 h 16630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94" h="1663070">
                <a:moveTo>
                  <a:pt x="379238" y="1663070"/>
                </a:moveTo>
                <a:cubicBezTo>
                  <a:pt x="253348" y="1663070"/>
                  <a:pt x="134052" y="1588452"/>
                  <a:pt x="82947" y="1464986"/>
                </a:cubicBezTo>
                <a:cubicBezTo>
                  <a:pt x="-83561" y="1062226"/>
                  <a:pt x="4415" y="620657"/>
                  <a:pt x="312697" y="312593"/>
                </a:cubicBezTo>
                <a:cubicBezTo>
                  <a:pt x="620832" y="4530"/>
                  <a:pt x="1062500" y="-83574"/>
                  <a:pt x="1465355" y="82894"/>
                </a:cubicBezTo>
                <a:cubicBezTo>
                  <a:pt x="1628862" y="150470"/>
                  <a:pt x="1706794" y="337916"/>
                  <a:pt x="1639052" y="501387"/>
                </a:cubicBezTo>
                <a:cubicBezTo>
                  <a:pt x="1571461" y="664859"/>
                  <a:pt x="1383972" y="742774"/>
                  <a:pt x="1220465" y="675048"/>
                </a:cubicBezTo>
                <a:cubicBezTo>
                  <a:pt x="981571" y="576305"/>
                  <a:pt x="812217" y="719400"/>
                  <a:pt x="766055" y="765549"/>
                </a:cubicBezTo>
                <a:cubicBezTo>
                  <a:pt x="719898" y="811699"/>
                  <a:pt x="576770" y="981014"/>
                  <a:pt x="675533" y="1219853"/>
                </a:cubicBezTo>
                <a:cubicBezTo>
                  <a:pt x="743125" y="1383476"/>
                  <a:pt x="665343" y="1570771"/>
                  <a:pt x="501835" y="1638347"/>
                </a:cubicBezTo>
                <a:cubicBezTo>
                  <a:pt x="461817" y="1654829"/>
                  <a:pt x="420306" y="1662770"/>
                  <a:pt x="379538" y="1662770"/>
                </a:cubicBezTo>
                <a:close/>
              </a:path>
            </a:pathLst>
          </a:custGeom>
          <a:solidFill>
            <a:srgbClr val="FDC900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4" name="Forme libre 143">
            <a:extLst>
              <a:ext uri="{FF2B5EF4-FFF2-40B4-BE49-F238E27FC236}">
                <a16:creationId xmlns:a16="http://schemas.microsoft.com/office/drawing/2014/main" id="{CE925401-8D58-4570-8C27-5DE87A538F68}"/>
              </a:ext>
            </a:extLst>
          </p:cNvPr>
          <p:cNvSpPr/>
          <p:nvPr/>
        </p:nvSpPr>
        <p:spPr>
          <a:xfrm>
            <a:off x="3692161" y="4345836"/>
            <a:ext cx="1760186" cy="962602"/>
          </a:xfrm>
          <a:custGeom>
            <a:avLst/>
            <a:gdLst>
              <a:gd name="connsiteX0" fmla="*/ 1683363 w 2004082"/>
              <a:gd name="connsiteY0" fmla="*/ 1095905 h 1095983"/>
              <a:gd name="connsiteX1" fmla="*/ 1387222 w 2004082"/>
              <a:gd name="connsiteY1" fmla="*/ 898270 h 1095983"/>
              <a:gd name="connsiteX2" fmla="*/ 1001901 w 2004082"/>
              <a:gd name="connsiteY2" fmla="*/ 641001 h 1095983"/>
              <a:gd name="connsiteX3" fmla="*/ 616584 w 2004082"/>
              <a:gd name="connsiteY3" fmla="*/ 898270 h 1095983"/>
              <a:gd name="connsiteX4" fmla="*/ 197696 w 2004082"/>
              <a:gd name="connsiteY4" fmla="*/ 1071331 h 1095983"/>
              <a:gd name="connsiteX5" fmla="*/ 24595 w 2004082"/>
              <a:gd name="connsiteY5" fmla="*/ 652538 h 1095983"/>
              <a:gd name="connsiteX6" fmla="*/ 1002051 w 2004082"/>
              <a:gd name="connsiteY6" fmla="*/ 0 h 1095983"/>
              <a:gd name="connsiteX7" fmla="*/ 1979508 w 2004082"/>
              <a:gd name="connsiteY7" fmla="*/ 652538 h 1095983"/>
              <a:gd name="connsiteX8" fmla="*/ 1806410 w 2004082"/>
              <a:gd name="connsiteY8" fmla="*/ 1071331 h 1095983"/>
              <a:gd name="connsiteX9" fmla="*/ 1683663 w 2004082"/>
              <a:gd name="connsiteY9" fmla="*/ 1095905 h 1095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004082" h="1095983">
                <a:moveTo>
                  <a:pt x="1683363" y="1095905"/>
                </a:moveTo>
                <a:cubicBezTo>
                  <a:pt x="1557623" y="1095905"/>
                  <a:pt x="1438327" y="1021585"/>
                  <a:pt x="1387222" y="898270"/>
                </a:cubicBezTo>
                <a:cubicBezTo>
                  <a:pt x="1288156" y="659581"/>
                  <a:pt x="1067246" y="641001"/>
                  <a:pt x="1001901" y="641001"/>
                </a:cubicBezTo>
                <a:cubicBezTo>
                  <a:pt x="936560" y="641001"/>
                  <a:pt x="715650" y="659581"/>
                  <a:pt x="616584" y="898270"/>
                </a:cubicBezTo>
                <a:cubicBezTo>
                  <a:pt x="548692" y="1061741"/>
                  <a:pt x="361204" y="1139358"/>
                  <a:pt x="197696" y="1071331"/>
                </a:cubicBezTo>
                <a:cubicBezTo>
                  <a:pt x="34189" y="1003456"/>
                  <a:pt x="-43297" y="816010"/>
                  <a:pt x="24595" y="652538"/>
                </a:cubicBezTo>
                <a:cubicBezTo>
                  <a:pt x="191703" y="250077"/>
                  <a:pt x="566230" y="0"/>
                  <a:pt x="1002051" y="0"/>
                </a:cubicBezTo>
                <a:cubicBezTo>
                  <a:pt x="1437876" y="0"/>
                  <a:pt x="1812403" y="250077"/>
                  <a:pt x="1979508" y="652538"/>
                </a:cubicBezTo>
                <a:cubicBezTo>
                  <a:pt x="2047399" y="816010"/>
                  <a:pt x="1969767" y="1003456"/>
                  <a:pt x="1806410" y="1071331"/>
                </a:cubicBezTo>
                <a:cubicBezTo>
                  <a:pt x="1766242" y="1087963"/>
                  <a:pt x="1724577" y="1095905"/>
                  <a:pt x="1683663" y="1095905"/>
                </a:cubicBezTo>
                <a:close/>
              </a:path>
            </a:pathLst>
          </a:custGeom>
          <a:solidFill>
            <a:schemeClr val="accent4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5" name="Forme libre 144">
            <a:extLst>
              <a:ext uri="{FF2B5EF4-FFF2-40B4-BE49-F238E27FC236}">
                <a16:creationId xmlns:a16="http://schemas.microsoft.com/office/drawing/2014/main" id="{BCD7F155-32DC-F803-621C-27458480E3D2}"/>
              </a:ext>
            </a:extLst>
          </p:cNvPr>
          <p:cNvSpPr/>
          <p:nvPr/>
        </p:nvSpPr>
        <p:spPr>
          <a:xfrm>
            <a:off x="2845828" y="3847929"/>
            <a:ext cx="1460964" cy="1460703"/>
          </a:xfrm>
          <a:custGeom>
            <a:avLst/>
            <a:gdLst>
              <a:gd name="connsiteX0" fmla="*/ 1283893 w 1663400"/>
              <a:gd name="connsiteY0" fmla="*/ 1662804 h 1663103"/>
              <a:gd name="connsiteX1" fmla="*/ 1161599 w 1663400"/>
              <a:gd name="connsiteY1" fmla="*/ 1638380 h 1663103"/>
              <a:gd name="connsiteX2" fmla="*/ 987898 w 1663400"/>
              <a:gd name="connsiteY2" fmla="*/ 1219887 h 1663103"/>
              <a:gd name="connsiteX3" fmla="*/ 897375 w 1663400"/>
              <a:gd name="connsiteY3" fmla="*/ 765583 h 1663103"/>
              <a:gd name="connsiteX4" fmla="*/ 442970 w 1663400"/>
              <a:gd name="connsiteY4" fmla="*/ 675082 h 1663103"/>
              <a:gd name="connsiteX5" fmla="*/ 24378 w 1663400"/>
              <a:gd name="connsiteY5" fmla="*/ 501421 h 1663103"/>
              <a:gd name="connsiteX6" fmla="*/ 198080 w 1663400"/>
              <a:gd name="connsiteY6" fmla="*/ 82927 h 1663103"/>
              <a:gd name="connsiteX7" fmla="*/ 1350734 w 1663400"/>
              <a:gd name="connsiteY7" fmla="*/ 312627 h 1663103"/>
              <a:gd name="connsiteX8" fmla="*/ 1580487 w 1663400"/>
              <a:gd name="connsiteY8" fmla="*/ 1465019 h 1663103"/>
              <a:gd name="connsiteX9" fmla="*/ 1284193 w 1663400"/>
              <a:gd name="connsiteY9" fmla="*/ 1663104 h 16631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400" h="1663103">
                <a:moveTo>
                  <a:pt x="1283893" y="1662804"/>
                </a:moveTo>
                <a:cubicBezTo>
                  <a:pt x="1243128" y="1662804"/>
                  <a:pt x="1201614" y="1655012"/>
                  <a:pt x="1161599" y="1638380"/>
                </a:cubicBezTo>
                <a:cubicBezTo>
                  <a:pt x="998092" y="1570804"/>
                  <a:pt x="920156" y="1383358"/>
                  <a:pt x="987898" y="1219887"/>
                </a:cubicBezTo>
                <a:cubicBezTo>
                  <a:pt x="1086664" y="981047"/>
                  <a:pt x="943537" y="811732"/>
                  <a:pt x="897375" y="765583"/>
                </a:cubicBezTo>
                <a:cubicBezTo>
                  <a:pt x="851218" y="719433"/>
                  <a:pt x="681863" y="576339"/>
                  <a:pt x="442970" y="675082"/>
                </a:cubicBezTo>
                <a:cubicBezTo>
                  <a:pt x="279309" y="742658"/>
                  <a:pt x="91970" y="664893"/>
                  <a:pt x="24378" y="501421"/>
                </a:cubicBezTo>
                <a:cubicBezTo>
                  <a:pt x="-43213" y="337799"/>
                  <a:pt x="34572" y="150504"/>
                  <a:pt x="198080" y="82927"/>
                </a:cubicBezTo>
                <a:cubicBezTo>
                  <a:pt x="600784" y="-83541"/>
                  <a:pt x="1042453" y="4413"/>
                  <a:pt x="1350734" y="312627"/>
                </a:cubicBezTo>
                <a:cubicBezTo>
                  <a:pt x="1658869" y="620691"/>
                  <a:pt x="1746995" y="1062259"/>
                  <a:pt x="1580487" y="1465019"/>
                </a:cubicBezTo>
                <a:cubicBezTo>
                  <a:pt x="1529383" y="1588484"/>
                  <a:pt x="1409936" y="1663104"/>
                  <a:pt x="1284193" y="1663104"/>
                </a:cubicBezTo>
                <a:close/>
              </a:path>
            </a:pathLst>
          </a:custGeom>
          <a:solidFill>
            <a:srgbClr val="D0BA94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6" name="Forme libre 145">
            <a:extLst>
              <a:ext uri="{FF2B5EF4-FFF2-40B4-BE49-F238E27FC236}">
                <a16:creationId xmlns:a16="http://schemas.microsoft.com/office/drawing/2014/main" id="{6227CF7B-94E3-DE16-DDFB-880D09584761}"/>
              </a:ext>
            </a:extLst>
          </p:cNvPr>
          <p:cNvSpPr/>
          <p:nvPr/>
        </p:nvSpPr>
        <p:spPr>
          <a:xfrm>
            <a:off x="2845507" y="2702647"/>
            <a:ext cx="962765" cy="1759787"/>
          </a:xfrm>
          <a:custGeom>
            <a:avLst/>
            <a:gdLst>
              <a:gd name="connsiteX0" fmla="*/ 320738 w 1096168"/>
              <a:gd name="connsiteY0" fmla="*/ 2003331 h 2003629"/>
              <a:gd name="connsiteX1" fmla="*/ 24593 w 1096168"/>
              <a:gd name="connsiteY1" fmla="*/ 1805696 h 2003629"/>
              <a:gd name="connsiteX2" fmla="*/ 197695 w 1096168"/>
              <a:gd name="connsiteY2" fmla="*/ 1386903 h 2003629"/>
              <a:gd name="connsiteX3" fmla="*/ 455025 w 1096168"/>
              <a:gd name="connsiteY3" fmla="*/ 1001673 h 2003629"/>
              <a:gd name="connsiteX4" fmla="*/ 197695 w 1096168"/>
              <a:gd name="connsiteY4" fmla="*/ 616444 h 2003629"/>
              <a:gd name="connsiteX5" fmla="*/ 24593 w 1096168"/>
              <a:gd name="connsiteY5" fmla="*/ 197651 h 2003629"/>
              <a:gd name="connsiteX6" fmla="*/ 443485 w 1096168"/>
              <a:gd name="connsiteY6" fmla="*/ 24590 h 2003629"/>
              <a:gd name="connsiteX7" fmla="*/ 1096169 w 1096168"/>
              <a:gd name="connsiteY7" fmla="*/ 1001823 h 2003629"/>
              <a:gd name="connsiteX8" fmla="*/ 443485 w 1096168"/>
              <a:gd name="connsiteY8" fmla="*/ 1979057 h 2003629"/>
              <a:gd name="connsiteX9" fmla="*/ 320738 w 1096168"/>
              <a:gd name="connsiteY9" fmla="*/ 2003630 h 2003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096168" h="2003629">
                <a:moveTo>
                  <a:pt x="320738" y="2003331"/>
                </a:moveTo>
                <a:cubicBezTo>
                  <a:pt x="194998" y="2003331"/>
                  <a:pt x="75702" y="1929011"/>
                  <a:pt x="24593" y="1805696"/>
                </a:cubicBezTo>
                <a:cubicBezTo>
                  <a:pt x="-43295" y="1642224"/>
                  <a:pt x="34337" y="1454779"/>
                  <a:pt x="197695" y="1386903"/>
                </a:cubicBezTo>
                <a:cubicBezTo>
                  <a:pt x="436441" y="1287861"/>
                  <a:pt x="455025" y="1067002"/>
                  <a:pt x="455025" y="1001673"/>
                </a:cubicBezTo>
                <a:cubicBezTo>
                  <a:pt x="455025" y="936344"/>
                  <a:pt x="436441" y="715486"/>
                  <a:pt x="197695" y="616444"/>
                </a:cubicBezTo>
                <a:cubicBezTo>
                  <a:pt x="34187" y="548567"/>
                  <a:pt x="-43295" y="361122"/>
                  <a:pt x="24593" y="197651"/>
                </a:cubicBezTo>
                <a:cubicBezTo>
                  <a:pt x="92485" y="34178"/>
                  <a:pt x="280124" y="-43287"/>
                  <a:pt x="443485" y="24590"/>
                </a:cubicBezTo>
                <a:cubicBezTo>
                  <a:pt x="846036" y="191657"/>
                  <a:pt x="1096169" y="566098"/>
                  <a:pt x="1096169" y="1001823"/>
                </a:cubicBezTo>
                <a:cubicBezTo>
                  <a:pt x="1096169" y="1437548"/>
                  <a:pt x="846036" y="1811989"/>
                  <a:pt x="443485" y="1979057"/>
                </a:cubicBezTo>
                <a:cubicBezTo>
                  <a:pt x="403317" y="1995689"/>
                  <a:pt x="361656" y="2003630"/>
                  <a:pt x="320738" y="2003630"/>
                </a:cubicBezTo>
                <a:close/>
              </a:path>
            </a:pathLst>
          </a:custGeom>
          <a:solidFill>
            <a:srgbClr val="805AAB">
              <a:alpha val="75000"/>
            </a:srgb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7" name="Forme libre 146">
            <a:extLst>
              <a:ext uri="{FF2B5EF4-FFF2-40B4-BE49-F238E27FC236}">
                <a16:creationId xmlns:a16="http://schemas.microsoft.com/office/drawing/2014/main" id="{C7420F27-6CA7-3CFC-14A5-C2222EF0D54A}"/>
              </a:ext>
            </a:extLst>
          </p:cNvPr>
          <p:cNvSpPr/>
          <p:nvPr/>
        </p:nvSpPr>
        <p:spPr>
          <a:xfrm>
            <a:off x="2845643" y="1856641"/>
            <a:ext cx="1460784" cy="1460600"/>
          </a:xfrm>
          <a:custGeom>
            <a:avLst/>
            <a:gdLst>
              <a:gd name="connsiteX0" fmla="*/ 609086 w 1663195"/>
              <a:gd name="connsiteY0" fmla="*/ 1662685 h 1662985"/>
              <a:gd name="connsiteX1" fmla="*/ 198141 w 1663195"/>
              <a:gd name="connsiteY1" fmla="*/ 1579826 h 1662985"/>
              <a:gd name="connsiteX2" fmla="*/ 24440 w 1663195"/>
              <a:gd name="connsiteY2" fmla="*/ 1161332 h 1662985"/>
              <a:gd name="connsiteX3" fmla="*/ 443031 w 1663195"/>
              <a:gd name="connsiteY3" fmla="*/ 987672 h 1662985"/>
              <a:gd name="connsiteX4" fmla="*/ 897437 w 1663195"/>
              <a:gd name="connsiteY4" fmla="*/ 897171 h 1662985"/>
              <a:gd name="connsiteX5" fmla="*/ 987959 w 1663195"/>
              <a:gd name="connsiteY5" fmla="*/ 442867 h 1662985"/>
              <a:gd name="connsiteX6" fmla="*/ 1161661 w 1663195"/>
              <a:gd name="connsiteY6" fmla="*/ 24373 h 1662985"/>
              <a:gd name="connsiteX7" fmla="*/ 1580249 w 1663195"/>
              <a:gd name="connsiteY7" fmla="*/ 198033 h 1662985"/>
              <a:gd name="connsiteX8" fmla="*/ 1350499 w 1663195"/>
              <a:gd name="connsiteY8" fmla="*/ 1350427 h 1662985"/>
              <a:gd name="connsiteX9" fmla="*/ 608936 w 1663195"/>
              <a:gd name="connsiteY9" fmla="*/ 1662985 h 16629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663195" h="1662985">
                <a:moveTo>
                  <a:pt x="609086" y="1662685"/>
                </a:moveTo>
                <a:cubicBezTo>
                  <a:pt x="471955" y="1662685"/>
                  <a:pt x="332875" y="1635415"/>
                  <a:pt x="198141" y="1579826"/>
                </a:cubicBezTo>
                <a:cubicBezTo>
                  <a:pt x="34634" y="1512250"/>
                  <a:pt x="-43298" y="1324804"/>
                  <a:pt x="24440" y="1161332"/>
                </a:cubicBezTo>
                <a:cubicBezTo>
                  <a:pt x="92032" y="997861"/>
                  <a:pt x="279520" y="920096"/>
                  <a:pt x="443031" y="987672"/>
                </a:cubicBezTo>
                <a:cubicBezTo>
                  <a:pt x="681924" y="1086414"/>
                  <a:pt x="851279" y="943320"/>
                  <a:pt x="897437" y="897171"/>
                </a:cubicBezTo>
                <a:cubicBezTo>
                  <a:pt x="943598" y="851021"/>
                  <a:pt x="1086725" y="681706"/>
                  <a:pt x="987959" y="442867"/>
                </a:cubicBezTo>
                <a:cubicBezTo>
                  <a:pt x="920367" y="279244"/>
                  <a:pt x="998153" y="91949"/>
                  <a:pt x="1161661" y="24373"/>
                </a:cubicBezTo>
                <a:cubicBezTo>
                  <a:pt x="1325318" y="-43203"/>
                  <a:pt x="1512657" y="34562"/>
                  <a:pt x="1580249" y="198033"/>
                </a:cubicBezTo>
                <a:cubicBezTo>
                  <a:pt x="1746757" y="600794"/>
                  <a:pt x="1658781" y="1042362"/>
                  <a:pt x="1350499" y="1350427"/>
                </a:cubicBezTo>
                <a:cubicBezTo>
                  <a:pt x="1145474" y="1555403"/>
                  <a:pt x="881253" y="1662985"/>
                  <a:pt x="608936" y="1662985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8" name="Forme libre 147">
            <a:extLst>
              <a:ext uri="{FF2B5EF4-FFF2-40B4-BE49-F238E27FC236}">
                <a16:creationId xmlns:a16="http://schemas.microsoft.com/office/drawing/2014/main" id="{7E9BBA61-82EF-9DF0-5AC8-75C1DDB729B0}"/>
              </a:ext>
            </a:extLst>
          </p:cNvPr>
          <p:cNvSpPr/>
          <p:nvPr/>
        </p:nvSpPr>
        <p:spPr>
          <a:xfrm>
            <a:off x="3692044" y="1856333"/>
            <a:ext cx="563119" cy="562991"/>
          </a:xfrm>
          <a:custGeom>
            <a:avLst/>
            <a:gdLst>
              <a:gd name="connsiteX0" fmla="*/ 641148 w 641146"/>
              <a:gd name="connsiteY0" fmla="*/ 320501 h 641000"/>
              <a:gd name="connsiteX1" fmla="*/ 320576 w 641146"/>
              <a:gd name="connsiteY1" fmla="*/ 641001 h 641000"/>
              <a:gd name="connsiteX2" fmla="*/ 4 w 641146"/>
              <a:gd name="connsiteY2" fmla="*/ 320501 h 641000"/>
              <a:gd name="connsiteX3" fmla="*/ 320576 w 641146"/>
              <a:gd name="connsiteY3" fmla="*/ 0 h 641000"/>
              <a:gd name="connsiteX4" fmla="*/ 641148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8" y="320501"/>
                </a:moveTo>
                <a:cubicBezTo>
                  <a:pt x="641148" y="497508"/>
                  <a:pt x="497622" y="641001"/>
                  <a:pt x="320576" y="641001"/>
                </a:cubicBezTo>
                <a:cubicBezTo>
                  <a:pt x="143527" y="641001"/>
                  <a:pt x="4" y="497509"/>
                  <a:pt x="4" y="320501"/>
                </a:cubicBezTo>
                <a:cubicBezTo>
                  <a:pt x="4" y="143493"/>
                  <a:pt x="143530" y="0"/>
                  <a:pt x="320576" y="0"/>
                </a:cubicBezTo>
                <a:cubicBezTo>
                  <a:pt x="497626" y="0"/>
                  <a:pt x="641148" y="143493"/>
                  <a:pt x="641148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49" name="Forme libre 148">
            <a:extLst>
              <a:ext uri="{FF2B5EF4-FFF2-40B4-BE49-F238E27FC236}">
                <a16:creationId xmlns:a16="http://schemas.microsoft.com/office/drawing/2014/main" id="{5BEB6B05-3C3A-CADD-D75B-23E600BF957D}"/>
              </a:ext>
            </a:extLst>
          </p:cNvPr>
          <p:cNvSpPr/>
          <p:nvPr/>
        </p:nvSpPr>
        <p:spPr>
          <a:xfrm>
            <a:off x="4888968" y="1856333"/>
            <a:ext cx="563119" cy="562991"/>
          </a:xfrm>
          <a:custGeom>
            <a:avLst/>
            <a:gdLst>
              <a:gd name="connsiteX0" fmla="*/ 641147 w 641146"/>
              <a:gd name="connsiteY0" fmla="*/ 320501 h 641000"/>
              <a:gd name="connsiteX1" fmla="*/ 320575 w 641146"/>
              <a:gd name="connsiteY1" fmla="*/ 641001 h 641000"/>
              <a:gd name="connsiteX2" fmla="*/ 3 w 641146"/>
              <a:gd name="connsiteY2" fmla="*/ 320501 h 641000"/>
              <a:gd name="connsiteX3" fmla="*/ 320575 w 641146"/>
              <a:gd name="connsiteY3" fmla="*/ 0 h 641000"/>
              <a:gd name="connsiteX4" fmla="*/ 641147 w 641146"/>
              <a:gd name="connsiteY4" fmla="*/ 320501 h 641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146" h="641000">
                <a:moveTo>
                  <a:pt x="641147" y="320501"/>
                </a:moveTo>
                <a:cubicBezTo>
                  <a:pt x="641147" y="497508"/>
                  <a:pt x="497621" y="641001"/>
                  <a:pt x="320575" y="641001"/>
                </a:cubicBezTo>
                <a:cubicBezTo>
                  <a:pt x="143526" y="641001"/>
                  <a:pt x="3" y="497509"/>
                  <a:pt x="3" y="320501"/>
                </a:cubicBezTo>
                <a:cubicBezTo>
                  <a:pt x="3" y="143493"/>
                  <a:pt x="143529" y="0"/>
                  <a:pt x="320575" y="0"/>
                </a:cubicBezTo>
                <a:cubicBezTo>
                  <a:pt x="497625" y="0"/>
                  <a:pt x="641147" y="143493"/>
                  <a:pt x="641147" y="3205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0" name="Forme libre 149">
            <a:extLst>
              <a:ext uri="{FF2B5EF4-FFF2-40B4-BE49-F238E27FC236}">
                <a16:creationId xmlns:a16="http://schemas.microsoft.com/office/drawing/2014/main" id="{EEACBAE1-2A19-AB57-0E13-039B5A7CB797}"/>
              </a:ext>
            </a:extLst>
          </p:cNvPr>
          <p:cNvSpPr/>
          <p:nvPr/>
        </p:nvSpPr>
        <p:spPr>
          <a:xfrm>
            <a:off x="4277541" y="1600237"/>
            <a:ext cx="588919" cy="588785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3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59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1" name="Forme libre 150">
            <a:extLst>
              <a:ext uri="{FF2B5EF4-FFF2-40B4-BE49-F238E27FC236}">
                <a16:creationId xmlns:a16="http://schemas.microsoft.com/office/drawing/2014/main" id="{52BA1C70-B63C-537B-1437-B6D42C35022E}"/>
              </a:ext>
            </a:extLst>
          </p:cNvPr>
          <p:cNvSpPr/>
          <p:nvPr/>
        </p:nvSpPr>
        <p:spPr>
          <a:xfrm>
            <a:off x="4277541" y="4976338"/>
            <a:ext cx="588919" cy="588785"/>
          </a:xfrm>
          <a:custGeom>
            <a:avLst/>
            <a:gdLst>
              <a:gd name="connsiteX0" fmla="*/ 670522 w 670521"/>
              <a:gd name="connsiteY0" fmla="*/ 335185 h 670368"/>
              <a:gd name="connsiteX1" fmla="*/ 335259 w 670521"/>
              <a:gd name="connsiteY1" fmla="*/ 670369 h 670368"/>
              <a:gd name="connsiteX2" fmla="*/ -3 w 670521"/>
              <a:gd name="connsiteY2" fmla="*/ 335185 h 670368"/>
              <a:gd name="connsiteX3" fmla="*/ 335259 w 670521"/>
              <a:gd name="connsiteY3" fmla="*/ 0 h 670368"/>
              <a:gd name="connsiteX4" fmla="*/ 670522 w 670521"/>
              <a:gd name="connsiteY4" fmla="*/ 335185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5"/>
                </a:moveTo>
                <a:cubicBezTo>
                  <a:pt x="670522" y="520302"/>
                  <a:pt x="520421" y="670369"/>
                  <a:pt x="335259" y="670369"/>
                </a:cubicBezTo>
                <a:cubicBezTo>
                  <a:pt x="150102" y="670369"/>
                  <a:pt x="-3" y="520302"/>
                  <a:pt x="-3" y="335185"/>
                </a:cubicBezTo>
                <a:cubicBezTo>
                  <a:pt x="-3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5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2" name="Forme libre 151">
            <a:extLst>
              <a:ext uri="{FF2B5EF4-FFF2-40B4-BE49-F238E27FC236}">
                <a16:creationId xmlns:a16="http://schemas.microsoft.com/office/drawing/2014/main" id="{97E925D2-3E71-3A35-43BF-060A70112692}"/>
              </a:ext>
            </a:extLst>
          </p:cNvPr>
          <p:cNvSpPr/>
          <p:nvPr/>
        </p:nvSpPr>
        <p:spPr>
          <a:xfrm>
            <a:off x="3083644" y="4481912"/>
            <a:ext cx="588919" cy="588785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9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2"/>
                  <a:pt x="520421" y="670369"/>
                  <a:pt x="335260" y="670369"/>
                </a:cubicBezTo>
                <a:cubicBezTo>
                  <a:pt x="150102" y="670369"/>
                  <a:pt x="-2" y="520302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3" name="Forme libre 152">
            <a:extLst>
              <a:ext uri="{FF2B5EF4-FFF2-40B4-BE49-F238E27FC236}">
                <a16:creationId xmlns:a16="http://schemas.microsoft.com/office/drawing/2014/main" id="{47CB3ED0-2A42-2392-C337-C37032D49137}"/>
              </a:ext>
            </a:extLst>
          </p:cNvPr>
          <p:cNvSpPr/>
          <p:nvPr/>
        </p:nvSpPr>
        <p:spPr>
          <a:xfrm>
            <a:off x="5471438" y="2094663"/>
            <a:ext cx="588919" cy="588785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4" name="Forme libre 153">
            <a:extLst>
              <a:ext uri="{FF2B5EF4-FFF2-40B4-BE49-F238E27FC236}">
                <a16:creationId xmlns:a16="http://schemas.microsoft.com/office/drawing/2014/main" id="{696F234A-590B-1618-3EDD-28E719968151}"/>
              </a:ext>
            </a:extLst>
          </p:cNvPr>
          <p:cNvSpPr/>
          <p:nvPr/>
        </p:nvSpPr>
        <p:spPr>
          <a:xfrm>
            <a:off x="5965977" y="3288288"/>
            <a:ext cx="588919" cy="588785"/>
          </a:xfrm>
          <a:custGeom>
            <a:avLst/>
            <a:gdLst>
              <a:gd name="connsiteX0" fmla="*/ 670522 w 670521"/>
              <a:gd name="connsiteY0" fmla="*/ 335184 h 670368"/>
              <a:gd name="connsiteX1" fmla="*/ 335260 w 670521"/>
              <a:gd name="connsiteY1" fmla="*/ 670368 h 670368"/>
              <a:gd name="connsiteX2" fmla="*/ -3 w 670521"/>
              <a:gd name="connsiteY2" fmla="*/ 335184 h 670368"/>
              <a:gd name="connsiteX3" fmla="*/ 335260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1" y="670368"/>
                  <a:pt x="335260" y="670368"/>
                </a:cubicBezTo>
                <a:cubicBezTo>
                  <a:pt x="150102" y="670368"/>
                  <a:pt x="-3" y="520301"/>
                  <a:pt x="-3" y="335184"/>
                </a:cubicBezTo>
                <a:cubicBezTo>
                  <a:pt x="-3" y="150067"/>
                  <a:pt x="150098" y="0"/>
                  <a:pt x="335260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5" name="Forme libre 154">
            <a:extLst>
              <a:ext uri="{FF2B5EF4-FFF2-40B4-BE49-F238E27FC236}">
                <a16:creationId xmlns:a16="http://schemas.microsoft.com/office/drawing/2014/main" id="{397B6CCB-85CA-F406-7A92-89A50843A21C}"/>
              </a:ext>
            </a:extLst>
          </p:cNvPr>
          <p:cNvSpPr/>
          <p:nvPr/>
        </p:nvSpPr>
        <p:spPr>
          <a:xfrm>
            <a:off x="2589104" y="3288288"/>
            <a:ext cx="588919" cy="588785"/>
          </a:xfrm>
          <a:custGeom>
            <a:avLst/>
            <a:gdLst>
              <a:gd name="connsiteX0" fmla="*/ 670522 w 670521"/>
              <a:gd name="connsiteY0" fmla="*/ 335184 h 670368"/>
              <a:gd name="connsiteX1" fmla="*/ 335259 w 670521"/>
              <a:gd name="connsiteY1" fmla="*/ 670368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2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2" y="335184"/>
                </a:moveTo>
                <a:cubicBezTo>
                  <a:pt x="670522" y="520301"/>
                  <a:pt x="520420" y="670368"/>
                  <a:pt x="335259" y="670368"/>
                </a:cubicBezTo>
                <a:cubicBezTo>
                  <a:pt x="150101" y="670368"/>
                  <a:pt x="-4" y="520301"/>
                  <a:pt x="-4" y="335184"/>
                </a:cubicBezTo>
                <a:cubicBezTo>
                  <a:pt x="-4" y="150067"/>
                  <a:pt x="150098" y="0"/>
                  <a:pt x="335259" y="0"/>
                </a:cubicBezTo>
                <a:cubicBezTo>
                  <a:pt x="520417" y="0"/>
                  <a:pt x="670522" y="150067"/>
                  <a:pt x="670522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6" name="Forme libre 155">
            <a:extLst>
              <a:ext uri="{FF2B5EF4-FFF2-40B4-BE49-F238E27FC236}">
                <a16:creationId xmlns:a16="http://schemas.microsoft.com/office/drawing/2014/main" id="{2F40C53E-4B89-A8CF-8EBA-EC184AF388E9}"/>
              </a:ext>
            </a:extLst>
          </p:cNvPr>
          <p:cNvSpPr/>
          <p:nvPr/>
        </p:nvSpPr>
        <p:spPr>
          <a:xfrm>
            <a:off x="5471438" y="4481912"/>
            <a:ext cx="588919" cy="588785"/>
          </a:xfrm>
          <a:custGeom>
            <a:avLst/>
            <a:gdLst>
              <a:gd name="connsiteX0" fmla="*/ 670521 w 670521"/>
              <a:gd name="connsiteY0" fmla="*/ 335184 h 670368"/>
              <a:gd name="connsiteX1" fmla="*/ 335259 w 670521"/>
              <a:gd name="connsiteY1" fmla="*/ 670369 h 670368"/>
              <a:gd name="connsiteX2" fmla="*/ -4 w 670521"/>
              <a:gd name="connsiteY2" fmla="*/ 335184 h 670368"/>
              <a:gd name="connsiteX3" fmla="*/ 335259 w 670521"/>
              <a:gd name="connsiteY3" fmla="*/ 0 h 670368"/>
              <a:gd name="connsiteX4" fmla="*/ 670521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1" y="335184"/>
                </a:moveTo>
                <a:cubicBezTo>
                  <a:pt x="670521" y="520302"/>
                  <a:pt x="520420" y="670369"/>
                  <a:pt x="335259" y="670369"/>
                </a:cubicBezTo>
                <a:cubicBezTo>
                  <a:pt x="150101" y="670369"/>
                  <a:pt x="-4" y="520302"/>
                  <a:pt x="-4" y="335184"/>
                </a:cubicBezTo>
                <a:cubicBezTo>
                  <a:pt x="-4" y="150067"/>
                  <a:pt x="150097" y="0"/>
                  <a:pt x="335259" y="0"/>
                </a:cubicBezTo>
                <a:cubicBezTo>
                  <a:pt x="520416" y="0"/>
                  <a:pt x="670521" y="150067"/>
                  <a:pt x="670521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7" name="Forme libre 156">
            <a:extLst>
              <a:ext uri="{FF2B5EF4-FFF2-40B4-BE49-F238E27FC236}">
                <a16:creationId xmlns:a16="http://schemas.microsoft.com/office/drawing/2014/main" id="{F58CDABB-33E2-240D-0836-D66DB6EB528C}"/>
              </a:ext>
            </a:extLst>
          </p:cNvPr>
          <p:cNvSpPr/>
          <p:nvPr/>
        </p:nvSpPr>
        <p:spPr>
          <a:xfrm>
            <a:off x="3083644" y="2094663"/>
            <a:ext cx="588919" cy="588785"/>
          </a:xfrm>
          <a:custGeom>
            <a:avLst/>
            <a:gdLst>
              <a:gd name="connsiteX0" fmla="*/ 670523 w 670521"/>
              <a:gd name="connsiteY0" fmla="*/ 335184 h 670368"/>
              <a:gd name="connsiteX1" fmla="*/ 335260 w 670521"/>
              <a:gd name="connsiteY1" fmla="*/ 670368 h 670368"/>
              <a:gd name="connsiteX2" fmla="*/ -2 w 670521"/>
              <a:gd name="connsiteY2" fmla="*/ 335184 h 670368"/>
              <a:gd name="connsiteX3" fmla="*/ 335260 w 670521"/>
              <a:gd name="connsiteY3" fmla="*/ 0 h 670368"/>
              <a:gd name="connsiteX4" fmla="*/ 670523 w 670521"/>
              <a:gd name="connsiteY4" fmla="*/ 335184 h 670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0521" h="670368">
                <a:moveTo>
                  <a:pt x="670523" y="335184"/>
                </a:moveTo>
                <a:cubicBezTo>
                  <a:pt x="670523" y="520301"/>
                  <a:pt x="520421" y="670368"/>
                  <a:pt x="335260" y="670368"/>
                </a:cubicBezTo>
                <a:cubicBezTo>
                  <a:pt x="150102" y="670368"/>
                  <a:pt x="-2" y="520301"/>
                  <a:pt x="-2" y="335184"/>
                </a:cubicBezTo>
                <a:cubicBezTo>
                  <a:pt x="-2" y="150067"/>
                  <a:pt x="150099" y="0"/>
                  <a:pt x="335260" y="0"/>
                </a:cubicBezTo>
                <a:cubicBezTo>
                  <a:pt x="520418" y="0"/>
                  <a:pt x="670523" y="150067"/>
                  <a:pt x="670523" y="335184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8" name="Forme libre 157">
            <a:extLst>
              <a:ext uri="{FF2B5EF4-FFF2-40B4-BE49-F238E27FC236}">
                <a16:creationId xmlns:a16="http://schemas.microsoft.com/office/drawing/2014/main" id="{7324C1B7-B6F2-B625-0169-B5A5DEEE9629}"/>
              </a:ext>
            </a:extLst>
          </p:cNvPr>
          <p:cNvSpPr/>
          <p:nvPr/>
        </p:nvSpPr>
        <p:spPr>
          <a:xfrm>
            <a:off x="5735227" y="2702398"/>
            <a:ext cx="563382" cy="563254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59" name="Forme libre 158">
            <a:extLst>
              <a:ext uri="{FF2B5EF4-FFF2-40B4-BE49-F238E27FC236}">
                <a16:creationId xmlns:a16="http://schemas.microsoft.com/office/drawing/2014/main" id="{76E45587-911C-F375-AA77-F2C413C95A36}"/>
              </a:ext>
            </a:extLst>
          </p:cNvPr>
          <p:cNvSpPr/>
          <p:nvPr/>
        </p:nvSpPr>
        <p:spPr>
          <a:xfrm>
            <a:off x="5735227" y="3899050"/>
            <a:ext cx="563382" cy="563254"/>
          </a:xfrm>
          <a:custGeom>
            <a:avLst/>
            <a:gdLst>
              <a:gd name="connsiteX0" fmla="*/ 641448 w 641446"/>
              <a:gd name="connsiteY0" fmla="*/ 320650 h 641300"/>
              <a:gd name="connsiteX1" fmla="*/ 320726 w 641446"/>
              <a:gd name="connsiteY1" fmla="*/ 641301 h 641300"/>
              <a:gd name="connsiteX2" fmla="*/ 4 w 641446"/>
              <a:gd name="connsiteY2" fmla="*/ 320650 h 641300"/>
              <a:gd name="connsiteX3" fmla="*/ 320726 w 641446"/>
              <a:gd name="connsiteY3" fmla="*/ 0 h 641300"/>
              <a:gd name="connsiteX4" fmla="*/ 641448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8" y="320650"/>
                </a:moveTo>
                <a:cubicBezTo>
                  <a:pt x="641448" y="497741"/>
                  <a:pt x="497856" y="641301"/>
                  <a:pt x="320726" y="641301"/>
                </a:cubicBezTo>
                <a:cubicBezTo>
                  <a:pt x="143596" y="641301"/>
                  <a:pt x="4" y="497741"/>
                  <a:pt x="4" y="320650"/>
                </a:cubicBezTo>
                <a:cubicBezTo>
                  <a:pt x="4" y="143560"/>
                  <a:pt x="143596" y="0"/>
                  <a:pt x="320726" y="0"/>
                </a:cubicBezTo>
                <a:cubicBezTo>
                  <a:pt x="497856" y="0"/>
                  <a:pt x="641448" y="143560"/>
                  <a:pt x="641448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0" name="Forme libre 159">
            <a:extLst>
              <a:ext uri="{FF2B5EF4-FFF2-40B4-BE49-F238E27FC236}">
                <a16:creationId xmlns:a16="http://schemas.microsoft.com/office/drawing/2014/main" id="{FA0C8BB4-3281-5CDC-392D-084D2C58A91F}"/>
              </a:ext>
            </a:extLst>
          </p:cNvPr>
          <p:cNvSpPr/>
          <p:nvPr/>
        </p:nvSpPr>
        <p:spPr>
          <a:xfrm>
            <a:off x="4889759" y="4746167"/>
            <a:ext cx="561539" cy="561411"/>
          </a:xfrm>
          <a:custGeom>
            <a:avLst/>
            <a:gdLst>
              <a:gd name="connsiteX0" fmla="*/ 639348 w 639348"/>
              <a:gd name="connsiteY0" fmla="*/ 319601 h 639202"/>
              <a:gd name="connsiteX1" fmla="*/ 319672 w 639348"/>
              <a:gd name="connsiteY1" fmla="*/ 639203 h 639202"/>
              <a:gd name="connsiteX2" fmla="*/ -3 w 639348"/>
              <a:gd name="connsiteY2" fmla="*/ 319601 h 639202"/>
              <a:gd name="connsiteX3" fmla="*/ 319672 w 639348"/>
              <a:gd name="connsiteY3" fmla="*/ 0 h 639202"/>
              <a:gd name="connsiteX4" fmla="*/ 639348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8" y="319601"/>
                </a:moveTo>
                <a:cubicBezTo>
                  <a:pt x="639348" y="496112"/>
                  <a:pt x="496224" y="639203"/>
                  <a:pt x="319672" y="639203"/>
                </a:cubicBezTo>
                <a:cubicBezTo>
                  <a:pt x="143121" y="639203"/>
                  <a:pt x="-3" y="496113"/>
                  <a:pt x="-3" y="319601"/>
                </a:cubicBezTo>
                <a:cubicBezTo>
                  <a:pt x="-3" y="143091"/>
                  <a:pt x="143121" y="0"/>
                  <a:pt x="319672" y="0"/>
                </a:cubicBezTo>
                <a:cubicBezTo>
                  <a:pt x="496224" y="0"/>
                  <a:pt x="639348" y="143090"/>
                  <a:pt x="639348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1" name="Forme libre 160">
            <a:extLst>
              <a:ext uri="{FF2B5EF4-FFF2-40B4-BE49-F238E27FC236}">
                <a16:creationId xmlns:a16="http://schemas.microsoft.com/office/drawing/2014/main" id="{C09F7A70-05E6-8B3A-4518-CC062C9B56F6}"/>
              </a:ext>
            </a:extLst>
          </p:cNvPr>
          <p:cNvSpPr/>
          <p:nvPr/>
        </p:nvSpPr>
        <p:spPr>
          <a:xfrm>
            <a:off x="3692834" y="4746167"/>
            <a:ext cx="561539" cy="561411"/>
          </a:xfrm>
          <a:custGeom>
            <a:avLst/>
            <a:gdLst>
              <a:gd name="connsiteX0" fmla="*/ 639349 w 639348"/>
              <a:gd name="connsiteY0" fmla="*/ 319601 h 639202"/>
              <a:gd name="connsiteX1" fmla="*/ 319673 w 639348"/>
              <a:gd name="connsiteY1" fmla="*/ 639203 h 639202"/>
              <a:gd name="connsiteX2" fmla="*/ -2 w 639348"/>
              <a:gd name="connsiteY2" fmla="*/ 319601 h 639202"/>
              <a:gd name="connsiteX3" fmla="*/ 319673 w 639348"/>
              <a:gd name="connsiteY3" fmla="*/ 0 h 639202"/>
              <a:gd name="connsiteX4" fmla="*/ 639349 w 639348"/>
              <a:gd name="connsiteY4" fmla="*/ 319601 h 6392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9348" h="639202">
                <a:moveTo>
                  <a:pt x="639349" y="319601"/>
                </a:moveTo>
                <a:cubicBezTo>
                  <a:pt x="639349" y="496112"/>
                  <a:pt x="496225" y="639203"/>
                  <a:pt x="319673" y="639203"/>
                </a:cubicBezTo>
                <a:cubicBezTo>
                  <a:pt x="143122" y="639203"/>
                  <a:pt x="-2" y="496113"/>
                  <a:pt x="-2" y="319601"/>
                </a:cubicBezTo>
                <a:cubicBezTo>
                  <a:pt x="-2" y="143091"/>
                  <a:pt x="143122" y="0"/>
                  <a:pt x="319673" y="0"/>
                </a:cubicBezTo>
                <a:cubicBezTo>
                  <a:pt x="496225" y="0"/>
                  <a:pt x="639349" y="143090"/>
                  <a:pt x="639349" y="319601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2" name="Forme libre 161">
            <a:extLst>
              <a:ext uri="{FF2B5EF4-FFF2-40B4-BE49-F238E27FC236}">
                <a16:creationId xmlns:a16="http://schemas.microsoft.com/office/drawing/2014/main" id="{2B41709B-A505-B92C-644B-08CD104FF858}"/>
              </a:ext>
            </a:extLst>
          </p:cNvPr>
          <p:cNvSpPr/>
          <p:nvPr/>
        </p:nvSpPr>
        <p:spPr>
          <a:xfrm>
            <a:off x="2845522" y="3899050"/>
            <a:ext cx="563382" cy="563254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163" name="Forme libre 162">
            <a:extLst>
              <a:ext uri="{FF2B5EF4-FFF2-40B4-BE49-F238E27FC236}">
                <a16:creationId xmlns:a16="http://schemas.microsoft.com/office/drawing/2014/main" id="{DCE192FF-DE0A-18DB-2E78-F3B4C05B9BC8}"/>
              </a:ext>
            </a:extLst>
          </p:cNvPr>
          <p:cNvSpPr/>
          <p:nvPr/>
        </p:nvSpPr>
        <p:spPr>
          <a:xfrm>
            <a:off x="2845522" y="2702398"/>
            <a:ext cx="563382" cy="563254"/>
          </a:xfrm>
          <a:custGeom>
            <a:avLst/>
            <a:gdLst>
              <a:gd name="connsiteX0" fmla="*/ 641447 w 641446"/>
              <a:gd name="connsiteY0" fmla="*/ 320650 h 641300"/>
              <a:gd name="connsiteX1" fmla="*/ 320725 w 641446"/>
              <a:gd name="connsiteY1" fmla="*/ 641301 h 641300"/>
              <a:gd name="connsiteX2" fmla="*/ 4 w 641446"/>
              <a:gd name="connsiteY2" fmla="*/ 320650 h 641300"/>
              <a:gd name="connsiteX3" fmla="*/ 320725 w 641446"/>
              <a:gd name="connsiteY3" fmla="*/ 0 h 641300"/>
              <a:gd name="connsiteX4" fmla="*/ 641447 w 641446"/>
              <a:gd name="connsiteY4" fmla="*/ 320650 h 641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1446" h="641300">
                <a:moveTo>
                  <a:pt x="641447" y="320650"/>
                </a:moveTo>
                <a:cubicBezTo>
                  <a:pt x="641447" y="497741"/>
                  <a:pt x="497855" y="641301"/>
                  <a:pt x="320725" y="641301"/>
                </a:cubicBezTo>
                <a:cubicBezTo>
                  <a:pt x="143595" y="641301"/>
                  <a:pt x="4" y="497741"/>
                  <a:pt x="4" y="320650"/>
                </a:cubicBezTo>
                <a:cubicBezTo>
                  <a:pt x="4" y="143560"/>
                  <a:pt x="143595" y="0"/>
                  <a:pt x="320725" y="0"/>
                </a:cubicBezTo>
                <a:cubicBezTo>
                  <a:pt x="497855" y="0"/>
                  <a:pt x="641447" y="143560"/>
                  <a:pt x="641447" y="320650"/>
                </a:cubicBezTo>
                <a:close/>
              </a:path>
            </a:pathLst>
          </a:custGeom>
          <a:solidFill>
            <a:schemeClr val="tx1">
              <a:alpha val="20000"/>
            </a:schemeClr>
          </a:solidFill>
          <a:ln w="14986" cap="flat">
            <a:noFill/>
            <a:prstDash val="solid"/>
            <a:miter/>
          </a:ln>
        </p:spPr>
        <p:txBody>
          <a:bodyPr rtlCol="0" anchor="ctr"/>
          <a:lstStyle/>
          <a:p>
            <a:endParaRPr lang="fr-FR" sz="135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F989F42D-A28F-65D8-4542-2955AC59D817}"/>
              </a:ext>
            </a:extLst>
          </p:cNvPr>
          <p:cNvSpPr txBox="1"/>
          <p:nvPr/>
        </p:nvSpPr>
        <p:spPr>
          <a:xfrm>
            <a:off x="3937001" y="237751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08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BCDCE7FB-117B-4010-9ACC-D519983AA648}"/>
              </a:ext>
            </a:extLst>
          </p:cNvPr>
          <p:cNvSpPr txBox="1"/>
          <p:nvPr/>
        </p:nvSpPr>
        <p:spPr>
          <a:xfrm>
            <a:off x="4833015" y="2386634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>
                <a:solidFill>
                  <a:schemeClr val="bg2"/>
                </a:solidFill>
              </a:rPr>
              <a:t>01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87406674-3753-A665-B529-97DFB552AD80}"/>
              </a:ext>
            </a:extLst>
          </p:cNvPr>
          <p:cNvSpPr txBox="1"/>
          <p:nvPr/>
        </p:nvSpPr>
        <p:spPr>
          <a:xfrm>
            <a:off x="5434141" y="298995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02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3102BE81-6EA7-A413-4059-1005D1573E10}"/>
              </a:ext>
            </a:extLst>
          </p:cNvPr>
          <p:cNvSpPr txBox="1"/>
          <p:nvPr/>
        </p:nvSpPr>
        <p:spPr>
          <a:xfrm>
            <a:off x="5423650" y="386484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03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3AA85199-69CF-84C8-0A4B-F3AF09AFC9D0}"/>
              </a:ext>
            </a:extLst>
          </p:cNvPr>
          <p:cNvSpPr txBox="1"/>
          <p:nvPr/>
        </p:nvSpPr>
        <p:spPr>
          <a:xfrm>
            <a:off x="4823539" y="446957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04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CB4837C-9608-19BA-9C09-87825F3B6C97}"/>
              </a:ext>
            </a:extLst>
          </p:cNvPr>
          <p:cNvSpPr txBox="1"/>
          <p:nvPr/>
        </p:nvSpPr>
        <p:spPr>
          <a:xfrm>
            <a:off x="3934324" y="4469576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05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7F0EC628-EBE4-8C1E-AA38-0BCFCB40F677}"/>
              </a:ext>
            </a:extLst>
          </p:cNvPr>
          <p:cNvSpPr txBox="1"/>
          <p:nvPr/>
        </p:nvSpPr>
        <p:spPr>
          <a:xfrm>
            <a:off x="3325567" y="3864841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06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E6112B5B-13D9-D511-DA26-9443190E7C63}"/>
              </a:ext>
            </a:extLst>
          </p:cNvPr>
          <p:cNvSpPr txBox="1"/>
          <p:nvPr/>
        </p:nvSpPr>
        <p:spPr>
          <a:xfrm>
            <a:off x="3324435" y="2989955"/>
            <a:ext cx="360997" cy="30008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fr-FR" sz="1350" b="1" dirty="0"/>
              <a:t>07</a:t>
            </a:r>
          </a:p>
        </p:txBody>
      </p:sp>
      <p:pic>
        <p:nvPicPr>
          <p:cNvPr id="20" name="Graphic 12" descr="Brainstorm with solid fill">
            <a:extLst>
              <a:ext uri="{FF2B5EF4-FFF2-40B4-BE49-F238E27FC236}">
                <a16:creationId xmlns:a16="http://schemas.microsoft.com/office/drawing/2014/main" id="{45ACE97B-B6D6-AF73-2F48-DFA68F8DD7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41894" y="2006120"/>
            <a:ext cx="263419" cy="263419"/>
          </a:xfrm>
          <a:prstGeom prst="rect">
            <a:avLst/>
          </a:prstGeom>
        </p:spPr>
      </p:pic>
      <p:pic>
        <p:nvPicPr>
          <p:cNvPr id="21" name="Graphic 13" descr="Bullseye with solid fill">
            <a:extLst>
              <a:ext uri="{FF2B5EF4-FFF2-40B4-BE49-F238E27FC236}">
                <a16:creationId xmlns:a16="http://schemas.microsoft.com/office/drawing/2014/main" id="{406D8DFE-5997-0640-0209-29BC928C4EC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95504" y="4048967"/>
            <a:ext cx="263419" cy="263419"/>
          </a:xfrm>
          <a:prstGeom prst="rect">
            <a:avLst/>
          </a:prstGeom>
        </p:spPr>
      </p:pic>
      <p:pic>
        <p:nvPicPr>
          <p:cNvPr id="22" name="Graphic 14" descr="Database with solid fill">
            <a:extLst>
              <a:ext uri="{FF2B5EF4-FFF2-40B4-BE49-F238E27FC236}">
                <a16:creationId xmlns:a16="http://schemas.microsoft.com/office/drawing/2014/main" id="{A4340E9C-EAE3-0AC2-4976-FD2C40B38D7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8819" y="4895164"/>
            <a:ext cx="263419" cy="263419"/>
          </a:xfrm>
          <a:prstGeom prst="rect">
            <a:avLst/>
          </a:prstGeom>
        </p:spPr>
      </p:pic>
      <p:pic>
        <p:nvPicPr>
          <p:cNvPr id="23" name="Graphic 15" descr="Gears with solid fill">
            <a:extLst>
              <a:ext uri="{FF2B5EF4-FFF2-40B4-BE49-F238E27FC236}">
                <a16:creationId xmlns:a16="http://schemas.microsoft.com/office/drawing/2014/main" id="{0490C4C7-7074-506B-922D-345E96C45A6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885209" y="4048967"/>
            <a:ext cx="263419" cy="263419"/>
          </a:xfrm>
          <a:prstGeom prst="rect">
            <a:avLst/>
          </a:prstGeom>
        </p:spPr>
      </p:pic>
      <p:pic>
        <p:nvPicPr>
          <p:cNvPr id="24" name="Graphic 16" descr="Hourglass 30% with solid fill">
            <a:extLst>
              <a:ext uri="{FF2B5EF4-FFF2-40B4-BE49-F238E27FC236}">
                <a16:creationId xmlns:a16="http://schemas.microsoft.com/office/drawing/2014/main" id="{2661AF67-CE46-6682-A69C-37979BC4249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995504" y="2852315"/>
            <a:ext cx="263419" cy="263419"/>
          </a:xfrm>
          <a:prstGeom prst="rect">
            <a:avLst/>
          </a:prstGeom>
        </p:spPr>
      </p:pic>
      <p:pic>
        <p:nvPicPr>
          <p:cNvPr id="25" name="Graphic 17" descr="Lightbulb with solid fill">
            <a:extLst>
              <a:ext uri="{FF2B5EF4-FFF2-40B4-BE49-F238E27FC236}">
                <a16:creationId xmlns:a16="http://schemas.microsoft.com/office/drawing/2014/main" id="{0E903EA3-8E80-9565-20CA-3AE82FAE91AD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885209" y="2852315"/>
            <a:ext cx="263419" cy="263419"/>
          </a:xfrm>
          <a:prstGeom prst="rect">
            <a:avLst/>
          </a:prstGeom>
        </p:spPr>
      </p:pic>
      <p:pic>
        <p:nvPicPr>
          <p:cNvPr id="26" name="Graphic 18" descr="Research with solid fill">
            <a:extLst>
              <a:ext uri="{FF2B5EF4-FFF2-40B4-BE49-F238E27FC236}">
                <a16:creationId xmlns:a16="http://schemas.microsoft.com/office/drawing/2014/main" id="{E3D24CB6-3923-970E-0DA6-7F3C0C1B066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038818" y="2006120"/>
            <a:ext cx="263419" cy="263419"/>
          </a:xfrm>
          <a:prstGeom prst="rect">
            <a:avLst/>
          </a:prstGeom>
        </p:spPr>
      </p:pic>
      <p:pic>
        <p:nvPicPr>
          <p:cNvPr id="27" name="Graphic 19" descr="Eye with solid fill">
            <a:extLst>
              <a:ext uri="{FF2B5EF4-FFF2-40B4-BE49-F238E27FC236}">
                <a16:creationId xmlns:a16="http://schemas.microsoft.com/office/drawing/2014/main" id="{E1BD9D1D-F7A5-36B0-4BB4-1DB4425417F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810214" y="4863484"/>
            <a:ext cx="326778" cy="326778"/>
          </a:xfrm>
          <a:prstGeom prst="rect">
            <a:avLst/>
          </a:prstGeom>
        </p:spPr>
      </p:pic>
      <p:pic>
        <p:nvPicPr>
          <p:cNvPr id="28" name="Graphic 31" descr="Trophy">
            <a:extLst>
              <a:ext uri="{FF2B5EF4-FFF2-40B4-BE49-F238E27FC236}">
                <a16:creationId xmlns:a16="http://schemas.microsoft.com/office/drawing/2014/main" id="{763AD867-DBB5-F9F6-DAAA-02DBEFFED47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230560" y="3240401"/>
            <a:ext cx="692841" cy="692841"/>
          </a:xfrm>
          <a:prstGeom prst="rect">
            <a:avLst/>
          </a:prstGeom>
        </p:spPr>
      </p:pic>
      <p:sp>
        <p:nvSpPr>
          <p:cNvPr id="29" name="TextBox 21">
            <a:extLst>
              <a:ext uri="{FF2B5EF4-FFF2-40B4-BE49-F238E27FC236}">
                <a16:creationId xmlns:a16="http://schemas.microsoft.com/office/drawing/2014/main" id="{F1F21105-9408-E480-F38A-638CB53CD93C}"/>
              </a:ext>
            </a:extLst>
          </p:cNvPr>
          <p:cNvSpPr txBox="1"/>
          <p:nvPr/>
        </p:nvSpPr>
        <p:spPr>
          <a:xfrm>
            <a:off x="2617289" y="3363390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0" name="TextBox 21">
            <a:extLst>
              <a:ext uri="{FF2B5EF4-FFF2-40B4-BE49-F238E27FC236}">
                <a16:creationId xmlns:a16="http://schemas.microsoft.com/office/drawing/2014/main" id="{9D163B29-4DF9-E4FC-7CDF-922B10BF2885}"/>
              </a:ext>
            </a:extLst>
          </p:cNvPr>
          <p:cNvSpPr txBox="1"/>
          <p:nvPr/>
        </p:nvSpPr>
        <p:spPr>
          <a:xfrm>
            <a:off x="5994163" y="3363390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1" name="TextBox 21">
            <a:extLst>
              <a:ext uri="{FF2B5EF4-FFF2-40B4-BE49-F238E27FC236}">
                <a16:creationId xmlns:a16="http://schemas.microsoft.com/office/drawing/2014/main" id="{65D93E11-A20A-06FD-C77E-92F5061F6FAA}"/>
              </a:ext>
            </a:extLst>
          </p:cNvPr>
          <p:cNvSpPr txBox="1"/>
          <p:nvPr/>
        </p:nvSpPr>
        <p:spPr>
          <a:xfrm>
            <a:off x="5499623" y="4557014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2" name="TextBox 21">
            <a:extLst>
              <a:ext uri="{FF2B5EF4-FFF2-40B4-BE49-F238E27FC236}">
                <a16:creationId xmlns:a16="http://schemas.microsoft.com/office/drawing/2014/main" id="{8785E24B-05DC-9F18-9360-1F9D88B1727A}"/>
              </a:ext>
            </a:extLst>
          </p:cNvPr>
          <p:cNvSpPr txBox="1"/>
          <p:nvPr/>
        </p:nvSpPr>
        <p:spPr>
          <a:xfrm>
            <a:off x="3111829" y="4557014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3" name="TextBox 21">
            <a:extLst>
              <a:ext uri="{FF2B5EF4-FFF2-40B4-BE49-F238E27FC236}">
                <a16:creationId xmlns:a16="http://schemas.microsoft.com/office/drawing/2014/main" id="{3E430AAF-62DB-9730-AC28-46DA73DBCB5D}"/>
              </a:ext>
            </a:extLst>
          </p:cNvPr>
          <p:cNvSpPr txBox="1"/>
          <p:nvPr/>
        </p:nvSpPr>
        <p:spPr>
          <a:xfrm>
            <a:off x="4305726" y="5051440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4" name="TextBox 21">
            <a:extLst>
              <a:ext uri="{FF2B5EF4-FFF2-40B4-BE49-F238E27FC236}">
                <a16:creationId xmlns:a16="http://schemas.microsoft.com/office/drawing/2014/main" id="{4A3D46BC-3F76-461B-DD17-AEEEA568F505}"/>
              </a:ext>
            </a:extLst>
          </p:cNvPr>
          <p:cNvSpPr txBox="1"/>
          <p:nvPr/>
        </p:nvSpPr>
        <p:spPr>
          <a:xfrm>
            <a:off x="3111829" y="2169765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5" name="TextBox 21">
            <a:extLst>
              <a:ext uri="{FF2B5EF4-FFF2-40B4-BE49-F238E27FC236}">
                <a16:creationId xmlns:a16="http://schemas.microsoft.com/office/drawing/2014/main" id="{3EF7C17D-CE90-3219-1F44-1A032625A6EF}"/>
              </a:ext>
            </a:extLst>
          </p:cNvPr>
          <p:cNvSpPr txBox="1"/>
          <p:nvPr/>
        </p:nvSpPr>
        <p:spPr>
          <a:xfrm>
            <a:off x="5499623" y="2169765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sp>
        <p:nvSpPr>
          <p:cNvPr id="36" name="TextBox 21">
            <a:extLst>
              <a:ext uri="{FF2B5EF4-FFF2-40B4-BE49-F238E27FC236}">
                <a16:creationId xmlns:a16="http://schemas.microsoft.com/office/drawing/2014/main" id="{5D24553E-584A-E9E3-B945-92BAF7106016}"/>
              </a:ext>
            </a:extLst>
          </p:cNvPr>
          <p:cNvSpPr txBox="1"/>
          <p:nvPr/>
        </p:nvSpPr>
        <p:spPr>
          <a:xfrm>
            <a:off x="4305726" y="1675339"/>
            <a:ext cx="532547" cy="415498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50" b="1" noProof="1"/>
              <a:t>Lorem Ipsum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537CC247-E6F7-9FF8-A440-EC9249D99A2D}"/>
              </a:ext>
            </a:extLst>
          </p:cNvPr>
          <p:cNvGrpSpPr/>
          <p:nvPr/>
        </p:nvGrpSpPr>
        <p:grpSpPr>
          <a:xfrm>
            <a:off x="6695610" y="3668871"/>
            <a:ext cx="2194560" cy="875283"/>
            <a:chOff x="8921977" y="2916466"/>
            <a:chExt cx="2926080" cy="1167043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27F0434C-B766-F232-CAB7-3C5D72EA6758}"/>
                </a:ext>
              </a:extLst>
            </p:cNvPr>
            <p:cNvSpPr txBox="1"/>
            <p:nvPr/>
          </p:nvSpPr>
          <p:spPr>
            <a:xfrm>
              <a:off x="8921977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C8BE2D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F048EEBD-A4EF-46CB-49FD-E44821BF4373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94CDC90-960D-59D3-A385-6DAC4BAEF77D}"/>
              </a:ext>
            </a:extLst>
          </p:cNvPr>
          <p:cNvGrpSpPr/>
          <p:nvPr/>
        </p:nvGrpSpPr>
        <p:grpSpPr>
          <a:xfrm>
            <a:off x="6295291" y="4712924"/>
            <a:ext cx="2194560" cy="875283"/>
            <a:chOff x="8921977" y="4621560"/>
            <a:chExt cx="2926080" cy="1167043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4C57571-58A2-B848-F604-3C05009FF110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81A454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C3FBF282-552D-AEB9-4A8E-E3EEC5480AD0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CD25DD6-9DFF-99F7-A9BA-6318A472BC5A}"/>
              </a:ext>
            </a:extLst>
          </p:cNvPr>
          <p:cNvGrpSpPr/>
          <p:nvPr/>
        </p:nvGrpSpPr>
        <p:grpSpPr>
          <a:xfrm>
            <a:off x="253830" y="2624818"/>
            <a:ext cx="2194560" cy="875283"/>
            <a:chOff x="332936" y="2916466"/>
            <a:chExt cx="2926080" cy="1167043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7C55530-8497-C9DC-4FDE-276BD6A57799}"/>
                </a:ext>
              </a:extLst>
            </p:cNvPr>
            <p:cNvSpPr txBox="1"/>
            <p:nvPr/>
          </p:nvSpPr>
          <p:spPr>
            <a:xfrm>
              <a:off x="332936" y="2916466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D49239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0C46902-0861-DB65-2843-E3C702BDF6C8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ACB99D77-5960-099A-AD8D-E6C24902F1C8}"/>
              </a:ext>
            </a:extLst>
          </p:cNvPr>
          <p:cNvGrpSpPr/>
          <p:nvPr/>
        </p:nvGrpSpPr>
        <p:grpSpPr>
          <a:xfrm>
            <a:off x="654149" y="4712924"/>
            <a:ext cx="2194560" cy="875283"/>
            <a:chOff x="332936" y="4621560"/>
            <a:chExt cx="2926080" cy="1167043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3B2AFB17-9988-3D6C-0474-8AEE82CCF430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B1AC86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D6C9665-DFE7-AB8C-6F95-E49C7C61EAB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55450FC0-7D66-6F89-8608-B01631A92CBC}"/>
              </a:ext>
            </a:extLst>
          </p:cNvPr>
          <p:cNvGrpSpPr/>
          <p:nvPr/>
        </p:nvGrpSpPr>
        <p:grpSpPr>
          <a:xfrm>
            <a:off x="6295291" y="1580765"/>
            <a:ext cx="2194560" cy="875283"/>
            <a:chOff x="8921977" y="1211372"/>
            <a:chExt cx="2926080" cy="1167043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D48A9DAB-59BE-868D-6AE4-7BCBF77E0615}"/>
                </a:ext>
              </a:extLst>
            </p:cNvPr>
            <p:cNvSpPr txBox="1"/>
            <p:nvPr/>
          </p:nvSpPr>
          <p:spPr>
            <a:xfrm>
              <a:off x="8921977" y="1211372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6B6A94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DDF0034B-760D-480B-B5D6-7F8DFB266F0E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1" name="Group 130">
            <a:extLst>
              <a:ext uri="{FF2B5EF4-FFF2-40B4-BE49-F238E27FC236}">
                <a16:creationId xmlns:a16="http://schemas.microsoft.com/office/drawing/2014/main" id="{867A8888-87CA-2CD4-E0C3-A5984ED73E08}"/>
              </a:ext>
            </a:extLst>
          </p:cNvPr>
          <p:cNvGrpSpPr/>
          <p:nvPr/>
        </p:nvGrpSpPr>
        <p:grpSpPr>
          <a:xfrm>
            <a:off x="654149" y="1580766"/>
            <a:ext cx="2194560" cy="875283"/>
            <a:chOff x="332936" y="2596988"/>
            <a:chExt cx="2926080" cy="1167043"/>
          </a:xfrm>
        </p:grpSpPr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id="{53D71C63-42B6-C9BD-66A7-CA845AB1424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rgbClr val="E99326"/>
                  </a:solidFill>
                </a:rPr>
                <a:t>Lorem Ipsum</a:t>
              </a:r>
            </a:p>
          </p:txBody>
        </p:sp>
        <p:sp>
          <p:nvSpPr>
            <p:cNvPr id="133" name="TextBox 132">
              <a:extLst>
                <a:ext uri="{FF2B5EF4-FFF2-40B4-BE49-F238E27FC236}">
                  <a16:creationId xmlns:a16="http://schemas.microsoft.com/office/drawing/2014/main" id="{7F4F2FCA-B251-9D28-65D5-3C3B5FB8F4A4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18326902-321D-AE84-E6E7-1341663419B9}"/>
              </a:ext>
            </a:extLst>
          </p:cNvPr>
          <p:cNvGrpSpPr/>
          <p:nvPr/>
        </p:nvGrpSpPr>
        <p:grpSpPr>
          <a:xfrm>
            <a:off x="253830" y="3668871"/>
            <a:ext cx="2194560" cy="875283"/>
            <a:chOff x="332936" y="4621560"/>
            <a:chExt cx="2926080" cy="1167043"/>
          </a:xfrm>
        </p:grpSpPr>
        <p:sp>
          <p:nvSpPr>
            <p:cNvPr id="135" name="TextBox 134">
              <a:extLst>
                <a:ext uri="{FF2B5EF4-FFF2-40B4-BE49-F238E27FC236}">
                  <a16:creationId xmlns:a16="http://schemas.microsoft.com/office/drawing/2014/main" id="{CEE0E98F-256F-F7B4-82E2-26830FF321E5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dirty="0">
                  <a:solidFill>
                    <a:srgbClr val="87689F"/>
                  </a:solidFill>
                </a:rPr>
                <a:t>Lorem Ipsum</a:t>
              </a:r>
            </a:p>
          </p:txBody>
        </p:sp>
        <p:sp>
          <p:nvSpPr>
            <p:cNvPr id="136" name="TextBox 135">
              <a:extLst>
                <a:ext uri="{FF2B5EF4-FFF2-40B4-BE49-F238E27FC236}">
                  <a16:creationId xmlns:a16="http://schemas.microsoft.com/office/drawing/2014/main" id="{49AD1AA5-8CF6-48CA-B13A-FD08A00EEB8D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7" name="Group 136">
            <a:extLst>
              <a:ext uri="{FF2B5EF4-FFF2-40B4-BE49-F238E27FC236}">
                <a16:creationId xmlns:a16="http://schemas.microsoft.com/office/drawing/2014/main" id="{F6762045-235D-ED76-37EE-F8EC32EC3811}"/>
              </a:ext>
            </a:extLst>
          </p:cNvPr>
          <p:cNvGrpSpPr/>
          <p:nvPr/>
        </p:nvGrpSpPr>
        <p:grpSpPr>
          <a:xfrm>
            <a:off x="6695610" y="2624818"/>
            <a:ext cx="2194560" cy="875283"/>
            <a:chOff x="8921977" y="4621560"/>
            <a:chExt cx="2926080" cy="1167043"/>
          </a:xfrm>
        </p:grpSpPr>
        <p:sp>
          <p:nvSpPr>
            <p:cNvPr id="138" name="TextBox 137">
              <a:extLst>
                <a:ext uri="{FF2B5EF4-FFF2-40B4-BE49-F238E27FC236}">
                  <a16:creationId xmlns:a16="http://schemas.microsoft.com/office/drawing/2014/main" id="{7CDBCC3C-5276-7E75-FFF5-146F655D507E}"/>
                </a:ext>
              </a:extLst>
            </p:cNvPr>
            <p:cNvSpPr txBox="1"/>
            <p:nvPr/>
          </p:nvSpPr>
          <p:spPr>
            <a:xfrm>
              <a:off x="8921977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rgbClr val="32A3C1"/>
                  </a:solidFill>
                </a:rPr>
                <a:t>Lorem Ipsum</a:t>
              </a:r>
            </a:p>
          </p:txBody>
        </p:sp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650A01FB-6CEB-9DC9-5BCE-EF7F7EB26620}"/>
                </a:ext>
              </a:extLst>
            </p:cNvPr>
            <p:cNvSpPr txBox="1"/>
            <p:nvPr/>
          </p:nvSpPr>
          <p:spPr>
            <a:xfrm>
              <a:off x="8921977" y="5111495"/>
              <a:ext cx="2926080" cy="67710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449158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10509</TotalTime>
  <Words>602</Words>
  <Application>Microsoft Office PowerPoint</Application>
  <PresentationFormat>On-screen Show (4:3)</PresentationFormat>
  <Paragraphs>73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8-Step Arc Connector Cycle – Slide Template</vt:lpstr>
      <vt:lpstr>8-Step Arc Connector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8-Step Arc Connector Cycle</dc:title>
  <dc:creator>PresentationGO.com</dc:creator>
  <dc:description>© Copyright PresentationGO.com - Do not distribute or sale without written permission.</dc:description>
  <cp:lastModifiedBy>Christophe Barroche</cp:lastModifiedBy>
  <cp:revision>33</cp:revision>
  <dcterms:created xsi:type="dcterms:W3CDTF">2014-11-26T05:14:11Z</dcterms:created>
  <dcterms:modified xsi:type="dcterms:W3CDTF">2025-10-06T16:55:34Z</dcterms:modified>
  <cp:category>Charts &amp; Diagrams</cp:category>
</cp:coreProperties>
</file>