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0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37E"/>
    <a:srgbClr val="32A3C1"/>
    <a:srgbClr val="E3693E"/>
    <a:srgbClr val="E99326"/>
    <a:srgbClr val="D49239"/>
    <a:srgbClr val="87689F"/>
    <a:srgbClr val="B1AC86"/>
    <a:srgbClr val="81A454"/>
    <a:srgbClr val="C8BE2D"/>
    <a:srgbClr val="6B6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84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3A261-E124-99A7-C977-83FEBB2B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3F384-06E4-D60B-7CE3-B60DD62C5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5282F-6989-68CC-8325-764B375A8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EBE7D-373A-0196-BAD5-E309FD479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64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Arc Connector Cycle – Slide Template</a:t>
            </a:r>
          </a:p>
        </p:txBody>
      </p:sp>
      <p:sp>
        <p:nvSpPr>
          <p:cNvPr id="83" name="Forme libre 82">
            <a:extLst>
              <a:ext uri="{FF2B5EF4-FFF2-40B4-BE49-F238E27FC236}">
                <a16:creationId xmlns:a16="http://schemas.microsoft.com/office/drawing/2014/main" id="{5D206D7F-C7A5-404A-9613-A7577B634967}"/>
              </a:ext>
            </a:extLst>
          </p:cNvPr>
          <p:cNvSpPr/>
          <p:nvPr/>
        </p:nvSpPr>
        <p:spPr>
          <a:xfrm>
            <a:off x="4177145" y="971222"/>
            <a:ext cx="2266107" cy="1671249"/>
          </a:xfrm>
          <a:custGeom>
            <a:avLst/>
            <a:gdLst>
              <a:gd name="connsiteX0" fmla="*/ 852933 w 2033312"/>
              <a:gd name="connsiteY0" fmla="*/ 1499413 h 1499563"/>
              <a:gd name="connsiteX1" fmla="*/ 120814 w 2033312"/>
              <a:gd name="connsiteY1" fmla="*/ 1241245 h 1499563"/>
              <a:gd name="connsiteX2" fmla="*/ 69858 w 2033312"/>
              <a:gd name="connsiteY2" fmla="*/ 790987 h 1499563"/>
              <a:gd name="connsiteX3" fmla="*/ 520218 w 2033312"/>
              <a:gd name="connsiteY3" fmla="*/ 740042 h 1499563"/>
              <a:gd name="connsiteX4" fmla="*/ 1088079 w 2033312"/>
              <a:gd name="connsiteY4" fmla="*/ 803872 h 1499563"/>
              <a:gd name="connsiteX5" fmla="*/ 1392165 w 2033312"/>
              <a:gd name="connsiteY5" fmla="*/ 320350 h 1499563"/>
              <a:gd name="connsiteX6" fmla="*/ 1712741 w 2033312"/>
              <a:gd name="connsiteY6" fmla="*/ 0 h 1499563"/>
              <a:gd name="connsiteX7" fmla="*/ 1712891 w 2033312"/>
              <a:gd name="connsiteY7" fmla="*/ 0 h 1499563"/>
              <a:gd name="connsiteX8" fmla="*/ 2033313 w 2033312"/>
              <a:gd name="connsiteY8" fmla="*/ 320650 h 1499563"/>
              <a:gd name="connsiteX9" fmla="*/ 1366238 w 2033312"/>
              <a:gd name="connsiteY9" fmla="*/ 1381343 h 1499563"/>
              <a:gd name="connsiteX10" fmla="*/ 852933 w 2033312"/>
              <a:gd name="connsiteY10" fmla="*/ 1499563 h 149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312" h="1499563">
                <a:moveTo>
                  <a:pt x="852933" y="1499413"/>
                </a:moveTo>
                <a:cubicBezTo>
                  <a:pt x="592457" y="1499413"/>
                  <a:pt x="335128" y="1411909"/>
                  <a:pt x="120814" y="1241245"/>
                </a:cubicBezTo>
                <a:cubicBezTo>
                  <a:pt x="-17666" y="1130966"/>
                  <a:pt x="-40447" y="929435"/>
                  <a:pt x="69858" y="790987"/>
                </a:cubicBezTo>
                <a:cubicBezTo>
                  <a:pt x="180163" y="652538"/>
                  <a:pt x="381738" y="629762"/>
                  <a:pt x="520218" y="740042"/>
                </a:cubicBezTo>
                <a:cubicBezTo>
                  <a:pt x="685376" y="871599"/>
                  <a:pt x="897744" y="895422"/>
                  <a:pt x="1088079" y="803872"/>
                </a:cubicBezTo>
                <a:cubicBezTo>
                  <a:pt x="1278416" y="712173"/>
                  <a:pt x="1392019" y="531470"/>
                  <a:pt x="1392165" y="320350"/>
                </a:cubicBezTo>
                <a:cubicBezTo>
                  <a:pt x="1392165" y="143393"/>
                  <a:pt x="1535743" y="0"/>
                  <a:pt x="1712741" y="0"/>
                </a:cubicBezTo>
                <a:lnTo>
                  <a:pt x="1712891" y="0"/>
                </a:lnTo>
                <a:cubicBezTo>
                  <a:pt x="1889889" y="0"/>
                  <a:pt x="2033313" y="143693"/>
                  <a:pt x="2033313" y="320650"/>
                </a:cubicBezTo>
                <a:cubicBezTo>
                  <a:pt x="2033013" y="776902"/>
                  <a:pt x="1777486" y="1183409"/>
                  <a:pt x="1366238" y="1381343"/>
                </a:cubicBezTo>
                <a:cubicBezTo>
                  <a:pt x="1201682" y="1460606"/>
                  <a:pt x="1026632" y="1499563"/>
                  <a:pt x="852933" y="1499563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4" name="Forme libre 83">
            <a:extLst>
              <a:ext uri="{FF2B5EF4-FFF2-40B4-BE49-F238E27FC236}">
                <a16:creationId xmlns:a16="http://schemas.microsoft.com/office/drawing/2014/main" id="{BDBEEB72-64D7-D97A-2487-4B14DF5913B6}"/>
              </a:ext>
            </a:extLst>
          </p:cNvPr>
          <p:cNvSpPr/>
          <p:nvPr/>
        </p:nvSpPr>
        <p:spPr>
          <a:xfrm>
            <a:off x="5728700" y="971222"/>
            <a:ext cx="2265943" cy="1671082"/>
          </a:xfrm>
          <a:custGeom>
            <a:avLst/>
            <a:gdLst>
              <a:gd name="connsiteX0" fmla="*/ 1180382 w 2033165"/>
              <a:gd name="connsiteY0" fmla="*/ 1499413 h 1499413"/>
              <a:gd name="connsiteX1" fmla="*/ 667075 w 2033165"/>
              <a:gd name="connsiteY1" fmla="*/ 1381343 h 1499413"/>
              <a:gd name="connsiteX2" fmla="*/ 0 w 2033165"/>
              <a:gd name="connsiteY2" fmla="*/ 320650 h 1499413"/>
              <a:gd name="connsiteX3" fmla="*/ 320275 w 2033165"/>
              <a:gd name="connsiteY3" fmla="*/ 0 h 1499413"/>
              <a:gd name="connsiteX4" fmla="*/ 320426 w 2033165"/>
              <a:gd name="connsiteY4" fmla="*/ 0 h 1499413"/>
              <a:gd name="connsiteX5" fmla="*/ 640997 w 2033165"/>
              <a:gd name="connsiteY5" fmla="*/ 320201 h 1499413"/>
              <a:gd name="connsiteX6" fmla="*/ 945086 w 2033165"/>
              <a:gd name="connsiteY6" fmla="*/ 803872 h 1499413"/>
              <a:gd name="connsiteX7" fmla="*/ 1512948 w 2033165"/>
              <a:gd name="connsiteY7" fmla="*/ 740042 h 1499413"/>
              <a:gd name="connsiteX8" fmla="*/ 1963306 w 2033165"/>
              <a:gd name="connsiteY8" fmla="*/ 790987 h 1499413"/>
              <a:gd name="connsiteX9" fmla="*/ 1912352 w 2033165"/>
              <a:gd name="connsiteY9" fmla="*/ 1241245 h 1499413"/>
              <a:gd name="connsiteX10" fmla="*/ 1180232 w 2033165"/>
              <a:gd name="connsiteY10" fmla="*/ 1499413 h 149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165" h="1499413">
                <a:moveTo>
                  <a:pt x="1180382" y="1499413"/>
                </a:moveTo>
                <a:cubicBezTo>
                  <a:pt x="1006684" y="1499413"/>
                  <a:pt x="831636" y="1460456"/>
                  <a:pt x="667075" y="1381343"/>
                </a:cubicBezTo>
                <a:cubicBezTo>
                  <a:pt x="255830" y="1183409"/>
                  <a:pt x="300" y="776902"/>
                  <a:pt x="0" y="320650"/>
                </a:cubicBezTo>
                <a:cubicBezTo>
                  <a:pt x="0" y="143693"/>
                  <a:pt x="143277" y="149"/>
                  <a:pt x="320275" y="0"/>
                </a:cubicBezTo>
                <a:lnTo>
                  <a:pt x="320426" y="0"/>
                </a:lnTo>
                <a:cubicBezTo>
                  <a:pt x="497424" y="0"/>
                  <a:pt x="640847" y="143393"/>
                  <a:pt x="640997" y="320201"/>
                </a:cubicBezTo>
                <a:cubicBezTo>
                  <a:pt x="640997" y="531320"/>
                  <a:pt x="754751" y="712173"/>
                  <a:pt x="945086" y="803872"/>
                </a:cubicBezTo>
                <a:cubicBezTo>
                  <a:pt x="1135421" y="895572"/>
                  <a:pt x="1347640" y="871599"/>
                  <a:pt x="1512948" y="740042"/>
                </a:cubicBezTo>
                <a:cubicBezTo>
                  <a:pt x="1651428" y="629762"/>
                  <a:pt x="1853004" y="652538"/>
                  <a:pt x="1963306" y="790987"/>
                </a:cubicBezTo>
                <a:cubicBezTo>
                  <a:pt x="2073613" y="929435"/>
                  <a:pt x="2050832" y="1130966"/>
                  <a:pt x="1912352" y="1241245"/>
                </a:cubicBezTo>
                <a:cubicBezTo>
                  <a:pt x="1698186" y="1411759"/>
                  <a:pt x="1440709" y="1499413"/>
                  <a:pt x="1180232" y="1499413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5" name="Forme libre 84">
            <a:extLst>
              <a:ext uri="{FF2B5EF4-FFF2-40B4-BE49-F238E27FC236}">
                <a16:creationId xmlns:a16="http://schemas.microsoft.com/office/drawing/2014/main" id="{E0DFF52A-E50C-C4AB-BD95-630C03848DC9}"/>
              </a:ext>
            </a:extLst>
          </p:cNvPr>
          <p:cNvSpPr/>
          <p:nvPr/>
        </p:nvSpPr>
        <p:spPr>
          <a:xfrm>
            <a:off x="6919990" y="1718273"/>
            <a:ext cx="1458163" cy="2393053"/>
          </a:xfrm>
          <a:custGeom>
            <a:avLst/>
            <a:gdLst>
              <a:gd name="connsiteX0" fmla="*/ 987919 w 1308367"/>
              <a:gd name="connsiteY0" fmla="*/ 2146918 h 2147217"/>
              <a:gd name="connsiteX1" fmla="*/ 916130 w 1308367"/>
              <a:gd name="connsiteY1" fmla="*/ 2138827 h 2147217"/>
              <a:gd name="connsiteX2" fmla="*/ 30243 w 1308367"/>
              <a:gd name="connsiteY2" fmla="*/ 1252694 h 2147217"/>
              <a:gd name="connsiteX3" fmla="*/ 443887 w 1308367"/>
              <a:gd name="connsiteY3" fmla="*/ 70034 h 2147217"/>
              <a:gd name="connsiteX4" fmla="*/ 894396 w 1308367"/>
              <a:gd name="connsiteY4" fmla="*/ 120529 h 2147217"/>
              <a:gd name="connsiteX5" fmla="*/ 843892 w 1308367"/>
              <a:gd name="connsiteY5" fmla="*/ 570937 h 2147217"/>
              <a:gd name="connsiteX6" fmla="*/ 655353 w 1308367"/>
              <a:gd name="connsiteY6" fmla="*/ 1110199 h 2147217"/>
              <a:gd name="connsiteX7" fmla="*/ 1059254 w 1308367"/>
              <a:gd name="connsiteY7" fmla="*/ 1514308 h 2147217"/>
              <a:gd name="connsiteX8" fmla="*/ 1300247 w 1308367"/>
              <a:gd name="connsiteY8" fmla="*/ 1898190 h 2147217"/>
              <a:gd name="connsiteX9" fmla="*/ 988065 w 1308367"/>
              <a:gd name="connsiteY9" fmla="*/ 2147218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67" h="2147217">
                <a:moveTo>
                  <a:pt x="987919" y="2146918"/>
                </a:moveTo>
                <a:cubicBezTo>
                  <a:pt x="964238" y="2146918"/>
                  <a:pt x="940257" y="2144221"/>
                  <a:pt x="916130" y="2138827"/>
                </a:cubicBezTo>
                <a:cubicBezTo>
                  <a:pt x="471161" y="2037088"/>
                  <a:pt x="131706" y="1697558"/>
                  <a:pt x="30243" y="1252694"/>
                </a:cubicBezTo>
                <a:cubicBezTo>
                  <a:pt x="-71370" y="807829"/>
                  <a:pt x="87194" y="354723"/>
                  <a:pt x="443887" y="70034"/>
                </a:cubicBezTo>
                <a:cubicBezTo>
                  <a:pt x="582218" y="-40395"/>
                  <a:pt x="783943" y="-17770"/>
                  <a:pt x="894396" y="120529"/>
                </a:cubicBezTo>
                <a:cubicBezTo>
                  <a:pt x="1004853" y="258828"/>
                  <a:pt x="982222" y="460508"/>
                  <a:pt x="843892" y="570937"/>
                </a:cubicBezTo>
                <a:cubicBezTo>
                  <a:pt x="678884" y="702643"/>
                  <a:pt x="608295" y="904324"/>
                  <a:pt x="655353" y="1110199"/>
                </a:cubicBezTo>
                <a:cubicBezTo>
                  <a:pt x="702414" y="1316074"/>
                  <a:pt x="853332" y="1467110"/>
                  <a:pt x="1059254" y="1514308"/>
                </a:cubicBezTo>
                <a:cubicBezTo>
                  <a:pt x="1231755" y="1553716"/>
                  <a:pt x="1339665" y="1725578"/>
                  <a:pt x="1300247" y="1898190"/>
                </a:cubicBezTo>
                <a:cubicBezTo>
                  <a:pt x="1266226" y="2046677"/>
                  <a:pt x="1134189" y="2147218"/>
                  <a:pt x="988065" y="2147218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6" name="Forme libre 85">
            <a:extLst>
              <a:ext uri="{FF2B5EF4-FFF2-40B4-BE49-F238E27FC236}">
                <a16:creationId xmlns:a16="http://schemas.microsoft.com/office/drawing/2014/main" id="{A6212F4E-D8C6-F4C5-C25C-E6A5D4FA7C84}"/>
              </a:ext>
            </a:extLst>
          </p:cNvPr>
          <p:cNvSpPr/>
          <p:nvPr/>
        </p:nvSpPr>
        <p:spPr>
          <a:xfrm>
            <a:off x="6493593" y="3372168"/>
            <a:ext cx="1884383" cy="2084940"/>
          </a:xfrm>
          <a:custGeom>
            <a:avLst/>
            <a:gdLst>
              <a:gd name="connsiteX0" fmla="*/ 406993 w 1690802"/>
              <a:gd name="connsiteY0" fmla="*/ 1870757 h 1870756"/>
              <a:gd name="connsiteX1" fmla="*/ 117892 w 1690802"/>
              <a:gd name="connsiteY1" fmla="*/ 1689155 h 1870756"/>
              <a:gd name="connsiteX2" fmla="*/ 258619 w 1690802"/>
              <a:gd name="connsiteY2" fmla="*/ 444164 h 1870756"/>
              <a:gd name="connsiteX3" fmla="*/ 1441401 w 1690802"/>
              <a:gd name="connsiteY3" fmla="*/ 30015 h 1870756"/>
              <a:gd name="connsiteX4" fmla="*/ 1682691 w 1690802"/>
              <a:gd name="connsiteY4" fmla="*/ 413597 h 1870756"/>
              <a:gd name="connsiteX5" fmla="*/ 1299024 w 1690802"/>
              <a:gd name="connsiteY5" fmla="*/ 654834 h 1870756"/>
              <a:gd name="connsiteX6" fmla="*/ 759790 w 1690802"/>
              <a:gd name="connsiteY6" fmla="*/ 843628 h 1870756"/>
              <a:gd name="connsiteX7" fmla="*/ 695645 w 1690802"/>
              <a:gd name="connsiteY7" fmla="*/ 1411208 h 1870756"/>
              <a:gd name="connsiteX8" fmla="*/ 545774 w 1690802"/>
              <a:gd name="connsiteY8" fmla="*/ 1838842 h 1870756"/>
              <a:gd name="connsiteX9" fmla="*/ 407143 w 1690802"/>
              <a:gd name="connsiteY9" fmla="*/ 1870608 h 187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802" h="1870756">
                <a:moveTo>
                  <a:pt x="406993" y="1870757"/>
                </a:moveTo>
                <a:cubicBezTo>
                  <a:pt x="287697" y="1870757"/>
                  <a:pt x="173044" y="1803780"/>
                  <a:pt x="117892" y="1689155"/>
                </a:cubicBezTo>
                <a:cubicBezTo>
                  <a:pt x="-79936" y="1278004"/>
                  <a:pt x="-25985" y="800925"/>
                  <a:pt x="258619" y="444164"/>
                </a:cubicBezTo>
                <a:cubicBezTo>
                  <a:pt x="543224" y="87403"/>
                  <a:pt x="996433" y="-71124"/>
                  <a:pt x="1441401" y="30015"/>
                </a:cubicBezTo>
                <a:cubicBezTo>
                  <a:pt x="1614053" y="69273"/>
                  <a:pt x="1722109" y="240986"/>
                  <a:pt x="1682691" y="413597"/>
                </a:cubicBezTo>
                <a:cubicBezTo>
                  <a:pt x="1643427" y="586209"/>
                  <a:pt x="1471526" y="694241"/>
                  <a:pt x="1299024" y="654834"/>
                </a:cubicBezTo>
                <a:cubicBezTo>
                  <a:pt x="1092952" y="607935"/>
                  <a:pt x="891523" y="678508"/>
                  <a:pt x="759790" y="843628"/>
                </a:cubicBezTo>
                <a:cubicBezTo>
                  <a:pt x="628053" y="1008748"/>
                  <a:pt x="604072" y="1220916"/>
                  <a:pt x="695645" y="1411208"/>
                </a:cubicBezTo>
                <a:cubicBezTo>
                  <a:pt x="772377" y="1570635"/>
                  <a:pt x="705235" y="1762125"/>
                  <a:pt x="545774" y="1838842"/>
                </a:cubicBezTo>
                <a:cubicBezTo>
                  <a:pt x="500963" y="1860419"/>
                  <a:pt x="453601" y="1870608"/>
                  <a:pt x="407143" y="187060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86">
            <a:extLst>
              <a:ext uri="{FF2B5EF4-FFF2-40B4-BE49-F238E27FC236}">
                <a16:creationId xmlns:a16="http://schemas.microsoft.com/office/drawing/2014/main" id="{34DA0DEB-CE62-AF8F-B047-F761403566FC}"/>
              </a:ext>
            </a:extLst>
          </p:cNvPr>
          <p:cNvSpPr/>
          <p:nvPr/>
        </p:nvSpPr>
        <p:spPr>
          <a:xfrm>
            <a:off x="4867521" y="4202169"/>
            <a:ext cx="2436549" cy="1254939"/>
          </a:xfrm>
          <a:custGeom>
            <a:avLst/>
            <a:gdLst>
              <a:gd name="connsiteX0" fmla="*/ 1866020 w 2186245"/>
              <a:gd name="connsiteY0" fmla="*/ 1126021 h 1126020"/>
              <a:gd name="connsiteX1" fmla="*/ 1577069 w 2186245"/>
              <a:gd name="connsiteY1" fmla="*/ 944719 h 1126020"/>
              <a:gd name="connsiteX2" fmla="*/ 1093136 w 2186245"/>
              <a:gd name="connsiteY2" fmla="*/ 640851 h 1126020"/>
              <a:gd name="connsiteX3" fmla="*/ 609203 w 2186245"/>
              <a:gd name="connsiteY3" fmla="*/ 944719 h 1126020"/>
              <a:gd name="connsiteX4" fmla="*/ 181323 w 2186245"/>
              <a:gd name="connsiteY4" fmla="*/ 1094107 h 1126020"/>
              <a:gd name="connsiteX5" fmla="*/ 31901 w 2186245"/>
              <a:gd name="connsiteY5" fmla="*/ 666323 h 1126020"/>
              <a:gd name="connsiteX6" fmla="*/ 1093136 w 2186245"/>
              <a:gd name="connsiteY6" fmla="*/ 0 h 1126020"/>
              <a:gd name="connsiteX7" fmla="*/ 2154371 w 2186245"/>
              <a:gd name="connsiteY7" fmla="*/ 666323 h 1126020"/>
              <a:gd name="connsiteX8" fmla="*/ 2004951 w 2186245"/>
              <a:gd name="connsiteY8" fmla="*/ 1094107 h 1126020"/>
              <a:gd name="connsiteX9" fmla="*/ 1866020 w 2186245"/>
              <a:gd name="connsiteY9" fmla="*/ 1126021 h 112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6245" h="1126020">
                <a:moveTo>
                  <a:pt x="1866020" y="1126021"/>
                </a:moveTo>
                <a:cubicBezTo>
                  <a:pt x="1746870" y="1126021"/>
                  <a:pt x="1632371" y="1059194"/>
                  <a:pt x="1577069" y="944719"/>
                </a:cubicBezTo>
                <a:cubicBezTo>
                  <a:pt x="1485347" y="754427"/>
                  <a:pt x="1304455" y="640851"/>
                  <a:pt x="1093136" y="640851"/>
                </a:cubicBezTo>
                <a:cubicBezTo>
                  <a:pt x="881817" y="640851"/>
                  <a:pt x="701074" y="754427"/>
                  <a:pt x="609203" y="944719"/>
                </a:cubicBezTo>
                <a:cubicBezTo>
                  <a:pt x="532319" y="1104145"/>
                  <a:pt x="340636" y="1170972"/>
                  <a:pt x="181323" y="1094107"/>
                </a:cubicBezTo>
                <a:cubicBezTo>
                  <a:pt x="21860" y="1017240"/>
                  <a:pt x="-44983" y="825749"/>
                  <a:pt x="31901" y="666323"/>
                </a:cubicBezTo>
                <a:cubicBezTo>
                  <a:pt x="230181" y="255321"/>
                  <a:pt x="636780" y="0"/>
                  <a:pt x="1093136" y="0"/>
                </a:cubicBezTo>
                <a:cubicBezTo>
                  <a:pt x="1549492" y="0"/>
                  <a:pt x="1956243" y="255321"/>
                  <a:pt x="2154371" y="666323"/>
                </a:cubicBezTo>
                <a:cubicBezTo>
                  <a:pt x="2231253" y="825749"/>
                  <a:pt x="2164262" y="1017240"/>
                  <a:pt x="2004951" y="1094107"/>
                </a:cubicBezTo>
                <a:cubicBezTo>
                  <a:pt x="1960140" y="1115683"/>
                  <a:pt x="1912628" y="1126021"/>
                  <a:pt x="1866020" y="1126021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Forme libre 87">
            <a:extLst>
              <a:ext uri="{FF2B5EF4-FFF2-40B4-BE49-F238E27FC236}">
                <a16:creationId xmlns:a16="http://schemas.microsoft.com/office/drawing/2014/main" id="{348F0344-81DC-9D06-D183-B6F95371A421}"/>
              </a:ext>
            </a:extLst>
          </p:cNvPr>
          <p:cNvSpPr/>
          <p:nvPr/>
        </p:nvSpPr>
        <p:spPr>
          <a:xfrm>
            <a:off x="3794038" y="3372271"/>
            <a:ext cx="1884252" cy="2085004"/>
          </a:xfrm>
          <a:custGeom>
            <a:avLst/>
            <a:gdLst>
              <a:gd name="connsiteX0" fmla="*/ 1283607 w 1690685"/>
              <a:gd name="connsiteY0" fmla="*/ 1870664 h 1870814"/>
              <a:gd name="connsiteX1" fmla="*/ 1144976 w 1690685"/>
              <a:gd name="connsiteY1" fmla="*/ 1838899 h 1870814"/>
              <a:gd name="connsiteX2" fmla="*/ 995106 w 1690685"/>
              <a:gd name="connsiteY2" fmla="*/ 1411266 h 1870814"/>
              <a:gd name="connsiteX3" fmla="*/ 930962 w 1690685"/>
              <a:gd name="connsiteY3" fmla="*/ 843685 h 1870814"/>
              <a:gd name="connsiteX4" fmla="*/ 391726 w 1690685"/>
              <a:gd name="connsiteY4" fmla="*/ 654891 h 1870814"/>
              <a:gd name="connsiteX5" fmla="*/ 8057 w 1690685"/>
              <a:gd name="connsiteY5" fmla="*/ 413654 h 1870814"/>
              <a:gd name="connsiteX6" fmla="*/ 249349 w 1690685"/>
              <a:gd name="connsiteY6" fmla="*/ 30073 h 1870814"/>
              <a:gd name="connsiteX7" fmla="*/ 1432129 w 1690685"/>
              <a:gd name="connsiteY7" fmla="*/ 444221 h 1870814"/>
              <a:gd name="connsiteX8" fmla="*/ 1572858 w 1690685"/>
              <a:gd name="connsiteY8" fmla="*/ 1689212 h 1870814"/>
              <a:gd name="connsiteX9" fmla="*/ 1283757 w 1690685"/>
              <a:gd name="connsiteY9" fmla="*/ 1870814 h 187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685" h="1870814">
                <a:moveTo>
                  <a:pt x="1283607" y="1870664"/>
                </a:moveTo>
                <a:cubicBezTo>
                  <a:pt x="1236997" y="1870664"/>
                  <a:pt x="1189788" y="1860475"/>
                  <a:pt x="1144976" y="1838899"/>
                </a:cubicBezTo>
                <a:cubicBezTo>
                  <a:pt x="985515" y="1762183"/>
                  <a:pt x="918372" y="1570692"/>
                  <a:pt x="995106" y="1411266"/>
                </a:cubicBezTo>
                <a:cubicBezTo>
                  <a:pt x="1086678" y="1220973"/>
                  <a:pt x="1062697" y="1008805"/>
                  <a:pt x="930962" y="843685"/>
                </a:cubicBezTo>
                <a:cubicBezTo>
                  <a:pt x="799225" y="678565"/>
                  <a:pt x="597650" y="607993"/>
                  <a:pt x="391726" y="654891"/>
                </a:cubicBezTo>
                <a:cubicBezTo>
                  <a:pt x="219076" y="694149"/>
                  <a:pt x="47323" y="586116"/>
                  <a:pt x="8057" y="413654"/>
                </a:cubicBezTo>
                <a:cubicBezTo>
                  <a:pt x="-31209" y="241043"/>
                  <a:pt x="76849" y="69330"/>
                  <a:pt x="249349" y="30073"/>
                </a:cubicBezTo>
                <a:cubicBezTo>
                  <a:pt x="694466" y="-71217"/>
                  <a:pt x="1147525" y="87461"/>
                  <a:pt x="1432129" y="444221"/>
                </a:cubicBezTo>
                <a:cubicBezTo>
                  <a:pt x="1716735" y="800982"/>
                  <a:pt x="1770537" y="1278061"/>
                  <a:pt x="1572858" y="1689212"/>
                </a:cubicBezTo>
                <a:cubicBezTo>
                  <a:pt x="1517705" y="1803838"/>
                  <a:pt x="1403055" y="1870814"/>
                  <a:pt x="1283757" y="1870814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9" name="Forme libre 88">
            <a:extLst>
              <a:ext uri="{FF2B5EF4-FFF2-40B4-BE49-F238E27FC236}">
                <a16:creationId xmlns:a16="http://schemas.microsoft.com/office/drawing/2014/main" id="{D5FE45BB-D7DB-C0D6-D9A2-C6F42E1D0F35}"/>
              </a:ext>
            </a:extLst>
          </p:cNvPr>
          <p:cNvSpPr/>
          <p:nvPr/>
        </p:nvSpPr>
        <p:spPr>
          <a:xfrm>
            <a:off x="3793961" y="1717938"/>
            <a:ext cx="1458106" cy="2393053"/>
          </a:xfrm>
          <a:custGeom>
            <a:avLst/>
            <a:gdLst>
              <a:gd name="connsiteX0" fmla="*/ 320309 w 1308316"/>
              <a:gd name="connsiteY0" fmla="*/ 2147218 h 2147217"/>
              <a:gd name="connsiteX1" fmla="*/ 8127 w 1308316"/>
              <a:gd name="connsiteY1" fmla="*/ 1898190 h 2147217"/>
              <a:gd name="connsiteX2" fmla="*/ 249120 w 1308316"/>
              <a:gd name="connsiteY2" fmla="*/ 1514308 h 2147217"/>
              <a:gd name="connsiteX3" fmla="*/ 653021 w 1308316"/>
              <a:gd name="connsiteY3" fmla="*/ 1110200 h 2147217"/>
              <a:gd name="connsiteX4" fmla="*/ 464484 w 1308316"/>
              <a:gd name="connsiteY4" fmla="*/ 570937 h 2147217"/>
              <a:gd name="connsiteX5" fmla="*/ 413978 w 1308316"/>
              <a:gd name="connsiteY5" fmla="*/ 120529 h 2147217"/>
              <a:gd name="connsiteX6" fmla="*/ 864488 w 1308316"/>
              <a:gd name="connsiteY6" fmla="*/ 70034 h 2147217"/>
              <a:gd name="connsiteX7" fmla="*/ 1278131 w 1308316"/>
              <a:gd name="connsiteY7" fmla="*/ 1252694 h 2147217"/>
              <a:gd name="connsiteX8" fmla="*/ 392246 w 1308316"/>
              <a:gd name="connsiteY8" fmla="*/ 2138827 h 2147217"/>
              <a:gd name="connsiteX9" fmla="*/ 320459 w 1308316"/>
              <a:gd name="connsiteY9" fmla="*/ 2146919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16" h="2147217">
                <a:moveTo>
                  <a:pt x="320309" y="2147218"/>
                </a:moveTo>
                <a:cubicBezTo>
                  <a:pt x="174185" y="2147218"/>
                  <a:pt x="42148" y="2046678"/>
                  <a:pt x="8127" y="1898190"/>
                </a:cubicBezTo>
                <a:cubicBezTo>
                  <a:pt x="-31289" y="1725728"/>
                  <a:pt x="76469" y="1553866"/>
                  <a:pt x="249120" y="1514308"/>
                </a:cubicBezTo>
                <a:cubicBezTo>
                  <a:pt x="455042" y="1467260"/>
                  <a:pt x="606111" y="1316225"/>
                  <a:pt x="653021" y="1110200"/>
                </a:cubicBezTo>
                <a:cubicBezTo>
                  <a:pt x="699931" y="904175"/>
                  <a:pt x="629492" y="702644"/>
                  <a:pt x="464484" y="570937"/>
                </a:cubicBezTo>
                <a:cubicBezTo>
                  <a:pt x="326154" y="460508"/>
                  <a:pt x="303523" y="258829"/>
                  <a:pt x="413978" y="120529"/>
                </a:cubicBezTo>
                <a:cubicBezTo>
                  <a:pt x="524433" y="-17770"/>
                  <a:pt x="726158" y="-40395"/>
                  <a:pt x="864488" y="70034"/>
                </a:cubicBezTo>
                <a:cubicBezTo>
                  <a:pt x="1221181" y="354723"/>
                  <a:pt x="1379594" y="807829"/>
                  <a:pt x="1278131" y="1252694"/>
                </a:cubicBezTo>
                <a:cubicBezTo>
                  <a:pt x="1176520" y="1697558"/>
                  <a:pt x="837063" y="2037088"/>
                  <a:pt x="392246" y="2138827"/>
                </a:cubicBezTo>
                <a:cubicBezTo>
                  <a:pt x="368117" y="2144371"/>
                  <a:pt x="344138" y="2146919"/>
                  <a:pt x="320459" y="2146919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0" name="Forme libre 89">
            <a:extLst>
              <a:ext uri="{FF2B5EF4-FFF2-40B4-BE49-F238E27FC236}">
                <a16:creationId xmlns:a16="http://schemas.microsoft.com/office/drawing/2014/main" id="{3BC4C725-D354-7247-93EE-94E54A4E6496}"/>
              </a:ext>
            </a:extLst>
          </p:cNvPr>
          <p:cNvSpPr/>
          <p:nvPr/>
        </p:nvSpPr>
        <p:spPr>
          <a:xfrm>
            <a:off x="5728368" y="970720"/>
            <a:ext cx="715220" cy="715056"/>
          </a:xfrm>
          <a:custGeom>
            <a:avLst/>
            <a:gdLst>
              <a:gd name="connsiteX0" fmla="*/ 641745 w 641746"/>
              <a:gd name="connsiteY0" fmla="*/ 320800 h 641599"/>
              <a:gd name="connsiteX1" fmla="*/ 320874 w 641746"/>
              <a:gd name="connsiteY1" fmla="*/ 641599 h 641599"/>
              <a:gd name="connsiteX2" fmla="*/ 2 w 641746"/>
              <a:gd name="connsiteY2" fmla="*/ 320800 h 641599"/>
              <a:gd name="connsiteX3" fmla="*/ 320874 w 641746"/>
              <a:gd name="connsiteY3" fmla="*/ 0 h 641599"/>
              <a:gd name="connsiteX4" fmla="*/ 641745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5" y="320800"/>
                </a:moveTo>
                <a:cubicBezTo>
                  <a:pt x="641745" y="497972"/>
                  <a:pt x="498084" y="641599"/>
                  <a:pt x="320874" y="641599"/>
                </a:cubicBezTo>
                <a:cubicBezTo>
                  <a:pt x="143659" y="641599"/>
                  <a:pt x="2" y="497972"/>
                  <a:pt x="2" y="320800"/>
                </a:cubicBezTo>
                <a:cubicBezTo>
                  <a:pt x="2" y="143627"/>
                  <a:pt x="143663" y="0"/>
                  <a:pt x="320874" y="0"/>
                </a:cubicBezTo>
                <a:cubicBezTo>
                  <a:pt x="498088" y="0"/>
                  <a:pt x="641745" y="143627"/>
                  <a:pt x="641745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1" name="Forme libre 90">
            <a:extLst>
              <a:ext uri="{FF2B5EF4-FFF2-40B4-BE49-F238E27FC236}">
                <a16:creationId xmlns:a16="http://schemas.microsoft.com/office/drawing/2014/main" id="{25438BDC-E83C-D652-A1E1-F569D285C24F}"/>
              </a:ext>
            </a:extLst>
          </p:cNvPr>
          <p:cNvSpPr/>
          <p:nvPr/>
        </p:nvSpPr>
        <p:spPr>
          <a:xfrm>
            <a:off x="7280907" y="1718841"/>
            <a:ext cx="713215" cy="713052"/>
          </a:xfrm>
          <a:custGeom>
            <a:avLst/>
            <a:gdLst>
              <a:gd name="connsiteX0" fmla="*/ 639948 w 639947"/>
              <a:gd name="connsiteY0" fmla="*/ 319901 h 639801"/>
              <a:gd name="connsiteX1" fmla="*/ 319973 w 639947"/>
              <a:gd name="connsiteY1" fmla="*/ 639802 h 639801"/>
              <a:gd name="connsiteX2" fmla="*/ -3 w 639947"/>
              <a:gd name="connsiteY2" fmla="*/ 319901 h 639801"/>
              <a:gd name="connsiteX3" fmla="*/ 319973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89" y="639802"/>
                  <a:pt x="319973" y="639802"/>
                </a:cubicBezTo>
                <a:cubicBezTo>
                  <a:pt x="143256" y="639802"/>
                  <a:pt x="-3" y="496577"/>
                  <a:pt x="-3" y="319901"/>
                </a:cubicBezTo>
                <a:cubicBezTo>
                  <a:pt x="-3" y="143225"/>
                  <a:pt x="143256" y="1"/>
                  <a:pt x="319973" y="1"/>
                </a:cubicBezTo>
                <a:cubicBezTo>
                  <a:pt x="496689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2" name="Forme libre 91">
            <a:extLst>
              <a:ext uri="{FF2B5EF4-FFF2-40B4-BE49-F238E27FC236}">
                <a16:creationId xmlns:a16="http://schemas.microsoft.com/office/drawing/2014/main" id="{8DA162FE-6D1A-5405-D518-FBB39D8297FE}"/>
              </a:ext>
            </a:extLst>
          </p:cNvPr>
          <p:cNvSpPr/>
          <p:nvPr/>
        </p:nvSpPr>
        <p:spPr>
          <a:xfrm>
            <a:off x="7659396" y="3392595"/>
            <a:ext cx="722569" cy="722404"/>
          </a:xfrm>
          <a:custGeom>
            <a:avLst/>
            <a:gdLst>
              <a:gd name="connsiteX0" fmla="*/ 648340 w 648340"/>
              <a:gd name="connsiteY0" fmla="*/ 324096 h 648192"/>
              <a:gd name="connsiteX1" fmla="*/ 324172 w 648340"/>
              <a:gd name="connsiteY1" fmla="*/ 648192 h 648192"/>
              <a:gd name="connsiteX2" fmla="*/ 3 w 648340"/>
              <a:gd name="connsiteY2" fmla="*/ 324096 h 648192"/>
              <a:gd name="connsiteX3" fmla="*/ 324172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72" y="648192"/>
                </a:cubicBezTo>
                <a:cubicBezTo>
                  <a:pt x="145139" y="648192"/>
                  <a:pt x="3" y="503090"/>
                  <a:pt x="3" y="324096"/>
                </a:cubicBezTo>
                <a:cubicBezTo>
                  <a:pt x="3" y="145102"/>
                  <a:pt x="145139" y="-1"/>
                  <a:pt x="324172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92">
            <a:extLst>
              <a:ext uri="{FF2B5EF4-FFF2-40B4-BE49-F238E27FC236}">
                <a16:creationId xmlns:a16="http://schemas.microsoft.com/office/drawing/2014/main" id="{C0F22FE2-B593-97CD-533E-6B070BF899DD}"/>
              </a:ext>
            </a:extLst>
          </p:cNvPr>
          <p:cNvSpPr/>
          <p:nvPr/>
        </p:nvSpPr>
        <p:spPr>
          <a:xfrm>
            <a:off x="6592077" y="4745058"/>
            <a:ext cx="709875" cy="709713"/>
          </a:xfrm>
          <a:custGeom>
            <a:avLst/>
            <a:gdLst>
              <a:gd name="connsiteX0" fmla="*/ 636952 w 636950"/>
              <a:gd name="connsiteY0" fmla="*/ 318403 h 636805"/>
              <a:gd name="connsiteX1" fmla="*/ 318476 w 636950"/>
              <a:gd name="connsiteY1" fmla="*/ 636805 h 636805"/>
              <a:gd name="connsiteX2" fmla="*/ 1 w 636950"/>
              <a:gd name="connsiteY2" fmla="*/ 318403 h 636805"/>
              <a:gd name="connsiteX3" fmla="*/ 318476 w 636950"/>
              <a:gd name="connsiteY3" fmla="*/ 0 h 636805"/>
              <a:gd name="connsiteX4" fmla="*/ 636952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2" y="318403"/>
                </a:moveTo>
                <a:cubicBezTo>
                  <a:pt x="636952" y="494251"/>
                  <a:pt x="494366" y="636805"/>
                  <a:pt x="318476" y="636805"/>
                </a:cubicBezTo>
                <a:cubicBezTo>
                  <a:pt x="142587" y="636805"/>
                  <a:pt x="1" y="494251"/>
                  <a:pt x="1" y="318403"/>
                </a:cubicBezTo>
                <a:cubicBezTo>
                  <a:pt x="1" y="142554"/>
                  <a:pt x="142587" y="0"/>
                  <a:pt x="318476" y="0"/>
                </a:cubicBezTo>
                <a:cubicBezTo>
                  <a:pt x="494366" y="0"/>
                  <a:pt x="636952" y="142554"/>
                  <a:pt x="636952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Forme libre 93">
            <a:extLst>
              <a:ext uri="{FF2B5EF4-FFF2-40B4-BE49-F238E27FC236}">
                <a16:creationId xmlns:a16="http://schemas.microsoft.com/office/drawing/2014/main" id="{8AB1DDA8-DB2D-486B-89E3-DCC73FD73987}"/>
              </a:ext>
            </a:extLst>
          </p:cNvPr>
          <p:cNvSpPr/>
          <p:nvPr/>
        </p:nvSpPr>
        <p:spPr>
          <a:xfrm>
            <a:off x="4870003" y="4745058"/>
            <a:ext cx="709875" cy="709713"/>
          </a:xfrm>
          <a:custGeom>
            <a:avLst/>
            <a:gdLst>
              <a:gd name="connsiteX0" fmla="*/ 636950 w 636950"/>
              <a:gd name="connsiteY0" fmla="*/ 318403 h 636805"/>
              <a:gd name="connsiteX1" fmla="*/ 318475 w 636950"/>
              <a:gd name="connsiteY1" fmla="*/ 636805 h 636805"/>
              <a:gd name="connsiteX2" fmla="*/ 0 w 636950"/>
              <a:gd name="connsiteY2" fmla="*/ 318403 h 636805"/>
              <a:gd name="connsiteX3" fmla="*/ 318475 w 636950"/>
              <a:gd name="connsiteY3" fmla="*/ 0 h 636805"/>
              <a:gd name="connsiteX4" fmla="*/ 636950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0" y="318403"/>
                </a:moveTo>
                <a:cubicBezTo>
                  <a:pt x="636950" y="494251"/>
                  <a:pt x="494364" y="636805"/>
                  <a:pt x="318475" y="636805"/>
                </a:cubicBezTo>
                <a:cubicBezTo>
                  <a:pt x="142585" y="636805"/>
                  <a:pt x="0" y="494251"/>
                  <a:pt x="0" y="318403"/>
                </a:cubicBezTo>
                <a:cubicBezTo>
                  <a:pt x="0" y="142554"/>
                  <a:pt x="142585" y="0"/>
                  <a:pt x="318475" y="0"/>
                </a:cubicBezTo>
                <a:cubicBezTo>
                  <a:pt x="494364" y="0"/>
                  <a:pt x="636950" y="142554"/>
                  <a:pt x="636950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5" name="Forme libre 94">
            <a:extLst>
              <a:ext uri="{FF2B5EF4-FFF2-40B4-BE49-F238E27FC236}">
                <a16:creationId xmlns:a16="http://schemas.microsoft.com/office/drawing/2014/main" id="{B8362C3A-24FC-B60A-56F1-76F96A1CA75A}"/>
              </a:ext>
            </a:extLst>
          </p:cNvPr>
          <p:cNvSpPr/>
          <p:nvPr/>
        </p:nvSpPr>
        <p:spPr>
          <a:xfrm>
            <a:off x="3789990" y="3392595"/>
            <a:ext cx="722569" cy="722404"/>
          </a:xfrm>
          <a:custGeom>
            <a:avLst/>
            <a:gdLst>
              <a:gd name="connsiteX0" fmla="*/ 648340 w 648340"/>
              <a:gd name="connsiteY0" fmla="*/ 324096 h 648192"/>
              <a:gd name="connsiteX1" fmla="*/ 324169 w 648340"/>
              <a:gd name="connsiteY1" fmla="*/ 648192 h 648192"/>
              <a:gd name="connsiteX2" fmla="*/ -1 w 648340"/>
              <a:gd name="connsiteY2" fmla="*/ 324096 h 648192"/>
              <a:gd name="connsiteX3" fmla="*/ 324169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69" y="648192"/>
                </a:cubicBezTo>
                <a:cubicBezTo>
                  <a:pt x="145135" y="648192"/>
                  <a:pt x="-1" y="503090"/>
                  <a:pt x="-1" y="324096"/>
                </a:cubicBezTo>
                <a:cubicBezTo>
                  <a:pt x="-1" y="145102"/>
                  <a:pt x="145135" y="-1"/>
                  <a:pt x="324169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6" name="Forme libre 95">
            <a:extLst>
              <a:ext uri="{FF2B5EF4-FFF2-40B4-BE49-F238E27FC236}">
                <a16:creationId xmlns:a16="http://schemas.microsoft.com/office/drawing/2014/main" id="{B3D3B6ED-F7DC-5AFD-47A0-17D2BC957AE1}"/>
              </a:ext>
            </a:extLst>
          </p:cNvPr>
          <p:cNvSpPr/>
          <p:nvPr/>
        </p:nvSpPr>
        <p:spPr>
          <a:xfrm>
            <a:off x="4177833" y="1718841"/>
            <a:ext cx="713215" cy="713052"/>
          </a:xfrm>
          <a:custGeom>
            <a:avLst/>
            <a:gdLst>
              <a:gd name="connsiteX0" fmla="*/ 639948 w 639947"/>
              <a:gd name="connsiteY0" fmla="*/ 319901 h 639801"/>
              <a:gd name="connsiteX1" fmla="*/ 319974 w 639947"/>
              <a:gd name="connsiteY1" fmla="*/ 639802 h 639801"/>
              <a:gd name="connsiteX2" fmla="*/ 0 w 639947"/>
              <a:gd name="connsiteY2" fmla="*/ 319901 h 639801"/>
              <a:gd name="connsiteX3" fmla="*/ 319974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91" y="639802"/>
                  <a:pt x="319974" y="639802"/>
                </a:cubicBezTo>
                <a:cubicBezTo>
                  <a:pt x="143258" y="639802"/>
                  <a:pt x="0" y="496577"/>
                  <a:pt x="0" y="319901"/>
                </a:cubicBezTo>
                <a:cubicBezTo>
                  <a:pt x="0" y="143225"/>
                  <a:pt x="143258" y="1"/>
                  <a:pt x="319974" y="1"/>
                </a:cubicBezTo>
                <a:cubicBezTo>
                  <a:pt x="496691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Forme libre 96">
            <a:extLst>
              <a:ext uri="{FF2B5EF4-FFF2-40B4-BE49-F238E27FC236}">
                <a16:creationId xmlns:a16="http://schemas.microsoft.com/office/drawing/2014/main" id="{C580A87E-A0A0-634B-5B91-7B7AAB5528E3}"/>
              </a:ext>
            </a:extLst>
          </p:cNvPr>
          <p:cNvSpPr/>
          <p:nvPr/>
        </p:nvSpPr>
        <p:spPr>
          <a:xfrm>
            <a:off x="5622639" y="5045476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2"/>
                  <a:pt x="645348" y="831293"/>
                  <a:pt x="415742" y="831293"/>
                </a:cubicBezTo>
                <a:cubicBezTo>
                  <a:pt x="186135" y="831293"/>
                  <a:pt x="0" y="645202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48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8" name="Forme libre 97">
            <a:extLst>
              <a:ext uri="{FF2B5EF4-FFF2-40B4-BE49-F238E27FC236}">
                <a16:creationId xmlns:a16="http://schemas.microsoft.com/office/drawing/2014/main" id="{A14BBFDE-4543-3461-5888-72DB816F7A14}"/>
              </a:ext>
            </a:extLst>
          </p:cNvPr>
          <p:cNvSpPr/>
          <p:nvPr/>
        </p:nvSpPr>
        <p:spPr>
          <a:xfrm>
            <a:off x="3889707" y="4232228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2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9" name="Forme libre 98">
            <a:extLst>
              <a:ext uri="{FF2B5EF4-FFF2-40B4-BE49-F238E27FC236}">
                <a16:creationId xmlns:a16="http://schemas.microsoft.com/office/drawing/2014/main" id="{12BB1DD2-9E27-6658-BBC4-27F8D4CE0155}"/>
              </a:ext>
            </a:extLst>
          </p:cNvPr>
          <p:cNvSpPr/>
          <p:nvPr/>
        </p:nvSpPr>
        <p:spPr>
          <a:xfrm>
            <a:off x="7354567" y="4232228"/>
            <a:ext cx="926679" cy="926467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4" y="831293"/>
                  <a:pt x="0" y="645201"/>
                  <a:pt x="0" y="415646"/>
                </a:cubicBezTo>
                <a:cubicBezTo>
                  <a:pt x="0" y="186091"/>
                  <a:pt x="186134" y="0"/>
                  <a:pt x="415741" y="0"/>
                </a:cubicBezTo>
                <a:cubicBezTo>
                  <a:pt x="645347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0" name="Forme libre 99">
            <a:extLst>
              <a:ext uri="{FF2B5EF4-FFF2-40B4-BE49-F238E27FC236}">
                <a16:creationId xmlns:a16="http://schemas.microsoft.com/office/drawing/2014/main" id="{27861241-FCDF-C84B-1C51-472BA8F3EA17}"/>
              </a:ext>
            </a:extLst>
          </p:cNvPr>
          <p:cNvSpPr/>
          <p:nvPr/>
        </p:nvSpPr>
        <p:spPr>
          <a:xfrm>
            <a:off x="7767130" y="2371276"/>
            <a:ext cx="926679" cy="926467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1" name="Forme libre 100">
            <a:extLst>
              <a:ext uri="{FF2B5EF4-FFF2-40B4-BE49-F238E27FC236}">
                <a16:creationId xmlns:a16="http://schemas.microsoft.com/office/drawing/2014/main" id="{4434FA38-A357-1D06-88F8-435BC603A77E}"/>
              </a:ext>
            </a:extLst>
          </p:cNvPr>
          <p:cNvSpPr/>
          <p:nvPr/>
        </p:nvSpPr>
        <p:spPr>
          <a:xfrm>
            <a:off x="3498190" y="2371276"/>
            <a:ext cx="926679" cy="926467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-1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2" y="831293"/>
                  <a:pt x="-1" y="645201"/>
                  <a:pt x="-1" y="415646"/>
                </a:cubicBezTo>
                <a:cubicBezTo>
                  <a:pt x="-1" y="186091"/>
                  <a:pt x="186134" y="0"/>
                  <a:pt x="415741" y="0"/>
                </a:cubicBezTo>
                <a:cubicBezTo>
                  <a:pt x="645349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2" name="Forme libre 101">
            <a:extLst>
              <a:ext uri="{FF2B5EF4-FFF2-40B4-BE49-F238E27FC236}">
                <a16:creationId xmlns:a16="http://schemas.microsoft.com/office/drawing/2014/main" id="{AB904430-75EC-A184-F44E-AC1A1EBB23DB}"/>
              </a:ext>
            </a:extLst>
          </p:cNvPr>
          <p:cNvSpPr/>
          <p:nvPr/>
        </p:nvSpPr>
        <p:spPr>
          <a:xfrm>
            <a:off x="4664056" y="886056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1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1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3" name="Forme libre 102">
            <a:extLst>
              <a:ext uri="{FF2B5EF4-FFF2-40B4-BE49-F238E27FC236}">
                <a16:creationId xmlns:a16="http://schemas.microsoft.com/office/drawing/2014/main" id="{3ED72C20-4D34-2142-817D-5D17A295BA1E}"/>
              </a:ext>
            </a:extLst>
          </p:cNvPr>
          <p:cNvSpPr/>
          <p:nvPr/>
        </p:nvSpPr>
        <p:spPr>
          <a:xfrm>
            <a:off x="6572702" y="886056"/>
            <a:ext cx="926679" cy="926467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E690A9-7299-5954-8739-74DA092B7BA9}"/>
              </a:ext>
            </a:extLst>
          </p:cNvPr>
          <p:cNvSpPr txBox="1"/>
          <p:nvPr/>
        </p:nvSpPr>
        <p:spPr>
          <a:xfrm>
            <a:off x="5886123" y="168134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D274DC5-F5F6-AE84-175A-7B47E1CA4D9F}"/>
              </a:ext>
            </a:extLst>
          </p:cNvPr>
          <p:cNvSpPr txBox="1"/>
          <p:nvPr/>
        </p:nvSpPr>
        <p:spPr>
          <a:xfrm>
            <a:off x="7002573" y="22229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E0A771-D9B9-282D-57DC-2A52EFF414E3}"/>
              </a:ext>
            </a:extLst>
          </p:cNvPr>
          <p:cNvSpPr txBox="1"/>
          <p:nvPr/>
        </p:nvSpPr>
        <p:spPr>
          <a:xfrm>
            <a:off x="7240692" y="34580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97E7A9-7135-CF3B-3813-98BD5661776B}"/>
              </a:ext>
            </a:extLst>
          </p:cNvPr>
          <p:cNvSpPr txBox="1"/>
          <p:nvPr/>
        </p:nvSpPr>
        <p:spPr>
          <a:xfrm>
            <a:off x="5244774" y="443915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875962-7E23-5413-715D-ACD138EFA3B0}"/>
              </a:ext>
            </a:extLst>
          </p:cNvPr>
          <p:cNvSpPr txBox="1"/>
          <p:nvPr/>
        </p:nvSpPr>
        <p:spPr>
          <a:xfrm>
            <a:off x="4755319" y="22229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22CA06-BEE8-3D2B-BECC-7E8CCD82306F}"/>
              </a:ext>
            </a:extLst>
          </p:cNvPr>
          <p:cNvSpPr txBox="1"/>
          <p:nvPr/>
        </p:nvSpPr>
        <p:spPr>
          <a:xfrm>
            <a:off x="4474245" y="34580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D64FE5-A224-632B-C1F5-280465F5B54E}"/>
              </a:ext>
            </a:extLst>
          </p:cNvPr>
          <p:cNvSpPr txBox="1"/>
          <p:nvPr/>
        </p:nvSpPr>
        <p:spPr>
          <a:xfrm>
            <a:off x="6515635" y="443915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19" name="Graphic 12" descr="Brainstorm with solid fill">
            <a:extLst>
              <a:ext uri="{FF2B5EF4-FFF2-40B4-BE49-F238E27FC236}">
                <a16:creationId xmlns:a16="http://schemas.microsoft.com/office/drawing/2014/main" id="{FC95F0D1-F491-7583-EF53-455469F61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8828" y="1899755"/>
            <a:ext cx="351225" cy="351225"/>
          </a:xfrm>
          <a:prstGeom prst="rect">
            <a:avLst/>
          </a:prstGeom>
        </p:spPr>
      </p:pic>
      <p:pic>
        <p:nvPicPr>
          <p:cNvPr id="21" name="Graphic 14" descr="Database with solid fill">
            <a:extLst>
              <a:ext uri="{FF2B5EF4-FFF2-40B4-BE49-F238E27FC236}">
                <a16:creationId xmlns:a16="http://schemas.microsoft.com/office/drawing/2014/main" id="{7FD8184A-D18B-FF80-E301-5D355BB69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1402" y="4924302"/>
            <a:ext cx="351225" cy="351225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E450F258-33B7-D22E-923D-D7272B4817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5068" y="3578185"/>
            <a:ext cx="351225" cy="351225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879FC534-C610-DE96-EC37-3AEEFE0B16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9328" y="4924302"/>
            <a:ext cx="351225" cy="351225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23636CE4-9C7F-E51F-F062-DD85D98142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1902" y="1899755"/>
            <a:ext cx="351225" cy="351225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F1AE067C-F361-F37E-0199-44D533BDEB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10366" y="1152636"/>
            <a:ext cx="351225" cy="351225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A3F3A99E-CFF8-39B2-E877-C73CD0E11D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33422" y="3535945"/>
            <a:ext cx="435704" cy="435704"/>
          </a:xfrm>
          <a:prstGeom prst="rect">
            <a:avLst/>
          </a:prstGeom>
        </p:spPr>
      </p:pic>
      <p:pic>
        <p:nvPicPr>
          <p:cNvPr id="27" name="Graphic 31" descr="Trophy">
            <a:extLst>
              <a:ext uri="{FF2B5EF4-FFF2-40B4-BE49-F238E27FC236}">
                <a16:creationId xmlns:a16="http://schemas.microsoft.com/office/drawing/2014/main" id="{1D90BA02-D67C-A60E-7F2D-F815E30A75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0746" y="2856878"/>
            <a:ext cx="923788" cy="923788"/>
          </a:xfrm>
          <a:prstGeom prst="rect">
            <a:avLst/>
          </a:prstGeom>
        </p:spPr>
      </p:pic>
      <p:sp>
        <p:nvSpPr>
          <p:cNvPr id="28" name="TextBox 21">
            <a:extLst>
              <a:ext uri="{FF2B5EF4-FFF2-40B4-BE49-F238E27FC236}">
                <a16:creationId xmlns:a16="http://schemas.microsoft.com/office/drawing/2014/main" id="{8E8CD50B-3229-5C0B-084B-DDB046622FEF}"/>
              </a:ext>
            </a:extLst>
          </p:cNvPr>
          <p:cNvSpPr txBox="1"/>
          <p:nvPr/>
        </p:nvSpPr>
        <p:spPr>
          <a:xfrm>
            <a:off x="3930686" y="4403074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EB071F2A-3156-4684-974C-FC5FC078947A}"/>
              </a:ext>
            </a:extLst>
          </p:cNvPr>
          <p:cNvSpPr txBox="1"/>
          <p:nvPr/>
        </p:nvSpPr>
        <p:spPr>
          <a:xfrm>
            <a:off x="7395546" y="4403074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92B24EEE-3DA3-E020-B4B8-1933172406D6}"/>
              </a:ext>
            </a:extLst>
          </p:cNvPr>
          <p:cNvSpPr txBox="1"/>
          <p:nvPr/>
        </p:nvSpPr>
        <p:spPr>
          <a:xfrm>
            <a:off x="5663618" y="52163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45A8EC10-A72C-ACE5-7BA4-5578C37AC1AE}"/>
              </a:ext>
            </a:extLst>
          </p:cNvPr>
          <p:cNvSpPr txBox="1"/>
          <p:nvPr/>
        </p:nvSpPr>
        <p:spPr>
          <a:xfrm>
            <a:off x="3539169" y="25421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12A68143-010B-AC49-F670-2C55153C6638}"/>
              </a:ext>
            </a:extLst>
          </p:cNvPr>
          <p:cNvSpPr txBox="1"/>
          <p:nvPr/>
        </p:nvSpPr>
        <p:spPr>
          <a:xfrm>
            <a:off x="7808109" y="25421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5851A628-91F6-80C2-342E-D0A20432F23F}"/>
              </a:ext>
            </a:extLst>
          </p:cNvPr>
          <p:cNvSpPr txBox="1"/>
          <p:nvPr/>
        </p:nvSpPr>
        <p:spPr>
          <a:xfrm>
            <a:off x="6613681" y="105690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DF95B1F0-7452-0C61-9EDD-3E358ADA1FD0}"/>
              </a:ext>
            </a:extLst>
          </p:cNvPr>
          <p:cNvSpPr txBox="1"/>
          <p:nvPr/>
        </p:nvSpPr>
        <p:spPr>
          <a:xfrm>
            <a:off x="4705035" y="105690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EE7D898-F091-F443-4823-B81452B22AAD}"/>
              </a:ext>
            </a:extLst>
          </p:cNvPr>
          <p:cNvGrpSpPr/>
          <p:nvPr/>
        </p:nvGrpSpPr>
        <p:grpSpPr>
          <a:xfrm>
            <a:off x="8927480" y="3574699"/>
            <a:ext cx="2926080" cy="1105487"/>
            <a:chOff x="8921977" y="2947244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84CA02-EEF6-5818-1629-BA1811DDE14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48DA4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386B11A-E463-3E97-5E84-41443CD535F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38C231B-6BE9-8029-D4EE-80786EF1E5E9}"/>
              </a:ext>
            </a:extLst>
          </p:cNvPr>
          <p:cNvGrpSpPr/>
          <p:nvPr/>
        </p:nvGrpSpPr>
        <p:grpSpPr>
          <a:xfrm>
            <a:off x="8393721" y="4966770"/>
            <a:ext cx="2926080" cy="1105487"/>
            <a:chOff x="8921977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40B6E1F-5F5A-CD46-32E0-1C92D24C4ED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CA22E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01A9543-F419-0E40-ACE9-3A079E5EAC4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424CFE2-1A45-6A06-9A2F-18E8C216B198}"/>
              </a:ext>
            </a:extLst>
          </p:cNvPr>
          <p:cNvGrpSpPr/>
          <p:nvPr/>
        </p:nvGrpSpPr>
        <p:grpSpPr>
          <a:xfrm>
            <a:off x="338440" y="2182629"/>
            <a:ext cx="2926080" cy="1105487"/>
            <a:chOff x="332936" y="2947244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4A7599-6D80-44DC-F49F-CB8B736C1B3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A947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9EB4272-ED7E-E8DF-87E4-DFFBB127995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A6664D-DEF1-059E-4665-AD3C93C1A20E}"/>
              </a:ext>
            </a:extLst>
          </p:cNvPr>
          <p:cNvGrpSpPr/>
          <p:nvPr/>
        </p:nvGrpSpPr>
        <p:grpSpPr>
          <a:xfrm>
            <a:off x="872199" y="4966770"/>
            <a:ext cx="2926080" cy="1105487"/>
            <a:chOff x="332936" y="4652338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FC9107C-4E47-2019-7F51-7BD010A467A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73CC1E5-829A-07A9-CA21-D74DCBF852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7E09DD7-D7B0-99E4-D628-E3D8C77006AF}"/>
              </a:ext>
            </a:extLst>
          </p:cNvPr>
          <p:cNvGrpSpPr/>
          <p:nvPr/>
        </p:nvGrpSpPr>
        <p:grpSpPr>
          <a:xfrm>
            <a:off x="8393721" y="790559"/>
            <a:ext cx="2926080" cy="1105487"/>
            <a:chOff x="8921977" y="1242150"/>
            <a:chExt cx="2926080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A936494-700A-F6D9-852F-2BE491BE66E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19BB55C-CF51-3FD0-E562-67548271712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15E4B7B-F89E-07EA-23F4-FD0F2234AB62}"/>
              </a:ext>
            </a:extLst>
          </p:cNvPr>
          <p:cNvGrpSpPr/>
          <p:nvPr/>
        </p:nvGrpSpPr>
        <p:grpSpPr>
          <a:xfrm>
            <a:off x="338440" y="3574699"/>
            <a:ext cx="2926080" cy="1105487"/>
            <a:chOff x="332936" y="4652338"/>
            <a:chExt cx="2926080" cy="11054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062DAD-A9C9-2A68-1354-480498965BF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A947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1AD3A9D-A466-A7D8-779C-A0A1A9DB069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C0CA7-4831-0C79-B3DD-EC51AB8B0888}"/>
              </a:ext>
            </a:extLst>
          </p:cNvPr>
          <p:cNvGrpSpPr/>
          <p:nvPr/>
        </p:nvGrpSpPr>
        <p:grpSpPr>
          <a:xfrm>
            <a:off x="8927480" y="2182629"/>
            <a:ext cx="2926080" cy="1105487"/>
            <a:chOff x="8921977" y="4652338"/>
            <a:chExt cx="2926080" cy="110548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15F70C-3FDE-E9DD-C823-F49AA3CCD38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46435A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1F95B8E-64E1-1FAD-7CDB-BB975210044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792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08E51-8C55-3C92-EFF8-9FF9B893E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C6D93-BE7D-B618-EEAD-D70BB287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Arc Connector Cycle – Slide Template</a:t>
            </a:r>
          </a:p>
        </p:txBody>
      </p:sp>
      <p:sp>
        <p:nvSpPr>
          <p:cNvPr id="83" name="Forme libre 82">
            <a:extLst>
              <a:ext uri="{FF2B5EF4-FFF2-40B4-BE49-F238E27FC236}">
                <a16:creationId xmlns:a16="http://schemas.microsoft.com/office/drawing/2014/main" id="{0B4AB3C8-6C76-5C2B-0542-699982BAA00E}"/>
              </a:ext>
            </a:extLst>
          </p:cNvPr>
          <p:cNvSpPr/>
          <p:nvPr/>
        </p:nvSpPr>
        <p:spPr>
          <a:xfrm>
            <a:off x="4177145" y="971222"/>
            <a:ext cx="2266107" cy="1671249"/>
          </a:xfrm>
          <a:custGeom>
            <a:avLst/>
            <a:gdLst>
              <a:gd name="connsiteX0" fmla="*/ 852933 w 2033312"/>
              <a:gd name="connsiteY0" fmla="*/ 1499413 h 1499563"/>
              <a:gd name="connsiteX1" fmla="*/ 120814 w 2033312"/>
              <a:gd name="connsiteY1" fmla="*/ 1241245 h 1499563"/>
              <a:gd name="connsiteX2" fmla="*/ 69858 w 2033312"/>
              <a:gd name="connsiteY2" fmla="*/ 790987 h 1499563"/>
              <a:gd name="connsiteX3" fmla="*/ 520218 w 2033312"/>
              <a:gd name="connsiteY3" fmla="*/ 740042 h 1499563"/>
              <a:gd name="connsiteX4" fmla="*/ 1088079 w 2033312"/>
              <a:gd name="connsiteY4" fmla="*/ 803872 h 1499563"/>
              <a:gd name="connsiteX5" fmla="*/ 1392165 w 2033312"/>
              <a:gd name="connsiteY5" fmla="*/ 320350 h 1499563"/>
              <a:gd name="connsiteX6" fmla="*/ 1712741 w 2033312"/>
              <a:gd name="connsiteY6" fmla="*/ 0 h 1499563"/>
              <a:gd name="connsiteX7" fmla="*/ 1712891 w 2033312"/>
              <a:gd name="connsiteY7" fmla="*/ 0 h 1499563"/>
              <a:gd name="connsiteX8" fmla="*/ 2033313 w 2033312"/>
              <a:gd name="connsiteY8" fmla="*/ 320650 h 1499563"/>
              <a:gd name="connsiteX9" fmla="*/ 1366238 w 2033312"/>
              <a:gd name="connsiteY9" fmla="*/ 1381343 h 1499563"/>
              <a:gd name="connsiteX10" fmla="*/ 852933 w 2033312"/>
              <a:gd name="connsiteY10" fmla="*/ 1499563 h 149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312" h="1499563">
                <a:moveTo>
                  <a:pt x="852933" y="1499413"/>
                </a:moveTo>
                <a:cubicBezTo>
                  <a:pt x="592457" y="1499413"/>
                  <a:pt x="335128" y="1411909"/>
                  <a:pt x="120814" y="1241245"/>
                </a:cubicBezTo>
                <a:cubicBezTo>
                  <a:pt x="-17666" y="1130966"/>
                  <a:pt x="-40447" y="929435"/>
                  <a:pt x="69858" y="790987"/>
                </a:cubicBezTo>
                <a:cubicBezTo>
                  <a:pt x="180163" y="652538"/>
                  <a:pt x="381738" y="629762"/>
                  <a:pt x="520218" y="740042"/>
                </a:cubicBezTo>
                <a:cubicBezTo>
                  <a:pt x="685376" y="871599"/>
                  <a:pt x="897744" y="895422"/>
                  <a:pt x="1088079" y="803872"/>
                </a:cubicBezTo>
                <a:cubicBezTo>
                  <a:pt x="1278416" y="712173"/>
                  <a:pt x="1392019" y="531470"/>
                  <a:pt x="1392165" y="320350"/>
                </a:cubicBezTo>
                <a:cubicBezTo>
                  <a:pt x="1392165" y="143393"/>
                  <a:pt x="1535743" y="0"/>
                  <a:pt x="1712741" y="0"/>
                </a:cubicBezTo>
                <a:lnTo>
                  <a:pt x="1712891" y="0"/>
                </a:lnTo>
                <a:cubicBezTo>
                  <a:pt x="1889889" y="0"/>
                  <a:pt x="2033313" y="143693"/>
                  <a:pt x="2033313" y="320650"/>
                </a:cubicBezTo>
                <a:cubicBezTo>
                  <a:pt x="2033013" y="776902"/>
                  <a:pt x="1777486" y="1183409"/>
                  <a:pt x="1366238" y="1381343"/>
                </a:cubicBezTo>
                <a:cubicBezTo>
                  <a:pt x="1201682" y="1460606"/>
                  <a:pt x="1026632" y="1499563"/>
                  <a:pt x="852933" y="1499563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4" name="Forme libre 83">
            <a:extLst>
              <a:ext uri="{FF2B5EF4-FFF2-40B4-BE49-F238E27FC236}">
                <a16:creationId xmlns:a16="http://schemas.microsoft.com/office/drawing/2014/main" id="{896C3EAB-E122-8062-A89F-8E346FA0AD46}"/>
              </a:ext>
            </a:extLst>
          </p:cNvPr>
          <p:cNvSpPr/>
          <p:nvPr/>
        </p:nvSpPr>
        <p:spPr>
          <a:xfrm>
            <a:off x="5728700" y="971222"/>
            <a:ext cx="2265943" cy="1671082"/>
          </a:xfrm>
          <a:custGeom>
            <a:avLst/>
            <a:gdLst>
              <a:gd name="connsiteX0" fmla="*/ 1180382 w 2033165"/>
              <a:gd name="connsiteY0" fmla="*/ 1499413 h 1499413"/>
              <a:gd name="connsiteX1" fmla="*/ 667075 w 2033165"/>
              <a:gd name="connsiteY1" fmla="*/ 1381343 h 1499413"/>
              <a:gd name="connsiteX2" fmla="*/ 0 w 2033165"/>
              <a:gd name="connsiteY2" fmla="*/ 320650 h 1499413"/>
              <a:gd name="connsiteX3" fmla="*/ 320275 w 2033165"/>
              <a:gd name="connsiteY3" fmla="*/ 0 h 1499413"/>
              <a:gd name="connsiteX4" fmla="*/ 320426 w 2033165"/>
              <a:gd name="connsiteY4" fmla="*/ 0 h 1499413"/>
              <a:gd name="connsiteX5" fmla="*/ 640997 w 2033165"/>
              <a:gd name="connsiteY5" fmla="*/ 320201 h 1499413"/>
              <a:gd name="connsiteX6" fmla="*/ 945086 w 2033165"/>
              <a:gd name="connsiteY6" fmla="*/ 803872 h 1499413"/>
              <a:gd name="connsiteX7" fmla="*/ 1512948 w 2033165"/>
              <a:gd name="connsiteY7" fmla="*/ 740042 h 1499413"/>
              <a:gd name="connsiteX8" fmla="*/ 1963306 w 2033165"/>
              <a:gd name="connsiteY8" fmla="*/ 790987 h 1499413"/>
              <a:gd name="connsiteX9" fmla="*/ 1912352 w 2033165"/>
              <a:gd name="connsiteY9" fmla="*/ 1241245 h 1499413"/>
              <a:gd name="connsiteX10" fmla="*/ 1180232 w 2033165"/>
              <a:gd name="connsiteY10" fmla="*/ 1499413 h 149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3165" h="1499413">
                <a:moveTo>
                  <a:pt x="1180382" y="1499413"/>
                </a:moveTo>
                <a:cubicBezTo>
                  <a:pt x="1006684" y="1499413"/>
                  <a:pt x="831636" y="1460456"/>
                  <a:pt x="667075" y="1381343"/>
                </a:cubicBezTo>
                <a:cubicBezTo>
                  <a:pt x="255830" y="1183409"/>
                  <a:pt x="300" y="776902"/>
                  <a:pt x="0" y="320650"/>
                </a:cubicBezTo>
                <a:cubicBezTo>
                  <a:pt x="0" y="143693"/>
                  <a:pt x="143277" y="149"/>
                  <a:pt x="320275" y="0"/>
                </a:cubicBezTo>
                <a:lnTo>
                  <a:pt x="320426" y="0"/>
                </a:lnTo>
                <a:cubicBezTo>
                  <a:pt x="497424" y="0"/>
                  <a:pt x="640847" y="143393"/>
                  <a:pt x="640997" y="320201"/>
                </a:cubicBezTo>
                <a:cubicBezTo>
                  <a:pt x="640997" y="531320"/>
                  <a:pt x="754751" y="712173"/>
                  <a:pt x="945086" y="803872"/>
                </a:cubicBezTo>
                <a:cubicBezTo>
                  <a:pt x="1135421" y="895572"/>
                  <a:pt x="1347640" y="871599"/>
                  <a:pt x="1512948" y="740042"/>
                </a:cubicBezTo>
                <a:cubicBezTo>
                  <a:pt x="1651428" y="629762"/>
                  <a:pt x="1853004" y="652538"/>
                  <a:pt x="1963306" y="790987"/>
                </a:cubicBezTo>
                <a:cubicBezTo>
                  <a:pt x="2073613" y="929435"/>
                  <a:pt x="2050832" y="1130966"/>
                  <a:pt x="1912352" y="1241245"/>
                </a:cubicBezTo>
                <a:cubicBezTo>
                  <a:pt x="1698186" y="1411759"/>
                  <a:pt x="1440709" y="1499413"/>
                  <a:pt x="1180232" y="1499413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5" name="Forme libre 84">
            <a:extLst>
              <a:ext uri="{FF2B5EF4-FFF2-40B4-BE49-F238E27FC236}">
                <a16:creationId xmlns:a16="http://schemas.microsoft.com/office/drawing/2014/main" id="{2B56A5FB-8404-5CC3-E267-D816A3A2B23B}"/>
              </a:ext>
            </a:extLst>
          </p:cNvPr>
          <p:cNvSpPr/>
          <p:nvPr/>
        </p:nvSpPr>
        <p:spPr>
          <a:xfrm>
            <a:off x="6919990" y="1718273"/>
            <a:ext cx="1458163" cy="2393053"/>
          </a:xfrm>
          <a:custGeom>
            <a:avLst/>
            <a:gdLst>
              <a:gd name="connsiteX0" fmla="*/ 987919 w 1308367"/>
              <a:gd name="connsiteY0" fmla="*/ 2146918 h 2147217"/>
              <a:gd name="connsiteX1" fmla="*/ 916130 w 1308367"/>
              <a:gd name="connsiteY1" fmla="*/ 2138827 h 2147217"/>
              <a:gd name="connsiteX2" fmla="*/ 30243 w 1308367"/>
              <a:gd name="connsiteY2" fmla="*/ 1252694 h 2147217"/>
              <a:gd name="connsiteX3" fmla="*/ 443887 w 1308367"/>
              <a:gd name="connsiteY3" fmla="*/ 70034 h 2147217"/>
              <a:gd name="connsiteX4" fmla="*/ 894396 w 1308367"/>
              <a:gd name="connsiteY4" fmla="*/ 120529 h 2147217"/>
              <a:gd name="connsiteX5" fmla="*/ 843892 w 1308367"/>
              <a:gd name="connsiteY5" fmla="*/ 570937 h 2147217"/>
              <a:gd name="connsiteX6" fmla="*/ 655353 w 1308367"/>
              <a:gd name="connsiteY6" fmla="*/ 1110199 h 2147217"/>
              <a:gd name="connsiteX7" fmla="*/ 1059254 w 1308367"/>
              <a:gd name="connsiteY7" fmla="*/ 1514308 h 2147217"/>
              <a:gd name="connsiteX8" fmla="*/ 1300247 w 1308367"/>
              <a:gd name="connsiteY8" fmla="*/ 1898190 h 2147217"/>
              <a:gd name="connsiteX9" fmla="*/ 988065 w 1308367"/>
              <a:gd name="connsiteY9" fmla="*/ 2147218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67" h="2147217">
                <a:moveTo>
                  <a:pt x="987919" y="2146918"/>
                </a:moveTo>
                <a:cubicBezTo>
                  <a:pt x="964238" y="2146918"/>
                  <a:pt x="940257" y="2144221"/>
                  <a:pt x="916130" y="2138827"/>
                </a:cubicBezTo>
                <a:cubicBezTo>
                  <a:pt x="471161" y="2037088"/>
                  <a:pt x="131706" y="1697558"/>
                  <a:pt x="30243" y="1252694"/>
                </a:cubicBezTo>
                <a:cubicBezTo>
                  <a:pt x="-71370" y="807829"/>
                  <a:pt x="87194" y="354723"/>
                  <a:pt x="443887" y="70034"/>
                </a:cubicBezTo>
                <a:cubicBezTo>
                  <a:pt x="582218" y="-40395"/>
                  <a:pt x="783943" y="-17770"/>
                  <a:pt x="894396" y="120529"/>
                </a:cubicBezTo>
                <a:cubicBezTo>
                  <a:pt x="1004853" y="258828"/>
                  <a:pt x="982222" y="460508"/>
                  <a:pt x="843892" y="570937"/>
                </a:cubicBezTo>
                <a:cubicBezTo>
                  <a:pt x="678884" y="702643"/>
                  <a:pt x="608295" y="904324"/>
                  <a:pt x="655353" y="1110199"/>
                </a:cubicBezTo>
                <a:cubicBezTo>
                  <a:pt x="702414" y="1316074"/>
                  <a:pt x="853332" y="1467110"/>
                  <a:pt x="1059254" y="1514308"/>
                </a:cubicBezTo>
                <a:cubicBezTo>
                  <a:pt x="1231755" y="1553716"/>
                  <a:pt x="1339665" y="1725578"/>
                  <a:pt x="1300247" y="1898190"/>
                </a:cubicBezTo>
                <a:cubicBezTo>
                  <a:pt x="1266226" y="2046677"/>
                  <a:pt x="1134189" y="2147218"/>
                  <a:pt x="988065" y="2147218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6" name="Forme libre 85">
            <a:extLst>
              <a:ext uri="{FF2B5EF4-FFF2-40B4-BE49-F238E27FC236}">
                <a16:creationId xmlns:a16="http://schemas.microsoft.com/office/drawing/2014/main" id="{1EE532B1-CAE5-08BD-99B7-6B474202FD5F}"/>
              </a:ext>
            </a:extLst>
          </p:cNvPr>
          <p:cNvSpPr/>
          <p:nvPr/>
        </p:nvSpPr>
        <p:spPr>
          <a:xfrm>
            <a:off x="6493593" y="3372168"/>
            <a:ext cx="1884383" cy="2084940"/>
          </a:xfrm>
          <a:custGeom>
            <a:avLst/>
            <a:gdLst>
              <a:gd name="connsiteX0" fmla="*/ 406993 w 1690802"/>
              <a:gd name="connsiteY0" fmla="*/ 1870757 h 1870756"/>
              <a:gd name="connsiteX1" fmla="*/ 117892 w 1690802"/>
              <a:gd name="connsiteY1" fmla="*/ 1689155 h 1870756"/>
              <a:gd name="connsiteX2" fmla="*/ 258619 w 1690802"/>
              <a:gd name="connsiteY2" fmla="*/ 444164 h 1870756"/>
              <a:gd name="connsiteX3" fmla="*/ 1441401 w 1690802"/>
              <a:gd name="connsiteY3" fmla="*/ 30015 h 1870756"/>
              <a:gd name="connsiteX4" fmla="*/ 1682691 w 1690802"/>
              <a:gd name="connsiteY4" fmla="*/ 413597 h 1870756"/>
              <a:gd name="connsiteX5" fmla="*/ 1299024 w 1690802"/>
              <a:gd name="connsiteY5" fmla="*/ 654834 h 1870756"/>
              <a:gd name="connsiteX6" fmla="*/ 759790 w 1690802"/>
              <a:gd name="connsiteY6" fmla="*/ 843628 h 1870756"/>
              <a:gd name="connsiteX7" fmla="*/ 695645 w 1690802"/>
              <a:gd name="connsiteY7" fmla="*/ 1411208 h 1870756"/>
              <a:gd name="connsiteX8" fmla="*/ 545774 w 1690802"/>
              <a:gd name="connsiteY8" fmla="*/ 1838842 h 1870756"/>
              <a:gd name="connsiteX9" fmla="*/ 407143 w 1690802"/>
              <a:gd name="connsiteY9" fmla="*/ 1870608 h 187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802" h="1870756">
                <a:moveTo>
                  <a:pt x="406993" y="1870757"/>
                </a:moveTo>
                <a:cubicBezTo>
                  <a:pt x="287697" y="1870757"/>
                  <a:pt x="173044" y="1803780"/>
                  <a:pt x="117892" y="1689155"/>
                </a:cubicBezTo>
                <a:cubicBezTo>
                  <a:pt x="-79936" y="1278004"/>
                  <a:pt x="-25985" y="800925"/>
                  <a:pt x="258619" y="444164"/>
                </a:cubicBezTo>
                <a:cubicBezTo>
                  <a:pt x="543224" y="87403"/>
                  <a:pt x="996433" y="-71124"/>
                  <a:pt x="1441401" y="30015"/>
                </a:cubicBezTo>
                <a:cubicBezTo>
                  <a:pt x="1614053" y="69273"/>
                  <a:pt x="1722109" y="240986"/>
                  <a:pt x="1682691" y="413597"/>
                </a:cubicBezTo>
                <a:cubicBezTo>
                  <a:pt x="1643427" y="586209"/>
                  <a:pt x="1471526" y="694241"/>
                  <a:pt x="1299024" y="654834"/>
                </a:cubicBezTo>
                <a:cubicBezTo>
                  <a:pt x="1092952" y="607935"/>
                  <a:pt x="891523" y="678508"/>
                  <a:pt x="759790" y="843628"/>
                </a:cubicBezTo>
                <a:cubicBezTo>
                  <a:pt x="628053" y="1008748"/>
                  <a:pt x="604072" y="1220916"/>
                  <a:pt x="695645" y="1411208"/>
                </a:cubicBezTo>
                <a:cubicBezTo>
                  <a:pt x="772377" y="1570635"/>
                  <a:pt x="705235" y="1762125"/>
                  <a:pt x="545774" y="1838842"/>
                </a:cubicBezTo>
                <a:cubicBezTo>
                  <a:pt x="500963" y="1860419"/>
                  <a:pt x="453601" y="1870608"/>
                  <a:pt x="407143" y="187060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86">
            <a:extLst>
              <a:ext uri="{FF2B5EF4-FFF2-40B4-BE49-F238E27FC236}">
                <a16:creationId xmlns:a16="http://schemas.microsoft.com/office/drawing/2014/main" id="{DBBBB4F9-9A33-FCED-073D-0D86CF647B2B}"/>
              </a:ext>
            </a:extLst>
          </p:cNvPr>
          <p:cNvSpPr/>
          <p:nvPr/>
        </p:nvSpPr>
        <p:spPr>
          <a:xfrm>
            <a:off x="4867521" y="4202169"/>
            <a:ext cx="2436549" cy="1254939"/>
          </a:xfrm>
          <a:custGeom>
            <a:avLst/>
            <a:gdLst>
              <a:gd name="connsiteX0" fmla="*/ 1866020 w 2186245"/>
              <a:gd name="connsiteY0" fmla="*/ 1126021 h 1126020"/>
              <a:gd name="connsiteX1" fmla="*/ 1577069 w 2186245"/>
              <a:gd name="connsiteY1" fmla="*/ 944719 h 1126020"/>
              <a:gd name="connsiteX2" fmla="*/ 1093136 w 2186245"/>
              <a:gd name="connsiteY2" fmla="*/ 640851 h 1126020"/>
              <a:gd name="connsiteX3" fmla="*/ 609203 w 2186245"/>
              <a:gd name="connsiteY3" fmla="*/ 944719 h 1126020"/>
              <a:gd name="connsiteX4" fmla="*/ 181323 w 2186245"/>
              <a:gd name="connsiteY4" fmla="*/ 1094107 h 1126020"/>
              <a:gd name="connsiteX5" fmla="*/ 31901 w 2186245"/>
              <a:gd name="connsiteY5" fmla="*/ 666323 h 1126020"/>
              <a:gd name="connsiteX6" fmla="*/ 1093136 w 2186245"/>
              <a:gd name="connsiteY6" fmla="*/ 0 h 1126020"/>
              <a:gd name="connsiteX7" fmla="*/ 2154371 w 2186245"/>
              <a:gd name="connsiteY7" fmla="*/ 666323 h 1126020"/>
              <a:gd name="connsiteX8" fmla="*/ 2004951 w 2186245"/>
              <a:gd name="connsiteY8" fmla="*/ 1094107 h 1126020"/>
              <a:gd name="connsiteX9" fmla="*/ 1866020 w 2186245"/>
              <a:gd name="connsiteY9" fmla="*/ 1126021 h 112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6245" h="1126020">
                <a:moveTo>
                  <a:pt x="1866020" y="1126021"/>
                </a:moveTo>
                <a:cubicBezTo>
                  <a:pt x="1746870" y="1126021"/>
                  <a:pt x="1632371" y="1059194"/>
                  <a:pt x="1577069" y="944719"/>
                </a:cubicBezTo>
                <a:cubicBezTo>
                  <a:pt x="1485347" y="754427"/>
                  <a:pt x="1304455" y="640851"/>
                  <a:pt x="1093136" y="640851"/>
                </a:cubicBezTo>
                <a:cubicBezTo>
                  <a:pt x="881817" y="640851"/>
                  <a:pt x="701074" y="754427"/>
                  <a:pt x="609203" y="944719"/>
                </a:cubicBezTo>
                <a:cubicBezTo>
                  <a:pt x="532319" y="1104145"/>
                  <a:pt x="340636" y="1170972"/>
                  <a:pt x="181323" y="1094107"/>
                </a:cubicBezTo>
                <a:cubicBezTo>
                  <a:pt x="21860" y="1017240"/>
                  <a:pt x="-44983" y="825749"/>
                  <a:pt x="31901" y="666323"/>
                </a:cubicBezTo>
                <a:cubicBezTo>
                  <a:pt x="230181" y="255321"/>
                  <a:pt x="636780" y="0"/>
                  <a:pt x="1093136" y="0"/>
                </a:cubicBezTo>
                <a:cubicBezTo>
                  <a:pt x="1549492" y="0"/>
                  <a:pt x="1956243" y="255321"/>
                  <a:pt x="2154371" y="666323"/>
                </a:cubicBezTo>
                <a:cubicBezTo>
                  <a:pt x="2231253" y="825749"/>
                  <a:pt x="2164262" y="1017240"/>
                  <a:pt x="2004951" y="1094107"/>
                </a:cubicBezTo>
                <a:cubicBezTo>
                  <a:pt x="1960140" y="1115683"/>
                  <a:pt x="1912628" y="1126021"/>
                  <a:pt x="1866020" y="1126021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Forme libre 87">
            <a:extLst>
              <a:ext uri="{FF2B5EF4-FFF2-40B4-BE49-F238E27FC236}">
                <a16:creationId xmlns:a16="http://schemas.microsoft.com/office/drawing/2014/main" id="{7C8AA2AA-D7BA-AF6E-E722-C11F9674B630}"/>
              </a:ext>
            </a:extLst>
          </p:cNvPr>
          <p:cNvSpPr/>
          <p:nvPr/>
        </p:nvSpPr>
        <p:spPr>
          <a:xfrm>
            <a:off x="3794038" y="3372271"/>
            <a:ext cx="1884252" cy="2085004"/>
          </a:xfrm>
          <a:custGeom>
            <a:avLst/>
            <a:gdLst>
              <a:gd name="connsiteX0" fmla="*/ 1283607 w 1690685"/>
              <a:gd name="connsiteY0" fmla="*/ 1870664 h 1870814"/>
              <a:gd name="connsiteX1" fmla="*/ 1144976 w 1690685"/>
              <a:gd name="connsiteY1" fmla="*/ 1838899 h 1870814"/>
              <a:gd name="connsiteX2" fmla="*/ 995106 w 1690685"/>
              <a:gd name="connsiteY2" fmla="*/ 1411266 h 1870814"/>
              <a:gd name="connsiteX3" fmla="*/ 930962 w 1690685"/>
              <a:gd name="connsiteY3" fmla="*/ 843685 h 1870814"/>
              <a:gd name="connsiteX4" fmla="*/ 391726 w 1690685"/>
              <a:gd name="connsiteY4" fmla="*/ 654891 h 1870814"/>
              <a:gd name="connsiteX5" fmla="*/ 8057 w 1690685"/>
              <a:gd name="connsiteY5" fmla="*/ 413654 h 1870814"/>
              <a:gd name="connsiteX6" fmla="*/ 249349 w 1690685"/>
              <a:gd name="connsiteY6" fmla="*/ 30073 h 1870814"/>
              <a:gd name="connsiteX7" fmla="*/ 1432129 w 1690685"/>
              <a:gd name="connsiteY7" fmla="*/ 444221 h 1870814"/>
              <a:gd name="connsiteX8" fmla="*/ 1572858 w 1690685"/>
              <a:gd name="connsiteY8" fmla="*/ 1689212 h 1870814"/>
              <a:gd name="connsiteX9" fmla="*/ 1283757 w 1690685"/>
              <a:gd name="connsiteY9" fmla="*/ 1870814 h 187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685" h="1870814">
                <a:moveTo>
                  <a:pt x="1283607" y="1870664"/>
                </a:moveTo>
                <a:cubicBezTo>
                  <a:pt x="1236997" y="1870664"/>
                  <a:pt x="1189788" y="1860475"/>
                  <a:pt x="1144976" y="1838899"/>
                </a:cubicBezTo>
                <a:cubicBezTo>
                  <a:pt x="985515" y="1762183"/>
                  <a:pt x="918372" y="1570692"/>
                  <a:pt x="995106" y="1411266"/>
                </a:cubicBezTo>
                <a:cubicBezTo>
                  <a:pt x="1086678" y="1220973"/>
                  <a:pt x="1062697" y="1008805"/>
                  <a:pt x="930962" y="843685"/>
                </a:cubicBezTo>
                <a:cubicBezTo>
                  <a:pt x="799225" y="678565"/>
                  <a:pt x="597650" y="607993"/>
                  <a:pt x="391726" y="654891"/>
                </a:cubicBezTo>
                <a:cubicBezTo>
                  <a:pt x="219076" y="694149"/>
                  <a:pt x="47323" y="586116"/>
                  <a:pt x="8057" y="413654"/>
                </a:cubicBezTo>
                <a:cubicBezTo>
                  <a:pt x="-31209" y="241043"/>
                  <a:pt x="76849" y="69330"/>
                  <a:pt x="249349" y="30073"/>
                </a:cubicBezTo>
                <a:cubicBezTo>
                  <a:pt x="694466" y="-71217"/>
                  <a:pt x="1147525" y="87461"/>
                  <a:pt x="1432129" y="444221"/>
                </a:cubicBezTo>
                <a:cubicBezTo>
                  <a:pt x="1716735" y="800982"/>
                  <a:pt x="1770537" y="1278061"/>
                  <a:pt x="1572858" y="1689212"/>
                </a:cubicBezTo>
                <a:cubicBezTo>
                  <a:pt x="1517705" y="1803838"/>
                  <a:pt x="1403055" y="1870814"/>
                  <a:pt x="1283757" y="1870814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9" name="Forme libre 88">
            <a:extLst>
              <a:ext uri="{FF2B5EF4-FFF2-40B4-BE49-F238E27FC236}">
                <a16:creationId xmlns:a16="http://schemas.microsoft.com/office/drawing/2014/main" id="{E95AC3E9-C97B-BD32-A778-9E42ECDB6409}"/>
              </a:ext>
            </a:extLst>
          </p:cNvPr>
          <p:cNvSpPr/>
          <p:nvPr/>
        </p:nvSpPr>
        <p:spPr>
          <a:xfrm>
            <a:off x="3793961" y="1717938"/>
            <a:ext cx="1458106" cy="2393053"/>
          </a:xfrm>
          <a:custGeom>
            <a:avLst/>
            <a:gdLst>
              <a:gd name="connsiteX0" fmla="*/ 320309 w 1308316"/>
              <a:gd name="connsiteY0" fmla="*/ 2147218 h 2147217"/>
              <a:gd name="connsiteX1" fmla="*/ 8127 w 1308316"/>
              <a:gd name="connsiteY1" fmla="*/ 1898190 h 2147217"/>
              <a:gd name="connsiteX2" fmla="*/ 249120 w 1308316"/>
              <a:gd name="connsiteY2" fmla="*/ 1514308 h 2147217"/>
              <a:gd name="connsiteX3" fmla="*/ 653021 w 1308316"/>
              <a:gd name="connsiteY3" fmla="*/ 1110200 h 2147217"/>
              <a:gd name="connsiteX4" fmla="*/ 464484 w 1308316"/>
              <a:gd name="connsiteY4" fmla="*/ 570937 h 2147217"/>
              <a:gd name="connsiteX5" fmla="*/ 413978 w 1308316"/>
              <a:gd name="connsiteY5" fmla="*/ 120529 h 2147217"/>
              <a:gd name="connsiteX6" fmla="*/ 864488 w 1308316"/>
              <a:gd name="connsiteY6" fmla="*/ 70034 h 2147217"/>
              <a:gd name="connsiteX7" fmla="*/ 1278131 w 1308316"/>
              <a:gd name="connsiteY7" fmla="*/ 1252694 h 2147217"/>
              <a:gd name="connsiteX8" fmla="*/ 392246 w 1308316"/>
              <a:gd name="connsiteY8" fmla="*/ 2138827 h 2147217"/>
              <a:gd name="connsiteX9" fmla="*/ 320459 w 1308316"/>
              <a:gd name="connsiteY9" fmla="*/ 2146919 h 214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8316" h="2147217">
                <a:moveTo>
                  <a:pt x="320309" y="2147218"/>
                </a:moveTo>
                <a:cubicBezTo>
                  <a:pt x="174185" y="2147218"/>
                  <a:pt x="42148" y="2046678"/>
                  <a:pt x="8127" y="1898190"/>
                </a:cubicBezTo>
                <a:cubicBezTo>
                  <a:pt x="-31289" y="1725728"/>
                  <a:pt x="76469" y="1553866"/>
                  <a:pt x="249120" y="1514308"/>
                </a:cubicBezTo>
                <a:cubicBezTo>
                  <a:pt x="455042" y="1467260"/>
                  <a:pt x="606111" y="1316225"/>
                  <a:pt x="653021" y="1110200"/>
                </a:cubicBezTo>
                <a:cubicBezTo>
                  <a:pt x="699931" y="904175"/>
                  <a:pt x="629492" y="702644"/>
                  <a:pt x="464484" y="570937"/>
                </a:cubicBezTo>
                <a:cubicBezTo>
                  <a:pt x="326154" y="460508"/>
                  <a:pt x="303523" y="258829"/>
                  <a:pt x="413978" y="120529"/>
                </a:cubicBezTo>
                <a:cubicBezTo>
                  <a:pt x="524433" y="-17770"/>
                  <a:pt x="726158" y="-40395"/>
                  <a:pt x="864488" y="70034"/>
                </a:cubicBezTo>
                <a:cubicBezTo>
                  <a:pt x="1221181" y="354723"/>
                  <a:pt x="1379594" y="807829"/>
                  <a:pt x="1278131" y="1252694"/>
                </a:cubicBezTo>
                <a:cubicBezTo>
                  <a:pt x="1176520" y="1697558"/>
                  <a:pt x="837063" y="2037088"/>
                  <a:pt x="392246" y="2138827"/>
                </a:cubicBezTo>
                <a:cubicBezTo>
                  <a:pt x="368117" y="2144371"/>
                  <a:pt x="344138" y="2146919"/>
                  <a:pt x="320459" y="2146919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0" name="Forme libre 89">
            <a:extLst>
              <a:ext uri="{FF2B5EF4-FFF2-40B4-BE49-F238E27FC236}">
                <a16:creationId xmlns:a16="http://schemas.microsoft.com/office/drawing/2014/main" id="{90CA8CDB-BD9F-72D9-96CC-8E2D1CAF24AF}"/>
              </a:ext>
            </a:extLst>
          </p:cNvPr>
          <p:cNvSpPr/>
          <p:nvPr/>
        </p:nvSpPr>
        <p:spPr>
          <a:xfrm>
            <a:off x="5728368" y="970720"/>
            <a:ext cx="715220" cy="715056"/>
          </a:xfrm>
          <a:custGeom>
            <a:avLst/>
            <a:gdLst>
              <a:gd name="connsiteX0" fmla="*/ 641745 w 641746"/>
              <a:gd name="connsiteY0" fmla="*/ 320800 h 641599"/>
              <a:gd name="connsiteX1" fmla="*/ 320874 w 641746"/>
              <a:gd name="connsiteY1" fmla="*/ 641599 h 641599"/>
              <a:gd name="connsiteX2" fmla="*/ 2 w 641746"/>
              <a:gd name="connsiteY2" fmla="*/ 320800 h 641599"/>
              <a:gd name="connsiteX3" fmla="*/ 320874 w 641746"/>
              <a:gd name="connsiteY3" fmla="*/ 0 h 641599"/>
              <a:gd name="connsiteX4" fmla="*/ 641745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5" y="320800"/>
                </a:moveTo>
                <a:cubicBezTo>
                  <a:pt x="641745" y="497972"/>
                  <a:pt x="498084" y="641599"/>
                  <a:pt x="320874" y="641599"/>
                </a:cubicBezTo>
                <a:cubicBezTo>
                  <a:pt x="143659" y="641599"/>
                  <a:pt x="2" y="497972"/>
                  <a:pt x="2" y="320800"/>
                </a:cubicBezTo>
                <a:cubicBezTo>
                  <a:pt x="2" y="143627"/>
                  <a:pt x="143663" y="0"/>
                  <a:pt x="320874" y="0"/>
                </a:cubicBezTo>
                <a:cubicBezTo>
                  <a:pt x="498088" y="0"/>
                  <a:pt x="641745" y="143627"/>
                  <a:pt x="641745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1" name="Forme libre 90">
            <a:extLst>
              <a:ext uri="{FF2B5EF4-FFF2-40B4-BE49-F238E27FC236}">
                <a16:creationId xmlns:a16="http://schemas.microsoft.com/office/drawing/2014/main" id="{C260A1CE-48CC-D085-BEFC-F161922B1764}"/>
              </a:ext>
            </a:extLst>
          </p:cNvPr>
          <p:cNvSpPr/>
          <p:nvPr/>
        </p:nvSpPr>
        <p:spPr>
          <a:xfrm>
            <a:off x="7280907" y="1718841"/>
            <a:ext cx="713215" cy="713052"/>
          </a:xfrm>
          <a:custGeom>
            <a:avLst/>
            <a:gdLst>
              <a:gd name="connsiteX0" fmla="*/ 639948 w 639947"/>
              <a:gd name="connsiteY0" fmla="*/ 319901 h 639801"/>
              <a:gd name="connsiteX1" fmla="*/ 319973 w 639947"/>
              <a:gd name="connsiteY1" fmla="*/ 639802 h 639801"/>
              <a:gd name="connsiteX2" fmla="*/ -3 w 639947"/>
              <a:gd name="connsiteY2" fmla="*/ 319901 h 639801"/>
              <a:gd name="connsiteX3" fmla="*/ 319973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89" y="639802"/>
                  <a:pt x="319973" y="639802"/>
                </a:cubicBezTo>
                <a:cubicBezTo>
                  <a:pt x="143256" y="639802"/>
                  <a:pt x="-3" y="496577"/>
                  <a:pt x="-3" y="319901"/>
                </a:cubicBezTo>
                <a:cubicBezTo>
                  <a:pt x="-3" y="143225"/>
                  <a:pt x="143256" y="1"/>
                  <a:pt x="319973" y="1"/>
                </a:cubicBezTo>
                <a:cubicBezTo>
                  <a:pt x="496689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2" name="Forme libre 91">
            <a:extLst>
              <a:ext uri="{FF2B5EF4-FFF2-40B4-BE49-F238E27FC236}">
                <a16:creationId xmlns:a16="http://schemas.microsoft.com/office/drawing/2014/main" id="{3AB82AEF-977D-E1BF-0B69-FF36B617D872}"/>
              </a:ext>
            </a:extLst>
          </p:cNvPr>
          <p:cNvSpPr/>
          <p:nvPr/>
        </p:nvSpPr>
        <p:spPr>
          <a:xfrm>
            <a:off x="7659396" y="3392595"/>
            <a:ext cx="722569" cy="722404"/>
          </a:xfrm>
          <a:custGeom>
            <a:avLst/>
            <a:gdLst>
              <a:gd name="connsiteX0" fmla="*/ 648340 w 648340"/>
              <a:gd name="connsiteY0" fmla="*/ 324096 h 648192"/>
              <a:gd name="connsiteX1" fmla="*/ 324172 w 648340"/>
              <a:gd name="connsiteY1" fmla="*/ 648192 h 648192"/>
              <a:gd name="connsiteX2" fmla="*/ 3 w 648340"/>
              <a:gd name="connsiteY2" fmla="*/ 324096 h 648192"/>
              <a:gd name="connsiteX3" fmla="*/ 324172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72" y="648192"/>
                </a:cubicBezTo>
                <a:cubicBezTo>
                  <a:pt x="145139" y="648192"/>
                  <a:pt x="3" y="503090"/>
                  <a:pt x="3" y="324096"/>
                </a:cubicBezTo>
                <a:cubicBezTo>
                  <a:pt x="3" y="145102"/>
                  <a:pt x="145139" y="-1"/>
                  <a:pt x="324172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92">
            <a:extLst>
              <a:ext uri="{FF2B5EF4-FFF2-40B4-BE49-F238E27FC236}">
                <a16:creationId xmlns:a16="http://schemas.microsoft.com/office/drawing/2014/main" id="{2BF9F491-8758-2D25-9D42-4C6C29567044}"/>
              </a:ext>
            </a:extLst>
          </p:cNvPr>
          <p:cNvSpPr/>
          <p:nvPr/>
        </p:nvSpPr>
        <p:spPr>
          <a:xfrm>
            <a:off x="6592077" y="4745058"/>
            <a:ext cx="709875" cy="709713"/>
          </a:xfrm>
          <a:custGeom>
            <a:avLst/>
            <a:gdLst>
              <a:gd name="connsiteX0" fmla="*/ 636952 w 636950"/>
              <a:gd name="connsiteY0" fmla="*/ 318403 h 636805"/>
              <a:gd name="connsiteX1" fmla="*/ 318476 w 636950"/>
              <a:gd name="connsiteY1" fmla="*/ 636805 h 636805"/>
              <a:gd name="connsiteX2" fmla="*/ 1 w 636950"/>
              <a:gd name="connsiteY2" fmla="*/ 318403 h 636805"/>
              <a:gd name="connsiteX3" fmla="*/ 318476 w 636950"/>
              <a:gd name="connsiteY3" fmla="*/ 0 h 636805"/>
              <a:gd name="connsiteX4" fmla="*/ 636952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2" y="318403"/>
                </a:moveTo>
                <a:cubicBezTo>
                  <a:pt x="636952" y="494251"/>
                  <a:pt x="494366" y="636805"/>
                  <a:pt x="318476" y="636805"/>
                </a:cubicBezTo>
                <a:cubicBezTo>
                  <a:pt x="142587" y="636805"/>
                  <a:pt x="1" y="494251"/>
                  <a:pt x="1" y="318403"/>
                </a:cubicBezTo>
                <a:cubicBezTo>
                  <a:pt x="1" y="142554"/>
                  <a:pt x="142587" y="0"/>
                  <a:pt x="318476" y="0"/>
                </a:cubicBezTo>
                <a:cubicBezTo>
                  <a:pt x="494366" y="0"/>
                  <a:pt x="636952" y="142554"/>
                  <a:pt x="636952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Forme libre 93">
            <a:extLst>
              <a:ext uri="{FF2B5EF4-FFF2-40B4-BE49-F238E27FC236}">
                <a16:creationId xmlns:a16="http://schemas.microsoft.com/office/drawing/2014/main" id="{019275BF-0BB8-C979-A721-0806C5F0F0A1}"/>
              </a:ext>
            </a:extLst>
          </p:cNvPr>
          <p:cNvSpPr/>
          <p:nvPr/>
        </p:nvSpPr>
        <p:spPr>
          <a:xfrm>
            <a:off x="4870003" y="4745058"/>
            <a:ext cx="709875" cy="709713"/>
          </a:xfrm>
          <a:custGeom>
            <a:avLst/>
            <a:gdLst>
              <a:gd name="connsiteX0" fmla="*/ 636950 w 636950"/>
              <a:gd name="connsiteY0" fmla="*/ 318403 h 636805"/>
              <a:gd name="connsiteX1" fmla="*/ 318475 w 636950"/>
              <a:gd name="connsiteY1" fmla="*/ 636805 h 636805"/>
              <a:gd name="connsiteX2" fmla="*/ 0 w 636950"/>
              <a:gd name="connsiteY2" fmla="*/ 318403 h 636805"/>
              <a:gd name="connsiteX3" fmla="*/ 318475 w 636950"/>
              <a:gd name="connsiteY3" fmla="*/ 0 h 636805"/>
              <a:gd name="connsiteX4" fmla="*/ 636950 w 636950"/>
              <a:gd name="connsiteY4" fmla="*/ 318403 h 63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950" h="636805">
                <a:moveTo>
                  <a:pt x="636950" y="318403"/>
                </a:moveTo>
                <a:cubicBezTo>
                  <a:pt x="636950" y="494251"/>
                  <a:pt x="494364" y="636805"/>
                  <a:pt x="318475" y="636805"/>
                </a:cubicBezTo>
                <a:cubicBezTo>
                  <a:pt x="142585" y="636805"/>
                  <a:pt x="0" y="494251"/>
                  <a:pt x="0" y="318403"/>
                </a:cubicBezTo>
                <a:cubicBezTo>
                  <a:pt x="0" y="142554"/>
                  <a:pt x="142585" y="0"/>
                  <a:pt x="318475" y="0"/>
                </a:cubicBezTo>
                <a:cubicBezTo>
                  <a:pt x="494364" y="0"/>
                  <a:pt x="636950" y="142554"/>
                  <a:pt x="636950" y="31840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5" name="Forme libre 94">
            <a:extLst>
              <a:ext uri="{FF2B5EF4-FFF2-40B4-BE49-F238E27FC236}">
                <a16:creationId xmlns:a16="http://schemas.microsoft.com/office/drawing/2014/main" id="{E63DEB54-1F63-10FB-C130-0763D50FDC9D}"/>
              </a:ext>
            </a:extLst>
          </p:cNvPr>
          <p:cNvSpPr/>
          <p:nvPr/>
        </p:nvSpPr>
        <p:spPr>
          <a:xfrm>
            <a:off x="3789990" y="3392595"/>
            <a:ext cx="722569" cy="722404"/>
          </a:xfrm>
          <a:custGeom>
            <a:avLst/>
            <a:gdLst>
              <a:gd name="connsiteX0" fmla="*/ 648340 w 648340"/>
              <a:gd name="connsiteY0" fmla="*/ 324096 h 648192"/>
              <a:gd name="connsiteX1" fmla="*/ 324169 w 648340"/>
              <a:gd name="connsiteY1" fmla="*/ 648192 h 648192"/>
              <a:gd name="connsiteX2" fmla="*/ -1 w 648340"/>
              <a:gd name="connsiteY2" fmla="*/ 324096 h 648192"/>
              <a:gd name="connsiteX3" fmla="*/ 324169 w 648340"/>
              <a:gd name="connsiteY3" fmla="*/ -1 h 648192"/>
              <a:gd name="connsiteX4" fmla="*/ 648340 w 648340"/>
              <a:gd name="connsiteY4" fmla="*/ 324096 h 64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340" h="648192">
                <a:moveTo>
                  <a:pt x="648340" y="324096"/>
                </a:moveTo>
                <a:cubicBezTo>
                  <a:pt x="648340" y="503090"/>
                  <a:pt x="503204" y="648192"/>
                  <a:pt x="324169" y="648192"/>
                </a:cubicBezTo>
                <a:cubicBezTo>
                  <a:pt x="145135" y="648192"/>
                  <a:pt x="-1" y="503090"/>
                  <a:pt x="-1" y="324096"/>
                </a:cubicBezTo>
                <a:cubicBezTo>
                  <a:pt x="-1" y="145102"/>
                  <a:pt x="145135" y="-1"/>
                  <a:pt x="324169" y="-1"/>
                </a:cubicBezTo>
                <a:cubicBezTo>
                  <a:pt x="503204" y="-1"/>
                  <a:pt x="648340" y="145102"/>
                  <a:pt x="648340" y="324096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6" name="Forme libre 95">
            <a:extLst>
              <a:ext uri="{FF2B5EF4-FFF2-40B4-BE49-F238E27FC236}">
                <a16:creationId xmlns:a16="http://schemas.microsoft.com/office/drawing/2014/main" id="{54A03367-FD70-B7DB-E6F5-FEC449413E18}"/>
              </a:ext>
            </a:extLst>
          </p:cNvPr>
          <p:cNvSpPr/>
          <p:nvPr/>
        </p:nvSpPr>
        <p:spPr>
          <a:xfrm>
            <a:off x="4177833" y="1718841"/>
            <a:ext cx="713215" cy="713052"/>
          </a:xfrm>
          <a:custGeom>
            <a:avLst/>
            <a:gdLst>
              <a:gd name="connsiteX0" fmla="*/ 639948 w 639947"/>
              <a:gd name="connsiteY0" fmla="*/ 319901 h 639801"/>
              <a:gd name="connsiteX1" fmla="*/ 319974 w 639947"/>
              <a:gd name="connsiteY1" fmla="*/ 639802 h 639801"/>
              <a:gd name="connsiteX2" fmla="*/ 0 w 639947"/>
              <a:gd name="connsiteY2" fmla="*/ 319901 h 639801"/>
              <a:gd name="connsiteX3" fmla="*/ 319974 w 639947"/>
              <a:gd name="connsiteY3" fmla="*/ 1 h 639801"/>
              <a:gd name="connsiteX4" fmla="*/ 639948 w 639947"/>
              <a:gd name="connsiteY4" fmla="*/ 319901 h 63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47" h="639801">
                <a:moveTo>
                  <a:pt x="639948" y="319901"/>
                </a:moveTo>
                <a:cubicBezTo>
                  <a:pt x="639948" y="496577"/>
                  <a:pt x="496691" y="639802"/>
                  <a:pt x="319974" y="639802"/>
                </a:cubicBezTo>
                <a:cubicBezTo>
                  <a:pt x="143258" y="639802"/>
                  <a:pt x="0" y="496577"/>
                  <a:pt x="0" y="319901"/>
                </a:cubicBezTo>
                <a:cubicBezTo>
                  <a:pt x="0" y="143225"/>
                  <a:pt x="143258" y="1"/>
                  <a:pt x="319974" y="1"/>
                </a:cubicBezTo>
                <a:cubicBezTo>
                  <a:pt x="496691" y="1"/>
                  <a:pt x="639948" y="143225"/>
                  <a:pt x="639948" y="3199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Forme libre 96">
            <a:extLst>
              <a:ext uri="{FF2B5EF4-FFF2-40B4-BE49-F238E27FC236}">
                <a16:creationId xmlns:a16="http://schemas.microsoft.com/office/drawing/2014/main" id="{AF53C2CC-C42B-DD7B-1149-517408AAA1ED}"/>
              </a:ext>
            </a:extLst>
          </p:cNvPr>
          <p:cNvSpPr/>
          <p:nvPr/>
        </p:nvSpPr>
        <p:spPr>
          <a:xfrm>
            <a:off x="5622639" y="5045476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2"/>
                  <a:pt x="645348" y="831293"/>
                  <a:pt x="415742" y="831293"/>
                </a:cubicBezTo>
                <a:cubicBezTo>
                  <a:pt x="186135" y="831293"/>
                  <a:pt x="0" y="645202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48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8" name="Forme libre 97">
            <a:extLst>
              <a:ext uri="{FF2B5EF4-FFF2-40B4-BE49-F238E27FC236}">
                <a16:creationId xmlns:a16="http://schemas.microsoft.com/office/drawing/2014/main" id="{A0F007F5-0DD2-F7FB-B26D-C6C77C763816}"/>
              </a:ext>
            </a:extLst>
          </p:cNvPr>
          <p:cNvSpPr/>
          <p:nvPr/>
        </p:nvSpPr>
        <p:spPr>
          <a:xfrm>
            <a:off x="3889707" y="4232228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2 w 831482"/>
              <a:gd name="connsiteY1" fmla="*/ 831293 h 831292"/>
              <a:gd name="connsiteX2" fmla="*/ 0 w 831482"/>
              <a:gd name="connsiteY2" fmla="*/ 415646 h 831292"/>
              <a:gd name="connsiteX3" fmla="*/ 415742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2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2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9" name="Forme libre 98">
            <a:extLst>
              <a:ext uri="{FF2B5EF4-FFF2-40B4-BE49-F238E27FC236}">
                <a16:creationId xmlns:a16="http://schemas.microsoft.com/office/drawing/2014/main" id="{47601976-6E34-370C-923F-8D880706B2D9}"/>
              </a:ext>
            </a:extLst>
          </p:cNvPr>
          <p:cNvSpPr/>
          <p:nvPr/>
        </p:nvSpPr>
        <p:spPr>
          <a:xfrm>
            <a:off x="7354567" y="4232228"/>
            <a:ext cx="926679" cy="926467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4" y="831293"/>
                  <a:pt x="0" y="645201"/>
                  <a:pt x="0" y="415646"/>
                </a:cubicBezTo>
                <a:cubicBezTo>
                  <a:pt x="0" y="186091"/>
                  <a:pt x="186134" y="0"/>
                  <a:pt x="415741" y="0"/>
                </a:cubicBezTo>
                <a:cubicBezTo>
                  <a:pt x="645347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0" name="Forme libre 99">
            <a:extLst>
              <a:ext uri="{FF2B5EF4-FFF2-40B4-BE49-F238E27FC236}">
                <a16:creationId xmlns:a16="http://schemas.microsoft.com/office/drawing/2014/main" id="{430952B0-0A42-E4AA-79B4-2C190740F414}"/>
              </a:ext>
            </a:extLst>
          </p:cNvPr>
          <p:cNvSpPr/>
          <p:nvPr/>
        </p:nvSpPr>
        <p:spPr>
          <a:xfrm>
            <a:off x="7767130" y="2371276"/>
            <a:ext cx="926679" cy="926467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1" name="Forme libre 100">
            <a:extLst>
              <a:ext uri="{FF2B5EF4-FFF2-40B4-BE49-F238E27FC236}">
                <a16:creationId xmlns:a16="http://schemas.microsoft.com/office/drawing/2014/main" id="{DEF7B3F8-B38F-DEB0-5922-6D1E4B734E4E}"/>
              </a:ext>
            </a:extLst>
          </p:cNvPr>
          <p:cNvSpPr/>
          <p:nvPr/>
        </p:nvSpPr>
        <p:spPr>
          <a:xfrm>
            <a:off x="3498190" y="2371276"/>
            <a:ext cx="926679" cy="926467"/>
          </a:xfrm>
          <a:custGeom>
            <a:avLst/>
            <a:gdLst>
              <a:gd name="connsiteX0" fmla="*/ 831482 w 831482"/>
              <a:gd name="connsiteY0" fmla="*/ 415646 h 831292"/>
              <a:gd name="connsiteX1" fmla="*/ 415741 w 831482"/>
              <a:gd name="connsiteY1" fmla="*/ 831293 h 831292"/>
              <a:gd name="connsiteX2" fmla="*/ -1 w 831482"/>
              <a:gd name="connsiteY2" fmla="*/ 415646 h 831292"/>
              <a:gd name="connsiteX3" fmla="*/ 415741 w 831482"/>
              <a:gd name="connsiteY3" fmla="*/ 0 h 831292"/>
              <a:gd name="connsiteX4" fmla="*/ 831482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2" y="415646"/>
                </a:moveTo>
                <a:cubicBezTo>
                  <a:pt x="831482" y="645201"/>
                  <a:pt x="645347" y="831293"/>
                  <a:pt x="415741" y="831293"/>
                </a:cubicBezTo>
                <a:cubicBezTo>
                  <a:pt x="186132" y="831293"/>
                  <a:pt x="-1" y="645201"/>
                  <a:pt x="-1" y="415646"/>
                </a:cubicBezTo>
                <a:cubicBezTo>
                  <a:pt x="-1" y="186091"/>
                  <a:pt x="186134" y="0"/>
                  <a:pt x="415741" y="0"/>
                </a:cubicBezTo>
                <a:cubicBezTo>
                  <a:pt x="645349" y="0"/>
                  <a:pt x="831482" y="186091"/>
                  <a:pt x="831482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2" name="Forme libre 101">
            <a:extLst>
              <a:ext uri="{FF2B5EF4-FFF2-40B4-BE49-F238E27FC236}">
                <a16:creationId xmlns:a16="http://schemas.microsoft.com/office/drawing/2014/main" id="{5EB8C275-F210-ABF0-EC34-FA74A0152CE3}"/>
              </a:ext>
            </a:extLst>
          </p:cNvPr>
          <p:cNvSpPr/>
          <p:nvPr/>
        </p:nvSpPr>
        <p:spPr>
          <a:xfrm>
            <a:off x="4664056" y="886056"/>
            <a:ext cx="926679" cy="926467"/>
          </a:xfrm>
          <a:custGeom>
            <a:avLst/>
            <a:gdLst>
              <a:gd name="connsiteX0" fmla="*/ 831483 w 831482"/>
              <a:gd name="connsiteY0" fmla="*/ 415646 h 831292"/>
              <a:gd name="connsiteX1" fmla="*/ 415741 w 831482"/>
              <a:gd name="connsiteY1" fmla="*/ 831293 h 831292"/>
              <a:gd name="connsiteX2" fmla="*/ 0 w 831482"/>
              <a:gd name="connsiteY2" fmla="*/ 415646 h 831292"/>
              <a:gd name="connsiteX3" fmla="*/ 415741 w 831482"/>
              <a:gd name="connsiteY3" fmla="*/ 0 h 831292"/>
              <a:gd name="connsiteX4" fmla="*/ 831483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3" y="415646"/>
                </a:moveTo>
                <a:cubicBezTo>
                  <a:pt x="831483" y="645201"/>
                  <a:pt x="645348" y="831293"/>
                  <a:pt x="415741" y="831293"/>
                </a:cubicBezTo>
                <a:cubicBezTo>
                  <a:pt x="186133" y="831293"/>
                  <a:pt x="0" y="645201"/>
                  <a:pt x="0" y="415646"/>
                </a:cubicBezTo>
                <a:cubicBezTo>
                  <a:pt x="0" y="186091"/>
                  <a:pt x="186135" y="0"/>
                  <a:pt x="415741" y="0"/>
                </a:cubicBezTo>
                <a:cubicBezTo>
                  <a:pt x="645350" y="0"/>
                  <a:pt x="831483" y="186091"/>
                  <a:pt x="831483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3" name="Forme libre 102">
            <a:extLst>
              <a:ext uri="{FF2B5EF4-FFF2-40B4-BE49-F238E27FC236}">
                <a16:creationId xmlns:a16="http://schemas.microsoft.com/office/drawing/2014/main" id="{9D15397C-8BEF-16C7-4A64-A26457637222}"/>
              </a:ext>
            </a:extLst>
          </p:cNvPr>
          <p:cNvSpPr/>
          <p:nvPr/>
        </p:nvSpPr>
        <p:spPr>
          <a:xfrm>
            <a:off x="6572702" y="886056"/>
            <a:ext cx="926679" cy="926467"/>
          </a:xfrm>
          <a:custGeom>
            <a:avLst/>
            <a:gdLst>
              <a:gd name="connsiteX0" fmla="*/ 831481 w 831482"/>
              <a:gd name="connsiteY0" fmla="*/ 415646 h 831292"/>
              <a:gd name="connsiteX1" fmla="*/ 415740 w 831482"/>
              <a:gd name="connsiteY1" fmla="*/ 831293 h 831292"/>
              <a:gd name="connsiteX2" fmla="*/ -1 w 831482"/>
              <a:gd name="connsiteY2" fmla="*/ 415646 h 831292"/>
              <a:gd name="connsiteX3" fmla="*/ 415740 w 831482"/>
              <a:gd name="connsiteY3" fmla="*/ 0 h 831292"/>
              <a:gd name="connsiteX4" fmla="*/ 831481 w 831482"/>
              <a:gd name="connsiteY4" fmla="*/ 415646 h 83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482" h="831292">
                <a:moveTo>
                  <a:pt x="831481" y="415646"/>
                </a:moveTo>
                <a:cubicBezTo>
                  <a:pt x="831481" y="645201"/>
                  <a:pt x="645347" y="831293"/>
                  <a:pt x="415740" y="831293"/>
                </a:cubicBezTo>
                <a:cubicBezTo>
                  <a:pt x="186133" y="831293"/>
                  <a:pt x="-1" y="645201"/>
                  <a:pt x="-1" y="415646"/>
                </a:cubicBezTo>
                <a:cubicBezTo>
                  <a:pt x="-1" y="186091"/>
                  <a:pt x="186133" y="0"/>
                  <a:pt x="415740" y="0"/>
                </a:cubicBezTo>
                <a:cubicBezTo>
                  <a:pt x="645347" y="0"/>
                  <a:pt x="831481" y="186091"/>
                  <a:pt x="831481" y="41564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1D60FC-00F0-D79D-928F-7711D5FE69EB}"/>
              </a:ext>
            </a:extLst>
          </p:cNvPr>
          <p:cNvSpPr txBox="1"/>
          <p:nvPr/>
        </p:nvSpPr>
        <p:spPr>
          <a:xfrm>
            <a:off x="5886123" y="168134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80A7DC-6CFB-CC01-6856-51CD1C423DA5}"/>
              </a:ext>
            </a:extLst>
          </p:cNvPr>
          <p:cNvSpPr txBox="1"/>
          <p:nvPr/>
        </p:nvSpPr>
        <p:spPr>
          <a:xfrm>
            <a:off x="7002573" y="22229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AFA17B-0224-CA21-F813-849E086CB4B5}"/>
              </a:ext>
            </a:extLst>
          </p:cNvPr>
          <p:cNvSpPr txBox="1"/>
          <p:nvPr/>
        </p:nvSpPr>
        <p:spPr>
          <a:xfrm>
            <a:off x="7240692" y="34580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BC0C23-095B-FB2D-A9E0-64DA51F9D7D6}"/>
              </a:ext>
            </a:extLst>
          </p:cNvPr>
          <p:cNvSpPr txBox="1"/>
          <p:nvPr/>
        </p:nvSpPr>
        <p:spPr>
          <a:xfrm>
            <a:off x="5244774" y="443915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21A288-9D7F-F963-12BE-E02994B983C5}"/>
              </a:ext>
            </a:extLst>
          </p:cNvPr>
          <p:cNvSpPr txBox="1"/>
          <p:nvPr/>
        </p:nvSpPr>
        <p:spPr>
          <a:xfrm>
            <a:off x="4755319" y="22229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8907A4-CAB3-1F2F-D0F0-AAB16EBC54D4}"/>
              </a:ext>
            </a:extLst>
          </p:cNvPr>
          <p:cNvSpPr txBox="1"/>
          <p:nvPr/>
        </p:nvSpPr>
        <p:spPr>
          <a:xfrm>
            <a:off x="4474245" y="34580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87BFE0-A418-CF0C-5081-8295E6C72309}"/>
              </a:ext>
            </a:extLst>
          </p:cNvPr>
          <p:cNvSpPr txBox="1"/>
          <p:nvPr/>
        </p:nvSpPr>
        <p:spPr>
          <a:xfrm>
            <a:off x="6515635" y="443915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19" name="Graphic 12" descr="Brainstorm with solid fill">
            <a:extLst>
              <a:ext uri="{FF2B5EF4-FFF2-40B4-BE49-F238E27FC236}">
                <a16:creationId xmlns:a16="http://schemas.microsoft.com/office/drawing/2014/main" id="{8950C79D-A4B9-13B1-F7C8-C7B8FA4D4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8828" y="1899755"/>
            <a:ext cx="351225" cy="351225"/>
          </a:xfrm>
          <a:prstGeom prst="rect">
            <a:avLst/>
          </a:prstGeom>
        </p:spPr>
      </p:pic>
      <p:pic>
        <p:nvPicPr>
          <p:cNvPr id="21" name="Graphic 14" descr="Database with solid fill">
            <a:extLst>
              <a:ext uri="{FF2B5EF4-FFF2-40B4-BE49-F238E27FC236}">
                <a16:creationId xmlns:a16="http://schemas.microsoft.com/office/drawing/2014/main" id="{CBBAD41D-DA5A-B158-DD17-27E3FE62A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1402" y="4924302"/>
            <a:ext cx="351225" cy="351225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A3EC5D14-FB66-13C1-7E3F-3E87A8707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5068" y="3578185"/>
            <a:ext cx="351225" cy="351225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EF67B309-14DC-3DD6-307F-4048704E2F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9328" y="4924302"/>
            <a:ext cx="351225" cy="351225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7318AF82-DEB1-1C61-CABA-8638ED46EF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61902" y="1899755"/>
            <a:ext cx="351225" cy="351225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3F480625-00F3-640E-6DF4-2DACB310AC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10366" y="1152636"/>
            <a:ext cx="351225" cy="351225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4C008D28-7404-B006-81D7-3630CB3FB6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33422" y="3535945"/>
            <a:ext cx="435704" cy="435704"/>
          </a:xfrm>
          <a:prstGeom prst="rect">
            <a:avLst/>
          </a:prstGeom>
        </p:spPr>
      </p:pic>
      <p:pic>
        <p:nvPicPr>
          <p:cNvPr id="27" name="Graphic 31" descr="Trophy">
            <a:extLst>
              <a:ext uri="{FF2B5EF4-FFF2-40B4-BE49-F238E27FC236}">
                <a16:creationId xmlns:a16="http://schemas.microsoft.com/office/drawing/2014/main" id="{52CB9770-7847-469C-340F-A92622517F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40746" y="2856878"/>
            <a:ext cx="923788" cy="923788"/>
          </a:xfrm>
          <a:prstGeom prst="rect">
            <a:avLst/>
          </a:prstGeom>
        </p:spPr>
      </p:pic>
      <p:sp>
        <p:nvSpPr>
          <p:cNvPr id="28" name="TextBox 21">
            <a:extLst>
              <a:ext uri="{FF2B5EF4-FFF2-40B4-BE49-F238E27FC236}">
                <a16:creationId xmlns:a16="http://schemas.microsoft.com/office/drawing/2014/main" id="{16CDDFB9-73EE-909A-FF67-6B8412719CB0}"/>
              </a:ext>
            </a:extLst>
          </p:cNvPr>
          <p:cNvSpPr txBox="1"/>
          <p:nvPr/>
        </p:nvSpPr>
        <p:spPr>
          <a:xfrm>
            <a:off x="3930686" y="4403074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F994D88C-AB86-040F-3D3E-D414D58BC1AA}"/>
              </a:ext>
            </a:extLst>
          </p:cNvPr>
          <p:cNvSpPr txBox="1"/>
          <p:nvPr/>
        </p:nvSpPr>
        <p:spPr>
          <a:xfrm>
            <a:off x="7395546" y="4403074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B1F7EE6D-D017-8573-B3AC-84D060B8C822}"/>
              </a:ext>
            </a:extLst>
          </p:cNvPr>
          <p:cNvSpPr txBox="1"/>
          <p:nvPr/>
        </p:nvSpPr>
        <p:spPr>
          <a:xfrm>
            <a:off x="5663618" y="52163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C425699B-80C7-FF9D-8F5C-3CA8BCFBADC8}"/>
              </a:ext>
            </a:extLst>
          </p:cNvPr>
          <p:cNvSpPr txBox="1"/>
          <p:nvPr/>
        </p:nvSpPr>
        <p:spPr>
          <a:xfrm>
            <a:off x="3539169" y="25421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57AF1864-C577-2CE6-95AE-4AF757531D58}"/>
              </a:ext>
            </a:extLst>
          </p:cNvPr>
          <p:cNvSpPr txBox="1"/>
          <p:nvPr/>
        </p:nvSpPr>
        <p:spPr>
          <a:xfrm>
            <a:off x="7808109" y="254212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02FDB3A6-9F53-633B-AB9B-7D69A02B189A}"/>
              </a:ext>
            </a:extLst>
          </p:cNvPr>
          <p:cNvSpPr txBox="1"/>
          <p:nvPr/>
        </p:nvSpPr>
        <p:spPr>
          <a:xfrm>
            <a:off x="6613681" y="105690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5D117205-6F6B-5DD5-3571-2B71F748857C}"/>
              </a:ext>
            </a:extLst>
          </p:cNvPr>
          <p:cNvSpPr txBox="1"/>
          <p:nvPr/>
        </p:nvSpPr>
        <p:spPr>
          <a:xfrm>
            <a:off x="4705035" y="1056902"/>
            <a:ext cx="84472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0E63C5-BEF3-A7B2-AA7E-9D6ECDD85328}"/>
              </a:ext>
            </a:extLst>
          </p:cNvPr>
          <p:cNvGrpSpPr/>
          <p:nvPr/>
        </p:nvGrpSpPr>
        <p:grpSpPr>
          <a:xfrm>
            <a:off x="8927480" y="3574699"/>
            <a:ext cx="2926080" cy="1105487"/>
            <a:chOff x="8921977" y="2947244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83C5B7F-063E-81CC-D497-EFC4A1D4937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1C2DEB-AD2D-7C6D-49E8-8AE81D9C96D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9BCDB51-11BA-9C64-B1C0-FD572C52B4BD}"/>
              </a:ext>
            </a:extLst>
          </p:cNvPr>
          <p:cNvGrpSpPr/>
          <p:nvPr/>
        </p:nvGrpSpPr>
        <p:grpSpPr>
          <a:xfrm>
            <a:off x="8393721" y="4966770"/>
            <a:ext cx="2926080" cy="1105487"/>
            <a:chOff x="8921977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BBD052C-35F0-59F7-5C58-C8373F5188A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04849E-5720-B2E4-5FBB-14E4A00FE02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F8D3271-88D2-27EF-C80D-006A235F9594}"/>
              </a:ext>
            </a:extLst>
          </p:cNvPr>
          <p:cNvGrpSpPr/>
          <p:nvPr/>
        </p:nvGrpSpPr>
        <p:grpSpPr>
          <a:xfrm>
            <a:off x="338440" y="2182629"/>
            <a:ext cx="2926080" cy="1105487"/>
            <a:chOff x="332936" y="2947244"/>
            <a:chExt cx="2926080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5ACE481-D45B-1BA3-9757-BB1C43FB31F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CBAD78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F9398EA-43DF-2589-3532-0C5D34E1650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8394839-CEFC-3088-EED2-E70326B43BC3}"/>
              </a:ext>
            </a:extLst>
          </p:cNvPr>
          <p:cNvGrpSpPr/>
          <p:nvPr/>
        </p:nvGrpSpPr>
        <p:grpSpPr>
          <a:xfrm>
            <a:off x="872199" y="4966770"/>
            <a:ext cx="2926080" cy="1105487"/>
            <a:chOff x="332936" y="4652338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F4A4AC-6A1C-E99A-0523-F1AFB26CBF5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A53F8F-5244-43B6-01F6-7AEA3D28CC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1EA2003-2DA2-0967-7EED-899CB4688914}"/>
              </a:ext>
            </a:extLst>
          </p:cNvPr>
          <p:cNvGrpSpPr/>
          <p:nvPr/>
        </p:nvGrpSpPr>
        <p:grpSpPr>
          <a:xfrm>
            <a:off x="8393721" y="790559"/>
            <a:ext cx="2926080" cy="1105487"/>
            <a:chOff x="8921977" y="1242150"/>
            <a:chExt cx="2926080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FB48299-8A3B-64EF-CA3D-EB4E3F66A89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E3693E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26AC8D8-D7D3-3DDE-7EA0-28E07140F19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B2729F6-1F6A-0E29-5693-6894F5C31D84}"/>
              </a:ext>
            </a:extLst>
          </p:cNvPr>
          <p:cNvGrpSpPr/>
          <p:nvPr/>
        </p:nvGrpSpPr>
        <p:grpSpPr>
          <a:xfrm>
            <a:off x="338440" y="3574699"/>
            <a:ext cx="2926080" cy="1105487"/>
            <a:chOff x="332936" y="4652338"/>
            <a:chExt cx="2926080" cy="11054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34DF776-0B99-D37B-11A8-EFCB8D9BD5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B1AC86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0433CFD-5509-C97E-90B6-002B9D8034A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9BB35B-0742-93F6-AF9E-9C93F6709D5B}"/>
              </a:ext>
            </a:extLst>
          </p:cNvPr>
          <p:cNvGrpSpPr/>
          <p:nvPr/>
        </p:nvGrpSpPr>
        <p:grpSpPr>
          <a:xfrm>
            <a:off x="8927480" y="2182629"/>
            <a:ext cx="2926080" cy="1105487"/>
            <a:chOff x="8921977" y="4652338"/>
            <a:chExt cx="2926080" cy="110548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0DA4E05-DCCC-3A51-6B8F-61805728070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8237D99-CC95-35E2-79D9-002304878B3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16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9567</TotalTime>
  <Words>536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Arc Connector Cycle – Slide Template</vt:lpstr>
      <vt:lpstr>7-Step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2025-10-06T16:54:53Z</dcterms:modified>
  <cp:category>Charts &amp; Diagrams</cp:category>
</cp:coreProperties>
</file>