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3" r:id="rId4"/>
    <p:sldId id="40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37E"/>
    <a:srgbClr val="32A3C1"/>
    <a:srgbClr val="E3693E"/>
    <a:srgbClr val="E99326"/>
    <a:srgbClr val="D49239"/>
    <a:srgbClr val="87689F"/>
    <a:srgbClr val="B1AC86"/>
    <a:srgbClr val="81A454"/>
    <a:srgbClr val="C8BE2D"/>
    <a:srgbClr val="6B6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A6E81-DACC-2672-B976-612DBBA33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82C36-060F-2650-15B6-C74319DBA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5A8CA-9C5D-04C1-0403-ACD3850EB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C57C7-7903-C0C4-0712-27F40B824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56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Arc Connector Cycle – Slide Template</a:t>
            </a:r>
          </a:p>
        </p:txBody>
      </p:sp>
      <p:sp>
        <p:nvSpPr>
          <p:cNvPr id="105" name="Forme libre 104">
            <a:extLst>
              <a:ext uri="{FF2B5EF4-FFF2-40B4-BE49-F238E27FC236}">
                <a16:creationId xmlns:a16="http://schemas.microsoft.com/office/drawing/2014/main" id="{ACF970B4-2D4E-B7B5-6580-1E3287240274}"/>
              </a:ext>
            </a:extLst>
          </p:cNvPr>
          <p:cNvSpPr/>
          <p:nvPr/>
        </p:nvSpPr>
        <p:spPr>
          <a:xfrm>
            <a:off x="4117713" y="1193683"/>
            <a:ext cx="2317084" cy="1772638"/>
          </a:xfrm>
          <a:custGeom>
            <a:avLst/>
            <a:gdLst>
              <a:gd name="connsiteX0" fmla="*/ 833785 w 2183219"/>
              <a:gd name="connsiteY0" fmla="*/ 1670227 h 1670227"/>
              <a:gd name="connsiteX1" fmla="*/ 160715 w 2183219"/>
              <a:gd name="connsiteY1" fmla="*/ 1488326 h 1670227"/>
              <a:gd name="connsiteX2" fmla="*/ 42767 w 2183219"/>
              <a:gd name="connsiteY2" fmla="*/ 1050804 h 1670227"/>
              <a:gd name="connsiteX3" fmla="*/ 480389 w 2183219"/>
              <a:gd name="connsiteY3" fmla="*/ 932882 h 1670227"/>
              <a:gd name="connsiteX4" fmla="*/ 1187930 w 2183219"/>
              <a:gd name="connsiteY4" fmla="*/ 932432 h 1670227"/>
              <a:gd name="connsiteX5" fmla="*/ 1542074 w 2183219"/>
              <a:gd name="connsiteY5" fmla="*/ 320051 h 1670227"/>
              <a:gd name="connsiteX6" fmla="*/ 1862648 w 2183219"/>
              <a:gd name="connsiteY6" fmla="*/ 0 h 1670227"/>
              <a:gd name="connsiteX7" fmla="*/ 1863096 w 2183219"/>
              <a:gd name="connsiteY7" fmla="*/ 0 h 1670227"/>
              <a:gd name="connsiteX8" fmla="*/ 2183220 w 2183219"/>
              <a:gd name="connsiteY8" fmla="*/ 320950 h 1670227"/>
              <a:gd name="connsiteX9" fmla="*/ 1508503 w 2183219"/>
              <a:gd name="connsiteY9" fmla="*/ 1487427 h 1670227"/>
              <a:gd name="connsiteX10" fmla="*/ 833785 w 2183219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19" h="1670227">
                <a:moveTo>
                  <a:pt x="833785" y="1670227"/>
                </a:moveTo>
                <a:cubicBezTo>
                  <a:pt x="602684" y="1670227"/>
                  <a:pt x="371434" y="1609544"/>
                  <a:pt x="160715" y="1488326"/>
                </a:cubicBezTo>
                <a:cubicBezTo>
                  <a:pt x="7248" y="1400072"/>
                  <a:pt x="-45507" y="1204086"/>
                  <a:pt x="42767" y="1050804"/>
                </a:cubicBezTo>
                <a:cubicBezTo>
                  <a:pt x="131041" y="897370"/>
                  <a:pt x="327071" y="844628"/>
                  <a:pt x="480389" y="932882"/>
                </a:cubicBezTo>
                <a:cubicBezTo>
                  <a:pt x="702048" y="1060392"/>
                  <a:pt x="966570" y="1060243"/>
                  <a:pt x="1187930" y="932432"/>
                </a:cubicBezTo>
                <a:cubicBezTo>
                  <a:pt x="1409289" y="804622"/>
                  <a:pt x="1541774" y="575672"/>
                  <a:pt x="1542074" y="320051"/>
                </a:cubicBezTo>
                <a:cubicBezTo>
                  <a:pt x="1542374" y="143244"/>
                  <a:pt x="1685800" y="0"/>
                  <a:pt x="1862648" y="0"/>
                </a:cubicBezTo>
                <a:lnTo>
                  <a:pt x="1863096" y="0"/>
                </a:lnTo>
                <a:cubicBezTo>
                  <a:pt x="2040094" y="299"/>
                  <a:pt x="2183370" y="143843"/>
                  <a:pt x="2183220" y="320950"/>
                </a:cubicBezTo>
                <a:cubicBezTo>
                  <a:pt x="2182472" y="807918"/>
                  <a:pt x="1930388" y="1243942"/>
                  <a:pt x="1508503" y="1487427"/>
                </a:cubicBezTo>
                <a:cubicBezTo>
                  <a:pt x="1297334" y="1609394"/>
                  <a:pt x="1065635" y="1670227"/>
                  <a:pt x="833785" y="1670227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6" name="Forme libre 105">
            <a:extLst>
              <a:ext uri="{FF2B5EF4-FFF2-40B4-BE49-F238E27FC236}">
                <a16:creationId xmlns:a16="http://schemas.microsoft.com/office/drawing/2014/main" id="{93B2490B-C551-A01F-8F0F-A8FB06A83B1F}"/>
              </a:ext>
            </a:extLst>
          </p:cNvPr>
          <p:cNvSpPr/>
          <p:nvPr/>
        </p:nvSpPr>
        <p:spPr>
          <a:xfrm>
            <a:off x="5754340" y="1193683"/>
            <a:ext cx="2317085" cy="1772638"/>
          </a:xfrm>
          <a:custGeom>
            <a:avLst/>
            <a:gdLst>
              <a:gd name="connsiteX0" fmla="*/ 1349435 w 2183220"/>
              <a:gd name="connsiteY0" fmla="*/ 1670227 h 1670227"/>
              <a:gd name="connsiteX1" fmla="*/ 674719 w 2183220"/>
              <a:gd name="connsiteY1" fmla="*/ 1487427 h 1670227"/>
              <a:gd name="connsiteX2" fmla="*/ 0 w 2183220"/>
              <a:gd name="connsiteY2" fmla="*/ 320950 h 1670227"/>
              <a:gd name="connsiteX3" fmla="*/ 320124 w 2183220"/>
              <a:gd name="connsiteY3" fmla="*/ 0 h 1670227"/>
              <a:gd name="connsiteX4" fmla="*/ 320574 w 2183220"/>
              <a:gd name="connsiteY4" fmla="*/ 0 h 1670227"/>
              <a:gd name="connsiteX5" fmla="*/ 641146 w 2183220"/>
              <a:gd name="connsiteY5" fmla="*/ 320051 h 1670227"/>
              <a:gd name="connsiteX6" fmla="*/ 995291 w 2183220"/>
              <a:gd name="connsiteY6" fmla="*/ 932432 h 1670227"/>
              <a:gd name="connsiteX7" fmla="*/ 1702832 w 2183220"/>
              <a:gd name="connsiteY7" fmla="*/ 932882 h 1670227"/>
              <a:gd name="connsiteX8" fmla="*/ 2140453 w 2183220"/>
              <a:gd name="connsiteY8" fmla="*/ 1050804 h 1670227"/>
              <a:gd name="connsiteX9" fmla="*/ 2022505 w 2183220"/>
              <a:gd name="connsiteY9" fmla="*/ 1488326 h 1670227"/>
              <a:gd name="connsiteX10" fmla="*/ 1349435 w 2183220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20" h="1670227">
                <a:moveTo>
                  <a:pt x="1349435" y="1670227"/>
                </a:moveTo>
                <a:cubicBezTo>
                  <a:pt x="1117586" y="1670227"/>
                  <a:pt x="886036" y="1609244"/>
                  <a:pt x="674719" y="1487427"/>
                </a:cubicBezTo>
                <a:cubicBezTo>
                  <a:pt x="252982" y="1243942"/>
                  <a:pt x="749" y="807918"/>
                  <a:pt x="0" y="320950"/>
                </a:cubicBezTo>
                <a:cubicBezTo>
                  <a:pt x="-300" y="143993"/>
                  <a:pt x="142976" y="299"/>
                  <a:pt x="320124" y="0"/>
                </a:cubicBezTo>
                <a:lnTo>
                  <a:pt x="320574" y="0"/>
                </a:lnTo>
                <a:cubicBezTo>
                  <a:pt x="497421" y="0"/>
                  <a:pt x="640848" y="143094"/>
                  <a:pt x="641146" y="320051"/>
                </a:cubicBezTo>
                <a:cubicBezTo>
                  <a:pt x="641446" y="575672"/>
                  <a:pt x="773933" y="804622"/>
                  <a:pt x="995291" y="932432"/>
                </a:cubicBezTo>
                <a:cubicBezTo>
                  <a:pt x="1216650" y="1060243"/>
                  <a:pt x="1481172" y="1060392"/>
                  <a:pt x="1702832" y="932882"/>
                </a:cubicBezTo>
                <a:cubicBezTo>
                  <a:pt x="1856149" y="844628"/>
                  <a:pt x="2052179" y="897370"/>
                  <a:pt x="2140453" y="1050804"/>
                </a:cubicBezTo>
                <a:cubicBezTo>
                  <a:pt x="2228727" y="1204236"/>
                  <a:pt x="2175973" y="1400072"/>
                  <a:pt x="2022505" y="1488326"/>
                </a:cubicBezTo>
                <a:cubicBezTo>
                  <a:pt x="1811788" y="1609544"/>
                  <a:pt x="1580537" y="1670227"/>
                  <a:pt x="1349435" y="1670227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7" name="Forme libre 106">
            <a:extLst>
              <a:ext uri="{FF2B5EF4-FFF2-40B4-BE49-F238E27FC236}">
                <a16:creationId xmlns:a16="http://schemas.microsoft.com/office/drawing/2014/main" id="{9D2703B6-09CF-5288-ABAE-1168A81EC7DA}"/>
              </a:ext>
            </a:extLst>
          </p:cNvPr>
          <p:cNvSpPr/>
          <p:nvPr/>
        </p:nvSpPr>
        <p:spPr>
          <a:xfrm>
            <a:off x="6846288" y="2138555"/>
            <a:ext cx="1224966" cy="2569552"/>
          </a:xfrm>
          <a:custGeom>
            <a:avLst/>
            <a:gdLst>
              <a:gd name="connsiteX0" fmla="*/ 833431 w 1154196"/>
              <a:gd name="connsiteY0" fmla="*/ 2421102 h 2421101"/>
              <a:gd name="connsiteX1" fmla="*/ 673068 w 1154196"/>
              <a:gd name="connsiteY1" fmla="*/ 2377949 h 2421101"/>
              <a:gd name="connsiteX2" fmla="*/ 0 w 1154196"/>
              <a:gd name="connsiteY2" fmla="*/ 1210572 h 2421101"/>
              <a:gd name="connsiteX3" fmla="*/ 673068 w 1154196"/>
              <a:gd name="connsiteY3" fmla="*/ 43196 h 2421101"/>
              <a:gd name="connsiteX4" fmla="*/ 1110990 w 1154196"/>
              <a:gd name="connsiteY4" fmla="*/ 159918 h 2421101"/>
              <a:gd name="connsiteX5" fmla="*/ 994242 w 1154196"/>
              <a:gd name="connsiteY5" fmla="*/ 597741 h 2421101"/>
              <a:gd name="connsiteX6" fmla="*/ 640996 w 1154196"/>
              <a:gd name="connsiteY6" fmla="*/ 1210572 h 2421101"/>
              <a:gd name="connsiteX7" fmla="*/ 994242 w 1154196"/>
              <a:gd name="connsiteY7" fmla="*/ 1823403 h 2421101"/>
              <a:gd name="connsiteX8" fmla="*/ 1110990 w 1154196"/>
              <a:gd name="connsiteY8" fmla="*/ 2261225 h 2421101"/>
              <a:gd name="connsiteX9" fmla="*/ 833281 w 1154196"/>
              <a:gd name="connsiteY9" fmla="*/ 2421102 h 242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6" h="2421101">
                <a:moveTo>
                  <a:pt x="833431" y="2421102"/>
                </a:moveTo>
                <a:cubicBezTo>
                  <a:pt x="778878" y="2421102"/>
                  <a:pt x="723724" y="2407167"/>
                  <a:pt x="673068" y="2377949"/>
                </a:cubicBezTo>
                <a:cubicBezTo>
                  <a:pt x="251632" y="2133864"/>
                  <a:pt x="0" y="1697540"/>
                  <a:pt x="0" y="1210572"/>
                </a:cubicBezTo>
                <a:cubicBezTo>
                  <a:pt x="0" y="723603"/>
                  <a:pt x="251632" y="287279"/>
                  <a:pt x="673068" y="43196"/>
                </a:cubicBezTo>
                <a:cubicBezTo>
                  <a:pt x="826236" y="-45507"/>
                  <a:pt x="1022268" y="6786"/>
                  <a:pt x="1110990" y="159918"/>
                </a:cubicBezTo>
                <a:cubicBezTo>
                  <a:pt x="1199714" y="313051"/>
                  <a:pt x="1147409" y="509037"/>
                  <a:pt x="994242" y="597741"/>
                </a:cubicBezTo>
                <a:cubicBezTo>
                  <a:pt x="773033" y="725851"/>
                  <a:pt x="640996" y="954951"/>
                  <a:pt x="640996" y="1210572"/>
                </a:cubicBezTo>
                <a:cubicBezTo>
                  <a:pt x="640996" y="1466193"/>
                  <a:pt x="773033" y="1695293"/>
                  <a:pt x="994242" y="1823403"/>
                </a:cubicBezTo>
                <a:cubicBezTo>
                  <a:pt x="1147409" y="1912106"/>
                  <a:pt x="1199714" y="2108093"/>
                  <a:pt x="1110990" y="2261225"/>
                </a:cubicBezTo>
                <a:cubicBezTo>
                  <a:pt x="1051492" y="2363864"/>
                  <a:pt x="943885" y="2421102"/>
                  <a:pt x="833281" y="2421102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8" name="Forme libre 107">
            <a:extLst>
              <a:ext uri="{FF2B5EF4-FFF2-40B4-BE49-F238E27FC236}">
                <a16:creationId xmlns:a16="http://schemas.microsoft.com/office/drawing/2014/main" id="{D9101CDB-108A-BD6B-10D1-73CF4EFDB821}"/>
              </a:ext>
            </a:extLst>
          </p:cNvPr>
          <p:cNvSpPr/>
          <p:nvPr/>
        </p:nvSpPr>
        <p:spPr>
          <a:xfrm>
            <a:off x="5754340" y="3880030"/>
            <a:ext cx="2317084" cy="1772677"/>
          </a:xfrm>
          <a:custGeom>
            <a:avLst/>
            <a:gdLst>
              <a:gd name="connsiteX0" fmla="*/ 320574 w 2183219"/>
              <a:gd name="connsiteY0" fmla="*/ 1670265 h 1670264"/>
              <a:gd name="connsiteX1" fmla="*/ 320124 w 2183219"/>
              <a:gd name="connsiteY1" fmla="*/ 1670265 h 1670264"/>
              <a:gd name="connsiteX2" fmla="*/ 0 w 2183219"/>
              <a:gd name="connsiteY2" fmla="*/ 1349315 h 1670264"/>
              <a:gd name="connsiteX3" fmla="*/ 674718 w 2183219"/>
              <a:gd name="connsiteY3" fmla="*/ 182838 h 1670264"/>
              <a:gd name="connsiteX4" fmla="*/ 2022505 w 2183219"/>
              <a:gd name="connsiteY4" fmla="*/ 181939 h 1670264"/>
              <a:gd name="connsiteX5" fmla="*/ 2140453 w 2183219"/>
              <a:gd name="connsiteY5" fmla="*/ 619461 h 1670264"/>
              <a:gd name="connsiteX6" fmla="*/ 1702831 w 2183219"/>
              <a:gd name="connsiteY6" fmla="*/ 737383 h 1670264"/>
              <a:gd name="connsiteX7" fmla="*/ 995290 w 2183219"/>
              <a:gd name="connsiteY7" fmla="*/ 737833 h 1670264"/>
              <a:gd name="connsiteX8" fmla="*/ 641146 w 2183219"/>
              <a:gd name="connsiteY8" fmla="*/ 1350214 h 1670264"/>
              <a:gd name="connsiteX9" fmla="*/ 320724 w 2183219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19" h="1670264">
                <a:moveTo>
                  <a:pt x="320574" y="1670265"/>
                </a:moveTo>
                <a:lnTo>
                  <a:pt x="320124" y="1670265"/>
                </a:lnTo>
                <a:cubicBezTo>
                  <a:pt x="143126" y="1669966"/>
                  <a:pt x="-150" y="1526272"/>
                  <a:pt x="0" y="1349315"/>
                </a:cubicBezTo>
                <a:cubicBezTo>
                  <a:pt x="748" y="862347"/>
                  <a:pt x="252982" y="426323"/>
                  <a:pt x="674718" y="182838"/>
                </a:cubicBezTo>
                <a:cubicBezTo>
                  <a:pt x="1096453" y="-60646"/>
                  <a:pt x="1600318" y="-60946"/>
                  <a:pt x="2022505" y="181939"/>
                </a:cubicBezTo>
                <a:cubicBezTo>
                  <a:pt x="2175972" y="270192"/>
                  <a:pt x="2228727" y="466179"/>
                  <a:pt x="2140453" y="619461"/>
                </a:cubicBezTo>
                <a:cubicBezTo>
                  <a:pt x="2052179" y="772895"/>
                  <a:pt x="1856149" y="825637"/>
                  <a:pt x="1702831" y="737383"/>
                </a:cubicBezTo>
                <a:cubicBezTo>
                  <a:pt x="1481172" y="609872"/>
                  <a:pt x="1216800" y="610022"/>
                  <a:pt x="995290" y="737833"/>
                </a:cubicBezTo>
                <a:cubicBezTo>
                  <a:pt x="773933" y="865644"/>
                  <a:pt x="641446" y="1094593"/>
                  <a:pt x="641146" y="1350214"/>
                </a:cubicBezTo>
                <a:cubicBezTo>
                  <a:pt x="640847" y="1527021"/>
                  <a:pt x="497420" y="1670115"/>
                  <a:pt x="320724" y="1670265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 108">
            <a:extLst>
              <a:ext uri="{FF2B5EF4-FFF2-40B4-BE49-F238E27FC236}">
                <a16:creationId xmlns:a16="http://schemas.microsoft.com/office/drawing/2014/main" id="{0C12A9FD-5EFA-7659-697B-A54745307A6B}"/>
              </a:ext>
            </a:extLst>
          </p:cNvPr>
          <p:cNvSpPr/>
          <p:nvPr/>
        </p:nvSpPr>
        <p:spPr>
          <a:xfrm>
            <a:off x="4117872" y="3880030"/>
            <a:ext cx="2317085" cy="1772677"/>
          </a:xfrm>
          <a:custGeom>
            <a:avLst/>
            <a:gdLst>
              <a:gd name="connsiteX0" fmla="*/ 1862498 w 2183220"/>
              <a:gd name="connsiteY0" fmla="*/ 1670265 h 1670264"/>
              <a:gd name="connsiteX1" fmla="*/ 1542074 w 2183220"/>
              <a:gd name="connsiteY1" fmla="*/ 1350214 h 1670264"/>
              <a:gd name="connsiteX2" fmla="*/ 1187930 w 2183220"/>
              <a:gd name="connsiteY2" fmla="*/ 737833 h 1670264"/>
              <a:gd name="connsiteX3" fmla="*/ 480389 w 2183220"/>
              <a:gd name="connsiteY3" fmla="*/ 737383 h 1670264"/>
              <a:gd name="connsiteX4" fmla="*/ 42767 w 2183220"/>
              <a:gd name="connsiteY4" fmla="*/ 619461 h 1670264"/>
              <a:gd name="connsiteX5" fmla="*/ 160715 w 2183220"/>
              <a:gd name="connsiteY5" fmla="*/ 181939 h 1670264"/>
              <a:gd name="connsiteX6" fmla="*/ 1508503 w 2183220"/>
              <a:gd name="connsiteY6" fmla="*/ 182838 h 1670264"/>
              <a:gd name="connsiteX7" fmla="*/ 2183220 w 2183220"/>
              <a:gd name="connsiteY7" fmla="*/ 1349315 h 1670264"/>
              <a:gd name="connsiteX8" fmla="*/ 1863096 w 2183220"/>
              <a:gd name="connsiteY8" fmla="*/ 1670265 h 1670264"/>
              <a:gd name="connsiteX9" fmla="*/ 1862648 w 2183220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20" h="1670264">
                <a:moveTo>
                  <a:pt x="1862498" y="1670265"/>
                </a:moveTo>
                <a:cubicBezTo>
                  <a:pt x="1685650" y="1670265"/>
                  <a:pt x="1542224" y="1527171"/>
                  <a:pt x="1542074" y="1350214"/>
                </a:cubicBezTo>
                <a:cubicBezTo>
                  <a:pt x="1541774" y="1094593"/>
                  <a:pt x="1409289" y="865644"/>
                  <a:pt x="1187930" y="737833"/>
                </a:cubicBezTo>
                <a:cubicBezTo>
                  <a:pt x="966570" y="610022"/>
                  <a:pt x="702048" y="609872"/>
                  <a:pt x="480389" y="737383"/>
                </a:cubicBezTo>
                <a:cubicBezTo>
                  <a:pt x="326921" y="825637"/>
                  <a:pt x="131041" y="772895"/>
                  <a:pt x="42767" y="619461"/>
                </a:cubicBezTo>
                <a:cubicBezTo>
                  <a:pt x="-45507" y="466029"/>
                  <a:pt x="7248" y="270192"/>
                  <a:pt x="160715" y="181939"/>
                </a:cubicBezTo>
                <a:cubicBezTo>
                  <a:pt x="582752" y="-60946"/>
                  <a:pt x="1086617" y="-60646"/>
                  <a:pt x="1508503" y="182838"/>
                </a:cubicBezTo>
                <a:cubicBezTo>
                  <a:pt x="1930238" y="426323"/>
                  <a:pt x="2182472" y="862347"/>
                  <a:pt x="2183220" y="1349315"/>
                </a:cubicBezTo>
                <a:cubicBezTo>
                  <a:pt x="2183520" y="1526272"/>
                  <a:pt x="2040244" y="1669966"/>
                  <a:pt x="1863096" y="1670265"/>
                </a:cubicBezTo>
                <a:lnTo>
                  <a:pt x="1862648" y="1670265"/>
                </a:ln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 109">
            <a:extLst>
              <a:ext uri="{FF2B5EF4-FFF2-40B4-BE49-F238E27FC236}">
                <a16:creationId xmlns:a16="http://schemas.microsoft.com/office/drawing/2014/main" id="{2A596E56-D4C6-B60A-674A-0C74AEF4BC59}"/>
              </a:ext>
            </a:extLst>
          </p:cNvPr>
          <p:cNvSpPr/>
          <p:nvPr/>
        </p:nvSpPr>
        <p:spPr>
          <a:xfrm>
            <a:off x="4117724" y="2138626"/>
            <a:ext cx="1224967" cy="2569482"/>
          </a:xfrm>
          <a:custGeom>
            <a:avLst/>
            <a:gdLst>
              <a:gd name="connsiteX0" fmla="*/ 320917 w 1154197"/>
              <a:gd name="connsiteY0" fmla="*/ 2421035 h 2421035"/>
              <a:gd name="connsiteX1" fmla="*/ 43206 w 1154197"/>
              <a:gd name="connsiteY1" fmla="*/ 2261159 h 2421035"/>
              <a:gd name="connsiteX2" fmla="*/ 159954 w 1154197"/>
              <a:gd name="connsiteY2" fmla="*/ 1823337 h 2421035"/>
              <a:gd name="connsiteX3" fmla="*/ 513201 w 1154197"/>
              <a:gd name="connsiteY3" fmla="*/ 1210505 h 2421035"/>
              <a:gd name="connsiteX4" fmla="*/ 159954 w 1154197"/>
              <a:gd name="connsiteY4" fmla="*/ 597675 h 2421035"/>
              <a:gd name="connsiteX5" fmla="*/ 43206 w 1154197"/>
              <a:gd name="connsiteY5" fmla="*/ 159852 h 2421035"/>
              <a:gd name="connsiteX6" fmla="*/ 481128 w 1154197"/>
              <a:gd name="connsiteY6" fmla="*/ 43129 h 2421035"/>
              <a:gd name="connsiteX7" fmla="*/ 1154198 w 1154197"/>
              <a:gd name="connsiteY7" fmla="*/ 1210505 h 2421035"/>
              <a:gd name="connsiteX8" fmla="*/ 481128 w 1154197"/>
              <a:gd name="connsiteY8" fmla="*/ 2377882 h 2421035"/>
              <a:gd name="connsiteX9" fmla="*/ 320767 w 1154197"/>
              <a:gd name="connsiteY9" fmla="*/ 2421035 h 242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7" h="2421035">
                <a:moveTo>
                  <a:pt x="320917" y="2421035"/>
                </a:moveTo>
                <a:cubicBezTo>
                  <a:pt x="210312" y="2421035"/>
                  <a:pt x="102704" y="2363798"/>
                  <a:pt x="43206" y="2261159"/>
                </a:cubicBezTo>
                <a:cubicBezTo>
                  <a:pt x="-45518" y="2108027"/>
                  <a:pt x="6787" y="1912040"/>
                  <a:pt x="159954" y="1823337"/>
                </a:cubicBezTo>
                <a:cubicBezTo>
                  <a:pt x="381164" y="1695227"/>
                  <a:pt x="513201" y="1466126"/>
                  <a:pt x="513201" y="1210505"/>
                </a:cubicBezTo>
                <a:cubicBezTo>
                  <a:pt x="513201" y="954884"/>
                  <a:pt x="381164" y="725785"/>
                  <a:pt x="159954" y="597675"/>
                </a:cubicBezTo>
                <a:cubicBezTo>
                  <a:pt x="6787" y="508971"/>
                  <a:pt x="-45518" y="312985"/>
                  <a:pt x="43206" y="159852"/>
                </a:cubicBezTo>
                <a:cubicBezTo>
                  <a:pt x="131929" y="6719"/>
                  <a:pt x="328111" y="-45424"/>
                  <a:pt x="481128" y="43129"/>
                </a:cubicBezTo>
                <a:cubicBezTo>
                  <a:pt x="902564" y="287213"/>
                  <a:pt x="1154198" y="723537"/>
                  <a:pt x="1154198" y="1210505"/>
                </a:cubicBezTo>
                <a:cubicBezTo>
                  <a:pt x="1154198" y="1697474"/>
                  <a:pt x="902564" y="2133798"/>
                  <a:pt x="481128" y="2377882"/>
                </a:cubicBezTo>
                <a:cubicBezTo>
                  <a:pt x="430622" y="2407101"/>
                  <a:pt x="375320" y="2421035"/>
                  <a:pt x="320767" y="242103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Forme libre 110">
            <a:extLst>
              <a:ext uri="{FF2B5EF4-FFF2-40B4-BE49-F238E27FC236}">
                <a16:creationId xmlns:a16="http://schemas.microsoft.com/office/drawing/2014/main" id="{33B25131-3AF6-A5DC-C33B-7B0EAF696600}"/>
              </a:ext>
            </a:extLst>
          </p:cNvPr>
          <p:cNvSpPr/>
          <p:nvPr/>
        </p:nvSpPr>
        <p:spPr>
          <a:xfrm>
            <a:off x="5754021" y="1193365"/>
            <a:ext cx="681095" cy="680939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599 h 641599"/>
              <a:gd name="connsiteX2" fmla="*/ -2 w 641746"/>
              <a:gd name="connsiteY2" fmla="*/ 320800 h 641599"/>
              <a:gd name="connsiteX3" fmla="*/ 320872 w 641746"/>
              <a:gd name="connsiteY3" fmla="*/ 0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2"/>
                  <a:pt x="498086" y="641599"/>
                  <a:pt x="320872" y="641599"/>
                </a:cubicBezTo>
                <a:cubicBezTo>
                  <a:pt x="143658" y="641599"/>
                  <a:pt x="-2" y="497972"/>
                  <a:pt x="-2" y="320800"/>
                </a:cubicBezTo>
                <a:cubicBezTo>
                  <a:pt x="-2" y="143627"/>
                  <a:pt x="143658" y="0"/>
                  <a:pt x="320872" y="0"/>
                </a:cubicBezTo>
                <a:cubicBezTo>
                  <a:pt x="498086" y="0"/>
                  <a:pt x="641746" y="143627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2" name="Forme libre 111">
            <a:extLst>
              <a:ext uri="{FF2B5EF4-FFF2-40B4-BE49-F238E27FC236}">
                <a16:creationId xmlns:a16="http://schemas.microsoft.com/office/drawing/2014/main" id="{AF3EF74E-3691-61F4-B34C-166FAA921FD7}"/>
              </a:ext>
            </a:extLst>
          </p:cNvPr>
          <p:cNvSpPr/>
          <p:nvPr/>
        </p:nvSpPr>
        <p:spPr>
          <a:xfrm>
            <a:off x="7387728" y="2135261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3" name="Forme libre 112">
            <a:extLst>
              <a:ext uri="{FF2B5EF4-FFF2-40B4-BE49-F238E27FC236}">
                <a16:creationId xmlns:a16="http://schemas.microsoft.com/office/drawing/2014/main" id="{21ED3F31-9043-CEB3-6513-3CB8C4A6E80D}"/>
              </a:ext>
            </a:extLst>
          </p:cNvPr>
          <p:cNvSpPr/>
          <p:nvPr/>
        </p:nvSpPr>
        <p:spPr>
          <a:xfrm>
            <a:off x="4127154" y="2147825"/>
            <a:ext cx="661690" cy="661538"/>
          </a:xfrm>
          <a:custGeom>
            <a:avLst/>
            <a:gdLst>
              <a:gd name="connsiteX0" fmla="*/ 623462 w 623462"/>
              <a:gd name="connsiteY0" fmla="*/ 311660 h 623319"/>
              <a:gd name="connsiteX1" fmla="*/ 311730 w 623462"/>
              <a:gd name="connsiteY1" fmla="*/ 623320 h 623319"/>
              <a:gd name="connsiteX2" fmla="*/ -2 w 623462"/>
              <a:gd name="connsiteY2" fmla="*/ 311660 h 623319"/>
              <a:gd name="connsiteX3" fmla="*/ 311730 w 623462"/>
              <a:gd name="connsiteY3" fmla="*/ 0 h 623319"/>
              <a:gd name="connsiteX4" fmla="*/ 623462 w 623462"/>
              <a:gd name="connsiteY4" fmla="*/ 311660 h 62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462" h="623319">
                <a:moveTo>
                  <a:pt x="623462" y="311660"/>
                </a:moveTo>
                <a:cubicBezTo>
                  <a:pt x="623462" y="483785"/>
                  <a:pt x="483894" y="623320"/>
                  <a:pt x="311730" y="623320"/>
                </a:cubicBezTo>
                <a:cubicBezTo>
                  <a:pt x="139565" y="623320"/>
                  <a:pt x="-2" y="483785"/>
                  <a:pt x="-2" y="311660"/>
                </a:cubicBezTo>
                <a:cubicBezTo>
                  <a:pt x="-2" y="139535"/>
                  <a:pt x="139565" y="0"/>
                  <a:pt x="311730" y="0"/>
                </a:cubicBezTo>
                <a:cubicBezTo>
                  <a:pt x="483894" y="0"/>
                  <a:pt x="623462" y="139536"/>
                  <a:pt x="623462" y="31166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4" name="Forme libre 113">
            <a:extLst>
              <a:ext uri="{FF2B5EF4-FFF2-40B4-BE49-F238E27FC236}">
                <a16:creationId xmlns:a16="http://schemas.microsoft.com/office/drawing/2014/main" id="{AF672423-CD01-89CD-EF4F-BEF9E3761123}"/>
              </a:ext>
            </a:extLst>
          </p:cNvPr>
          <p:cNvSpPr/>
          <p:nvPr/>
        </p:nvSpPr>
        <p:spPr>
          <a:xfrm>
            <a:off x="7387728" y="4024623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5" name="Forme libre 114">
            <a:extLst>
              <a:ext uri="{FF2B5EF4-FFF2-40B4-BE49-F238E27FC236}">
                <a16:creationId xmlns:a16="http://schemas.microsoft.com/office/drawing/2014/main" id="{FA4CB749-3DCF-1FE9-A471-0C6BDFC5994F}"/>
              </a:ext>
            </a:extLst>
          </p:cNvPr>
          <p:cNvSpPr/>
          <p:nvPr/>
        </p:nvSpPr>
        <p:spPr>
          <a:xfrm>
            <a:off x="5754021" y="4972087"/>
            <a:ext cx="681095" cy="680939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600 h 641599"/>
              <a:gd name="connsiteX2" fmla="*/ -2 w 641746"/>
              <a:gd name="connsiteY2" fmla="*/ 320800 h 641599"/>
              <a:gd name="connsiteX3" fmla="*/ 320872 w 641746"/>
              <a:gd name="connsiteY3" fmla="*/ 1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3"/>
                  <a:pt x="498086" y="641600"/>
                  <a:pt x="320872" y="641600"/>
                </a:cubicBezTo>
                <a:cubicBezTo>
                  <a:pt x="143658" y="641600"/>
                  <a:pt x="-2" y="497973"/>
                  <a:pt x="-2" y="320800"/>
                </a:cubicBezTo>
                <a:cubicBezTo>
                  <a:pt x="-2" y="143628"/>
                  <a:pt x="143658" y="1"/>
                  <a:pt x="320872" y="1"/>
                </a:cubicBezTo>
                <a:cubicBezTo>
                  <a:pt x="498086" y="1"/>
                  <a:pt x="641746" y="143628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6" name="Forme libre 115">
            <a:extLst>
              <a:ext uri="{FF2B5EF4-FFF2-40B4-BE49-F238E27FC236}">
                <a16:creationId xmlns:a16="http://schemas.microsoft.com/office/drawing/2014/main" id="{346ED923-2DB7-9D8C-62C6-374E97098A7F}"/>
              </a:ext>
            </a:extLst>
          </p:cNvPr>
          <p:cNvSpPr/>
          <p:nvPr/>
        </p:nvSpPr>
        <p:spPr>
          <a:xfrm>
            <a:off x="4114588" y="4024623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1 w 647141"/>
              <a:gd name="connsiteY1" fmla="*/ 646995 h 646994"/>
              <a:gd name="connsiteX2" fmla="*/ 1 w 647141"/>
              <a:gd name="connsiteY2" fmla="*/ 323497 h 646994"/>
              <a:gd name="connsiteX3" fmla="*/ 323571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1" y="646995"/>
                </a:cubicBezTo>
                <a:cubicBezTo>
                  <a:pt x="144868" y="646995"/>
                  <a:pt x="1" y="502160"/>
                  <a:pt x="1" y="323497"/>
                </a:cubicBezTo>
                <a:cubicBezTo>
                  <a:pt x="1" y="144835"/>
                  <a:pt x="144868" y="0"/>
                  <a:pt x="323571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7" name="Forme libre 116">
            <a:extLst>
              <a:ext uri="{FF2B5EF4-FFF2-40B4-BE49-F238E27FC236}">
                <a16:creationId xmlns:a16="http://schemas.microsoft.com/office/drawing/2014/main" id="{C512D466-EB3B-22D8-A7F2-8CDB6F4B685D}"/>
              </a:ext>
            </a:extLst>
          </p:cNvPr>
          <p:cNvSpPr/>
          <p:nvPr/>
        </p:nvSpPr>
        <p:spPr>
          <a:xfrm>
            <a:off x="4399893" y="924614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3"/>
                  <a:pt x="585094" y="1169923"/>
                </a:cubicBezTo>
                <a:cubicBezTo>
                  <a:pt x="261956" y="1169923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8" name="Forme libre 117">
            <a:extLst>
              <a:ext uri="{FF2B5EF4-FFF2-40B4-BE49-F238E27FC236}">
                <a16:creationId xmlns:a16="http://schemas.microsoft.com/office/drawing/2014/main" id="{7199AF76-DD0B-4C6F-7781-F4946EB00618}"/>
              </a:ext>
            </a:extLst>
          </p:cNvPr>
          <p:cNvSpPr/>
          <p:nvPr/>
        </p:nvSpPr>
        <p:spPr>
          <a:xfrm>
            <a:off x="6554889" y="924614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3"/>
                  <a:pt x="585094" y="1169923"/>
                </a:cubicBezTo>
                <a:cubicBezTo>
                  <a:pt x="261955" y="1169923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9" name="Forme libre 118">
            <a:extLst>
              <a:ext uri="{FF2B5EF4-FFF2-40B4-BE49-F238E27FC236}">
                <a16:creationId xmlns:a16="http://schemas.microsoft.com/office/drawing/2014/main" id="{93C203FF-3C64-3255-672A-CEEE260DD6C4}"/>
              </a:ext>
            </a:extLst>
          </p:cNvPr>
          <p:cNvSpPr/>
          <p:nvPr/>
        </p:nvSpPr>
        <p:spPr>
          <a:xfrm>
            <a:off x="4399893" y="4691728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0" name="Forme libre 119">
            <a:extLst>
              <a:ext uri="{FF2B5EF4-FFF2-40B4-BE49-F238E27FC236}">
                <a16:creationId xmlns:a16="http://schemas.microsoft.com/office/drawing/2014/main" id="{DC46213F-FCD2-D8B3-43AA-53F2C9F42AA8}"/>
              </a:ext>
            </a:extLst>
          </p:cNvPr>
          <p:cNvSpPr/>
          <p:nvPr/>
        </p:nvSpPr>
        <p:spPr>
          <a:xfrm>
            <a:off x="6554889" y="4691728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4"/>
                  <a:pt x="585094" y="1169924"/>
                </a:cubicBezTo>
                <a:cubicBezTo>
                  <a:pt x="261955" y="1169924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1" name="Forme libre 120">
            <a:extLst>
              <a:ext uri="{FF2B5EF4-FFF2-40B4-BE49-F238E27FC236}">
                <a16:creationId xmlns:a16="http://schemas.microsoft.com/office/drawing/2014/main" id="{6DA9E198-0552-32DA-1E15-B656493CA158}"/>
              </a:ext>
            </a:extLst>
          </p:cNvPr>
          <p:cNvSpPr/>
          <p:nvPr/>
        </p:nvSpPr>
        <p:spPr>
          <a:xfrm>
            <a:off x="7660555" y="2802366"/>
            <a:ext cx="1241941" cy="1241657"/>
          </a:xfrm>
          <a:custGeom>
            <a:avLst/>
            <a:gdLst>
              <a:gd name="connsiteX0" fmla="*/ 1170191 w 1170190"/>
              <a:gd name="connsiteY0" fmla="*/ 584962 h 1169923"/>
              <a:gd name="connsiteX1" fmla="*/ 585095 w 1170190"/>
              <a:gd name="connsiteY1" fmla="*/ 1169924 h 1169923"/>
              <a:gd name="connsiteX2" fmla="*/ -1 w 1170190"/>
              <a:gd name="connsiteY2" fmla="*/ 584962 h 1169923"/>
              <a:gd name="connsiteX3" fmla="*/ 585095 w 1170190"/>
              <a:gd name="connsiteY3" fmla="*/ 1 h 1169923"/>
              <a:gd name="connsiteX4" fmla="*/ 1170191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1" y="584962"/>
                </a:moveTo>
                <a:cubicBezTo>
                  <a:pt x="1170191" y="908028"/>
                  <a:pt x="908235" y="1169924"/>
                  <a:pt x="585095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5" y="1"/>
                </a:cubicBezTo>
                <a:cubicBezTo>
                  <a:pt x="908233" y="1"/>
                  <a:pt x="1170191" y="261897"/>
                  <a:pt x="1170191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2" name="Forme libre 121">
            <a:extLst>
              <a:ext uri="{FF2B5EF4-FFF2-40B4-BE49-F238E27FC236}">
                <a16:creationId xmlns:a16="http://schemas.microsoft.com/office/drawing/2014/main" id="{E1B75F66-1BDB-A18B-2B78-742B6217EF5A}"/>
              </a:ext>
            </a:extLst>
          </p:cNvPr>
          <p:cNvSpPr/>
          <p:nvPr/>
        </p:nvSpPr>
        <p:spPr>
          <a:xfrm>
            <a:off x="3299263" y="2802366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2" y="908027"/>
                  <a:pt x="-2" y="584962"/>
                </a:cubicBezTo>
                <a:cubicBezTo>
                  <a:pt x="-2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C4FA7B-5458-1DC0-D500-0B855BDCB167}"/>
              </a:ext>
            </a:extLst>
          </p:cNvPr>
          <p:cNvSpPr txBox="1"/>
          <p:nvPr/>
        </p:nvSpPr>
        <p:spPr>
          <a:xfrm>
            <a:off x="5886123" y="18429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E8AB72-A138-A6E4-7672-7C491C03AAEC}"/>
              </a:ext>
            </a:extLst>
          </p:cNvPr>
          <p:cNvSpPr txBox="1"/>
          <p:nvPr/>
        </p:nvSpPr>
        <p:spPr>
          <a:xfrm>
            <a:off x="7071744" y="256984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E57C54-33F7-A5EA-971A-D31AEB5146B7}"/>
              </a:ext>
            </a:extLst>
          </p:cNvPr>
          <p:cNvSpPr txBox="1"/>
          <p:nvPr/>
        </p:nvSpPr>
        <p:spPr>
          <a:xfrm>
            <a:off x="7040067" y="39031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089227-A5DD-098F-F554-09AC2E7AD2F2}"/>
              </a:ext>
            </a:extLst>
          </p:cNvPr>
          <p:cNvSpPr txBox="1"/>
          <p:nvPr/>
        </p:nvSpPr>
        <p:spPr>
          <a:xfrm>
            <a:off x="5882517" y="45817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16FD82-49A4-640A-010F-2F265DCAFE4E}"/>
              </a:ext>
            </a:extLst>
          </p:cNvPr>
          <p:cNvSpPr txBox="1"/>
          <p:nvPr/>
        </p:nvSpPr>
        <p:spPr>
          <a:xfrm>
            <a:off x="4740372" y="39031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DCBD9F-516F-4456-1676-710CB0879ABC}"/>
              </a:ext>
            </a:extLst>
          </p:cNvPr>
          <p:cNvSpPr txBox="1"/>
          <p:nvPr/>
        </p:nvSpPr>
        <p:spPr>
          <a:xfrm>
            <a:off x="4740372" y="254702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pic>
        <p:nvPicPr>
          <p:cNvPr id="19" name="Graphic 14" descr="Database with solid fill">
            <a:extLst>
              <a:ext uri="{FF2B5EF4-FFF2-40B4-BE49-F238E27FC236}">
                <a16:creationId xmlns:a16="http://schemas.microsoft.com/office/drawing/2014/main" id="{50DE9372-5A6C-FD79-601E-744C97B14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29070" y="5136943"/>
            <a:ext cx="351225" cy="351225"/>
          </a:xfrm>
          <a:prstGeom prst="rect">
            <a:avLst/>
          </a:prstGeom>
        </p:spPr>
      </p:pic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B576C761-2091-7D0A-6BA3-649A64F7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525" y="4176100"/>
            <a:ext cx="351225" cy="351225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2E5507A2-27A8-3135-61E5-FAF483C6C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0066" y="4200453"/>
            <a:ext cx="351225" cy="351225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FE7C1E5A-1A1F-8BBA-7F28-D81CD008F7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302" y="2306746"/>
            <a:ext cx="351225" cy="351225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5F23FF60-6548-1D8C-4BB0-FB79E921A8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4240" y="1374068"/>
            <a:ext cx="351225" cy="351225"/>
          </a:xfrm>
          <a:prstGeom prst="rect">
            <a:avLst/>
          </a:prstGeom>
        </p:spPr>
      </p:pic>
      <p:pic>
        <p:nvPicPr>
          <p:cNvPr id="24" name="Graphic 19" descr="Eye with solid fill">
            <a:extLst>
              <a:ext uri="{FF2B5EF4-FFF2-40B4-BE49-F238E27FC236}">
                <a16:creationId xmlns:a16="http://schemas.microsoft.com/office/drawing/2014/main" id="{A95E56B1-5379-2ADB-ABF9-FF1E6FF0E8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962" y="2266466"/>
            <a:ext cx="435704" cy="435704"/>
          </a:xfrm>
          <a:prstGeom prst="rect">
            <a:avLst/>
          </a:prstGeom>
        </p:spPr>
      </p:pic>
      <p:pic>
        <p:nvPicPr>
          <p:cNvPr id="25" name="Graphic 31" descr="Trophy">
            <a:extLst>
              <a:ext uri="{FF2B5EF4-FFF2-40B4-BE49-F238E27FC236}">
                <a16:creationId xmlns:a16="http://schemas.microsoft.com/office/drawing/2014/main" id="{739B0745-54CF-A6B2-EAEB-4DF18468B4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0746" y="2972628"/>
            <a:ext cx="923788" cy="923788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B9C12E74-D968-2B28-1439-CC95E30CCB57}"/>
              </a:ext>
            </a:extLst>
          </p:cNvPr>
          <p:cNvSpPr txBox="1"/>
          <p:nvPr/>
        </p:nvSpPr>
        <p:spPr>
          <a:xfrm>
            <a:off x="3305796" y="306925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44D44F45-235F-BB62-9448-B7DE556C39A8}"/>
              </a:ext>
            </a:extLst>
          </p:cNvPr>
          <p:cNvSpPr txBox="1"/>
          <p:nvPr/>
        </p:nvSpPr>
        <p:spPr>
          <a:xfrm>
            <a:off x="7667088" y="306925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431F1F82-5944-682E-507D-CDC3D17979C1}"/>
              </a:ext>
            </a:extLst>
          </p:cNvPr>
          <p:cNvSpPr txBox="1"/>
          <p:nvPr/>
        </p:nvSpPr>
        <p:spPr>
          <a:xfrm>
            <a:off x="6561422" y="4958613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FF592DD0-E89F-6A88-5A61-BE15255F97DF}"/>
              </a:ext>
            </a:extLst>
          </p:cNvPr>
          <p:cNvSpPr txBox="1"/>
          <p:nvPr/>
        </p:nvSpPr>
        <p:spPr>
          <a:xfrm>
            <a:off x="4406426" y="4958613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DB9FE2EF-423F-9349-48A6-3BE68B8CFF1F}"/>
              </a:ext>
            </a:extLst>
          </p:cNvPr>
          <p:cNvSpPr txBox="1"/>
          <p:nvPr/>
        </p:nvSpPr>
        <p:spPr>
          <a:xfrm>
            <a:off x="6561422" y="1191499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F7F3BD93-C650-238E-FA18-21A4B4E241B0}"/>
              </a:ext>
            </a:extLst>
          </p:cNvPr>
          <p:cNvSpPr txBox="1"/>
          <p:nvPr/>
        </p:nvSpPr>
        <p:spPr>
          <a:xfrm>
            <a:off x="4406426" y="1191499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0CB9D60-61E5-BF01-ADC9-637F969E36B2}"/>
              </a:ext>
            </a:extLst>
          </p:cNvPr>
          <p:cNvGrpSpPr/>
          <p:nvPr/>
        </p:nvGrpSpPr>
        <p:grpSpPr>
          <a:xfrm>
            <a:off x="8670832" y="4652338"/>
            <a:ext cx="2926080" cy="1290153"/>
            <a:chOff x="8921977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5C85DF7-5741-F5E2-A2A8-CD02F19CDC0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48DA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E15B025-C679-5855-97DD-56AFD8CA4E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B58975-FC6D-2105-D02F-00B2F27BF8A2}"/>
              </a:ext>
            </a:extLst>
          </p:cNvPr>
          <p:cNvGrpSpPr/>
          <p:nvPr/>
        </p:nvGrpSpPr>
        <p:grpSpPr>
          <a:xfrm>
            <a:off x="590143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289E12F-ED2D-2DDE-8CC4-B5234D9E22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ACA22E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0E83A8E-0068-AF60-DCA6-C8D3A30718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9D09D27-1EF9-E0DF-4697-6E289A673D5E}"/>
              </a:ext>
            </a:extLst>
          </p:cNvPr>
          <p:cNvGrpSpPr/>
          <p:nvPr/>
        </p:nvGrpSpPr>
        <p:grpSpPr>
          <a:xfrm>
            <a:off x="8670832" y="888352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6172316-BA9B-6721-6EFB-C40C9867546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1C95CF4-B7F3-C331-6678-321E2C35DA1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03F51-337B-FCC0-7666-F1B302163192}"/>
              </a:ext>
            </a:extLst>
          </p:cNvPr>
          <p:cNvGrpSpPr/>
          <p:nvPr/>
        </p:nvGrpSpPr>
        <p:grpSpPr>
          <a:xfrm>
            <a:off x="595090" y="888352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650FEC-906C-1CDC-7B40-1B6C84F4BA4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38E4D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4DF475-EAC9-B780-6C78-6A1886CCFC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EBAA42A-C787-1D7D-AF76-9C3454CCCD22}"/>
              </a:ext>
            </a:extLst>
          </p:cNvPr>
          <p:cNvGrpSpPr/>
          <p:nvPr/>
        </p:nvGrpSpPr>
        <p:grpSpPr>
          <a:xfrm>
            <a:off x="9267374" y="2777283"/>
            <a:ext cx="2334483" cy="1290153"/>
            <a:chOff x="8921977" y="2947244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EC7E51C-2B7A-C3EA-11C7-E6C66B4F9D0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46435A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227B45-2E60-C933-5A7C-7BADAEA786D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405B09E-AD05-52EC-D7DE-4A2D2206E1E3}"/>
              </a:ext>
            </a:extLst>
          </p:cNvPr>
          <p:cNvGrpSpPr/>
          <p:nvPr/>
        </p:nvGrpSpPr>
        <p:grpSpPr>
          <a:xfrm>
            <a:off x="590143" y="2782730"/>
            <a:ext cx="2334483" cy="1290153"/>
            <a:chOff x="332936" y="2947244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DA3898-9FC6-DC2F-3FE6-56E951E930A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B49E1C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E6729CB-AA6E-EB88-54CE-CFE89AEA328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44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E93AD-0DCF-51D0-1284-7F69E541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0DE3-203B-A871-3FED-CE004E4E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Arc Connector Cycle – Slide Template</a:t>
            </a:r>
          </a:p>
        </p:txBody>
      </p:sp>
      <p:sp>
        <p:nvSpPr>
          <p:cNvPr id="105" name="Forme libre 104">
            <a:extLst>
              <a:ext uri="{FF2B5EF4-FFF2-40B4-BE49-F238E27FC236}">
                <a16:creationId xmlns:a16="http://schemas.microsoft.com/office/drawing/2014/main" id="{2C663D0C-AC4A-E4A6-2B65-94442CEDC84C}"/>
              </a:ext>
            </a:extLst>
          </p:cNvPr>
          <p:cNvSpPr/>
          <p:nvPr/>
        </p:nvSpPr>
        <p:spPr>
          <a:xfrm>
            <a:off x="4117713" y="1193683"/>
            <a:ext cx="2317084" cy="1772638"/>
          </a:xfrm>
          <a:custGeom>
            <a:avLst/>
            <a:gdLst>
              <a:gd name="connsiteX0" fmla="*/ 833785 w 2183219"/>
              <a:gd name="connsiteY0" fmla="*/ 1670227 h 1670227"/>
              <a:gd name="connsiteX1" fmla="*/ 160715 w 2183219"/>
              <a:gd name="connsiteY1" fmla="*/ 1488326 h 1670227"/>
              <a:gd name="connsiteX2" fmla="*/ 42767 w 2183219"/>
              <a:gd name="connsiteY2" fmla="*/ 1050804 h 1670227"/>
              <a:gd name="connsiteX3" fmla="*/ 480389 w 2183219"/>
              <a:gd name="connsiteY3" fmla="*/ 932882 h 1670227"/>
              <a:gd name="connsiteX4" fmla="*/ 1187930 w 2183219"/>
              <a:gd name="connsiteY4" fmla="*/ 932432 h 1670227"/>
              <a:gd name="connsiteX5" fmla="*/ 1542074 w 2183219"/>
              <a:gd name="connsiteY5" fmla="*/ 320051 h 1670227"/>
              <a:gd name="connsiteX6" fmla="*/ 1862648 w 2183219"/>
              <a:gd name="connsiteY6" fmla="*/ 0 h 1670227"/>
              <a:gd name="connsiteX7" fmla="*/ 1863096 w 2183219"/>
              <a:gd name="connsiteY7" fmla="*/ 0 h 1670227"/>
              <a:gd name="connsiteX8" fmla="*/ 2183220 w 2183219"/>
              <a:gd name="connsiteY8" fmla="*/ 320950 h 1670227"/>
              <a:gd name="connsiteX9" fmla="*/ 1508503 w 2183219"/>
              <a:gd name="connsiteY9" fmla="*/ 1487427 h 1670227"/>
              <a:gd name="connsiteX10" fmla="*/ 833785 w 2183219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19" h="1670227">
                <a:moveTo>
                  <a:pt x="833785" y="1670227"/>
                </a:moveTo>
                <a:cubicBezTo>
                  <a:pt x="602684" y="1670227"/>
                  <a:pt x="371434" y="1609544"/>
                  <a:pt x="160715" y="1488326"/>
                </a:cubicBezTo>
                <a:cubicBezTo>
                  <a:pt x="7248" y="1400072"/>
                  <a:pt x="-45507" y="1204086"/>
                  <a:pt x="42767" y="1050804"/>
                </a:cubicBezTo>
                <a:cubicBezTo>
                  <a:pt x="131041" y="897370"/>
                  <a:pt x="327071" y="844628"/>
                  <a:pt x="480389" y="932882"/>
                </a:cubicBezTo>
                <a:cubicBezTo>
                  <a:pt x="702048" y="1060392"/>
                  <a:pt x="966570" y="1060243"/>
                  <a:pt x="1187930" y="932432"/>
                </a:cubicBezTo>
                <a:cubicBezTo>
                  <a:pt x="1409289" y="804622"/>
                  <a:pt x="1541774" y="575672"/>
                  <a:pt x="1542074" y="320051"/>
                </a:cubicBezTo>
                <a:cubicBezTo>
                  <a:pt x="1542374" y="143244"/>
                  <a:pt x="1685800" y="0"/>
                  <a:pt x="1862648" y="0"/>
                </a:cubicBezTo>
                <a:lnTo>
                  <a:pt x="1863096" y="0"/>
                </a:lnTo>
                <a:cubicBezTo>
                  <a:pt x="2040094" y="299"/>
                  <a:pt x="2183370" y="143843"/>
                  <a:pt x="2183220" y="320950"/>
                </a:cubicBezTo>
                <a:cubicBezTo>
                  <a:pt x="2182472" y="807918"/>
                  <a:pt x="1930388" y="1243942"/>
                  <a:pt x="1508503" y="1487427"/>
                </a:cubicBezTo>
                <a:cubicBezTo>
                  <a:pt x="1297334" y="1609394"/>
                  <a:pt x="1065635" y="1670227"/>
                  <a:pt x="833785" y="1670227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6" name="Forme libre 105">
            <a:extLst>
              <a:ext uri="{FF2B5EF4-FFF2-40B4-BE49-F238E27FC236}">
                <a16:creationId xmlns:a16="http://schemas.microsoft.com/office/drawing/2014/main" id="{308E2681-58D3-2D2E-061B-334B6C796927}"/>
              </a:ext>
            </a:extLst>
          </p:cNvPr>
          <p:cNvSpPr/>
          <p:nvPr/>
        </p:nvSpPr>
        <p:spPr>
          <a:xfrm>
            <a:off x="5754340" y="1193683"/>
            <a:ext cx="2317085" cy="1772638"/>
          </a:xfrm>
          <a:custGeom>
            <a:avLst/>
            <a:gdLst>
              <a:gd name="connsiteX0" fmla="*/ 1349435 w 2183220"/>
              <a:gd name="connsiteY0" fmla="*/ 1670227 h 1670227"/>
              <a:gd name="connsiteX1" fmla="*/ 674719 w 2183220"/>
              <a:gd name="connsiteY1" fmla="*/ 1487427 h 1670227"/>
              <a:gd name="connsiteX2" fmla="*/ 0 w 2183220"/>
              <a:gd name="connsiteY2" fmla="*/ 320950 h 1670227"/>
              <a:gd name="connsiteX3" fmla="*/ 320124 w 2183220"/>
              <a:gd name="connsiteY3" fmla="*/ 0 h 1670227"/>
              <a:gd name="connsiteX4" fmla="*/ 320574 w 2183220"/>
              <a:gd name="connsiteY4" fmla="*/ 0 h 1670227"/>
              <a:gd name="connsiteX5" fmla="*/ 641146 w 2183220"/>
              <a:gd name="connsiteY5" fmla="*/ 320051 h 1670227"/>
              <a:gd name="connsiteX6" fmla="*/ 995291 w 2183220"/>
              <a:gd name="connsiteY6" fmla="*/ 932432 h 1670227"/>
              <a:gd name="connsiteX7" fmla="*/ 1702832 w 2183220"/>
              <a:gd name="connsiteY7" fmla="*/ 932882 h 1670227"/>
              <a:gd name="connsiteX8" fmla="*/ 2140453 w 2183220"/>
              <a:gd name="connsiteY8" fmla="*/ 1050804 h 1670227"/>
              <a:gd name="connsiteX9" fmla="*/ 2022505 w 2183220"/>
              <a:gd name="connsiteY9" fmla="*/ 1488326 h 1670227"/>
              <a:gd name="connsiteX10" fmla="*/ 1349435 w 2183220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20" h="1670227">
                <a:moveTo>
                  <a:pt x="1349435" y="1670227"/>
                </a:moveTo>
                <a:cubicBezTo>
                  <a:pt x="1117586" y="1670227"/>
                  <a:pt x="886036" y="1609244"/>
                  <a:pt x="674719" y="1487427"/>
                </a:cubicBezTo>
                <a:cubicBezTo>
                  <a:pt x="252982" y="1243942"/>
                  <a:pt x="749" y="807918"/>
                  <a:pt x="0" y="320950"/>
                </a:cubicBezTo>
                <a:cubicBezTo>
                  <a:pt x="-300" y="143993"/>
                  <a:pt x="142976" y="299"/>
                  <a:pt x="320124" y="0"/>
                </a:cubicBezTo>
                <a:lnTo>
                  <a:pt x="320574" y="0"/>
                </a:lnTo>
                <a:cubicBezTo>
                  <a:pt x="497421" y="0"/>
                  <a:pt x="640848" y="143094"/>
                  <a:pt x="641146" y="320051"/>
                </a:cubicBezTo>
                <a:cubicBezTo>
                  <a:pt x="641446" y="575672"/>
                  <a:pt x="773933" y="804622"/>
                  <a:pt x="995291" y="932432"/>
                </a:cubicBezTo>
                <a:cubicBezTo>
                  <a:pt x="1216650" y="1060243"/>
                  <a:pt x="1481172" y="1060392"/>
                  <a:pt x="1702832" y="932882"/>
                </a:cubicBezTo>
                <a:cubicBezTo>
                  <a:pt x="1856149" y="844628"/>
                  <a:pt x="2052179" y="897370"/>
                  <a:pt x="2140453" y="1050804"/>
                </a:cubicBezTo>
                <a:cubicBezTo>
                  <a:pt x="2228727" y="1204236"/>
                  <a:pt x="2175973" y="1400072"/>
                  <a:pt x="2022505" y="1488326"/>
                </a:cubicBezTo>
                <a:cubicBezTo>
                  <a:pt x="1811788" y="1609544"/>
                  <a:pt x="1580537" y="1670227"/>
                  <a:pt x="1349435" y="1670227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7" name="Forme libre 106">
            <a:extLst>
              <a:ext uri="{FF2B5EF4-FFF2-40B4-BE49-F238E27FC236}">
                <a16:creationId xmlns:a16="http://schemas.microsoft.com/office/drawing/2014/main" id="{585EE9F4-248D-09CD-8892-8DFD030BC4ED}"/>
              </a:ext>
            </a:extLst>
          </p:cNvPr>
          <p:cNvSpPr/>
          <p:nvPr/>
        </p:nvSpPr>
        <p:spPr>
          <a:xfrm>
            <a:off x="6846288" y="2138555"/>
            <a:ext cx="1224966" cy="2569552"/>
          </a:xfrm>
          <a:custGeom>
            <a:avLst/>
            <a:gdLst>
              <a:gd name="connsiteX0" fmla="*/ 833431 w 1154196"/>
              <a:gd name="connsiteY0" fmla="*/ 2421102 h 2421101"/>
              <a:gd name="connsiteX1" fmla="*/ 673068 w 1154196"/>
              <a:gd name="connsiteY1" fmla="*/ 2377949 h 2421101"/>
              <a:gd name="connsiteX2" fmla="*/ 0 w 1154196"/>
              <a:gd name="connsiteY2" fmla="*/ 1210572 h 2421101"/>
              <a:gd name="connsiteX3" fmla="*/ 673068 w 1154196"/>
              <a:gd name="connsiteY3" fmla="*/ 43196 h 2421101"/>
              <a:gd name="connsiteX4" fmla="*/ 1110990 w 1154196"/>
              <a:gd name="connsiteY4" fmla="*/ 159918 h 2421101"/>
              <a:gd name="connsiteX5" fmla="*/ 994242 w 1154196"/>
              <a:gd name="connsiteY5" fmla="*/ 597741 h 2421101"/>
              <a:gd name="connsiteX6" fmla="*/ 640996 w 1154196"/>
              <a:gd name="connsiteY6" fmla="*/ 1210572 h 2421101"/>
              <a:gd name="connsiteX7" fmla="*/ 994242 w 1154196"/>
              <a:gd name="connsiteY7" fmla="*/ 1823403 h 2421101"/>
              <a:gd name="connsiteX8" fmla="*/ 1110990 w 1154196"/>
              <a:gd name="connsiteY8" fmla="*/ 2261225 h 2421101"/>
              <a:gd name="connsiteX9" fmla="*/ 833281 w 1154196"/>
              <a:gd name="connsiteY9" fmla="*/ 2421102 h 242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6" h="2421101">
                <a:moveTo>
                  <a:pt x="833431" y="2421102"/>
                </a:moveTo>
                <a:cubicBezTo>
                  <a:pt x="778878" y="2421102"/>
                  <a:pt x="723724" y="2407167"/>
                  <a:pt x="673068" y="2377949"/>
                </a:cubicBezTo>
                <a:cubicBezTo>
                  <a:pt x="251632" y="2133864"/>
                  <a:pt x="0" y="1697540"/>
                  <a:pt x="0" y="1210572"/>
                </a:cubicBezTo>
                <a:cubicBezTo>
                  <a:pt x="0" y="723603"/>
                  <a:pt x="251632" y="287279"/>
                  <a:pt x="673068" y="43196"/>
                </a:cubicBezTo>
                <a:cubicBezTo>
                  <a:pt x="826236" y="-45507"/>
                  <a:pt x="1022268" y="6786"/>
                  <a:pt x="1110990" y="159918"/>
                </a:cubicBezTo>
                <a:cubicBezTo>
                  <a:pt x="1199714" y="313051"/>
                  <a:pt x="1147409" y="509037"/>
                  <a:pt x="994242" y="597741"/>
                </a:cubicBezTo>
                <a:cubicBezTo>
                  <a:pt x="773033" y="725851"/>
                  <a:pt x="640996" y="954951"/>
                  <a:pt x="640996" y="1210572"/>
                </a:cubicBezTo>
                <a:cubicBezTo>
                  <a:pt x="640996" y="1466193"/>
                  <a:pt x="773033" y="1695293"/>
                  <a:pt x="994242" y="1823403"/>
                </a:cubicBezTo>
                <a:cubicBezTo>
                  <a:pt x="1147409" y="1912106"/>
                  <a:pt x="1199714" y="2108093"/>
                  <a:pt x="1110990" y="2261225"/>
                </a:cubicBezTo>
                <a:cubicBezTo>
                  <a:pt x="1051492" y="2363864"/>
                  <a:pt x="943885" y="2421102"/>
                  <a:pt x="833281" y="2421102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8" name="Forme libre 107">
            <a:extLst>
              <a:ext uri="{FF2B5EF4-FFF2-40B4-BE49-F238E27FC236}">
                <a16:creationId xmlns:a16="http://schemas.microsoft.com/office/drawing/2014/main" id="{4624C4EE-6AEF-6CB1-8046-202CE673A4C1}"/>
              </a:ext>
            </a:extLst>
          </p:cNvPr>
          <p:cNvSpPr/>
          <p:nvPr/>
        </p:nvSpPr>
        <p:spPr>
          <a:xfrm>
            <a:off x="5754340" y="3880030"/>
            <a:ext cx="2317084" cy="1772677"/>
          </a:xfrm>
          <a:custGeom>
            <a:avLst/>
            <a:gdLst>
              <a:gd name="connsiteX0" fmla="*/ 320574 w 2183219"/>
              <a:gd name="connsiteY0" fmla="*/ 1670265 h 1670264"/>
              <a:gd name="connsiteX1" fmla="*/ 320124 w 2183219"/>
              <a:gd name="connsiteY1" fmla="*/ 1670265 h 1670264"/>
              <a:gd name="connsiteX2" fmla="*/ 0 w 2183219"/>
              <a:gd name="connsiteY2" fmla="*/ 1349315 h 1670264"/>
              <a:gd name="connsiteX3" fmla="*/ 674718 w 2183219"/>
              <a:gd name="connsiteY3" fmla="*/ 182838 h 1670264"/>
              <a:gd name="connsiteX4" fmla="*/ 2022505 w 2183219"/>
              <a:gd name="connsiteY4" fmla="*/ 181939 h 1670264"/>
              <a:gd name="connsiteX5" fmla="*/ 2140453 w 2183219"/>
              <a:gd name="connsiteY5" fmla="*/ 619461 h 1670264"/>
              <a:gd name="connsiteX6" fmla="*/ 1702831 w 2183219"/>
              <a:gd name="connsiteY6" fmla="*/ 737383 h 1670264"/>
              <a:gd name="connsiteX7" fmla="*/ 995290 w 2183219"/>
              <a:gd name="connsiteY7" fmla="*/ 737833 h 1670264"/>
              <a:gd name="connsiteX8" fmla="*/ 641146 w 2183219"/>
              <a:gd name="connsiteY8" fmla="*/ 1350214 h 1670264"/>
              <a:gd name="connsiteX9" fmla="*/ 320724 w 2183219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19" h="1670264">
                <a:moveTo>
                  <a:pt x="320574" y="1670265"/>
                </a:moveTo>
                <a:lnTo>
                  <a:pt x="320124" y="1670265"/>
                </a:lnTo>
                <a:cubicBezTo>
                  <a:pt x="143126" y="1669966"/>
                  <a:pt x="-150" y="1526272"/>
                  <a:pt x="0" y="1349315"/>
                </a:cubicBezTo>
                <a:cubicBezTo>
                  <a:pt x="748" y="862347"/>
                  <a:pt x="252982" y="426323"/>
                  <a:pt x="674718" y="182838"/>
                </a:cubicBezTo>
                <a:cubicBezTo>
                  <a:pt x="1096453" y="-60646"/>
                  <a:pt x="1600318" y="-60946"/>
                  <a:pt x="2022505" y="181939"/>
                </a:cubicBezTo>
                <a:cubicBezTo>
                  <a:pt x="2175972" y="270192"/>
                  <a:pt x="2228727" y="466179"/>
                  <a:pt x="2140453" y="619461"/>
                </a:cubicBezTo>
                <a:cubicBezTo>
                  <a:pt x="2052179" y="772895"/>
                  <a:pt x="1856149" y="825637"/>
                  <a:pt x="1702831" y="737383"/>
                </a:cubicBezTo>
                <a:cubicBezTo>
                  <a:pt x="1481172" y="609872"/>
                  <a:pt x="1216800" y="610022"/>
                  <a:pt x="995290" y="737833"/>
                </a:cubicBezTo>
                <a:cubicBezTo>
                  <a:pt x="773933" y="865644"/>
                  <a:pt x="641446" y="1094593"/>
                  <a:pt x="641146" y="1350214"/>
                </a:cubicBezTo>
                <a:cubicBezTo>
                  <a:pt x="640847" y="1527021"/>
                  <a:pt x="497420" y="1670115"/>
                  <a:pt x="320724" y="1670265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 108">
            <a:extLst>
              <a:ext uri="{FF2B5EF4-FFF2-40B4-BE49-F238E27FC236}">
                <a16:creationId xmlns:a16="http://schemas.microsoft.com/office/drawing/2014/main" id="{42AEC168-37EB-D946-CC54-EBFBDA7FE9F9}"/>
              </a:ext>
            </a:extLst>
          </p:cNvPr>
          <p:cNvSpPr/>
          <p:nvPr/>
        </p:nvSpPr>
        <p:spPr>
          <a:xfrm>
            <a:off x="4117872" y="3880030"/>
            <a:ext cx="2317085" cy="1772677"/>
          </a:xfrm>
          <a:custGeom>
            <a:avLst/>
            <a:gdLst>
              <a:gd name="connsiteX0" fmla="*/ 1862498 w 2183220"/>
              <a:gd name="connsiteY0" fmla="*/ 1670265 h 1670264"/>
              <a:gd name="connsiteX1" fmla="*/ 1542074 w 2183220"/>
              <a:gd name="connsiteY1" fmla="*/ 1350214 h 1670264"/>
              <a:gd name="connsiteX2" fmla="*/ 1187930 w 2183220"/>
              <a:gd name="connsiteY2" fmla="*/ 737833 h 1670264"/>
              <a:gd name="connsiteX3" fmla="*/ 480389 w 2183220"/>
              <a:gd name="connsiteY3" fmla="*/ 737383 h 1670264"/>
              <a:gd name="connsiteX4" fmla="*/ 42767 w 2183220"/>
              <a:gd name="connsiteY4" fmla="*/ 619461 h 1670264"/>
              <a:gd name="connsiteX5" fmla="*/ 160715 w 2183220"/>
              <a:gd name="connsiteY5" fmla="*/ 181939 h 1670264"/>
              <a:gd name="connsiteX6" fmla="*/ 1508503 w 2183220"/>
              <a:gd name="connsiteY6" fmla="*/ 182838 h 1670264"/>
              <a:gd name="connsiteX7" fmla="*/ 2183220 w 2183220"/>
              <a:gd name="connsiteY7" fmla="*/ 1349315 h 1670264"/>
              <a:gd name="connsiteX8" fmla="*/ 1863096 w 2183220"/>
              <a:gd name="connsiteY8" fmla="*/ 1670265 h 1670264"/>
              <a:gd name="connsiteX9" fmla="*/ 1862648 w 2183220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20" h="1670264">
                <a:moveTo>
                  <a:pt x="1862498" y="1670265"/>
                </a:moveTo>
                <a:cubicBezTo>
                  <a:pt x="1685650" y="1670265"/>
                  <a:pt x="1542224" y="1527171"/>
                  <a:pt x="1542074" y="1350214"/>
                </a:cubicBezTo>
                <a:cubicBezTo>
                  <a:pt x="1541774" y="1094593"/>
                  <a:pt x="1409289" y="865644"/>
                  <a:pt x="1187930" y="737833"/>
                </a:cubicBezTo>
                <a:cubicBezTo>
                  <a:pt x="966570" y="610022"/>
                  <a:pt x="702048" y="609872"/>
                  <a:pt x="480389" y="737383"/>
                </a:cubicBezTo>
                <a:cubicBezTo>
                  <a:pt x="326921" y="825637"/>
                  <a:pt x="131041" y="772895"/>
                  <a:pt x="42767" y="619461"/>
                </a:cubicBezTo>
                <a:cubicBezTo>
                  <a:pt x="-45507" y="466029"/>
                  <a:pt x="7248" y="270192"/>
                  <a:pt x="160715" y="181939"/>
                </a:cubicBezTo>
                <a:cubicBezTo>
                  <a:pt x="582752" y="-60946"/>
                  <a:pt x="1086617" y="-60646"/>
                  <a:pt x="1508503" y="182838"/>
                </a:cubicBezTo>
                <a:cubicBezTo>
                  <a:pt x="1930238" y="426323"/>
                  <a:pt x="2182472" y="862347"/>
                  <a:pt x="2183220" y="1349315"/>
                </a:cubicBezTo>
                <a:cubicBezTo>
                  <a:pt x="2183520" y="1526272"/>
                  <a:pt x="2040244" y="1669966"/>
                  <a:pt x="1863096" y="1670265"/>
                </a:cubicBezTo>
                <a:lnTo>
                  <a:pt x="1862648" y="1670265"/>
                </a:ln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 109">
            <a:extLst>
              <a:ext uri="{FF2B5EF4-FFF2-40B4-BE49-F238E27FC236}">
                <a16:creationId xmlns:a16="http://schemas.microsoft.com/office/drawing/2014/main" id="{8D312C36-1583-5B46-6C56-6A77CC53A36B}"/>
              </a:ext>
            </a:extLst>
          </p:cNvPr>
          <p:cNvSpPr/>
          <p:nvPr/>
        </p:nvSpPr>
        <p:spPr>
          <a:xfrm>
            <a:off x="4117724" y="2138626"/>
            <a:ext cx="1224967" cy="2569482"/>
          </a:xfrm>
          <a:custGeom>
            <a:avLst/>
            <a:gdLst>
              <a:gd name="connsiteX0" fmla="*/ 320917 w 1154197"/>
              <a:gd name="connsiteY0" fmla="*/ 2421035 h 2421035"/>
              <a:gd name="connsiteX1" fmla="*/ 43206 w 1154197"/>
              <a:gd name="connsiteY1" fmla="*/ 2261159 h 2421035"/>
              <a:gd name="connsiteX2" fmla="*/ 159954 w 1154197"/>
              <a:gd name="connsiteY2" fmla="*/ 1823337 h 2421035"/>
              <a:gd name="connsiteX3" fmla="*/ 513201 w 1154197"/>
              <a:gd name="connsiteY3" fmla="*/ 1210505 h 2421035"/>
              <a:gd name="connsiteX4" fmla="*/ 159954 w 1154197"/>
              <a:gd name="connsiteY4" fmla="*/ 597675 h 2421035"/>
              <a:gd name="connsiteX5" fmla="*/ 43206 w 1154197"/>
              <a:gd name="connsiteY5" fmla="*/ 159852 h 2421035"/>
              <a:gd name="connsiteX6" fmla="*/ 481128 w 1154197"/>
              <a:gd name="connsiteY6" fmla="*/ 43129 h 2421035"/>
              <a:gd name="connsiteX7" fmla="*/ 1154198 w 1154197"/>
              <a:gd name="connsiteY7" fmla="*/ 1210505 h 2421035"/>
              <a:gd name="connsiteX8" fmla="*/ 481128 w 1154197"/>
              <a:gd name="connsiteY8" fmla="*/ 2377882 h 2421035"/>
              <a:gd name="connsiteX9" fmla="*/ 320767 w 1154197"/>
              <a:gd name="connsiteY9" fmla="*/ 2421035 h 242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7" h="2421035">
                <a:moveTo>
                  <a:pt x="320917" y="2421035"/>
                </a:moveTo>
                <a:cubicBezTo>
                  <a:pt x="210312" y="2421035"/>
                  <a:pt x="102704" y="2363798"/>
                  <a:pt x="43206" y="2261159"/>
                </a:cubicBezTo>
                <a:cubicBezTo>
                  <a:pt x="-45518" y="2108027"/>
                  <a:pt x="6787" y="1912040"/>
                  <a:pt x="159954" y="1823337"/>
                </a:cubicBezTo>
                <a:cubicBezTo>
                  <a:pt x="381164" y="1695227"/>
                  <a:pt x="513201" y="1466126"/>
                  <a:pt x="513201" y="1210505"/>
                </a:cubicBezTo>
                <a:cubicBezTo>
                  <a:pt x="513201" y="954884"/>
                  <a:pt x="381164" y="725785"/>
                  <a:pt x="159954" y="597675"/>
                </a:cubicBezTo>
                <a:cubicBezTo>
                  <a:pt x="6787" y="508971"/>
                  <a:pt x="-45518" y="312985"/>
                  <a:pt x="43206" y="159852"/>
                </a:cubicBezTo>
                <a:cubicBezTo>
                  <a:pt x="131929" y="6719"/>
                  <a:pt x="328111" y="-45424"/>
                  <a:pt x="481128" y="43129"/>
                </a:cubicBezTo>
                <a:cubicBezTo>
                  <a:pt x="902564" y="287213"/>
                  <a:pt x="1154198" y="723537"/>
                  <a:pt x="1154198" y="1210505"/>
                </a:cubicBezTo>
                <a:cubicBezTo>
                  <a:pt x="1154198" y="1697474"/>
                  <a:pt x="902564" y="2133798"/>
                  <a:pt x="481128" y="2377882"/>
                </a:cubicBezTo>
                <a:cubicBezTo>
                  <a:pt x="430622" y="2407101"/>
                  <a:pt x="375320" y="2421035"/>
                  <a:pt x="320767" y="242103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Forme libre 110">
            <a:extLst>
              <a:ext uri="{FF2B5EF4-FFF2-40B4-BE49-F238E27FC236}">
                <a16:creationId xmlns:a16="http://schemas.microsoft.com/office/drawing/2014/main" id="{CC9CE470-776C-9085-7E4C-FBCF0453081F}"/>
              </a:ext>
            </a:extLst>
          </p:cNvPr>
          <p:cNvSpPr/>
          <p:nvPr/>
        </p:nvSpPr>
        <p:spPr>
          <a:xfrm>
            <a:off x="5754021" y="1193365"/>
            <a:ext cx="681095" cy="680939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599 h 641599"/>
              <a:gd name="connsiteX2" fmla="*/ -2 w 641746"/>
              <a:gd name="connsiteY2" fmla="*/ 320800 h 641599"/>
              <a:gd name="connsiteX3" fmla="*/ 320872 w 641746"/>
              <a:gd name="connsiteY3" fmla="*/ 0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2"/>
                  <a:pt x="498086" y="641599"/>
                  <a:pt x="320872" y="641599"/>
                </a:cubicBezTo>
                <a:cubicBezTo>
                  <a:pt x="143658" y="641599"/>
                  <a:pt x="-2" y="497972"/>
                  <a:pt x="-2" y="320800"/>
                </a:cubicBezTo>
                <a:cubicBezTo>
                  <a:pt x="-2" y="143627"/>
                  <a:pt x="143658" y="0"/>
                  <a:pt x="320872" y="0"/>
                </a:cubicBezTo>
                <a:cubicBezTo>
                  <a:pt x="498086" y="0"/>
                  <a:pt x="641746" y="143627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2" name="Forme libre 111">
            <a:extLst>
              <a:ext uri="{FF2B5EF4-FFF2-40B4-BE49-F238E27FC236}">
                <a16:creationId xmlns:a16="http://schemas.microsoft.com/office/drawing/2014/main" id="{9C26A3EA-3832-89FC-19BA-63501D5FC9E9}"/>
              </a:ext>
            </a:extLst>
          </p:cNvPr>
          <p:cNvSpPr/>
          <p:nvPr/>
        </p:nvSpPr>
        <p:spPr>
          <a:xfrm>
            <a:off x="7387728" y="2135261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3" name="Forme libre 112">
            <a:extLst>
              <a:ext uri="{FF2B5EF4-FFF2-40B4-BE49-F238E27FC236}">
                <a16:creationId xmlns:a16="http://schemas.microsoft.com/office/drawing/2014/main" id="{7C79AFD1-2BDE-9805-D8C7-288749328619}"/>
              </a:ext>
            </a:extLst>
          </p:cNvPr>
          <p:cNvSpPr/>
          <p:nvPr/>
        </p:nvSpPr>
        <p:spPr>
          <a:xfrm>
            <a:off x="4127154" y="2147825"/>
            <a:ext cx="661690" cy="661538"/>
          </a:xfrm>
          <a:custGeom>
            <a:avLst/>
            <a:gdLst>
              <a:gd name="connsiteX0" fmla="*/ 623462 w 623462"/>
              <a:gd name="connsiteY0" fmla="*/ 311660 h 623319"/>
              <a:gd name="connsiteX1" fmla="*/ 311730 w 623462"/>
              <a:gd name="connsiteY1" fmla="*/ 623320 h 623319"/>
              <a:gd name="connsiteX2" fmla="*/ -2 w 623462"/>
              <a:gd name="connsiteY2" fmla="*/ 311660 h 623319"/>
              <a:gd name="connsiteX3" fmla="*/ 311730 w 623462"/>
              <a:gd name="connsiteY3" fmla="*/ 0 h 623319"/>
              <a:gd name="connsiteX4" fmla="*/ 623462 w 623462"/>
              <a:gd name="connsiteY4" fmla="*/ 311660 h 62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462" h="623319">
                <a:moveTo>
                  <a:pt x="623462" y="311660"/>
                </a:moveTo>
                <a:cubicBezTo>
                  <a:pt x="623462" y="483785"/>
                  <a:pt x="483894" y="623320"/>
                  <a:pt x="311730" y="623320"/>
                </a:cubicBezTo>
                <a:cubicBezTo>
                  <a:pt x="139565" y="623320"/>
                  <a:pt x="-2" y="483785"/>
                  <a:pt x="-2" y="311660"/>
                </a:cubicBezTo>
                <a:cubicBezTo>
                  <a:pt x="-2" y="139535"/>
                  <a:pt x="139565" y="0"/>
                  <a:pt x="311730" y="0"/>
                </a:cubicBezTo>
                <a:cubicBezTo>
                  <a:pt x="483894" y="0"/>
                  <a:pt x="623462" y="139536"/>
                  <a:pt x="623462" y="31166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4" name="Forme libre 113">
            <a:extLst>
              <a:ext uri="{FF2B5EF4-FFF2-40B4-BE49-F238E27FC236}">
                <a16:creationId xmlns:a16="http://schemas.microsoft.com/office/drawing/2014/main" id="{D8A29FE9-0379-B107-7B0F-D0171DDBA654}"/>
              </a:ext>
            </a:extLst>
          </p:cNvPr>
          <p:cNvSpPr/>
          <p:nvPr/>
        </p:nvSpPr>
        <p:spPr>
          <a:xfrm>
            <a:off x="7387728" y="4024623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5" name="Forme libre 114">
            <a:extLst>
              <a:ext uri="{FF2B5EF4-FFF2-40B4-BE49-F238E27FC236}">
                <a16:creationId xmlns:a16="http://schemas.microsoft.com/office/drawing/2014/main" id="{91393B8B-87CD-8184-7358-7CC6251C0CF2}"/>
              </a:ext>
            </a:extLst>
          </p:cNvPr>
          <p:cNvSpPr/>
          <p:nvPr/>
        </p:nvSpPr>
        <p:spPr>
          <a:xfrm>
            <a:off x="5754021" y="4972087"/>
            <a:ext cx="681095" cy="680939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600 h 641599"/>
              <a:gd name="connsiteX2" fmla="*/ -2 w 641746"/>
              <a:gd name="connsiteY2" fmla="*/ 320800 h 641599"/>
              <a:gd name="connsiteX3" fmla="*/ 320872 w 641746"/>
              <a:gd name="connsiteY3" fmla="*/ 1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3"/>
                  <a:pt x="498086" y="641600"/>
                  <a:pt x="320872" y="641600"/>
                </a:cubicBezTo>
                <a:cubicBezTo>
                  <a:pt x="143658" y="641600"/>
                  <a:pt x="-2" y="497973"/>
                  <a:pt x="-2" y="320800"/>
                </a:cubicBezTo>
                <a:cubicBezTo>
                  <a:pt x="-2" y="143628"/>
                  <a:pt x="143658" y="1"/>
                  <a:pt x="320872" y="1"/>
                </a:cubicBezTo>
                <a:cubicBezTo>
                  <a:pt x="498086" y="1"/>
                  <a:pt x="641746" y="143628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6" name="Forme libre 115">
            <a:extLst>
              <a:ext uri="{FF2B5EF4-FFF2-40B4-BE49-F238E27FC236}">
                <a16:creationId xmlns:a16="http://schemas.microsoft.com/office/drawing/2014/main" id="{DC04A1C8-F15F-AA42-D06E-01BB5629EFFE}"/>
              </a:ext>
            </a:extLst>
          </p:cNvPr>
          <p:cNvSpPr/>
          <p:nvPr/>
        </p:nvSpPr>
        <p:spPr>
          <a:xfrm>
            <a:off x="4114588" y="4024623"/>
            <a:ext cx="686821" cy="686665"/>
          </a:xfrm>
          <a:custGeom>
            <a:avLst/>
            <a:gdLst>
              <a:gd name="connsiteX0" fmla="*/ 647142 w 647141"/>
              <a:gd name="connsiteY0" fmla="*/ 323497 h 646994"/>
              <a:gd name="connsiteX1" fmla="*/ 323571 w 647141"/>
              <a:gd name="connsiteY1" fmla="*/ 646995 h 646994"/>
              <a:gd name="connsiteX2" fmla="*/ 1 w 647141"/>
              <a:gd name="connsiteY2" fmla="*/ 323497 h 646994"/>
              <a:gd name="connsiteX3" fmla="*/ 323571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1" y="646995"/>
                </a:cubicBezTo>
                <a:cubicBezTo>
                  <a:pt x="144868" y="646995"/>
                  <a:pt x="1" y="502160"/>
                  <a:pt x="1" y="323497"/>
                </a:cubicBezTo>
                <a:cubicBezTo>
                  <a:pt x="1" y="144835"/>
                  <a:pt x="144868" y="0"/>
                  <a:pt x="323571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7" name="Forme libre 116">
            <a:extLst>
              <a:ext uri="{FF2B5EF4-FFF2-40B4-BE49-F238E27FC236}">
                <a16:creationId xmlns:a16="http://schemas.microsoft.com/office/drawing/2014/main" id="{7BAC0994-1E89-B436-55AE-ECBB7DBCE8C0}"/>
              </a:ext>
            </a:extLst>
          </p:cNvPr>
          <p:cNvSpPr/>
          <p:nvPr/>
        </p:nvSpPr>
        <p:spPr>
          <a:xfrm>
            <a:off x="4399893" y="924614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3"/>
                  <a:pt x="585094" y="1169923"/>
                </a:cubicBezTo>
                <a:cubicBezTo>
                  <a:pt x="261956" y="1169923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8" name="Forme libre 117">
            <a:extLst>
              <a:ext uri="{FF2B5EF4-FFF2-40B4-BE49-F238E27FC236}">
                <a16:creationId xmlns:a16="http://schemas.microsoft.com/office/drawing/2014/main" id="{8DCB3723-F989-9962-620B-37E02056EC18}"/>
              </a:ext>
            </a:extLst>
          </p:cNvPr>
          <p:cNvSpPr/>
          <p:nvPr/>
        </p:nvSpPr>
        <p:spPr>
          <a:xfrm>
            <a:off x="6554889" y="924614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3"/>
                  <a:pt x="585094" y="1169923"/>
                </a:cubicBezTo>
                <a:cubicBezTo>
                  <a:pt x="261955" y="1169923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9" name="Forme libre 118">
            <a:extLst>
              <a:ext uri="{FF2B5EF4-FFF2-40B4-BE49-F238E27FC236}">
                <a16:creationId xmlns:a16="http://schemas.microsoft.com/office/drawing/2014/main" id="{3A728174-0B56-024B-0995-3ED7E0467FFA}"/>
              </a:ext>
            </a:extLst>
          </p:cNvPr>
          <p:cNvSpPr/>
          <p:nvPr/>
        </p:nvSpPr>
        <p:spPr>
          <a:xfrm>
            <a:off x="4399893" y="4691728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>
              <a:solidFill>
                <a:srgbClr val="C8BE2D"/>
              </a:solidFill>
            </a:endParaRPr>
          </a:p>
        </p:txBody>
      </p:sp>
      <p:sp>
        <p:nvSpPr>
          <p:cNvPr id="120" name="Forme libre 119">
            <a:extLst>
              <a:ext uri="{FF2B5EF4-FFF2-40B4-BE49-F238E27FC236}">
                <a16:creationId xmlns:a16="http://schemas.microsoft.com/office/drawing/2014/main" id="{98D9B682-67A2-AE0C-BC41-CD799E58D121}"/>
              </a:ext>
            </a:extLst>
          </p:cNvPr>
          <p:cNvSpPr/>
          <p:nvPr/>
        </p:nvSpPr>
        <p:spPr>
          <a:xfrm>
            <a:off x="6554889" y="4691728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4"/>
                  <a:pt x="585094" y="1169924"/>
                </a:cubicBezTo>
                <a:cubicBezTo>
                  <a:pt x="261955" y="1169924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1" name="Forme libre 120">
            <a:extLst>
              <a:ext uri="{FF2B5EF4-FFF2-40B4-BE49-F238E27FC236}">
                <a16:creationId xmlns:a16="http://schemas.microsoft.com/office/drawing/2014/main" id="{C16120C4-6F74-6843-369C-4237E918CD99}"/>
              </a:ext>
            </a:extLst>
          </p:cNvPr>
          <p:cNvSpPr/>
          <p:nvPr/>
        </p:nvSpPr>
        <p:spPr>
          <a:xfrm>
            <a:off x="7660555" y="2802366"/>
            <a:ext cx="1241941" cy="1241657"/>
          </a:xfrm>
          <a:custGeom>
            <a:avLst/>
            <a:gdLst>
              <a:gd name="connsiteX0" fmla="*/ 1170191 w 1170190"/>
              <a:gd name="connsiteY0" fmla="*/ 584962 h 1169923"/>
              <a:gd name="connsiteX1" fmla="*/ 585095 w 1170190"/>
              <a:gd name="connsiteY1" fmla="*/ 1169924 h 1169923"/>
              <a:gd name="connsiteX2" fmla="*/ -1 w 1170190"/>
              <a:gd name="connsiteY2" fmla="*/ 584962 h 1169923"/>
              <a:gd name="connsiteX3" fmla="*/ 585095 w 1170190"/>
              <a:gd name="connsiteY3" fmla="*/ 1 h 1169923"/>
              <a:gd name="connsiteX4" fmla="*/ 1170191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1" y="584962"/>
                </a:moveTo>
                <a:cubicBezTo>
                  <a:pt x="1170191" y="908028"/>
                  <a:pt x="908235" y="1169924"/>
                  <a:pt x="585095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5" y="1"/>
                </a:cubicBezTo>
                <a:cubicBezTo>
                  <a:pt x="908233" y="1"/>
                  <a:pt x="1170191" y="261897"/>
                  <a:pt x="1170191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2" name="Forme libre 121">
            <a:extLst>
              <a:ext uri="{FF2B5EF4-FFF2-40B4-BE49-F238E27FC236}">
                <a16:creationId xmlns:a16="http://schemas.microsoft.com/office/drawing/2014/main" id="{CBB32336-2A9B-8BFE-622E-FF433F238FD1}"/>
              </a:ext>
            </a:extLst>
          </p:cNvPr>
          <p:cNvSpPr/>
          <p:nvPr/>
        </p:nvSpPr>
        <p:spPr>
          <a:xfrm>
            <a:off x="3299263" y="2802366"/>
            <a:ext cx="1241941" cy="1241657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2" y="908027"/>
                  <a:pt x="-2" y="584962"/>
                </a:cubicBezTo>
                <a:cubicBezTo>
                  <a:pt x="-2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86A8FB-88C5-B109-E007-94A97F0AEFB3}"/>
              </a:ext>
            </a:extLst>
          </p:cNvPr>
          <p:cNvSpPr txBox="1"/>
          <p:nvPr/>
        </p:nvSpPr>
        <p:spPr>
          <a:xfrm>
            <a:off x="5886123" y="18429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7AFCDC-0316-B023-C846-B434D4C0A38E}"/>
              </a:ext>
            </a:extLst>
          </p:cNvPr>
          <p:cNvSpPr txBox="1"/>
          <p:nvPr/>
        </p:nvSpPr>
        <p:spPr>
          <a:xfrm>
            <a:off x="7071744" y="256984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7BD741-3C15-399B-BD2E-B68509D76FEB}"/>
              </a:ext>
            </a:extLst>
          </p:cNvPr>
          <p:cNvSpPr txBox="1"/>
          <p:nvPr/>
        </p:nvSpPr>
        <p:spPr>
          <a:xfrm>
            <a:off x="7040067" y="39031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9C0FC3-7D50-887A-897A-0620BA192B2F}"/>
              </a:ext>
            </a:extLst>
          </p:cNvPr>
          <p:cNvSpPr txBox="1"/>
          <p:nvPr/>
        </p:nvSpPr>
        <p:spPr>
          <a:xfrm>
            <a:off x="5882517" y="45817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DE8B35-0A86-7080-AB1C-5A394E4A544F}"/>
              </a:ext>
            </a:extLst>
          </p:cNvPr>
          <p:cNvSpPr txBox="1"/>
          <p:nvPr/>
        </p:nvSpPr>
        <p:spPr>
          <a:xfrm>
            <a:off x="4740372" y="39031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A585BF-4288-6EE5-35FB-F06A6ED4D420}"/>
              </a:ext>
            </a:extLst>
          </p:cNvPr>
          <p:cNvSpPr txBox="1"/>
          <p:nvPr/>
        </p:nvSpPr>
        <p:spPr>
          <a:xfrm>
            <a:off x="4740372" y="254702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pic>
        <p:nvPicPr>
          <p:cNvPr id="19" name="Graphic 14" descr="Database with solid fill">
            <a:extLst>
              <a:ext uri="{FF2B5EF4-FFF2-40B4-BE49-F238E27FC236}">
                <a16:creationId xmlns:a16="http://schemas.microsoft.com/office/drawing/2014/main" id="{CE9EF764-7562-3C1A-A76A-F5F5207F7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29070" y="5136943"/>
            <a:ext cx="351225" cy="351225"/>
          </a:xfrm>
          <a:prstGeom prst="rect">
            <a:avLst/>
          </a:prstGeom>
        </p:spPr>
      </p:pic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D75AAD4D-3B5C-1AC0-8181-A46B20C44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5525" y="4176100"/>
            <a:ext cx="351225" cy="351225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2129F5F6-C186-8C61-4EBC-656838824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0066" y="4200453"/>
            <a:ext cx="351225" cy="351225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FA69E84E-642F-FA51-209D-8A7B48F30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64302" y="2306746"/>
            <a:ext cx="351225" cy="351225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0979829E-4971-D315-9D41-9392F149CF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4240" y="1374068"/>
            <a:ext cx="351225" cy="351225"/>
          </a:xfrm>
          <a:prstGeom prst="rect">
            <a:avLst/>
          </a:prstGeom>
        </p:spPr>
      </p:pic>
      <p:pic>
        <p:nvPicPr>
          <p:cNvPr id="24" name="Graphic 19" descr="Eye with solid fill">
            <a:extLst>
              <a:ext uri="{FF2B5EF4-FFF2-40B4-BE49-F238E27FC236}">
                <a16:creationId xmlns:a16="http://schemas.microsoft.com/office/drawing/2014/main" id="{AF42EF59-1C12-6294-1B47-67DF2C808C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962" y="2266466"/>
            <a:ext cx="435704" cy="435704"/>
          </a:xfrm>
          <a:prstGeom prst="rect">
            <a:avLst/>
          </a:prstGeom>
        </p:spPr>
      </p:pic>
      <p:pic>
        <p:nvPicPr>
          <p:cNvPr id="25" name="Graphic 31" descr="Trophy">
            <a:extLst>
              <a:ext uri="{FF2B5EF4-FFF2-40B4-BE49-F238E27FC236}">
                <a16:creationId xmlns:a16="http://schemas.microsoft.com/office/drawing/2014/main" id="{2D265192-2D98-09BA-0C5C-B8B4D2934E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0746" y="2972628"/>
            <a:ext cx="923788" cy="923788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B7B2BB4B-8C17-EC5D-CA8F-8ABA7E3BAA9E}"/>
              </a:ext>
            </a:extLst>
          </p:cNvPr>
          <p:cNvSpPr txBox="1"/>
          <p:nvPr/>
        </p:nvSpPr>
        <p:spPr>
          <a:xfrm>
            <a:off x="3305796" y="306925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E1A2F19E-4A2E-155D-3FF7-13F8F60E2181}"/>
              </a:ext>
            </a:extLst>
          </p:cNvPr>
          <p:cNvSpPr txBox="1"/>
          <p:nvPr/>
        </p:nvSpPr>
        <p:spPr>
          <a:xfrm>
            <a:off x="7667088" y="306925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F1119CB-E2D3-7839-A7A7-D115B20B6EA0}"/>
              </a:ext>
            </a:extLst>
          </p:cNvPr>
          <p:cNvSpPr txBox="1"/>
          <p:nvPr/>
        </p:nvSpPr>
        <p:spPr>
          <a:xfrm>
            <a:off x="6561422" y="4958613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D166D25D-96AE-3BDD-468F-33354F0E1C0D}"/>
              </a:ext>
            </a:extLst>
          </p:cNvPr>
          <p:cNvSpPr txBox="1"/>
          <p:nvPr/>
        </p:nvSpPr>
        <p:spPr>
          <a:xfrm>
            <a:off x="4406426" y="4958613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8AE8C18A-85F0-D418-DD83-BB0CF2785875}"/>
              </a:ext>
            </a:extLst>
          </p:cNvPr>
          <p:cNvSpPr txBox="1"/>
          <p:nvPr/>
        </p:nvSpPr>
        <p:spPr>
          <a:xfrm>
            <a:off x="6561422" y="1191499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8403A282-49AE-0C4E-6E71-C945F33FA4FC}"/>
              </a:ext>
            </a:extLst>
          </p:cNvPr>
          <p:cNvSpPr txBox="1"/>
          <p:nvPr/>
        </p:nvSpPr>
        <p:spPr>
          <a:xfrm>
            <a:off x="4406426" y="1191499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7A5125-CAA7-46E8-BBF0-38CE4338FA25}"/>
              </a:ext>
            </a:extLst>
          </p:cNvPr>
          <p:cNvGrpSpPr/>
          <p:nvPr/>
        </p:nvGrpSpPr>
        <p:grpSpPr>
          <a:xfrm>
            <a:off x="8670832" y="4652338"/>
            <a:ext cx="2926080" cy="1290153"/>
            <a:chOff x="8921977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03A01B-FF65-7B81-E5F2-073C5D9AC95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43959FD-35FE-B9DE-C39B-9F26BA82009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FC3446-06E8-3732-C90A-FB347A1B3B8A}"/>
              </a:ext>
            </a:extLst>
          </p:cNvPr>
          <p:cNvGrpSpPr/>
          <p:nvPr/>
        </p:nvGrpSpPr>
        <p:grpSpPr>
          <a:xfrm>
            <a:off x="590143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38A2BC7-638E-CC5E-7BEC-DC7195945E9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2E38A1-1256-C570-2C46-A3DBA46CBA5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AF06796-4875-DD94-96FA-786C9A67129A}"/>
              </a:ext>
            </a:extLst>
          </p:cNvPr>
          <p:cNvGrpSpPr/>
          <p:nvPr/>
        </p:nvGrpSpPr>
        <p:grpSpPr>
          <a:xfrm>
            <a:off x="8670832" y="888352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14A7D96-A361-7E5A-90FA-0BAAED2C05A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758385-050B-B041-7199-86705134CE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6D1FC0D-ABD0-CF23-C36C-A6C8FBA0D1B0}"/>
              </a:ext>
            </a:extLst>
          </p:cNvPr>
          <p:cNvGrpSpPr/>
          <p:nvPr/>
        </p:nvGrpSpPr>
        <p:grpSpPr>
          <a:xfrm>
            <a:off x="595090" y="888352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52293D8-0FB7-B3A2-4765-0DAFCC9FB1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19E5A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5B268-D531-A1E8-F664-BB934B73CF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5B71122-AAF2-F3ED-CA3F-A182E101FA3A}"/>
              </a:ext>
            </a:extLst>
          </p:cNvPr>
          <p:cNvGrpSpPr/>
          <p:nvPr/>
        </p:nvGrpSpPr>
        <p:grpSpPr>
          <a:xfrm>
            <a:off x="9267374" y="2777283"/>
            <a:ext cx="2334483" cy="1290153"/>
            <a:chOff x="8921977" y="2947244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85EAE8-D20D-42E7-48E9-BF2D7200622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628E06-97D2-5FC2-0450-8305D21ECDB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E37800C-0FCF-7AE7-35DF-5B96E31667BF}"/>
              </a:ext>
            </a:extLst>
          </p:cNvPr>
          <p:cNvGrpSpPr/>
          <p:nvPr/>
        </p:nvGrpSpPr>
        <p:grpSpPr>
          <a:xfrm>
            <a:off x="590143" y="2782730"/>
            <a:ext cx="2334483" cy="1290153"/>
            <a:chOff x="332936" y="2947244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915984C-7C2C-8B68-AA7A-18A9278D4D8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3B8E54-AA6E-0D7F-6BE5-8506862D45A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383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9567</TotalTime>
  <Words>546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Arc Connector Cycle – Slide Template</vt:lpstr>
      <vt:lpstr>6-Step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2025-10-06T16:54:26Z</dcterms:modified>
  <cp:category>Charts &amp; Diagrams</cp:category>
</cp:coreProperties>
</file>