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02" r:id="rId4"/>
    <p:sldId id="40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084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01119-3299-B00C-0DD8-4F7A5E8B6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2881F8-2D3B-BD71-B6E2-D2B3F2690E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07F92-0E3B-6327-332D-B390308F0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038779-1A48-847F-D63F-B584BE7346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39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3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Arc Connector Cycle – Slide Template</a:t>
            </a:r>
          </a:p>
        </p:txBody>
      </p:sp>
      <p:sp>
        <p:nvSpPr>
          <p:cNvPr id="194" name="Forme libre 193">
            <a:extLst>
              <a:ext uri="{FF2B5EF4-FFF2-40B4-BE49-F238E27FC236}">
                <a16:creationId xmlns:a16="http://schemas.microsoft.com/office/drawing/2014/main" id="{AF99ABD5-AD6B-A2D4-1EFC-8FE6CD97E7C2}"/>
              </a:ext>
            </a:extLst>
          </p:cNvPr>
          <p:cNvSpPr/>
          <p:nvPr/>
        </p:nvSpPr>
        <p:spPr>
          <a:xfrm>
            <a:off x="2485576" y="3485140"/>
            <a:ext cx="1080193" cy="1079946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9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9"/>
                  <a:pt x="720128" y="1439929"/>
                </a:cubicBezTo>
                <a:cubicBezTo>
                  <a:pt x="322412" y="1439929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5" name="Forme libre 194">
            <a:extLst>
              <a:ext uri="{FF2B5EF4-FFF2-40B4-BE49-F238E27FC236}">
                <a16:creationId xmlns:a16="http://schemas.microsoft.com/office/drawing/2014/main" id="{69BE96F7-5818-58F6-818E-12B5D4AEBF4F}"/>
              </a:ext>
            </a:extLst>
          </p:cNvPr>
          <p:cNvSpPr/>
          <p:nvPr/>
        </p:nvSpPr>
        <p:spPr>
          <a:xfrm>
            <a:off x="4031567" y="4595315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8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8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6" name="Forme libre 195">
            <a:extLst>
              <a:ext uri="{FF2B5EF4-FFF2-40B4-BE49-F238E27FC236}">
                <a16:creationId xmlns:a16="http://schemas.microsoft.com/office/drawing/2014/main" id="{D864AD86-B180-7CAA-D22F-C1DAFCD7C814}"/>
              </a:ext>
            </a:extLst>
          </p:cNvPr>
          <p:cNvSpPr/>
          <p:nvPr/>
        </p:nvSpPr>
        <p:spPr>
          <a:xfrm>
            <a:off x="3061120" y="1938716"/>
            <a:ext cx="1750862" cy="1451690"/>
          </a:xfrm>
          <a:custGeom>
            <a:avLst/>
            <a:gdLst>
              <a:gd name="connsiteX0" fmla="*/ 724423 w 2334483"/>
              <a:gd name="connsiteY0" fmla="*/ 1935438 h 1935587"/>
              <a:gd name="connsiteX1" fmla="*/ 221906 w 2334483"/>
              <a:gd name="connsiteY1" fmla="*/ 1855275 h 1935587"/>
              <a:gd name="connsiteX2" fmla="*/ 15683 w 2334483"/>
              <a:gd name="connsiteY2" fmla="*/ 1451765 h 1935587"/>
              <a:gd name="connsiteX3" fmla="*/ 419284 w 2334483"/>
              <a:gd name="connsiteY3" fmla="*/ 1245590 h 1935587"/>
              <a:gd name="connsiteX4" fmla="*/ 1291983 w 2334483"/>
              <a:gd name="connsiteY4" fmla="*/ 1106991 h 1935587"/>
              <a:gd name="connsiteX5" fmla="*/ 1693485 w 2334483"/>
              <a:gd name="connsiteY5" fmla="*/ 320051 h 1935587"/>
              <a:gd name="connsiteX6" fmla="*/ 2014059 w 2334483"/>
              <a:gd name="connsiteY6" fmla="*/ 0 h 1935587"/>
              <a:gd name="connsiteX7" fmla="*/ 2014359 w 2334483"/>
              <a:gd name="connsiteY7" fmla="*/ 0 h 1935587"/>
              <a:gd name="connsiteX8" fmla="*/ 2334483 w 2334483"/>
              <a:gd name="connsiteY8" fmla="*/ 320800 h 1935587"/>
              <a:gd name="connsiteX9" fmla="*/ 1668758 w 2334483"/>
              <a:gd name="connsiteY9" fmla="*/ 1625576 h 1935587"/>
              <a:gd name="connsiteX10" fmla="*/ 724423 w 2334483"/>
              <a:gd name="connsiteY10" fmla="*/ 193558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724423" y="1935438"/>
                </a:moveTo>
                <a:cubicBezTo>
                  <a:pt x="556866" y="1935438"/>
                  <a:pt x="387662" y="1909067"/>
                  <a:pt x="221906" y="1855275"/>
                </a:cubicBezTo>
                <a:cubicBezTo>
                  <a:pt x="53451" y="1800735"/>
                  <a:pt x="-38870" y="1620032"/>
                  <a:pt x="15683" y="1451765"/>
                </a:cubicBezTo>
                <a:cubicBezTo>
                  <a:pt x="70237" y="1283349"/>
                  <a:pt x="250980" y="1191050"/>
                  <a:pt x="419284" y="1245590"/>
                </a:cubicBezTo>
                <a:cubicBezTo>
                  <a:pt x="719026" y="1342535"/>
                  <a:pt x="1037053" y="1292040"/>
                  <a:pt x="1291983" y="1106991"/>
                </a:cubicBezTo>
                <a:cubicBezTo>
                  <a:pt x="1546913" y="921794"/>
                  <a:pt x="1693185" y="635006"/>
                  <a:pt x="1693485" y="320051"/>
                </a:cubicBezTo>
                <a:cubicBezTo>
                  <a:pt x="1693635" y="143244"/>
                  <a:pt x="1837063" y="0"/>
                  <a:pt x="2014059" y="0"/>
                </a:cubicBezTo>
                <a:lnTo>
                  <a:pt x="2014359" y="0"/>
                </a:lnTo>
                <a:cubicBezTo>
                  <a:pt x="2191357" y="149"/>
                  <a:pt x="2334783" y="143843"/>
                  <a:pt x="2334483" y="320800"/>
                </a:cubicBezTo>
                <a:cubicBezTo>
                  <a:pt x="2334033" y="842979"/>
                  <a:pt x="2091243" y="1318561"/>
                  <a:pt x="1668758" y="1625576"/>
                </a:cubicBezTo>
                <a:cubicBezTo>
                  <a:pt x="1387151" y="1830103"/>
                  <a:pt x="1059083" y="1935588"/>
                  <a:pt x="724423" y="1935588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7" name="Forme libre 196">
            <a:extLst>
              <a:ext uri="{FF2B5EF4-FFF2-40B4-BE49-F238E27FC236}">
                <a16:creationId xmlns:a16="http://schemas.microsoft.com/office/drawing/2014/main" id="{330BC4E2-F069-9623-97B8-E0E8778BB4D8}"/>
              </a:ext>
            </a:extLst>
          </p:cNvPr>
          <p:cNvSpPr/>
          <p:nvPr/>
        </p:nvSpPr>
        <p:spPr>
          <a:xfrm>
            <a:off x="4331233" y="1938603"/>
            <a:ext cx="1750862" cy="1451690"/>
          </a:xfrm>
          <a:custGeom>
            <a:avLst/>
            <a:gdLst>
              <a:gd name="connsiteX0" fmla="*/ 1610212 w 2334483"/>
              <a:gd name="connsiteY0" fmla="*/ 1935588 h 1935587"/>
              <a:gd name="connsiteX1" fmla="*/ 665877 w 2334483"/>
              <a:gd name="connsiteY1" fmla="*/ 1625576 h 1935587"/>
              <a:gd name="connsiteX2" fmla="*/ 0 w 2334483"/>
              <a:gd name="connsiteY2" fmla="*/ 320800 h 1935587"/>
              <a:gd name="connsiteX3" fmla="*/ 320124 w 2334483"/>
              <a:gd name="connsiteY3" fmla="*/ 0 h 1935587"/>
              <a:gd name="connsiteX4" fmla="*/ 320424 w 2334483"/>
              <a:gd name="connsiteY4" fmla="*/ 0 h 1935587"/>
              <a:gd name="connsiteX5" fmla="*/ 640997 w 2334483"/>
              <a:gd name="connsiteY5" fmla="*/ 320051 h 1935587"/>
              <a:gd name="connsiteX6" fmla="*/ 1042502 w 2334483"/>
              <a:gd name="connsiteY6" fmla="*/ 1106992 h 1935587"/>
              <a:gd name="connsiteX7" fmla="*/ 1915199 w 2334483"/>
              <a:gd name="connsiteY7" fmla="*/ 1245591 h 1935587"/>
              <a:gd name="connsiteX8" fmla="*/ 2318801 w 2334483"/>
              <a:gd name="connsiteY8" fmla="*/ 1451765 h 1935587"/>
              <a:gd name="connsiteX9" fmla="*/ 2112579 w 2334483"/>
              <a:gd name="connsiteY9" fmla="*/ 1855276 h 1935587"/>
              <a:gd name="connsiteX10" fmla="*/ 1610062 w 2334483"/>
              <a:gd name="connsiteY10" fmla="*/ 193543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1610212" y="1935588"/>
                </a:moveTo>
                <a:cubicBezTo>
                  <a:pt x="1275550" y="1935588"/>
                  <a:pt x="947484" y="1830103"/>
                  <a:pt x="665877" y="1625576"/>
                </a:cubicBezTo>
                <a:cubicBezTo>
                  <a:pt x="243240" y="1318561"/>
                  <a:pt x="600" y="842980"/>
                  <a:pt x="0" y="320800"/>
                </a:cubicBezTo>
                <a:cubicBezTo>
                  <a:pt x="-150" y="143843"/>
                  <a:pt x="143127" y="150"/>
                  <a:pt x="320124" y="0"/>
                </a:cubicBezTo>
                <a:lnTo>
                  <a:pt x="320424" y="0"/>
                </a:lnTo>
                <a:cubicBezTo>
                  <a:pt x="497272" y="0"/>
                  <a:pt x="640697" y="143244"/>
                  <a:pt x="640997" y="320051"/>
                </a:cubicBezTo>
                <a:cubicBezTo>
                  <a:pt x="641298" y="635007"/>
                  <a:pt x="787722" y="921794"/>
                  <a:pt x="1042502" y="1106992"/>
                </a:cubicBezTo>
                <a:cubicBezTo>
                  <a:pt x="1297432" y="1292190"/>
                  <a:pt x="1615457" y="1342685"/>
                  <a:pt x="1915199" y="1245591"/>
                </a:cubicBezTo>
                <a:cubicBezTo>
                  <a:pt x="2083653" y="1191050"/>
                  <a:pt x="2264248" y="1283349"/>
                  <a:pt x="2318801" y="1451765"/>
                </a:cubicBezTo>
                <a:cubicBezTo>
                  <a:pt x="2373353" y="1620182"/>
                  <a:pt x="2281034" y="1800885"/>
                  <a:pt x="2112579" y="1855276"/>
                </a:cubicBezTo>
                <a:cubicBezTo>
                  <a:pt x="1946821" y="1908917"/>
                  <a:pt x="1777617" y="1935438"/>
                  <a:pt x="1610062" y="1935438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8" name="Forme libre 197">
            <a:extLst>
              <a:ext uri="{FF2B5EF4-FFF2-40B4-BE49-F238E27FC236}">
                <a16:creationId xmlns:a16="http://schemas.microsoft.com/office/drawing/2014/main" id="{4D4F2243-2176-0FD6-CE0A-995EF38A53E1}"/>
              </a:ext>
            </a:extLst>
          </p:cNvPr>
          <p:cNvSpPr/>
          <p:nvPr/>
        </p:nvSpPr>
        <p:spPr>
          <a:xfrm>
            <a:off x="4930203" y="2861231"/>
            <a:ext cx="1152035" cy="1973449"/>
          </a:xfrm>
          <a:custGeom>
            <a:avLst/>
            <a:gdLst>
              <a:gd name="connsiteX0" fmla="*/ 568793 w 1536046"/>
              <a:gd name="connsiteY0" fmla="*/ 2631266 h 2631265"/>
              <a:gd name="connsiteX1" fmla="*/ 309068 w 1536046"/>
              <a:gd name="connsiteY1" fmla="*/ 2498961 h 2631265"/>
              <a:gd name="connsiteX2" fmla="*/ 80665 w 1536046"/>
              <a:gd name="connsiteY2" fmla="*/ 1052139 h 2631265"/>
              <a:gd name="connsiteX3" fmla="*/ 1116122 w 1536046"/>
              <a:gd name="connsiteY3" fmla="*/ 15869 h 2631265"/>
              <a:gd name="connsiteX4" fmla="*/ 1520174 w 1536046"/>
              <a:gd name="connsiteY4" fmla="*/ 221145 h 2631265"/>
              <a:gd name="connsiteX5" fmla="*/ 1314850 w 1536046"/>
              <a:gd name="connsiteY5" fmla="*/ 625105 h 2631265"/>
              <a:gd name="connsiteX6" fmla="*/ 690340 w 1536046"/>
              <a:gd name="connsiteY6" fmla="*/ 1250073 h 2631265"/>
              <a:gd name="connsiteX7" fmla="*/ 828071 w 1536046"/>
              <a:gd name="connsiteY7" fmla="*/ 2122720 h 2631265"/>
              <a:gd name="connsiteX8" fmla="*/ 756732 w 1536046"/>
              <a:gd name="connsiteY8" fmla="*/ 2570282 h 2631265"/>
              <a:gd name="connsiteX9" fmla="*/ 568793 w 1536046"/>
              <a:gd name="connsiteY9" fmla="*/ 2631266 h 263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46" h="2631265">
                <a:moveTo>
                  <a:pt x="568793" y="2631266"/>
                </a:moveTo>
                <a:cubicBezTo>
                  <a:pt x="469579" y="2631266"/>
                  <a:pt x="371715" y="2585416"/>
                  <a:pt x="309068" y="2498961"/>
                </a:cubicBezTo>
                <a:cubicBezTo>
                  <a:pt x="2433" y="2076121"/>
                  <a:pt x="-80746" y="1548847"/>
                  <a:pt x="80665" y="1052139"/>
                </a:cubicBezTo>
                <a:cubicBezTo>
                  <a:pt x="242076" y="555431"/>
                  <a:pt x="619450" y="177842"/>
                  <a:pt x="1116122" y="15869"/>
                </a:cubicBezTo>
                <a:cubicBezTo>
                  <a:pt x="1284426" y="-38971"/>
                  <a:pt x="1465321" y="52879"/>
                  <a:pt x="1520174" y="221145"/>
                </a:cubicBezTo>
                <a:cubicBezTo>
                  <a:pt x="1575026" y="389412"/>
                  <a:pt x="1483155" y="570264"/>
                  <a:pt x="1314850" y="625105"/>
                </a:cubicBezTo>
                <a:cubicBezTo>
                  <a:pt x="1015259" y="722798"/>
                  <a:pt x="787756" y="950550"/>
                  <a:pt x="690340" y="1250073"/>
                </a:cubicBezTo>
                <a:cubicBezTo>
                  <a:pt x="592924" y="1549596"/>
                  <a:pt x="643131" y="1867699"/>
                  <a:pt x="828071" y="2122720"/>
                </a:cubicBezTo>
                <a:cubicBezTo>
                  <a:pt x="931932" y="2265964"/>
                  <a:pt x="900009" y="2466296"/>
                  <a:pt x="756732" y="2570282"/>
                </a:cubicBezTo>
                <a:cubicBezTo>
                  <a:pt x="699930" y="2611487"/>
                  <a:pt x="634139" y="2631266"/>
                  <a:pt x="568793" y="2631266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9" name="Forme libre 198">
            <a:extLst>
              <a:ext uri="{FF2B5EF4-FFF2-40B4-BE49-F238E27FC236}">
                <a16:creationId xmlns:a16="http://schemas.microsoft.com/office/drawing/2014/main" id="{3C4D09DD-E629-4025-056D-DD2EAFF0292C}"/>
              </a:ext>
            </a:extLst>
          </p:cNvPr>
          <p:cNvSpPr/>
          <p:nvPr/>
        </p:nvSpPr>
        <p:spPr>
          <a:xfrm>
            <a:off x="3546227" y="3954540"/>
            <a:ext cx="2050647" cy="880139"/>
          </a:xfrm>
          <a:custGeom>
            <a:avLst/>
            <a:gdLst>
              <a:gd name="connsiteX0" fmla="*/ 2414094 w 2734196"/>
              <a:gd name="connsiteY0" fmla="*/ 1173520 h 1173519"/>
              <a:gd name="connsiteX1" fmla="*/ 2154669 w 2734196"/>
              <a:gd name="connsiteY1" fmla="*/ 1041664 h 1173519"/>
              <a:gd name="connsiteX2" fmla="*/ 1367248 w 2734196"/>
              <a:gd name="connsiteY2" fmla="*/ 641001 h 1173519"/>
              <a:gd name="connsiteX3" fmla="*/ 579678 w 2734196"/>
              <a:gd name="connsiteY3" fmla="*/ 1041664 h 1173519"/>
              <a:gd name="connsiteX4" fmla="*/ 131864 w 2734196"/>
              <a:gd name="connsiteY4" fmla="*/ 1112087 h 1173519"/>
              <a:gd name="connsiteX5" fmla="*/ 61424 w 2734196"/>
              <a:gd name="connsiteY5" fmla="*/ 664376 h 1173519"/>
              <a:gd name="connsiteX6" fmla="*/ 1367098 w 2734196"/>
              <a:gd name="connsiteY6" fmla="*/ 0 h 1173519"/>
              <a:gd name="connsiteX7" fmla="*/ 1367098 w 2734196"/>
              <a:gd name="connsiteY7" fmla="*/ 0 h 1173519"/>
              <a:gd name="connsiteX8" fmla="*/ 2672771 w 2734196"/>
              <a:gd name="connsiteY8" fmla="*/ 664376 h 1173519"/>
              <a:gd name="connsiteX9" fmla="*/ 2602333 w 2734196"/>
              <a:gd name="connsiteY9" fmla="*/ 1112087 h 1173519"/>
              <a:gd name="connsiteX10" fmla="*/ 2413944 w 2734196"/>
              <a:gd name="connsiteY10" fmla="*/ 1173520 h 11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4196" h="1173519">
                <a:moveTo>
                  <a:pt x="2414094" y="1173520"/>
                </a:moveTo>
                <a:cubicBezTo>
                  <a:pt x="2315030" y="1173520"/>
                  <a:pt x="2217464" y="1127820"/>
                  <a:pt x="2154669" y="1041664"/>
                </a:cubicBezTo>
                <a:cubicBezTo>
                  <a:pt x="1969279" y="787092"/>
                  <a:pt x="1682276" y="641001"/>
                  <a:pt x="1367248" y="641001"/>
                </a:cubicBezTo>
                <a:cubicBezTo>
                  <a:pt x="1052219" y="641001"/>
                  <a:pt x="765218" y="787092"/>
                  <a:pt x="579678" y="1041664"/>
                </a:cubicBezTo>
                <a:cubicBezTo>
                  <a:pt x="475517" y="1184757"/>
                  <a:pt x="274990" y="1216224"/>
                  <a:pt x="131864" y="1112087"/>
                </a:cubicBezTo>
                <a:cubicBezTo>
                  <a:pt x="-11263" y="1007951"/>
                  <a:pt x="-42735" y="807469"/>
                  <a:pt x="61424" y="664376"/>
                </a:cubicBezTo>
                <a:cubicBezTo>
                  <a:pt x="368809" y="242286"/>
                  <a:pt x="844799" y="0"/>
                  <a:pt x="1367098" y="0"/>
                </a:cubicBezTo>
                <a:cubicBezTo>
                  <a:pt x="1367098" y="0"/>
                  <a:pt x="1367098" y="0"/>
                  <a:pt x="1367098" y="0"/>
                </a:cubicBezTo>
                <a:cubicBezTo>
                  <a:pt x="1889397" y="0"/>
                  <a:pt x="2365386" y="242136"/>
                  <a:pt x="2672771" y="664376"/>
                </a:cubicBezTo>
                <a:cubicBezTo>
                  <a:pt x="2776933" y="807469"/>
                  <a:pt x="2745460" y="1007801"/>
                  <a:pt x="2602333" y="1112087"/>
                </a:cubicBezTo>
                <a:cubicBezTo>
                  <a:pt x="2545381" y="1153592"/>
                  <a:pt x="2479440" y="1173520"/>
                  <a:pt x="2413944" y="1173520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0" name="Forme libre 199">
            <a:extLst>
              <a:ext uri="{FF2B5EF4-FFF2-40B4-BE49-F238E27FC236}">
                <a16:creationId xmlns:a16="http://schemas.microsoft.com/office/drawing/2014/main" id="{41777ED4-9390-BC10-1465-E3AEA8E02936}"/>
              </a:ext>
            </a:extLst>
          </p:cNvPr>
          <p:cNvSpPr/>
          <p:nvPr/>
        </p:nvSpPr>
        <p:spPr>
          <a:xfrm>
            <a:off x="3061089" y="2861187"/>
            <a:ext cx="1152009" cy="1973492"/>
          </a:xfrm>
          <a:custGeom>
            <a:avLst/>
            <a:gdLst>
              <a:gd name="connsiteX0" fmla="*/ 967252 w 1536012"/>
              <a:gd name="connsiteY0" fmla="*/ 2631323 h 2631322"/>
              <a:gd name="connsiteX1" fmla="*/ 779314 w 1536012"/>
              <a:gd name="connsiteY1" fmla="*/ 2570339 h 2631322"/>
              <a:gd name="connsiteX2" fmla="*/ 707975 w 1536012"/>
              <a:gd name="connsiteY2" fmla="*/ 2122777 h 2631322"/>
              <a:gd name="connsiteX3" fmla="*/ 845707 w 1536012"/>
              <a:gd name="connsiteY3" fmla="*/ 1250130 h 2631322"/>
              <a:gd name="connsiteX4" fmla="*/ 221195 w 1536012"/>
              <a:gd name="connsiteY4" fmla="*/ 625162 h 2631322"/>
              <a:gd name="connsiteX5" fmla="*/ 15873 w 1536012"/>
              <a:gd name="connsiteY5" fmla="*/ 221202 h 2631322"/>
              <a:gd name="connsiteX6" fmla="*/ 419924 w 1536012"/>
              <a:gd name="connsiteY6" fmla="*/ 15926 h 2631322"/>
              <a:gd name="connsiteX7" fmla="*/ 1455380 w 1536012"/>
              <a:gd name="connsiteY7" fmla="*/ 1052196 h 2631322"/>
              <a:gd name="connsiteX8" fmla="*/ 1226978 w 1536012"/>
              <a:gd name="connsiteY8" fmla="*/ 2499018 h 2631322"/>
              <a:gd name="connsiteX9" fmla="*/ 967252 w 1536012"/>
              <a:gd name="connsiteY9" fmla="*/ 2631323 h 26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12" h="2631322">
                <a:moveTo>
                  <a:pt x="967252" y="2631323"/>
                </a:moveTo>
                <a:cubicBezTo>
                  <a:pt x="902059" y="2631323"/>
                  <a:pt x="836265" y="2611544"/>
                  <a:pt x="779314" y="2570339"/>
                </a:cubicBezTo>
                <a:cubicBezTo>
                  <a:pt x="636038" y="2466502"/>
                  <a:pt x="604116" y="2266171"/>
                  <a:pt x="707975" y="2122777"/>
                </a:cubicBezTo>
                <a:cubicBezTo>
                  <a:pt x="892917" y="1867756"/>
                  <a:pt x="943123" y="1549653"/>
                  <a:pt x="845707" y="1250130"/>
                </a:cubicBezTo>
                <a:cubicBezTo>
                  <a:pt x="748291" y="950607"/>
                  <a:pt x="520787" y="722705"/>
                  <a:pt x="221195" y="625162"/>
                </a:cubicBezTo>
                <a:cubicBezTo>
                  <a:pt x="52891" y="570321"/>
                  <a:pt x="-38980" y="389469"/>
                  <a:pt x="15873" y="221202"/>
                </a:cubicBezTo>
                <a:cubicBezTo>
                  <a:pt x="70726" y="52936"/>
                  <a:pt x="251770" y="-39063"/>
                  <a:pt x="419924" y="15926"/>
                </a:cubicBezTo>
                <a:cubicBezTo>
                  <a:pt x="916596" y="177750"/>
                  <a:pt x="1293971" y="555488"/>
                  <a:pt x="1455380" y="1052196"/>
                </a:cubicBezTo>
                <a:cubicBezTo>
                  <a:pt x="1616792" y="1548904"/>
                  <a:pt x="1533464" y="2076178"/>
                  <a:pt x="1226978" y="2499018"/>
                </a:cubicBezTo>
                <a:cubicBezTo>
                  <a:pt x="1164333" y="2585473"/>
                  <a:pt x="1066467" y="2631323"/>
                  <a:pt x="967252" y="2631323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1" name="Forme libre 200">
            <a:extLst>
              <a:ext uri="{FF2B5EF4-FFF2-40B4-BE49-F238E27FC236}">
                <a16:creationId xmlns:a16="http://schemas.microsoft.com/office/drawing/2014/main" id="{9C62E962-DE03-9A3C-84A4-406F70E7F90F}"/>
              </a:ext>
            </a:extLst>
          </p:cNvPr>
          <p:cNvSpPr/>
          <p:nvPr/>
        </p:nvSpPr>
        <p:spPr>
          <a:xfrm>
            <a:off x="4331008" y="1938378"/>
            <a:ext cx="481310" cy="481199"/>
          </a:xfrm>
          <a:custGeom>
            <a:avLst/>
            <a:gdLst>
              <a:gd name="connsiteX0" fmla="*/ 641747 w 641746"/>
              <a:gd name="connsiteY0" fmla="*/ 320800 h 641599"/>
              <a:gd name="connsiteX1" fmla="*/ 320873 w 641746"/>
              <a:gd name="connsiteY1" fmla="*/ 641599 h 641599"/>
              <a:gd name="connsiteX2" fmla="*/ -1 w 641746"/>
              <a:gd name="connsiteY2" fmla="*/ 320800 h 641599"/>
              <a:gd name="connsiteX3" fmla="*/ 320873 w 641746"/>
              <a:gd name="connsiteY3" fmla="*/ 0 h 641599"/>
              <a:gd name="connsiteX4" fmla="*/ 641747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7" y="320800"/>
                </a:moveTo>
                <a:cubicBezTo>
                  <a:pt x="641747" y="497972"/>
                  <a:pt x="498087" y="641599"/>
                  <a:pt x="320873" y="641599"/>
                </a:cubicBezTo>
                <a:cubicBezTo>
                  <a:pt x="143659" y="641599"/>
                  <a:pt x="-1" y="497972"/>
                  <a:pt x="-1" y="320800"/>
                </a:cubicBezTo>
                <a:cubicBezTo>
                  <a:pt x="-1" y="143627"/>
                  <a:pt x="143659" y="0"/>
                  <a:pt x="320873" y="0"/>
                </a:cubicBezTo>
                <a:cubicBezTo>
                  <a:pt x="498087" y="0"/>
                  <a:pt x="641747" y="143627"/>
                  <a:pt x="641747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2" name="Forme libre 201">
            <a:extLst>
              <a:ext uri="{FF2B5EF4-FFF2-40B4-BE49-F238E27FC236}">
                <a16:creationId xmlns:a16="http://schemas.microsoft.com/office/drawing/2014/main" id="{ECC7568A-1712-137E-496D-683ADF32CF87}"/>
              </a:ext>
            </a:extLst>
          </p:cNvPr>
          <p:cNvSpPr/>
          <p:nvPr/>
        </p:nvSpPr>
        <p:spPr>
          <a:xfrm>
            <a:off x="5601725" y="2861558"/>
            <a:ext cx="480185" cy="480076"/>
          </a:xfrm>
          <a:custGeom>
            <a:avLst/>
            <a:gdLst>
              <a:gd name="connsiteX0" fmla="*/ 640247 w 640247"/>
              <a:gd name="connsiteY0" fmla="*/ 320051 h 640101"/>
              <a:gd name="connsiteX1" fmla="*/ 320123 w 640247"/>
              <a:gd name="connsiteY1" fmla="*/ 640102 h 640101"/>
              <a:gd name="connsiteX2" fmla="*/ 0 w 640247"/>
              <a:gd name="connsiteY2" fmla="*/ 320051 h 640101"/>
              <a:gd name="connsiteX3" fmla="*/ 320123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3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3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3" name="Forme libre 202">
            <a:extLst>
              <a:ext uri="{FF2B5EF4-FFF2-40B4-BE49-F238E27FC236}">
                <a16:creationId xmlns:a16="http://schemas.microsoft.com/office/drawing/2014/main" id="{1A35372E-D4D9-3FFF-9B61-CBAC7BA9C7B8}"/>
              </a:ext>
            </a:extLst>
          </p:cNvPr>
          <p:cNvSpPr/>
          <p:nvPr/>
        </p:nvSpPr>
        <p:spPr>
          <a:xfrm>
            <a:off x="5111648" y="4349322"/>
            <a:ext cx="490077" cy="489965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6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9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4" name="Forme libre 203">
            <a:extLst>
              <a:ext uri="{FF2B5EF4-FFF2-40B4-BE49-F238E27FC236}">
                <a16:creationId xmlns:a16="http://schemas.microsoft.com/office/drawing/2014/main" id="{870587FF-F09E-7321-1966-83324F50968D}"/>
              </a:ext>
            </a:extLst>
          </p:cNvPr>
          <p:cNvSpPr/>
          <p:nvPr/>
        </p:nvSpPr>
        <p:spPr>
          <a:xfrm>
            <a:off x="3541715" y="4349322"/>
            <a:ext cx="490077" cy="489965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5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8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5" name="Forme libre 204">
            <a:extLst>
              <a:ext uri="{FF2B5EF4-FFF2-40B4-BE49-F238E27FC236}">
                <a16:creationId xmlns:a16="http://schemas.microsoft.com/office/drawing/2014/main" id="{F32A46E1-423B-8D6A-F5F2-9EC0FA896F4D}"/>
              </a:ext>
            </a:extLst>
          </p:cNvPr>
          <p:cNvSpPr/>
          <p:nvPr/>
        </p:nvSpPr>
        <p:spPr>
          <a:xfrm>
            <a:off x="3061529" y="2861558"/>
            <a:ext cx="480185" cy="480076"/>
          </a:xfrm>
          <a:custGeom>
            <a:avLst/>
            <a:gdLst>
              <a:gd name="connsiteX0" fmla="*/ 640247 w 640247"/>
              <a:gd name="connsiteY0" fmla="*/ 320051 h 640101"/>
              <a:gd name="connsiteX1" fmla="*/ 320124 w 640247"/>
              <a:gd name="connsiteY1" fmla="*/ 640102 h 640101"/>
              <a:gd name="connsiteX2" fmla="*/ 0 w 640247"/>
              <a:gd name="connsiteY2" fmla="*/ 320051 h 640101"/>
              <a:gd name="connsiteX3" fmla="*/ 320124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4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4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6" name="Forme libre 205">
            <a:extLst>
              <a:ext uri="{FF2B5EF4-FFF2-40B4-BE49-F238E27FC236}">
                <a16:creationId xmlns:a16="http://schemas.microsoft.com/office/drawing/2014/main" id="{B53F95B1-A07E-FA38-9F8E-515660988033}"/>
              </a:ext>
            </a:extLst>
          </p:cNvPr>
          <p:cNvSpPr/>
          <p:nvPr/>
        </p:nvSpPr>
        <p:spPr>
          <a:xfrm>
            <a:off x="4983059" y="1663615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9 w 1440257"/>
              <a:gd name="connsiteY1" fmla="*/ 1439928 h 1439928"/>
              <a:gd name="connsiteX2" fmla="*/ -1 w 1440257"/>
              <a:gd name="connsiteY2" fmla="*/ 719964 h 1439928"/>
              <a:gd name="connsiteX3" fmla="*/ 720129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9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2" y="0"/>
                  <a:pt x="720129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7" name="Forme libre 206">
            <a:extLst>
              <a:ext uri="{FF2B5EF4-FFF2-40B4-BE49-F238E27FC236}">
                <a16:creationId xmlns:a16="http://schemas.microsoft.com/office/drawing/2014/main" id="{E1BAB61D-03DB-7935-0B69-00F3CA7E24A6}"/>
              </a:ext>
            </a:extLst>
          </p:cNvPr>
          <p:cNvSpPr/>
          <p:nvPr/>
        </p:nvSpPr>
        <p:spPr>
          <a:xfrm>
            <a:off x="3079963" y="1663615"/>
            <a:ext cx="1080193" cy="1079946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8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8"/>
                  <a:pt x="720128" y="1439928"/>
                </a:cubicBezTo>
                <a:cubicBezTo>
                  <a:pt x="322413" y="1439928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8" name="Forme libre 207">
            <a:extLst>
              <a:ext uri="{FF2B5EF4-FFF2-40B4-BE49-F238E27FC236}">
                <a16:creationId xmlns:a16="http://schemas.microsoft.com/office/drawing/2014/main" id="{60173084-042B-EA9C-44C7-3A8F5E234549}"/>
              </a:ext>
            </a:extLst>
          </p:cNvPr>
          <p:cNvSpPr/>
          <p:nvPr/>
        </p:nvSpPr>
        <p:spPr>
          <a:xfrm>
            <a:off x="5578233" y="3485140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9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5" y="1439929"/>
                  <a:pt x="720128" y="1439929"/>
                </a:cubicBezTo>
                <a:cubicBezTo>
                  <a:pt x="322413" y="1439929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3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0E707F7-98CB-2AA0-FCE6-A3378B3C11D9}"/>
              </a:ext>
            </a:extLst>
          </p:cNvPr>
          <p:cNvSpPr txBox="1"/>
          <p:nvPr/>
        </p:nvSpPr>
        <p:spPr>
          <a:xfrm>
            <a:off x="4391109" y="238158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A6294FB-A263-3E04-998D-3F45AEF5E8F7}"/>
              </a:ext>
            </a:extLst>
          </p:cNvPr>
          <p:cNvSpPr txBox="1"/>
          <p:nvPr/>
        </p:nvSpPr>
        <p:spPr>
          <a:xfrm>
            <a:off x="5280324" y="305575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118D186-6787-5837-6E1F-5698E16EB707}"/>
              </a:ext>
            </a:extLst>
          </p:cNvPr>
          <p:cNvSpPr txBox="1"/>
          <p:nvPr/>
        </p:nvSpPr>
        <p:spPr>
          <a:xfrm>
            <a:off x="4949049" y="410189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18C4286-A28D-317F-1F1D-CD19E2172671}"/>
              </a:ext>
            </a:extLst>
          </p:cNvPr>
          <p:cNvSpPr txBox="1"/>
          <p:nvPr/>
        </p:nvSpPr>
        <p:spPr>
          <a:xfrm>
            <a:off x="3821547" y="41251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99BADA8-4068-94C0-930C-14207CFA4E84}"/>
              </a:ext>
            </a:extLst>
          </p:cNvPr>
          <p:cNvSpPr txBox="1"/>
          <p:nvPr/>
        </p:nvSpPr>
        <p:spPr>
          <a:xfrm>
            <a:off x="3501894" y="305575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E8A05693-E51D-0288-336F-579BFA7A6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5044" y="4462595"/>
            <a:ext cx="263419" cy="263419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503E3549-FFE9-456A-8AF2-CBBB4CCBE4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4977" y="4462595"/>
            <a:ext cx="263419" cy="263419"/>
          </a:xfrm>
          <a:prstGeom prst="rect">
            <a:avLst/>
          </a:prstGeom>
        </p:spPr>
      </p:pic>
      <p:pic>
        <p:nvPicPr>
          <p:cNvPr id="12" name="Graphic 16" descr="Hourglass 30% with solid fill">
            <a:extLst>
              <a:ext uri="{FF2B5EF4-FFF2-40B4-BE49-F238E27FC236}">
                <a16:creationId xmlns:a16="http://schemas.microsoft.com/office/drawing/2014/main" id="{30E2E173-C58B-5325-E8F8-70E93FD9B2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9912" y="2969886"/>
            <a:ext cx="263419" cy="263419"/>
          </a:xfrm>
          <a:prstGeom prst="rect">
            <a:avLst/>
          </a:prstGeom>
        </p:spPr>
      </p:pic>
      <p:pic>
        <p:nvPicPr>
          <p:cNvPr id="13" name="Graphic 17" descr="Lightbulb with solid fill">
            <a:extLst>
              <a:ext uri="{FF2B5EF4-FFF2-40B4-BE49-F238E27FC236}">
                <a16:creationId xmlns:a16="http://schemas.microsoft.com/office/drawing/2014/main" id="{01A0E0B0-7A69-A004-9CB0-1D943FB7C1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0108" y="2969886"/>
            <a:ext cx="263419" cy="263419"/>
          </a:xfrm>
          <a:prstGeom prst="rect">
            <a:avLst/>
          </a:prstGeom>
        </p:spPr>
      </p:pic>
      <p:pic>
        <p:nvPicPr>
          <p:cNvPr id="14" name="Graphic 18" descr="Research with solid fill">
            <a:extLst>
              <a:ext uri="{FF2B5EF4-FFF2-40B4-BE49-F238E27FC236}">
                <a16:creationId xmlns:a16="http://schemas.microsoft.com/office/drawing/2014/main" id="{C3430065-9B99-4B8E-50A4-A3D24B9F96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39955" y="2047268"/>
            <a:ext cx="263419" cy="263419"/>
          </a:xfrm>
          <a:prstGeom prst="rect">
            <a:avLst/>
          </a:prstGeom>
        </p:spPr>
      </p:pic>
      <p:pic>
        <p:nvPicPr>
          <p:cNvPr id="16" name="Graphic 31" descr="Trophy">
            <a:extLst>
              <a:ext uri="{FF2B5EF4-FFF2-40B4-BE49-F238E27FC236}">
                <a16:creationId xmlns:a16="http://schemas.microsoft.com/office/drawing/2014/main" id="{367897BF-FD27-7437-6C11-8D62950835B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560" y="3181131"/>
            <a:ext cx="692841" cy="692841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E0840F98-E4A0-0DE6-E370-894BCD33CF2F}"/>
              </a:ext>
            </a:extLst>
          </p:cNvPr>
          <p:cNvSpPr txBox="1"/>
          <p:nvPr/>
        </p:nvSpPr>
        <p:spPr>
          <a:xfrm>
            <a:off x="3159232" y="191504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AA99BB1C-27CD-FB68-33FE-79C7388E7093}"/>
              </a:ext>
            </a:extLst>
          </p:cNvPr>
          <p:cNvSpPr txBox="1"/>
          <p:nvPr/>
        </p:nvSpPr>
        <p:spPr>
          <a:xfrm>
            <a:off x="5062327" y="191504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0EB2B116-F93F-A60A-D089-D80D2F69C77E}"/>
              </a:ext>
            </a:extLst>
          </p:cNvPr>
          <p:cNvSpPr txBox="1"/>
          <p:nvPr/>
        </p:nvSpPr>
        <p:spPr>
          <a:xfrm>
            <a:off x="5657501" y="3736572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6CF3F865-6085-AAAF-3900-058E80B06894}"/>
              </a:ext>
            </a:extLst>
          </p:cNvPr>
          <p:cNvSpPr txBox="1"/>
          <p:nvPr/>
        </p:nvSpPr>
        <p:spPr>
          <a:xfrm>
            <a:off x="4110835" y="4846748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5390D8AC-932A-2F26-D2A9-9D5F41333E1C}"/>
              </a:ext>
            </a:extLst>
          </p:cNvPr>
          <p:cNvSpPr txBox="1"/>
          <p:nvPr/>
        </p:nvSpPr>
        <p:spPr>
          <a:xfrm>
            <a:off x="2564845" y="3736572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FB194E9-05A0-FD94-B6BA-4211033418E4}"/>
              </a:ext>
            </a:extLst>
          </p:cNvPr>
          <p:cNvGrpSpPr/>
          <p:nvPr/>
        </p:nvGrpSpPr>
        <p:grpSpPr>
          <a:xfrm>
            <a:off x="7027900" y="3518220"/>
            <a:ext cx="1750862" cy="1013782"/>
            <a:chOff x="8921977" y="2916466"/>
            <a:chExt cx="2926080" cy="13517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67D7CE5-C987-747C-8D76-B03C34C512B1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52919E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9E628A4-40BE-1AC5-DCD6-695E79FD642E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26E9F87-C220-82A6-200A-F3257DE0834D}"/>
              </a:ext>
            </a:extLst>
          </p:cNvPr>
          <p:cNvGrpSpPr/>
          <p:nvPr/>
        </p:nvGrpSpPr>
        <p:grpSpPr>
          <a:xfrm>
            <a:off x="365239" y="3518220"/>
            <a:ext cx="1750862" cy="1013782"/>
            <a:chOff x="332936" y="2916466"/>
            <a:chExt cx="2926080" cy="135170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91022DD-F28A-5E0B-D30A-BA36A9852D9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B49E1C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F67DE3D-61F5-0FCE-E954-F5D1BBFF88F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2C4F6F7-4699-BABF-D579-7D46B0140BB9}"/>
              </a:ext>
            </a:extLst>
          </p:cNvPr>
          <p:cNvGrpSpPr/>
          <p:nvPr/>
        </p:nvGrpSpPr>
        <p:grpSpPr>
          <a:xfrm>
            <a:off x="1105802" y="4628395"/>
            <a:ext cx="1750862" cy="1013782"/>
            <a:chOff x="332936" y="4621560"/>
            <a:chExt cx="2926080" cy="135170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6B88B0-9D21-B045-833C-323839C13B5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568D6E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9C9B90B-E19F-3A84-FFBF-FAF8BA042E2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EA737C-C51B-B157-F858-3F44F157415D}"/>
              </a:ext>
            </a:extLst>
          </p:cNvPr>
          <p:cNvGrpSpPr/>
          <p:nvPr/>
        </p:nvGrpSpPr>
        <p:grpSpPr>
          <a:xfrm>
            <a:off x="6287337" y="1700259"/>
            <a:ext cx="1750862" cy="1013782"/>
            <a:chOff x="8921977" y="1211372"/>
            <a:chExt cx="2926080" cy="135170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19F88EE-F152-D733-FCBF-DD238120EFD3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25E3B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4D06004-740A-1034-0764-2C6E200F4C6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E3E8306-F1C5-24A8-1CD3-E298CAABC0AE}"/>
              </a:ext>
            </a:extLst>
          </p:cNvPr>
          <p:cNvGrpSpPr/>
          <p:nvPr/>
        </p:nvGrpSpPr>
        <p:grpSpPr>
          <a:xfrm>
            <a:off x="1105802" y="1700259"/>
            <a:ext cx="1750862" cy="1013782"/>
            <a:chOff x="332936" y="2596988"/>
            <a:chExt cx="2926080" cy="135170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7548F05-47B0-5642-52B4-BF67028EA16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C6964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549782D-CC26-9201-5BAE-1069FD8ADDA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4606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81E95-B148-D9BE-2AC1-8FF8ED3CE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7EB37-4351-8891-EFFC-6FB73DF9F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Arc Connector Cycle – Slide Template</a:t>
            </a:r>
          </a:p>
        </p:txBody>
      </p:sp>
      <p:sp>
        <p:nvSpPr>
          <p:cNvPr id="194" name="Forme libre 193">
            <a:extLst>
              <a:ext uri="{FF2B5EF4-FFF2-40B4-BE49-F238E27FC236}">
                <a16:creationId xmlns:a16="http://schemas.microsoft.com/office/drawing/2014/main" id="{90CD53DF-4C64-5E47-30D2-F6EDFB8A1D40}"/>
              </a:ext>
            </a:extLst>
          </p:cNvPr>
          <p:cNvSpPr/>
          <p:nvPr/>
        </p:nvSpPr>
        <p:spPr>
          <a:xfrm>
            <a:off x="2485576" y="3485140"/>
            <a:ext cx="1080193" cy="1079946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9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9"/>
                  <a:pt x="720128" y="1439929"/>
                </a:cubicBezTo>
                <a:cubicBezTo>
                  <a:pt x="322412" y="1439929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5" name="Forme libre 194">
            <a:extLst>
              <a:ext uri="{FF2B5EF4-FFF2-40B4-BE49-F238E27FC236}">
                <a16:creationId xmlns:a16="http://schemas.microsoft.com/office/drawing/2014/main" id="{3E697126-3560-C5B4-E576-46DD3C841655}"/>
              </a:ext>
            </a:extLst>
          </p:cNvPr>
          <p:cNvSpPr/>
          <p:nvPr/>
        </p:nvSpPr>
        <p:spPr>
          <a:xfrm>
            <a:off x="4031567" y="4595315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8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8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6" name="Forme libre 195">
            <a:extLst>
              <a:ext uri="{FF2B5EF4-FFF2-40B4-BE49-F238E27FC236}">
                <a16:creationId xmlns:a16="http://schemas.microsoft.com/office/drawing/2014/main" id="{3800BCE4-EBFF-CFF9-DF8F-563872FC47BF}"/>
              </a:ext>
            </a:extLst>
          </p:cNvPr>
          <p:cNvSpPr/>
          <p:nvPr/>
        </p:nvSpPr>
        <p:spPr>
          <a:xfrm>
            <a:off x="3061120" y="1938716"/>
            <a:ext cx="1750862" cy="1451690"/>
          </a:xfrm>
          <a:custGeom>
            <a:avLst/>
            <a:gdLst>
              <a:gd name="connsiteX0" fmla="*/ 724423 w 2334483"/>
              <a:gd name="connsiteY0" fmla="*/ 1935438 h 1935587"/>
              <a:gd name="connsiteX1" fmla="*/ 221906 w 2334483"/>
              <a:gd name="connsiteY1" fmla="*/ 1855275 h 1935587"/>
              <a:gd name="connsiteX2" fmla="*/ 15683 w 2334483"/>
              <a:gd name="connsiteY2" fmla="*/ 1451765 h 1935587"/>
              <a:gd name="connsiteX3" fmla="*/ 419284 w 2334483"/>
              <a:gd name="connsiteY3" fmla="*/ 1245590 h 1935587"/>
              <a:gd name="connsiteX4" fmla="*/ 1291983 w 2334483"/>
              <a:gd name="connsiteY4" fmla="*/ 1106991 h 1935587"/>
              <a:gd name="connsiteX5" fmla="*/ 1693485 w 2334483"/>
              <a:gd name="connsiteY5" fmla="*/ 320051 h 1935587"/>
              <a:gd name="connsiteX6" fmla="*/ 2014059 w 2334483"/>
              <a:gd name="connsiteY6" fmla="*/ 0 h 1935587"/>
              <a:gd name="connsiteX7" fmla="*/ 2014359 w 2334483"/>
              <a:gd name="connsiteY7" fmla="*/ 0 h 1935587"/>
              <a:gd name="connsiteX8" fmla="*/ 2334483 w 2334483"/>
              <a:gd name="connsiteY8" fmla="*/ 320800 h 1935587"/>
              <a:gd name="connsiteX9" fmla="*/ 1668758 w 2334483"/>
              <a:gd name="connsiteY9" fmla="*/ 1625576 h 1935587"/>
              <a:gd name="connsiteX10" fmla="*/ 724423 w 2334483"/>
              <a:gd name="connsiteY10" fmla="*/ 193558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724423" y="1935438"/>
                </a:moveTo>
                <a:cubicBezTo>
                  <a:pt x="556866" y="1935438"/>
                  <a:pt x="387662" y="1909067"/>
                  <a:pt x="221906" y="1855275"/>
                </a:cubicBezTo>
                <a:cubicBezTo>
                  <a:pt x="53451" y="1800735"/>
                  <a:pt x="-38870" y="1620032"/>
                  <a:pt x="15683" y="1451765"/>
                </a:cubicBezTo>
                <a:cubicBezTo>
                  <a:pt x="70237" y="1283349"/>
                  <a:pt x="250980" y="1191050"/>
                  <a:pt x="419284" y="1245590"/>
                </a:cubicBezTo>
                <a:cubicBezTo>
                  <a:pt x="719026" y="1342535"/>
                  <a:pt x="1037053" y="1292040"/>
                  <a:pt x="1291983" y="1106991"/>
                </a:cubicBezTo>
                <a:cubicBezTo>
                  <a:pt x="1546913" y="921794"/>
                  <a:pt x="1693185" y="635006"/>
                  <a:pt x="1693485" y="320051"/>
                </a:cubicBezTo>
                <a:cubicBezTo>
                  <a:pt x="1693635" y="143244"/>
                  <a:pt x="1837063" y="0"/>
                  <a:pt x="2014059" y="0"/>
                </a:cubicBezTo>
                <a:lnTo>
                  <a:pt x="2014359" y="0"/>
                </a:lnTo>
                <a:cubicBezTo>
                  <a:pt x="2191357" y="149"/>
                  <a:pt x="2334783" y="143843"/>
                  <a:pt x="2334483" y="320800"/>
                </a:cubicBezTo>
                <a:cubicBezTo>
                  <a:pt x="2334033" y="842979"/>
                  <a:pt x="2091243" y="1318561"/>
                  <a:pt x="1668758" y="1625576"/>
                </a:cubicBezTo>
                <a:cubicBezTo>
                  <a:pt x="1387151" y="1830103"/>
                  <a:pt x="1059083" y="1935588"/>
                  <a:pt x="724423" y="1935588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7" name="Forme libre 196">
            <a:extLst>
              <a:ext uri="{FF2B5EF4-FFF2-40B4-BE49-F238E27FC236}">
                <a16:creationId xmlns:a16="http://schemas.microsoft.com/office/drawing/2014/main" id="{70309F4B-E280-57A2-5A71-EF2443A1B761}"/>
              </a:ext>
            </a:extLst>
          </p:cNvPr>
          <p:cNvSpPr/>
          <p:nvPr/>
        </p:nvSpPr>
        <p:spPr>
          <a:xfrm>
            <a:off x="4331233" y="1938603"/>
            <a:ext cx="1750862" cy="1451690"/>
          </a:xfrm>
          <a:custGeom>
            <a:avLst/>
            <a:gdLst>
              <a:gd name="connsiteX0" fmla="*/ 1610212 w 2334483"/>
              <a:gd name="connsiteY0" fmla="*/ 1935588 h 1935587"/>
              <a:gd name="connsiteX1" fmla="*/ 665877 w 2334483"/>
              <a:gd name="connsiteY1" fmla="*/ 1625576 h 1935587"/>
              <a:gd name="connsiteX2" fmla="*/ 0 w 2334483"/>
              <a:gd name="connsiteY2" fmla="*/ 320800 h 1935587"/>
              <a:gd name="connsiteX3" fmla="*/ 320124 w 2334483"/>
              <a:gd name="connsiteY3" fmla="*/ 0 h 1935587"/>
              <a:gd name="connsiteX4" fmla="*/ 320424 w 2334483"/>
              <a:gd name="connsiteY4" fmla="*/ 0 h 1935587"/>
              <a:gd name="connsiteX5" fmla="*/ 640997 w 2334483"/>
              <a:gd name="connsiteY5" fmla="*/ 320051 h 1935587"/>
              <a:gd name="connsiteX6" fmla="*/ 1042502 w 2334483"/>
              <a:gd name="connsiteY6" fmla="*/ 1106992 h 1935587"/>
              <a:gd name="connsiteX7" fmla="*/ 1915199 w 2334483"/>
              <a:gd name="connsiteY7" fmla="*/ 1245591 h 1935587"/>
              <a:gd name="connsiteX8" fmla="*/ 2318801 w 2334483"/>
              <a:gd name="connsiteY8" fmla="*/ 1451765 h 1935587"/>
              <a:gd name="connsiteX9" fmla="*/ 2112579 w 2334483"/>
              <a:gd name="connsiteY9" fmla="*/ 1855276 h 1935587"/>
              <a:gd name="connsiteX10" fmla="*/ 1610062 w 2334483"/>
              <a:gd name="connsiteY10" fmla="*/ 1935438 h 1935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34483" h="1935587">
                <a:moveTo>
                  <a:pt x="1610212" y="1935588"/>
                </a:moveTo>
                <a:cubicBezTo>
                  <a:pt x="1275550" y="1935588"/>
                  <a:pt x="947484" y="1830103"/>
                  <a:pt x="665877" y="1625576"/>
                </a:cubicBezTo>
                <a:cubicBezTo>
                  <a:pt x="243240" y="1318561"/>
                  <a:pt x="600" y="842980"/>
                  <a:pt x="0" y="320800"/>
                </a:cubicBezTo>
                <a:cubicBezTo>
                  <a:pt x="-150" y="143843"/>
                  <a:pt x="143127" y="150"/>
                  <a:pt x="320124" y="0"/>
                </a:cubicBezTo>
                <a:lnTo>
                  <a:pt x="320424" y="0"/>
                </a:lnTo>
                <a:cubicBezTo>
                  <a:pt x="497272" y="0"/>
                  <a:pt x="640697" y="143244"/>
                  <a:pt x="640997" y="320051"/>
                </a:cubicBezTo>
                <a:cubicBezTo>
                  <a:pt x="641298" y="635007"/>
                  <a:pt x="787722" y="921794"/>
                  <a:pt x="1042502" y="1106992"/>
                </a:cubicBezTo>
                <a:cubicBezTo>
                  <a:pt x="1297432" y="1292190"/>
                  <a:pt x="1615457" y="1342685"/>
                  <a:pt x="1915199" y="1245591"/>
                </a:cubicBezTo>
                <a:cubicBezTo>
                  <a:pt x="2083653" y="1191050"/>
                  <a:pt x="2264248" y="1283349"/>
                  <a:pt x="2318801" y="1451765"/>
                </a:cubicBezTo>
                <a:cubicBezTo>
                  <a:pt x="2373353" y="1620182"/>
                  <a:pt x="2281034" y="1800885"/>
                  <a:pt x="2112579" y="1855276"/>
                </a:cubicBezTo>
                <a:cubicBezTo>
                  <a:pt x="1946821" y="1908917"/>
                  <a:pt x="1777617" y="1935438"/>
                  <a:pt x="1610062" y="1935438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8" name="Forme libre 197">
            <a:extLst>
              <a:ext uri="{FF2B5EF4-FFF2-40B4-BE49-F238E27FC236}">
                <a16:creationId xmlns:a16="http://schemas.microsoft.com/office/drawing/2014/main" id="{EE52AB4F-A954-9E34-45A1-B44419052D73}"/>
              </a:ext>
            </a:extLst>
          </p:cNvPr>
          <p:cNvSpPr/>
          <p:nvPr/>
        </p:nvSpPr>
        <p:spPr>
          <a:xfrm>
            <a:off x="4930203" y="2861231"/>
            <a:ext cx="1152035" cy="1973449"/>
          </a:xfrm>
          <a:custGeom>
            <a:avLst/>
            <a:gdLst>
              <a:gd name="connsiteX0" fmla="*/ 568793 w 1536046"/>
              <a:gd name="connsiteY0" fmla="*/ 2631266 h 2631265"/>
              <a:gd name="connsiteX1" fmla="*/ 309068 w 1536046"/>
              <a:gd name="connsiteY1" fmla="*/ 2498961 h 2631265"/>
              <a:gd name="connsiteX2" fmla="*/ 80665 w 1536046"/>
              <a:gd name="connsiteY2" fmla="*/ 1052139 h 2631265"/>
              <a:gd name="connsiteX3" fmla="*/ 1116122 w 1536046"/>
              <a:gd name="connsiteY3" fmla="*/ 15869 h 2631265"/>
              <a:gd name="connsiteX4" fmla="*/ 1520174 w 1536046"/>
              <a:gd name="connsiteY4" fmla="*/ 221145 h 2631265"/>
              <a:gd name="connsiteX5" fmla="*/ 1314850 w 1536046"/>
              <a:gd name="connsiteY5" fmla="*/ 625105 h 2631265"/>
              <a:gd name="connsiteX6" fmla="*/ 690340 w 1536046"/>
              <a:gd name="connsiteY6" fmla="*/ 1250073 h 2631265"/>
              <a:gd name="connsiteX7" fmla="*/ 828071 w 1536046"/>
              <a:gd name="connsiteY7" fmla="*/ 2122720 h 2631265"/>
              <a:gd name="connsiteX8" fmla="*/ 756732 w 1536046"/>
              <a:gd name="connsiteY8" fmla="*/ 2570282 h 2631265"/>
              <a:gd name="connsiteX9" fmla="*/ 568793 w 1536046"/>
              <a:gd name="connsiteY9" fmla="*/ 2631266 h 2631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46" h="2631265">
                <a:moveTo>
                  <a:pt x="568793" y="2631266"/>
                </a:moveTo>
                <a:cubicBezTo>
                  <a:pt x="469579" y="2631266"/>
                  <a:pt x="371715" y="2585416"/>
                  <a:pt x="309068" y="2498961"/>
                </a:cubicBezTo>
                <a:cubicBezTo>
                  <a:pt x="2433" y="2076121"/>
                  <a:pt x="-80746" y="1548847"/>
                  <a:pt x="80665" y="1052139"/>
                </a:cubicBezTo>
                <a:cubicBezTo>
                  <a:pt x="242076" y="555431"/>
                  <a:pt x="619450" y="177842"/>
                  <a:pt x="1116122" y="15869"/>
                </a:cubicBezTo>
                <a:cubicBezTo>
                  <a:pt x="1284426" y="-38971"/>
                  <a:pt x="1465321" y="52879"/>
                  <a:pt x="1520174" y="221145"/>
                </a:cubicBezTo>
                <a:cubicBezTo>
                  <a:pt x="1575026" y="389412"/>
                  <a:pt x="1483155" y="570264"/>
                  <a:pt x="1314850" y="625105"/>
                </a:cubicBezTo>
                <a:cubicBezTo>
                  <a:pt x="1015259" y="722798"/>
                  <a:pt x="787756" y="950550"/>
                  <a:pt x="690340" y="1250073"/>
                </a:cubicBezTo>
                <a:cubicBezTo>
                  <a:pt x="592924" y="1549596"/>
                  <a:pt x="643131" y="1867699"/>
                  <a:pt x="828071" y="2122720"/>
                </a:cubicBezTo>
                <a:cubicBezTo>
                  <a:pt x="931932" y="2265964"/>
                  <a:pt x="900009" y="2466296"/>
                  <a:pt x="756732" y="2570282"/>
                </a:cubicBezTo>
                <a:cubicBezTo>
                  <a:pt x="699930" y="2611487"/>
                  <a:pt x="634139" y="2631266"/>
                  <a:pt x="568793" y="2631266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99" name="Forme libre 198">
            <a:extLst>
              <a:ext uri="{FF2B5EF4-FFF2-40B4-BE49-F238E27FC236}">
                <a16:creationId xmlns:a16="http://schemas.microsoft.com/office/drawing/2014/main" id="{7AF352F8-16F4-8465-9B0D-A322A6134AE6}"/>
              </a:ext>
            </a:extLst>
          </p:cNvPr>
          <p:cNvSpPr/>
          <p:nvPr/>
        </p:nvSpPr>
        <p:spPr>
          <a:xfrm>
            <a:off x="3546227" y="3954540"/>
            <a:ext cx="2050647" cy="880139"/>
          </a:xfrm>
          <a:custGeom>
            <a:avLst/>
            <a:gdLst>
              <a:gd name="connsiteX0" fmla="*/ 2414094 w 2734196"/>
              <a:gd name="connsiteY0" fmla="*/ 1173520 h 1173519"/>
              <a:gd name="connsiteX1" fmla="*/ 2154669 w 2734196"/>
              <a:gd name="connsiteY1" fmla="*/ 1041664 h 1173519"/>
              <a:gd name="connsiteX2" fmla="*/ 1367248 w 2734196"/>
              <a:gd name="connsiteY2" fmla="*/ 641001 h 1173519"/>
              <a:gd name="connsiteX3" fmla="*/ 579678 w 2734196"/>
              <a:gd name="connsiteY3" fmla="*/ 1041664 h 1173519"/>
              <a:gd name="connsiteX4" fmla="*/ 131864 w 2734196"/>
              <a:gd name="connsiteY4" fmla="*/ 1112087 h 1173519"/>
              <a:gd name="connsiteX5" fmla="*/ 61424 w 2734196"/>
              <a:gd name="connsiteY5" fmla="*/ 664376 h 1173519"/>
              <a:gd name="connsiteX6" fmla="*/ 1367098 w 2734196"/>
              <a:gd name="connsiteY6" fmla="*/ 0 h 1173519"/>
              <a:gd name="connsiteX7" fmla="*/ 1367098 w 2734196"/>
              <a:gd name="connsiteY7" fmla="*/ 0 h 1173519"/>
              <a:gd name="connsiteX8" fmla="*/ 2672771 w 2734196"/>
              <a:gd name="connsiteY8" fmla="*/ 664376 h 1173519"/>
              <a:gd name="connsiteX9" fmla="*/ 2602333 w 2734196"/>
              <a:gd name="connsiteY9" fmla="*/ 1112087 h 1173519"/>
              <a:gd name="connsiteX10" fmla="*/ 2413944 w 2734196"/>
              <a:gd name="connsiteY10" fmla="*/ 1173520 h 1173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734196" h="1173519">
                <a:moveTo>
                  <a:pt x="2414094" y="1173520"/>
                </a:moveTo>
                <a:cubicBezTo>
                  <a:pt x="2315030" y="1173520"/>
                  <a:pt x="2217464" y="1127820"/>
                  <a:pt x="2154669" y="1041664"/>
                </a:cubicBezTo>
                <a:cubicBezTo>
                  <a:pt x="1969279" y="787092"/>
                  <a:pt x="1682276" y="641001"/>
                  <a:pt x="1367248" y="641001"/>
                </a:cubicBezTo>
                <a:cubicBezTo>
                  <a:pt x="1052219" y="641001"/>
                  <a:pt x="765218" y="787092"/>
                  <a:pt x="579678" y="1041664"/>
                </a:cubicBezTo>
                <a:cubicBezTo>
                  <a:pt x="475517" y="1184757"/>
                  <a:pt x="274990" y="1216224"/>
                  <a:pt x="131864" y="1112087"/>
                </a:cubicBezTo>
                <a:cubicBezTo>
                  <a:pt x="-11263" y="1007951"/>
                  <a:pt x="-42735" y="807469"/>
                  <a:pt x="61424" y="664376"/>
                </a:cubicBezTo>
                <a:cubicBezTo>
                  <a:pt x="368809" y="242286"/>
                  <a:pt x="844799" y="0"/>
                  <a:pt x="1367098" y="0"/>
                </a:cubicBezTo>
                <a:cubicBezTo>
                  <a:pt x="1367098" y="0"/>
                  <a:pt x="1367098" y="0"/>
                  <a:pt x="1367098" y="0"/>
                </a:cubicBezTo>
                <a:cubicBezTo>
                  <a:pt x="1889397" y="0"/>
                  <a:pt x="2365386" y="242136"/>
                  <a:pt x="2672771" y="664376"/>
                </a:cubicBezTo>
                <a:cubicBezTo>
                  <a:pt x="2776933" y="807469"/>
                  <a:pt x="2745460" y="1007801"/>
                  <a:pt x="2602333" y="1112087"/>
                </a:cubicBezTo>
                <a:cubicBezTo>
                  <a:pt x="2545381" y="1153592"/>
                  <a:pt x="2479440" y="1173520"/>
                  <a:pt x="2413944" y="1173520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0" name="Forme libre 199">
            <a:extLst>
              <a:ext uri="{FF2B5EF4-FFF2-40B4-BE49-F238E27FC236}">
                <a16:creationId xmlns:a16="http://schemas.microsoft.com/office/drawing/2014/main" id="{4266DCC2-A0DC-201E-AF48-13A9BC2B52A4}"/>
              </a:ext>
            </a:extLst>
          </p:cNvPr>
          <p:cNvSpPr/>
          <p:nvPr/>
        </p:nvSpPr>
        <p:spPr>
          <a:xfrm>
            <a:off x="3061089" y="2861187"/>
            <a:ext cx="1152009" cy="1973492"/>
          </a:xfrm>
          <a:custGeom>
            <a:avLst/>
            <a:gdLst>
              <a:gd name="connsiteX0" fmla="*/ 967252 w 1536012"/>
              <a:gd name="connsiteY0" fmla="*/ 2631323 h 2631322"/>
              <a:gd name="connsiteX1" fmla="*/ 779314 w 1536012"/>
              <a:gd name="connsiteY1" fmla="*/ 2570339 h 2631322"/>
              <a:gd name="connsiteX2" fmla="*/ 707975 w 1536012"/>
              <a:gd name="connsiteY2" fmla="*/ 2122777 h 2631322"/>
              <a:gd name="connsiteX3" fmla="*/ 845707 w 1536012"/>
              <a:gd name="connsiteY3" fmla="*/ 1250130 h 2631322"/>
              <a:gd name="connsiteX4" fmla="*/ 221195 w 1536012"/>
              <a:gd name="connsiteY4" fmla="*/ 625162 h 2631322"/>
              <a:gd name="connsiteX5" fmla="*/ 15873 w 1536012"/>
              <a:gd name="connsiteY5" fmla="*/ 221202 h 2631322"/>
              <a:gd name="connsiteX6" fmla="*/ 419924 w 1536012"/>
              <a:gd name="connsiteY6" fmla="*/ 15926 h 2631322"/>
              <a:gd name="connsiteX7" fmla="*/ 1455380 w 1536012"/>
              <a:gd name="connsiteY7" fmla="*/ 1052196 h 2631322"/>
              <a:gd name="connsiteX8" fmla="*/ 1226978 w 1536012"/>
              <a:gd name="connsiteY8" fmla="*/ 2499018 h 2631322"/>
              <a:gd name="connsiteX9" fmla="*/ 967252 w 1536012"/>
              <a:gd name="connsiteY9" fmla="*/ 2631323 h 2631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36012" h="2631322">
                <a:moveTo>
                  <a:pt x="967252" y="2631323"/>
                </a:moveTo>
                <a:cubicBezTo>
                  <a:pt x="902059" y="2631323"/>
                  <a:pt x="836265" y="2611544"/>
                  <a:pt x="779314" y="2570339"/>
                </a:cubicBezTo>
                <a:cubicBezTo>
                  <a:pt x="636038" y="2466502"/>
                  <a:pt x="604116" y="2266171"/>
                  <a:pt x="707975" y="2122777"/>
                </a:cubicBezTo>
                <a:cubicBezTo>
                  <a:pt x="892917" y="1867756"/>
                  <a:pt x="943123" y="1549653"/>
                  <a:pt x="845707" y="1250130"/>
                </a:cubicBezTo>
                <a:cubicBezTo>
                  <a:pt x="748291" y="950607"/>
                  <a:pt x="520787" y="722705"/>
                  <a:pt x="221195" y="625162"/>
                </a:cubicBezTo>
                <a:cubicBezTo>
                  <a:pt x="52891" y="570321"/>
                  <a:pt x="-38980" y="389469"/>
                  <a:pt x="15873" y="221202"/>
                </a:cubicBezTo>
                <a:cubicBezTo>
                  <a:pt x="70726" y="52936"/>
                  <a:pt x="251770" y="-39063"/>
                  <a:pt x="419924" y="15926"/>
                </a:cubicBezTo>
                <a:cubicBezTo>
                  <a:pt x="916596" y="177750"/>
                  <a:pt x="1293971" y="555488"/>
                  <a:pt x="1455380" y="1052196"/>
                </a:cubicBezTo>
                <a:cubicBezTo>
                  <a:pt x="1616792" y="1548904"/>
                  <a:pt x="1533464" y="2076178"/>
                  <a:pt x="1226978" y="2499018"/>
                </a:cubicBezTo>
                <a:cubicBezTo>
                  <a:pt x="1164333" y="2585473"/>
                  <a:pt x="1066467" y="2631323"/>
                  <a:pt x="967252" y="2631323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1" name="Forme libre 200">
            <a:extLst>
              <a:ext uri="{FF2B5EF4-FFF2-40B4-BE49-F238E27FC236}">
                <a16:creationId xmlns:a16="http://schemas.microsoft.com/office/drawing/2014/main" id="{79E01D43-482F-14F6-839F-F42E6D19D6A4}"/>
              </a:ext>
            </a:extLst>
          </p:cNvPr>
          <p:cNvSpPr/>
          <p:nvPr/>
        </p:nvSpPr>
        <p:spPr>
          <a:xfrm>
            <a:off x="4331008" y="1938378"/>
            <a:ext cx="481310" cy="481199"/>
          </a:xfrm>
          <a:custGeom>
            <a:avLst/>
            <a:gdLst>
              <a:gd name="connsiteX0" fmla="*/ 641747 w 641746"/>
              <a:gd name="connsiteY0" fmla="*/ 320800 h 641599"/>
              <a:gd name="connsiteX1" fmla="*/ 320873 w 641746"/>
              <a:gd name="connsiteY1" fmla="*/ 641599 h 641599"/>
              <a:gd name="connsiteX2" fmla="*/ -1 w 641746"/>
              <a:gd name="connsiteY2" fmla="*/ 320800 h 641599"/>
              <a:gd name="connsiteX3" fmla="*/ 320873 w 641746"/>
              <a:gd name="connsiteY3" fmla="*/ 0 h 641599"/>
              <a:gd name="connsiteX4" fmla="*/ 641747 w 641746"/>
              <a:gd name="connsiteY4" fmla="*/ 320800 h 64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746" h="641599">
                <a:moveTo>
                  <a:pt x="641747" y="320800"/>
                </a:moveTo>
                <a:cubicBezTo>
                  <a:pt x="641747" y="497972"/>
                  <a:pt x="498087" y="641599"/>
                  <a:pt x="320873" y="641599"/>
                </a:cubicBezTo>
                <a:cubicBezTo>
                  <a:pt x="143659" y="641599"/>
                  <a:pt x="-1" y="497972"/>
                  <a:pt x="-1" y="320800"/>
                </a:cubicBezTo>
                <a:cubicBezTo>
                  <a:pt x="-1" y="143627"/>
                  <a:pt x="143659" y="0"/>
                  <a:pt x="320873" y="0"/>
                </a:cubicBezTo>
                <a:cubicBezTo>
                  <a:pt x="498087" y="0"/>
                  <a:pt x="641747" y="143627"/>
                  <a:pt x="641747" y="32080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2" name="Forme libre 201">
            <a:extLst>
              <a:ext uri="{FF2B5EF4-FFF2-40B4-BE49-F238E27FC236}">
                <a16:creationId xmlns:a16="http://schemas.microsoft.com/office/drawing/2014/main" id="{078B54CF-C3DD-C1DD-E778-A60EA9BEA2A9}"/>
              </a:ext>
            </a:extLst>
          </p:cNvPr>
          <p:cNvSpPr/>
          <p:nvPr/>
        </p:nvSpPr>
        <p:spPr>
          <a:xfrm>
            <a:off x="5601725" y="2861558"/>
            <a:ext cx="480185" cy="480076"/>
          </a:xfrm>
          <a:custGeom>
            <a:avLst/>
            <a:gdLst>
              <a:gd name="connsiteX0" fmla="*/ 640247 w 640247"/>
              <a:gd name="connsiteY0" fmla="*/ 320051 h 640101"/>
              <a:gd name="connsiteX1" fmla="*/ 320123 w 640247"/>
              <a:gd name="connsiteY1" fmla="*/ 640102 h 640101"/>
              <a:gd name="connsiteX2" fmla="*/ 0 w 640247"/>
              <a:gd name="connsiteY2" fmla="*/ 320051 h 640101"/>
              <a:gd name="connsiteX3" fmla="*/ 320123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3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3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3" name="Forme libre 202">
            <a:extLst>
              <a:ext uri="{FF2B5EF4-FFF2-40B4-BE49-F238E27FC236}">
                <a16:creationId xmlns:a16="http://schemas.microsoft.com/office/drawing/2014/main" id="{1ADC00F3-A292-4927-B183-4C04822B436E}"/>
              </a:ext>
            </a:extLst>
          </p:cNvPr>
          <p:cNvSpPr/>
          <p:nvPr/>
        </p:nvSpPr>
        <p:spPr>
          <a:xfrm>
            <a:off x="5111648" y="4349322"/>
            <a:ext cx="490077" cy="489965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6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9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4" name="Forme libre 203">
            <a:extLst>
              <a:ext uri="{FF2B5EF4-FFF2-40B4-BE49-F238E27FC236}">
                <a16:creationId xmlns:a16="http://schemas.microsoft.com/office/drawing/2014/main" id="{FA4DA1CB-E87C-1EE8-BF37-0D9E7CE70307}"/>
              </a:ext>
            </a:extLst>
          </p:cNvPr>
          <p:cNvSpPr/>
          <p:nvPr/>
        </p:nvSpPr>
        <p:spPr>
          <a:xfrm>
            <a:off x="3541715" y="4349322"/>
            <a:ext cx="490077" cy="489965"/>
          </a:xfrm>
          <a:custGeom>
            <a:avLst/>
            <a:gdLst>
              <a:gd name="connsiteX0" fmla="*/ 653436 w 653436"/>
              <a:gd name="connsiteY0" fmla="*/ 326644 h 653287"/>
              <a:gd name="connsiteX1" fmla="*/ 326717 w 653436"/>
              <a:gd name="connsiteY1" fmla="*/ 653287 h 653287"/>
              <a:gd name="connsiteX2" fmla="*/ -2 w 653436"/>
              <a:gd name="connsiteY2" fmla="*/ 326644 h 653287"/>
              <a:gd name="connsiteX3" fmla="*/ 326717 w 653436"/>
              <a:gd name="connsiteY3" fmla="*/ 1 h 653287"/>
              <a:gd name="connsiteX4" fmla="*/ 653436 w 653436"/>
              <a:gd name="connsiteY4" fmla="*/ 326644 h 653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436" h="653287">
                <a:moveTo>
                  <a:pt x="653436" y="326644"/>
                </a:moveTo>
                <a:cubicBezTo>
                  <a:pt x="653436" y="507044"/>
                  <a:pt x="507160" y="653287"/>
                  <a:pt x="326717" y="653287"/>
                </a:cubicBezTo>
                <a:cubicBezTo>
                  <a:pt x="146275" y="653287"/>
                  <a:pt x="-2" y="507044"/>
                  <a:pt x="-2" y="326644"/>
                </a:cubicBezTo>
                <a:cubicBezTo>
                  <a:pt x="-2" y="146244"/>
                  <a:pt x="146274" y="1"/>
                  <a:pt x="326717" y="1"/>
                </a:cubicBezTo>
                <a:cubicBezTo>
                  <a:pt x="507158" y="1"/>
                  <a:pt x="653436" y="146244"/>
                  <a:pt x="653436" y="326644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5" name="Forme libre 204">
            <a:extLst>
              <a:ext uri="{FF2B5EF4-FFF2-40B4-BE49-F238E27FC236}">
                <a16:creationId xmlns:a16="http://schemas.microsoft.com/office/drawing/2014/main" id="{A45D48B1-AECC-A1D5-6CA8-50AC41DB3E41}"/>
              </a:ext>
            </a:extLst>
          </p:cNvPr>
          <p:cNvSpPr/>
          <p:nvPr/>
        </p:nvSpPr>
        <p:spPr>
          <a:xfrm>
            <a:off x="3061529" y="2861558"/>
            <a:ext cx="480185" cy="480076"/>
          </a:xfrm>
          <a:custGeom>
            <a:avLst/>
            <a:gdLst>
              <a:gd name="connsiteX0" fmla="*/ 640247 w 640247"/>
              <a:gd name="connsiteY0" fmla="*/ 320051 h 640101"/>
              <a:gd name="connsiteX1" fmla="*/ 320124 w 640247"/>
              <a:gd name="connsiteY1" fmla="*/ 640102 h 640101"/>
              <a:gd name="connsiteX2" fmla="*/ 0 w 640247"/>
              <a:gd name="connsiteY2" fmla="*/ 320051 h 640101"/>
              <a:gd name="connsiteX3" fmla="*/ 320124 w 640247"/>
              <a:gd name="connsiteY3" fmla="*/ 0 h 640101"/>
              <a:gd name="connsiteX4" fmla="*/ 640247 w 640247"/>
              <a:gd name="connsiteY4" fmla="*/ 320051 h 640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247" h="640101">
                <a:moveTo>
                  <a:pt x="640247" y="320051"/>
                </a:moveTo>
                <a:cubicBezTo>
                  <a:pt x="640247" y="496810"/>
                  <a:pt x="496922" y="640102"/>
                  <a:pt x="320124" y="640102"/>
                </a:cubicBezTo>
                <a:cubicBezTo>
                  <a:pt x="143325" y="640102"/>
                  <a:pt x="0" y="496810"/>
                  <a:pt x="0" y="320051"/>
                </a:cubicBezTo>
                <a:cubicBezTo>
                  <a:pt x="0" y="143292"/>
                  <a:pt x="143325" y="0"/>
                  <a:pt x="320124" y="0"/>
                </a:cubicBezTo>
                <a:cubicBezTo>
                  <a:pt x="496922" y="0"/>
                  <a:pt x="640247" y="143292"/>
                  <a:pt x="640247" y="32005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6" name="Forme libre 205">
            <a:extLst>
              <a:ext uri="{FF2B5EF4-FFF2-40B4-BE49-F238E27FC236}">
                <a16:creationId xmlns:a16="http://schemas.microsoft.com/office/drawing/2014/main" id="{53AF37E6-762B-71EC-2B9A-73BC499B7880}"/>
              </a:ext>
            </a:extLst>
          </p:cNvPr>
          <p:cNvSpPr/>
          <p:nvPr/>
        </p:nvSpPr>
        <p:spPr>
          <a:xfrm>
            <a:off x="4983059" y="1663615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9 w 1440257"/>
              <a:gd name="connsiteY1" fmla="*/ 1439928 h 1439928"/>
              <a:gd name="connsiteX2" fmla="*/ -1 w 1440257"/>
              <a:gd name="connsiteY2" fmla="*/ 719964 h 1439928"/>
              <a:gd name="connsiteX3" fmla="*/ 720129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6" y="1439928"/>
                  <a:pt x="720129" y="1439928"/>
                </a:cubicBezTo>
                <a:cubicBezTo>
                  <a:pt x="322413" y="1439928"/>
                  <a:pt x="-1" y="1117590"/>
                  <a:pt x="-1" y="719964"/>
                </a:cubicBezTo>
                <a:cubicBezTo>
                  <a:pt x="-1" y="322339"/>
                  <a:pt x="322412" y="0"/>
                  <a:pt x="720129" y="0"/>
                </a:cubicBezTo>
                <a:cubicBezTo>
                  <a:pt x="1117844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7" name="Forme libre 206">
            <a:extLst>
              <a:ext uri="{FF2B5EF4-FFF2-40B4-BE49-F238E27FC236}">
                <a16:creationId xmlns:a16="http://schemas.microsoft.com/office/drawing/2014/main" id="{CC9083C8-463E-318B-88D3-9343691B6153}"/>
              </a:ext>
            </a:extLst>
          </p:cNvPr>
          <p:cNvSpPr/>
          <p:nvPr/>
        </p:nvSpPr>
        <p:spPr>
          <a:xfrm>
            <a:off x="3079963" y="1663615"/>
            <a:ext cx="1080193" cy="1079946"/>
          </a:xfrm>
          <a:custGeom>
            <a:avLst/>
            <a:gdLst>
              <a:gd name="connsiteX0" fmla="*/ 1440257 w 1440257"/>
              <a:gd name="connsiteY0" fmla="*/ 719964 h 1439928"/>
              <a:gd name="connsiteX1" fmla="*/ 720128 w 1440257"/>
              <a:gd name="connsiteY1" fmla="*/ 1439928 h 1439928"/>
              <a:gd name="connsiteX2" fmla="*/ -2 w 1440257"/>
              <a:gd name="connsiteY2" fmla="*/ 719964 h 1439928"/>
              <a:gd name="connsiteX3" fmla="*/ 720128 w 1440257"/>
              <a:gd name="connsiteY3" fmla="*/ 0 h 1439928"/>
              <a:gd name="connsiteX4" fmla="*/ 1440257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7" y="719964"/>
                </a:moveTo>
                <a:cubicBezTo>
                  <a:pt x="1440257" y="1117590"/>
                  <a:pt x="1117845" y="1439928"/>
                  <a:pt x="720128" y="1439928"/>
                </a:cubicBezTo>
                <a:cubicBezTo>
                  <a:pt x="322413" y="1439928"/>
                  <a:pt x="-2" y="1117590"/>
                  <a:pt x="-2" y="719964"/>
                </a:cubicBezTo>
                <a:cubicBezTo>
                  <a:pt x="-2" y="322339"/>
                  <a:pt x="322411" y="0"/>
                  <a:pt x="720128" y="0"/>
                </a:cubicBezTo>
                <a:cubicBezTo>
                  <a:pt x="1117843" y="0"/>
                  <a:pt x="1440257" y="322339"/>
                  <a:pt x="1440257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08" name="Forme libre 207">
            <a:extLst>
              <a:ext uri="{FF2B5EF4-FFF2-40B4-BE49-F238E27FC236}">
                <a16:creationId xmlns:a16="http://schemas.microsoft.com/office/drawing/2014/main" id="{CD1A85ED-3F8A-0F64-83FA-7C6D1A59BEAA}"/>
              </a:ext>
            </a:extLst>
          </p:cNvPr>
          <p:cNvSpPr/>
          <p:nvPr/>
        </p:nvSpPr>
        <p:spPr>
          <a:xfrm>
            <a:off x="5578233" y="3485140"/>
            <a:ext cx="1080193" cy="1079946"/>
          </a:xfrm>
          <a:custGeom>
            <a:avLst/>
            <a:gdLst>
              <a:gd name="connsiteX0" fmla="*/ 1440258 w 1440257"/>
              <a:gd name="connsiteY0" fmla="*/ 719964 h 1439928"/>
              <a:gd name="connsiteX1" fmla="*/ 720128 w 1440257"/>
              <a:gd name="connsiteY1" fmla="*/ 1439929 h 1439928"/>
              <a:gd name="connsiteX2" fmla="*/ -1 w 1440257"/>
              <a:gd name="connsiteY2" fmla="*/ 719964 h 1439928"/>
              <a:gd name="connsiteX3" fmla="*/ 720128 w 1440257"/>
              <a:gd name="connsiteY3" fmla="*/ 0 h 1439928"/>
              <a:gd name="connsiteX4" fmla="*/ 1440258 w 1440257"/>
              <a:gd name="connsiteY4" fmla="*/ 719964 h 1439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257" h="1439928">
                <a:moveTo>
                  <a:pt x="1440258" y="719964"/>
                </a:moveTo>
                <a:cubicBezTo>
                  <a:pt x="1440258" y="1117590"/>
                  <a:pt x="1117845" y="1439929"/>
                  <a:pt x="720128" y="1439929"/>
                </a:cubicBezTo>
                <a:cubicBezTo>
                  <a:pt x="322413" y="1439929"/>
                  <a:pt x="-1" y="1117590"/>
                  <a:pt x="-1" y="719964"/>
                </a:cubicBezTo>
                <a:cubicBezTo>
                  <a:pt x="-1" y="322339"/>
                  <a:pt x="322411" y="0"/>
                  <a:pt x="720128" y="0"/>
                </a:cubicBezTo>
                <a:cubicBezTo>
                  <a:pt x="1117843" y="0"/>
                  <a:pt x="1440258" y="322339"/>
                  <a:pt x="1440258" y="71996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BF72FDD-CEF9-9FE4-6297-7CEDDF261B77}"/>
              </a:ext>
            </a:extLst>
          </p:cNvPr>
          <p:cNvSpPr txBox="1"/>
          <p:nvPr/>
        </p:nvSpPr>
        <p:spPr>
          <a:xfrm>
            <a:off x="4391109" y="2381582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01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E261410-5AD4-F1FD-50EC-324B06A86AAD}"/>
              </a:ext>
            </a:extLst>
          </p:cNvPr>
          <p:cNvSpPr txBox="1"/>
          <p:nvPr/>
        </p:nvSpPr>
        <p:spPr>
          <a:xfrm>
            <a:off x="5280324" y="305575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235748-B0F7-D954-1D92-F05A5833B9F9}"/>
              </a:ext>
            </a:extLst>
          </p:cNvPr>
          <p:cNvSpPr txBox="1"/>
          <p:nvPr/>
        </p:nvSpPr>
        <p:spPr>
          <a:xfrm>
            <a:off x="4949049" y="410189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6550B7E-A608-C7DE-DAEF-D338C89F138D}"/>
              </a:ext>
            </a:extLst>
          </p:cNvPr>
          <p:cNvSpPr txBox="1"/>
          <p:nvPr/>
        </p:nvSpPr>
        <p:spPr>
          <a:xfrm>
            <a:off x="3821547" y="41251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EA3F887-2CA4-8867-C481-42654528D4B6}"/>
              </a:ext>
            </a:extLst>
          </p:cNvPr>
          <p:cNvSpPr txBox="1"/>
          <p:nvPr/>
        </p:nvSpPr>
        <p:spPr>
          <a:xfrm>
            <a:off x="3501894" y="3055758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7EBD4C05-42AC-CA56-55D1-607DEB49EA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5044" y="4462595"/>
            <a:ext cx="263419" cy="263419"/>
          </a:xfrm>
          <a:prstGeom prst="rect">
            <a:avLst/>
          </a:prstGeom>
        </p:spPr>
      </p:pic>
      <p:pic>
        <p:nvPicPr>
          <p:cNvPr id="11" name="Graphic 15" descr="Gears with solid fill">
            <a:extLst>
              <a:ext uri="{FF2B5EF4-FFF2-40B4-BE49-F238E27FC236}">
                <a16:creationId xmlns:a16="http://schemas.microsoft.com/office/drawing/2014/main" id="{39365556-823F-6088-7D7A-717B5BA00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4977" y="4462595"/>
            <a:ext cx="263419" cy="263419"/>
          </a:xfrm>
          <a:prstGeom prst="rect">
            <a:avLst/>
          </a:prstGeom>
        </p:spPr>
      </p:pic>
      <p:pic>
        <p:nvPicPr>
          <p:cNvPr id="12" name="Graphic 16" descr="Hourglass 30% with solid fill">
            <a:extLst>
              <a:ext uri="{FF2B5EF4-FFF2-40B4-BE49-F238E27FC236}">
                <a16:creationId xmlns:a16="http://schemas.microsoft.com/office/drawing/2014/main" id="{7721233D-A475-17C4-B926-50D9DC92FC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9912" y="2969886"/>
            <a:ext cx="263419" cy="263419"/>
          </a:xfrm>
          <a:prstGeom prst="rect">
            <a:avLst/>
          </a:prstGeom>
        </p:spPr>
      </p:pic>
      <p:pic>
        <p:nvPicPr>
          <p:cNvPr id="13" name="Graphic 17" descr="Lightbulb with solid fill">
            <a:extLst>
              <a:ext uri="{FF2B5EF4-FFF2-40B4-BE49-F238E27FC236}">
                <a16:creationId xmlns:a16="http://schemas.microsoft.com/office/drawing/2014/main" id="{FCFB2D7A-FDD6-9CF4-ED6D-C9654B75BD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0108" y="2969886"/>
            <a:ext cx="263419" cy="263419"/>
          </a:xfrm>
          <a:prstGeom prst="rect">
            <a:avLst/>
          </a:prstGeom>
        </p:spPr>
      </p:pic>
      <p:pic>
        <p:nvPicPr>
          <p:cNvPr id="14" name="Graphic 18" descr="Research with solid fill">
            <a:extLst>
              <a:ext uri="{FF2B5EF4-FFF2-40B4-BE49-F238E27FC236}">
                <a16:creationId xmlns:a16="http://schemas.microsoft.com/office/drawing/2014/main" id="{3FFA3F27-2899-8CFC-012D-380E0216C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39955" y="2047268"/>
            <a:ext cx="263419" cy="263419"/>
          </a:xfrm>
          <a:prstGeom prst="rect">
            <a:avLst/>
          </a:prstGeom>
        </p:spPr>
      </p:pic>
      <p:pic>
        <p:nvPicPr>
          <p:cNvPr id="16" name="Graphic 31" descr="Trophy">
            <a:extLst>
              <a:ext uri="{FF2B5EF4-FFF2-40B4-BE49-F238E27FC236}">
                <a16:creationId xmlns:a16="http://schemas.microsoft.com/office/drawing/2014/main" id="{D7666F75-00F5-BC88-2BE7-B3277F784EC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30560" y="3181131"/>
            <a:ext cx="692841" cy="692841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CD9C5B8F-BD3B-19A5-2FBE-733F6D4FF913}"/>
              </a:ext>
            </a:extLst>
          </p:cNvPr>
          <p:cNvSpPr txBox="1"/>
          <p:nvPr/>
        </p:nvSpPr>
        <p:spPr>
          <a:xfrm>
            <a:off x="3159232" y="191504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252EEFA0-4099-D91B-668F-14E1939E3AC6}"/>
              </a:ext>
            </a:extLst>
          </p:cNvPr>
          <p:cNvSpPr txBox="1"/>
          <p:nvPr/>
        </p:nvSpPr>
        <p:spPr>
          <a:xfrm>
            <a:off x="5062327" y="1915047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EB7D4CA6-E827-1229-1486-66A0CF461C2E}"/>
              </a:ext>
            </a:extLst>
          </p:cNvPr>
          <p:cNvSpPr txBox="1"/>
          <p:nvPr/>
        </p:nvSpPr>
        <p:spPr>
          <a:xfrm>
            <a:off x="5657501" y="3736572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EBA568AA-6CA4-BBAA-BC66-B490B3B9656B}"/>
              </a:ext>
            </a:extLst>
          </p:cNvPr>
          <p:cNvSpPr txBox="1"/>
          <p:nvPr/>
        </p:nvSpPr>
        <p:spPr>
          <a:xfrm>
            <a:off x="4110835" y="4846748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143B584-C054-A61A-1A3F-EF899BF472CA}"/>
              </a:ext>
            </a:extLst>
          </p:cNvPr>
          <p:cNvSpPr txBox="1"/>
          <p:nvPr/>
        </p:nvSpPr>
        <p:spPr>
          <a:xfrm>
            <a:off x="2564845" y="3736572"/>
            <a:ext cx="921656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4A0650E-F97E-E31B-BC98-EB3598F9B029}"/>
              </a:ext>
            </a:extLst>
          </p:cNvPr>
          <p:cNvGrpSpPr/>
          <p:nvPr/>
        </p:nvGrpSpPr>
        <p:grpSpPr>
          <a:xfrm>
            <a:off x="7027900" y="3518220"/>
            <a:ext cx="1750862" cy="1013782"/>
            <a:chOff x="8921977" y="2916466"/>
            <a:chExt cx="2926080" cy="13517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2CC0AD4-6781-E8D4-57A8-C4A48F3BF7BC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50E8513-8B18-A428-18BD-725318F15E64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7C4F03-59DC-509A-C5BB-EDD5E07BFB2D}"/>
              </a:ext>
            </a:extLst>
          </p:cNvPr>
          <p:cNvGrpSpPr/>
          <p:nvPr/>
        </p:nvGrpSpPr>
        <p:grpSpPr>
          <a:xfrm>
            <a:off x="365239" y="3518220"/>
            <a:ext cx="1750862" cy="1013782"/>
            <a:chOff x="332936" y="2916466"/>
            <a:chExt cx="2926080" cy="135170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CF4A65-12A1-C092-4B13-6FCF2CD12F53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D2B817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A861404-3016-D4AE-0533-8D2480E977FE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B11079E-46C6-1273-F2B1-ED6F10A9F92D}"/>
              </a:ext>
            </a:extLst>
          </p:cNvPr>
          <p:cNvGrpSpPr/>
          <p:nvPr/>
        </p:nvGrpSpPr>
        <p:grpSpPr>
          <a:xfrm>
            <a:off x="1105802" y="4628395"/>
            <a:ext cx="1750862" cy="1013782"/>
            <a:chOff x="332936" y="4621560"/>
            <a:chExt cx="2926080" cy="1351709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CDC8ED4-85BC-D4BE-792D-8E537F54D63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5DA37E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3EAB6BE-9A41-FAED-FCB4-07FB6522B64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F45E80-1F96-0F85-01C7-273549177E65}"/>
              </a:ext>
            </a:extLst>
          </p:cNvPr>
          <p:cNvGrpSpPr/>
          <p:nvPr/>
        </p:nvGrpSpPr>
        <p:grpSpPr>
          <a:xfrm>
            <a:off x="6287337" y="1700259"/>
            <a:ext cx="1750862" cy="1013782"/>
            <a:chOff x="8921977" y="1211372"/>
            <a:chExt cx="2926080" cy="1351709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99BAC5F-6638-E08D-4AF2-24A1996434E2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42FBAB5-0BEC-1AD8-D2EF-3C4FB90B6FB3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CDDA8F0-08EE-24E1-B63D-82F9DE194B06}"/>
              </a:ext>
            </a:extLst>
          </p:cNvPr>
          <p:cNvGrpSpPr/>
          <p:nvPr/>
        </p:nvGrpSpPr>
        <p:grpSpPr>
          <a:xfrm>
            <a:off x="1105802" y="1700259"/>
            <a:ext cx="1750862" cy="1013782"/>
            <a:chOff x="332936" y="2596988"/>
            <a:chExt cx="2926080" cy="1351709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1EFBFD-909D-98E8-5B43-086A9C9DCE8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ECB909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15A4CFB-8C82-09B2-6467-00C61BBCEFA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2619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414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Arc Connector Cycle – Slide Template</vt:lpstr>
      <vt:lpstr>5-Step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2025-10-06T16:53:49Z</dcterms:modified>
  <cp:category>Charts &amp; Diagrams</cp:category>
</cp:coreProperties>
</file>