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456" r:id="rId4"/>
    <p:sldId id="459" r:id="rId5"/>
    <p:sldId id="460" r:id="rId6"/>
    <p:sldId id="461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1440" y="1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2A47A-4F9D-3527-6ED3-25D3D92E29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DFFDB0-936C-7387-4EBA-8584F505B2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30F0CD0-8ECF-266D-C13D-EF4933E45E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11235B-FDFC-64CE-A562-3E65ADE59C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9264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56266-C1E7-70AA-AB81-14D739B6B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7862F4-87E2-C0B5-3E6A-072E34ECF0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76E8E6-0149-DDC0-3CC5-25BA83C90D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C4F6A0-8650-BBD9-2637-280704BD39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561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B2A4BA-F59B-4DF1-C828-FE6DC2AA07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658C01-2355-50ED-E77D-24296EB5A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45397E-0D96-C648-C51C-67B9C6F822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2285B-6A36-0400-F0DE-AA4D365274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119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073018-ABC9-B284-31AA-947EE8083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8D1557-C3D0-AAC0-73FB-AB2F1BB991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44B87A-D7F6-6110-1D6C-F602E3A123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2B6E0D-01C7-F087-831C-96380BAC77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60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593E0-ECA5-0C89-03EE-0C6E66BE7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2793-D23F-86CF-AFD5-874F752EF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Curved Block List – Slide Template</a:t>
            </a:r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6C32013E-A3A3-2BEA-748E-E46AACF8EC16}"/>
              </a:ext>
            </a:extLst>
          </p:cNvPr>
          <p:cNvSpPr/>
          <p:nvPr/>
        </p:nvSpPr>
        <p:spPr>
          <a:xfrm>
            <a:off x="1587832" y="5251262"/>
            <a:ext cx="6354234" cy="502917"/>
          </a:xfrm>
          <a:custGeom>
            <a:avLst/>
            <a:gdLst>
              <a:gd name="connsiteX0" fmla="*/ 6974064 w 7261479"/>
              <a:gd name="connsiteY0" fmla="*/ 0 h 574722"/>
              <a:gd name="connsiteX1" fmla="*/ 7261479 w 7261479"/>
              <a:gd name="connsiteY1" fmla="*/ 287362 h 574722"/>
              <a:gd name="connsiteX2" fmla="*/ 6974064 w 7261479"/>
              <a:gd name="connsiteY2" fmla="*/ 574722 h 574722"/>
              <a:gd name="connsiteX3" fmla="*/ 0 w 7261479"/>
              <a:gd name="connsiteY3" fmla="*/ 574722 h 574722"/>
              <a:gd name="connsiteX4" fmla="*/ 516060 w 7261479"/>
              <a:gd name="connsiteY4" fmla="*/ 149 h 574722"/>
              <a:gd name="connsiteX5" fmla="*/ 6974064 w 7261479"/>
              <a:gd name="connsiteY5" fmla="*/ 149 h 574722"/>
              <a:gd name="connsiteX6" fmla="*/ 6974064 w 7261479"/>
              <a:gd name="connsiteY6" fmla="*/ 0 h 57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79" h="574722">
                <a:moveTo>
                  <a:pt x="6974064" y="0"/>
                </a:moveTo>
                <a:cubicBezTo>
                  <a:pt x="7132574" y="0"/>
                  <a:pt x="7261479" y="128880"/>
                  <a:pt x="7261479" y="287362"/>
                </a:cubicBezTo>
                <a:cubicBezTo>
                  <a:pt x="7261479" y="445844"/>
                  <a:pt x="7132574" y="574722"/>
                  <a:pt x="6974064" y="574722"/>
                </a:cubicBezTo>
                <a:lnTo>
                  <a:pt x="0" y="574722"/>
                </a:lnTo>
                <a:cubicBezTo>
                  <a:pt x="195149" y="405178"/>
                  <a:pt x="368617" y="212158"/>
                  <a:pt x="516060" y="149"/>
                </a:cubicBezTo>
                <a:lnTo>
                  <a:pt x="6974064" y="149"/>
                </a:lnTo>
                <a:lnTo>
                  <a:pt x="6974064" y="0"/>
                </a:lnTo>
                <a:close/>
              </a:path>
            </a:pathLst>
          </a:custGeom>
          <a:solidFill>
            <a:srgbClr val="DCD4E4"/>
          </a:solidFill>
          <a:ln w="3175">
            <a:solidFill>
              <a:srgbClr val="DCD4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17E6AEC8-68C1-D368-F659-D71F567D6886}"/>
              </a:ext>
            </a:extLst>
          </p:cNvPr>
          <p:cNvSpPr/>
          <p:nvPr/>
        </p:nvSpPr>
        <p:spPr>
          <a:xfrm>
            <a:off x="1577624" y="1633843"/>
            <a:ext cx="6364443" cy="502914"/>
          </a:xfrm>
          <a:custGeom>
            <a:avLst/>
            <a:gdLst>
              <a:gd name="connsiteX0" fmla="*/ 6985729 w 7273145"/>
              <a:gd name="connsiteY0" fmla="*/ 0 h 574720"/>
              <a:gd name="connsiteX1" fmla="*/ 7273145 w 7273145"/>
              <a:gd name="connsiteY1" fmla="*/ 287360 h 574720"/>
              <a:gd name="connsiteX2" fmla="*/ 6985729 w 7273145"/>
              <a:gd name="connsiteY2" fmla="*/ 574720 h 574720"/>
              <a:gd name="connsiteX3" fmla="*/ 520697 w 7273145"/>
              <a:gd name="connsiteY3" fmla="*/ 574720 h 574720"/>
              <a:gd name="connsiteX4" fmla="*/ 0 w 7273145"/>
              <a:gd name="connsiteY4" fmla="*/ 147 h 574720"/>
              <a:gd name="connsiteX5" fmla="*/ 6985729 w 7273145"/>
              <a:gd name="connsiteY5" fmla="*/ 147 h 574720"/>
              <a:gd name="connsiteX6" fmla="*/ 6985729 w 7273145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5" h="574720">
                <a:moveTo>
                  <a:pt x="6985729" y="0"/>
                </a:moveTo>
                <a:cubicBezTo>
                  <a:pt x="7144240" y="0"/>
                  <a:pt x="7273145" y="128878"/>
                  <a:pt x="7273145" y="287360"/>
                </a:cubicBezTo>
                <a:cubicBezTo>
                  <a:pt x="7273145" y="445842"/>
                  <a:pt x="7144240" y="574720"/>
                  <a:pt x="6985729" y="574720"/>
                </a:cubicBezTo>
                <a:lnTo>
                  <a:pt x="520697" y="574720"/>
                </a:lnTo>
                <a:cubicBezTo>
                  <a:pt x="371757" y="362415"/>
                  <a:pt x="196648" y="169395"/>
                  <a:pt x="0" y="147"/>
                </a:cubicBezTo>
                <a:lnTo>
                  <a:pt x="6985729" y="147"/>
                </a:lnTo>
                <a:lnTo>
                  <a:pt x="6985729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8C3270B1-EB35-9990-7CBF-052BBBF0E9A9}"/>
              </a:ext>
            </a:extLst>
          </p:cNvPr>
          <p:cNvSpPr/>
          <p:nvPr/>
        </p:nvSpPr>
        <p:spPr>
          <a:xfrm>
            <a:off x="2100660" y="2233828"/>
            <a:ext cx="5841405" cy="502914"/>
          </a:xfrm>
          <a:custGeom>
            <a:avLst/>
            <a:gdLst>
              <a:gd name="connsiteX0" fmla="*/ 6388017 w 6675429"/>
              <a:gd name="connsiteY0" fmla="*/ 0 h 574720"/>
              <a:gd name="connsiteX1" fmla="*/ 6675429 w 6675429"/>
              <a:gd name="connsiteY1" fmla="*/ 287360 h 574720"/>
              <a:gd name="connsiteX2" fmla="*/ 6388017 w 6675429"/>
              <a:gd name="connsiteY2" fmla="*/ 574720 h 574720"/>
              <a:gd name="connsiteX3" fmla="*/ 287564 w 6675429"/>
              <a:gd name="connsiteY3" fmla="*/ 574720 h 574720"/>
              <a:gd name="connsiteX4" fmla="*/ 0 w 6675429"/>
              <a:gd name="connsiteY4" fmla="*/ 149 h 574720"/>
              <a:gd name="connsiteX5" fmla="*/ 6388017 w 6675429"/>
              <a:gd name="connsiteY5" fmla="*/ 149 h 574720"/>
              <a:gd name="connsiteX6" fmla="*/ 6388017 w 6675429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75429" h="574720">
                <a:moveTo>
                  <a:pt x="6388017" y="0"/>
                </a:moveTo>
                <a:cubicBezTo>
                  <a:pt x="6546525" y="0"/>
                  <a:pt x="6675429" y="128878"/>
                  <a:pt x="6675429" y="287360"/>
                </a:cubicBezTo>
                <a:cubicBezTo>
                  <a:pt x="6675429" y="445842"/>
                  <a:pt x="6546525" y="574720"/>
                  <a:pt x="6388017" y="574720"/>
                </a:cubicBezTo>
                <a:lnTo>
                  <a:pt x="287564" y="574720"/>
                </a:lnTo>
                <a:cubicBezTo>
                  <a:pt x="212046" y="374374"/>
                  <a:pt x="115444" y="181207"/>
                  <a:pt x="0" y="149"/>
                </a:cubicBezTo>
                <a:lnTo>
                  <a:pt x="6388017" y="149"/>
                </a:lnTo>
                <a:lnTo>
                  <a:pt x="6388017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3774B3E3-4BF1-C019-F9A1-46D6D9C0269E}"/>
              </a:ext>
            </a:extLst>
          </p:cNvPr>
          <p:cNvSpPr/>
          <p:nvPr/>
        </p:nvSpPr>
        <p:spPr>
          <a:xfrm>
            <a:off x="2388148" y="2840660"/>
            <a:ext cx="5553917" cy="502914"/>
          </a:xfrm>
          <a:custGeom>
            <a:avLst/>
            <a:gdLst>
              <a:gd name="connsiteX0" fmla="*/ 6059480 w 6346894"/>
              <a:gd name="connsiteY0" fmla="*/ 0 h 574720"/>
              <a:gd name="connsiteX1" fmla="*/ 6346894 w 6346894"/>
              <a:gd name="connsiteY1" fmla="*/ 287360 h 574720"/>
              <a:gd name="connsiteX2" fmla="*/ 6059480 w 6346894"/>
              <a:gd name="connsiteY2" fmla="*/ 574720 h 574720"/>
              <a:gd name="connsiteX3" fmla="*/ 131592 w 6346894"/>
              <a:gd name="connsiteY3" fmla="*/ 574720 h 574720"/>
              <a:gd name="connsiteX4" fmla="*/ 0 w 6346894"/>
              <a:gd name="connsiteY4" fmla="*/ 147 h 574720"/>
              <a:gd name="connsiteX5" fmla="*/ 6059480 w 6346894"/>
              <a:gd name="connsiteY5" fmla="*/ 147 h 574720"/>
              <a:gd name="connsiteX6" fmla="*/ 6059480 w 6346894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6894" h="574720">
                <a:moveTo>
                  <a:pt x="6059480" y="0"/>
                </a:moveTo>
                <a:cubicBezTo>
                  <a:pt x="6217989" y="0"/>
                  <a:pt x="6346894" y="128878"/>
                  <a:pt x="6346894" y="287360"/>
                </a:cubicBezTo>
                <a:cubicBezTo>
                  <a:pt x="6346894" y="445842"/>
                  <a:pt x="6217989" y="574720"/>
                  <a:pt x="6059480" y="574720"/>
                </a:cubicBezTo>
                <a:lnTo>
                  <a:pt x="131592" y="574720"/>
                </a:lnTo>
                <a:cubicBezTo>
                  <a:pt x="106021" y="379607"/>
                  <a:pt x="61909" y="186440"/>
                  <a:pt x="0" y="147"/>
                </a:cubicBezTo>
                <a:lnTo>
                  <a:pt x="6059480" y="147"/>
                </a:lnTo>
                <a:lnTo>
                  <a:pt x="60594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7A633A84-CC06-4AB3-7B8F-C5C62B879461}"/>
              </a:ext>
            </a:extLst>
          </p:cNvPr>
          <p:cNvSpPr/>
          <p:nvPr/>
        </p:nvSpPr>
        <p:spPr>
          <a:xfrm>
            <a:off x="2514557" y="3441002"/>
            <a:ext cx="5427512" cy="502914"/>
          </a:xfrm>
          <a:custGeom>
            <a:avLst/>
            <a:gdLst>
              <a:gd name="connsiteX0" fmla="*/ 5915025 w 6202441"/>
              <a:gd name="connsiteY0" fmla="*/ 0 h 574720"/>
              <a:gd name="connsiteX1" fmla="*/ 6202441 w 6202441"/>
              <a:gd name="connsiteY1" fmla="*/ 287360 h 574720"/>
              <a:gd name="connsiteX2" fmla="*/ 5915025 w 6202441"/>
              <a:gd name="connsiteY2" fmla="*/ 574720 h 574720"/>
              <a:gd name="connsiteX3" fmla="*/ 747 w 6202441"/>
              <a:gd name="connsiteY3" fmla="*/ 574720 h 574720"/>
              <a:gd name="connsiteX4" fmla="*/ 13607 w 6202441"/>
              <a:gd name="connsiteY4" fmla="*/ 292443 h 574720"/>
              <a:gd name="connsiteX5" fmla="*/ 0 w 6202441"/>
              <a:gd name="connsiteY5" fmla="*/ 147 h 574720"/>
              <a:gd name="connsiteX6" fmla="*/ 5915025 w 6202441"/>
              <a:gd name="connsiteY6" fmla="*/ 147 h 574720"/>
              <a:gd name="connsiteX7" fmla="*/ 5915025 w 6202441"/>
              <a:gd name="connsiteY7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2441" h="574720">
                <a:moveTo>
                  <a:pt x="5915025" y="0"/>
                </a:moveTo>
                <a:cubicBezTo>
                  <a:pt x="6073534" y="0"/>
                  <a:pt x="6202441" y="128878"/>
                  <a:pt x="6202441" y="287360"/>
                </a:cubicBezTo>
                <a:cubicBezTo>
                  <a:pt x="6202441" y="445842"/>
                  <a:pt x="6073534" y="574720"/>
                  <a:pt x="5915025" y="574720"/>
                </a:cubicBezTo>
                <a:lnTo>
                  <a:pt x="747" y="574720"/>
                </a:lnTo>
                <a:cubicBezTo>
                  <a:pt x="9274" y="480230"/>
                  <a:pt x="13607" y="385439"/>
                  <a:pt x="13607" y="292443"/>
                </a:cubicBezTo>
                <a:cubicBezTo>
                  <a:pt x="13607" y="199447"/>
                  <a:pt x="8973" y="97329"/>
                  <a:pt x="0" y="147"/>
                </a:cubicBezTo>
                <a:lnTo>
                  <a:pt x="5915025" y="147"/>
                </a:lnTo>
                <a:lnTo>
                  <a:pt x="5915025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9D297DD4-A69F-A1AD-433C-92E42558DDE4}"/>
              </a:ext>
            </a:extLst>
          </p:cNvPr>
          <p:cNvSpPr/>
          <p:nvPr/>
        </p:nvSpPr>
        <p:spPr>
          <a:xfrm>
            <a:off x="2391026" y="4046706"/>
            <a:ext cx="5551039" cy="502917"/>
          </a:xfrm>
          <a:custGeom>
            <a:avLst/>
            <a:gdLst>
              <a:gd name="connsiteX0" fmla="*/ 6056191 w 6343605"/>
              <a:gd name="connsiteY0" fmla="*/ 0 h 574722"/>
              <a:gd name="connsiteX1" fmla="*/ 6343605 w 6343605"/>
              <a:gd name="connsiteY1" fmla="*/ 287362 h 574722"/>
              <a:gd name="connsiteX2" fmla="*/ 6056191 w 6343605"/>
              <a:gd name="connsiteY2" fmla="*/ 574722 h 574722"/>
              <a:gd name="connsiteX3" fmla="*/ 0 w 6343605"/>
              <a:gd name="connsiteY3" fmla="*/ 574722 h 574722"/>
              <a:gd name="connsiteX4" fmla="*/ 129500 w 6343605"/>
              <a:gd name="connsiteY4" fmla="*/ 149 h 574722"/>
              <a:gd name="connsiteX5" fmla="*/ 6056191 w 6343605"/>
              <a:gd name="connsiteY5" fmla="*/ 149 h 574722"/>
              <a:gd name="connsiteX6" fmla="*/ 6056191 w 6343605"/>
              <a:gd name="connsiteY6" fmla="*/ 0 h 57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3605" h="574722">
                <a:moveTo>
                  <a:pt x="6056191" y="0"/>
                </a:moveTo>
                <a:cubicBezTo>
                  <a:pt x="6214701" y="0"/>
                  <a:pt x="6343605" y="128880"/>
                  <a:pt x="6343605" y="287362"/>
                </a:cubicBezTo>
                <a:cubicBezTo>
                  <a:pt x="6343605" y="445844"/>
                  <a:pt x="6214701" y="574722"/>
                  <a:pt x="6056191" y="574722"/>
                </a:cubicBezTo>
                <a:lnTo>
                  <a:pt x="0" y="574722"/>
                </a:lnTo>
                <a:cubicBezTo>
                  <a:pt x="61159" y="388432"/>
                  <a:pt x="104678" y="195413"/>
                  <a:pt x="129500" y="149"/>
                </a:cubicBezTo>
                <a:lnTo>
                  <a:pt x="6056191" y="149"/>
                </a:lnTo>
                <a:lnTo>
                  <a:pt x="6056191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97D27216-E250-3FBB-ADEA-113432BC76D3}"/>
              </a:ext>
            </a:extLst>
          </p:cNvPr>
          <p:cNvSpPr/>
          <p:nvPr/>
        </p:nvSpPr>
        <p:spPr>
          <a:xfrm>
            <a:off x="2106416" y="4647738"/>
            <a:ext cx="5835651" cy="502914"/>
          </a:xfrm>
          <a:custGeom>
            <a:avLst/>
            <a:gdLst>
              <a:gd name="connsiteX0" fmla="*/ 6381438 w 6668853"/>
              <a:gd name="connsiteY0" fmla="*/ 0 h 574720"/>
              <a:gd name="connsiteX1" fmla="*/ 6668853 w 6668853"/>
              <a:gd name="connsiteY1" fmla="*/ 287360 h 574720"/>
              <a:gd name="connsiteX2" fmla="*/ 6381438 w 6668853"/>
              <a:gd name="connsiteY2" fmla="*/ 574720 h 574720"/>
              <a:gd name="connsiteX3" fmla="*/ 0 w 6668853"/>
              <a:gd name="connsiteY3" fmla="*/ 574720 h 574720"/>
              <a:gd name="connsiteX4" fmla="*/ 285022 w 6668853"/>
              <a:gd name="connsiteY4" fmla="*/ 147 h 574720"/>
              <a:gd name="connsiteX5" fmla="*/ 6381588 w 6668853"/>
              <a:gd name="connsiteY5" fmla="*/ 147 h 574720"/>
              <a:gd name="connsiteX6" fmla="*/ 6381438 w 6668853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68853" h="574720">
                <a:moveTo>
                  <a:pt x="6381438" y="0"/>
                </a:moveTo>
                <a:cubicBezTo>
                  <a:pt x="6539948" y="0"/>
                  <a:pt x="6668853" y="128878"/>
                  <a:pt x="6668853" y="287360"/>
                </a:cubicBezTo>
                <a:cubicBezTo>
                  <a:pt x="6668853" y="445842"/>
                  <a:pt x="6539948" y="574720"/>
                  <a:pt x="6381438" y="574720"/>
                </a:cubicBezTo>
                <a:lnTo>
                  <a:pt x="0" y="574720"/>
                </a:lnTo>
                <a:cubicBezTo>
                  <a:pt x="114546" y="393513"/>
                  <a:pt x="210253" y="200344"/>
                  <a:pt x="285022" y="147"/>
                </a:cubicBezTo>
                <a:lnTo>
                  <a:pt x="6381588" y="147"/>
                </a:lnTo>
                <a:lnTo>
                  <a:pt x="6381438" y="0"/>
                </a:lnTo>
                <a:close/>
              </a:path>
            </a:pathLst>
          </a:custGeom>
          <a:solidFill>
            <a:srgbClr val="F3E0E3"/>
          </a:solidFill>
          <a:ln>
            <a:solidFill>
              <a:srgbClr val="F3E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4" name="Forme libre 36">
            <a:extLst>
              <a:ext uri="{FF2B5EF4-FFF2-40B4-BE49-F238E27FC236}">
                <a16:creationId xmlns:a16="http://schemas.microsoft.com/office/drawing/2014/main" id="{D04D5EC3-B60A-FF8D-0E5F-23C427327DFA}"/>
              </a:ext>
            </a:extLst>
          </p:cNvPr>
          <p:cNvSpPr/>
          <p:nvPr/>
        </p:nvSpPr>
        <p:spPr>
          <a:xfrm>
            <a:off x="1542031" y="1620628"/>
            <a:ext cx="6413118" cy="529081"/>
          </a:xfrm>
          <a:custGeom>
            <a:avLst/>
            <a:gdLst>
              <a:gd name="connsiteX0" fmla="*/ 3197309 w 3334899"/>
              <a:gd name="connsiteY0" fmla="*/ 6872 h 275129"/>
              <a:gd name="connsiteX1" fmla="*/ 3328095 w 3334899"/>
              <a:gd name="connsiteY1" fmla="*/ 137633 h 275129"/>
              <a:gd name="connsiteX2" fmla="*/ 3197309 w 3334899"/>
              <a:gd name="connsiteY2" fmla="*/ 268394 h 275129"/>
              <a:gd name="connsiteX3" fmla="*/ 255447 w 3334899"/>
              <a:gd name="connsiteY3" fmla="*/ 268394 h 275129"/>
              <a:gd name="connsiteX4" fmla="*/ 18508 w 3334899"/>
              <a:gd name="connsiteY4" fmla="*/ 6939 h 275129"/>
              <a:gd name="connsiteX5" fmla="*/ 3197309 w 3334899"/>
              <a:gd name="connsiteY5" fmla="*/ 6939 h 275129"/>
              <a:gd name="connsiteX6" fmla="*/ 3197309 w 3334899"/>
              <a:gd name="connsiteY6" fmla="*/ 68 h 275129"/>
              <a:gd name="connsiteX7" fmla="*/ 0 w 3334899"/>
              <a:gd name="connsiteY7" fmla="*/ 68 h 275129"/>
              <a:gd name="connsiteX8" fmla="*/ 251909 w 3334899"/>
              <a:gd name="connsiteY8" fmla="*/ 275130 h 275129"/>
              <a:gd name="connsiteX9" fmla="*/ 3197309 w 3334899"/>
              <a:gd name="connsiteY9" fmla="*/ 275130 h 275129"/>
              <a:gd name="connsiteX10" fmla="*/ 3334900 w 3334899"/>
              <a:gd name="connsiteY10" fmla="*/ 137565 h 275129"/>
              <a:gd name="connsiteX11" fmla="*/ 3197309 w 3334899"/>
              <a:gd name="connsiteY11" fmla="*/ 0 h 275129"/>
              <a:gd name="connsiteX12" fmla="*/ 3197309 w 3334899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9" h="275129">
                <a:moveTo>
                  <a:pt x="3197309" y="6872"/>
                </a:moveTo>
                <a:cubicBezTo>
                  <a:pt x="3269438" y="6872"/>
                  <a:pt x="3328095" y="65517"/>
                  <a:pt x="3328095" y="137633"/>
                </a:cubicBezTo>
                <a:cubicBezTo>
                  <a:pt x="3328095" y="209749"/>
                  <a:pt x="3269438" y="268394"/>
                  <a:pt x="3197309" y="268394"/>
                </a:cubicBezTo>
                <a:lnTo>
                  <a:pt x="255447" y="268394"/>
                </a:lnTo>
                <a:cubicBezTo>
                  <a:pt x="187673" y="171786"/>
                  <a:pt x="107991" y="83954"/>
                  <a:pt x="18508" y="6939"/>
                </a:cubicBezTo>
                <a:lnTo>
                  <a:pt x="3197309" y="6939"/>
                </a:lnTo>
                <a:moveTo>
                  <a:pt x="3197309" y="68"/>
                </a:moveTo>
                <a:lnTo>
                  <a:pt x="0" y="68"/>
                </a:lnTo>
                <a:cubicBezTo>
                  <a:pt x="95606" y="80144"/>
                  <a:pt x="180392" y="172671"/>
                  <a:pt x="251909" y="275130"/>
                </a:cubicBezTo>
                <a:lnTo>
                  <a:pt x="3197309" y="275130"/>
                </a:lnTo>
                <a:cubicBezTo>
                  <a:pt x="3273249" y="275130"/>
                  <a:pt x="3334900" y="213559"/>
                  <a:pt x="3334900" y="137565"/>
                </a:cubicBezTo>
                <a:cubicBezTo>
                  <a:pt x="3334900" y="61570"/>
                  <a:pt x="3273317" y="0"/>
                  <a:pt x="3197309" y="0"/>
                </a:cubicBezTo>
                <a:lnTo>
                  <a:pt x="3197309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3" name="Forme libre 37">
            <a:extLst>
              <a:ext uri="{FF2B5EF4-FFF2-40B4-BE49-F238E27FC236}">
                <a16:creationId xmlns:a16="http://schemas.microsoft.com/office/drawing/2014/main" id="{7035E45A-C0ED-63F9-0018-115E78D4679B}"/>
              </a:ext>
            </a:extLst>
          </p:cNvPr>
          <p:cNvSpPr/>
          <p:nvPr/>
        </p:nvSpPr>
        <p:spPr>
          <a:xfrm>
            <a:off x="2076712" y="2220613"/>
            <a:ext cx="5878439" cy="529081"/>
          </a:xfrm>
          <a:custGeom>
            <a:avLst/>
            <a:gdLst>
              <a:gd name="connsiteX0" fmla="*/ 2919270 w 3056860"/>
              <a:gd name="connsiteY0" fmla="*/ 6872 h 275129"/>
              <a:gd name="connsiteX1" fmla="*/ 3050055 w 3056860"/>
              <a:gd name="connsiteY1" fmla="*/ 137633 h 275129"/>
              <a:gd name="connsiteX2" fmla="*/ 2919270 w 3056860"/>
              <a:gd name="connsiteY2" fmla="*/ 268394 h 275129"/>
              <a:gd name="connsiteX3" fmla="*/ 143307 w 3056860"/>
              <a:gd name="connsiteY3" fmla="*/ 268394 h 275129"/>
              <a:gd name="connsiteX4" fmla="*/ 12453 w 3056860"/>
              <a:gd name="connsiteY4" fmla="*/ 6940 h 275129"/>
              <a:gd name="connsiteX5" fmla="*/ 2919270 w 3056860"/>
              <a:gd name="connsiteY5" fmla="*/ 6940 h 275129"/>
              <a:gd name="connsiteX6" fmla="*/ 2919270 w 3056860"/>
              <a:gd name="connsiteY6" fmla="*/ 68 h 275129"/>
              <a:gd name="connsiteX7" fmla="*/ 0 w 3056860"/>
              <a:gd name="connsiteY7" fmla="*/ 68 h 275129"/>
              <a:gd name="connsiteX8" fmla="*/ 138610 w 3056860"/>
              <a:gd name="connsiteY8" fmla="*/ 275130 h 275129"/>
              <a:gd name="connsiteX9" fmla="*/ 2919270 w 3056860"/>
              <a:gd name="connsiteY9" fmla="*/ 275130 h 275129"/>
              <a:gd name="connsiteX10" fmla="*/ 3056860 w 3056860"/>
              <a:gd name="connsiteY10" fmla="*/ 137565 h 275129"/>
              <a:gd name="connsiteX11" fmla="*/ 3056860 w 3056860"/>
              <a:gd name="connsiteY11" fmla="*/ 137565 h 275129"/>
              <a:gd name="connsiteX12" fmla="*/ 2919270 w 3056860"/>
              <a:gd name="connsiteY12" fmla="*/ 0 h 275129"/>
              <a:gd name="connsiteX13" fmla="*/ 2919270 w 3056860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56860" h="275129">
                <a:moveTo>
                  <a:pt x="2919270" y="6872"/>
                </a:moveTo>
                <a:cubicBezTo>
                  <a:pt x="2991398" y="6872"/>
                  <a:pt x="3050055" y="65517"/>
                  <a:pt x="3050055" y="137633"/>
                </a:cubicBezTo>
                <a:cubicBezTo>
                  <a:pt x="3050055" y="209749"/>
                  <a:pt x="2991398" y="268394"/>
                  <a:pt x="2919270" y="268394"/>
                </a:cubicBezTo>
                <a:lnTo>
                  <a:pt x="143307" y="268394"/>
                </a:lnTo>
                <a:cubicBezTo>
                  <a:pt x="108943" y="177228"/>
                  <a:pt x="64985" y="89329"/>
                  <a:pt x="12453" y="6940"/>
                </a:cubicBezTo>
                <a:lnTo>
                  <a:pt x="2919270" y="6940"/>
                </a:lnTo>
                <a:moveTo>
                  <a:pt x="2919270" y="68"/>
                </a:moveTo>
                <a:lnTo>
                  <a:pt x="0" y="68"/>
                </a:lnTo>
                <a:cubicBezTo>
                  <a:pt x="55730" y="85791"/>
                  <a:pt x="102411" y="177909"/>
                  <a:pt x="138610" y="275130"/>
                </a:cubicBezTo>
                <a:lnTo>
                  <a:pt x="2919270" y="275130"/>
                </a:lnTo>
                <a:cubicBezTo>
                  <a:pt x="2995209" y="275130"/>
                  <a:pt x="3056860" y="213559"/>
                  <a:pt x="3056860" y="137565"/>
                </a:cubicBezTo>
                <a:lnTo>
                  <a:pt x="3056860" y="137565"/>
                </a:lnTo>
                <a:cubicBezTo>
                  <a:pt x="3056860" y="61570"/>
                  <a:pt x="2995278" y="0"/>
                  <a:pt x="2919270" y="0"/>
                </a:cubicBezTo>
                <a:lnTo>
                  <a:pt x="2919270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Forme libre 38">
            <a:extLst>
              <a:ext uri="{FF2B5EF4-FFF2-40B4-BE49-F238E27FC236}">
                <a16:creationId xmlns:a16="http://schemas.microsoft.com/office/drawing/2014/main" id="{1F3F3AA7-0E24-8E81-16D8-994F5539284E}"/>
              </a:ext>
            </a:extLst>
          </p:cNvPr>
          <p:cNvSpPr/>
          <p:nvPr/>
        </p:nvSpPr>
        <p:spPr>
          <a:xfrm>
            <a:off x="2369960" y="2827445"/>
            <a:ext cx="5585192" cy="529081"/>
          </a:xfrm>
          <a:custGeom>
            <a:avLst/>
            <a:gdLst>
              <a:gd name="connsiteX0" fmla="*/ 2766778 w 2904368"/>
              <a:gd name="connsiteY0" fmla="*/ 6872 h 275129"/>
              <a:gd name="connsiteX1" fmla="*/ 2897563 w 2904368"/>
              <a:gd name="connsiteY1" fmla="*/ 137633 h 275129"/>
              <a:gd name="connsiteX2" fmla="*/ 2766778 w 2904368"/>
              <a:gd name="connsiteY2" fmla="*/ 268394 h 275129"/>
              <a:gd name="connsiteX3" fmla="*/ 69339 w 2904368"/>
              <a:gd name="connsiteY3" fmla="*/ 268394 h 275129"/>
              <a:gd name="connsiteX4" fmla="*/ 9459 w 2904368"/>
              <a:gd name="connsiteY4" fmla="*/ 6939 h 275129"/>
              <a:gd name="connsiteX5" fmla="*/ 2766778 w 2904368"/>
              <a:gd name="connsiteY5" fmla="*/ 6939 h 275129"/>
              <a:gd name="connsiteX6" fmla="*/ 2766778 w 2904368"/>
              <a:gd name="connsiteY6" fmla="*/ 68 h 275129"/>
              <a:gd name="connsiteX7" fmla="*/ 0 w 2904368"/>
              <a:gd name="connsiteY7" fmla="*/ 68 h 275129"/>
              <a:gd name="connsiteX8" fmla="*/ 63352 w 2904368"/>
              <a:gd name="connsiteY8" fmla="*/ 275130 h 275129"/>
              <a:gd name="connsiteX9" fmla="*/ 2766778 w 2904368"/>
              <a:gd name="connsiteY9" fmla="*/ 275130 h 275129"/>
              <a:gd name="connsiteX10" fmla="*/ 2904368 w 2904368"/>
              <a:gd name="connsiteY10" fmla="*/ 137565 h 275129"/>
              <a:gd name="connsiteX11" fmla="*/ 2904368 w 2904368"/>
              <a:gd name="connsiteY11" fmla="*/ 137565 h 275129"/>
              <a:gd name="connsiteX12" fmla="*/ 2766778 w 2904368"/>
              <a:gd name="connsiteY12" fmla="*/ 0 h 275129"/>
              <a:gd name="connsiteX13" fmla="*/ 2766778 w 2904368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4368" h="275129">
                <a:moveTo>
                  <a:pt x="2766778" y="6872"/>
                </a:moveTo>
                <a:cubicBezTo>
                  <a:pt x="2838906" y="6872"/>
                  <a:pt x="2897563" y="65517"/>
                  <a:pt x="2897563" y="137633"/>
                </a:cubicBezTo>
                <a:cubicBezTo>
                  <a:pt x="2897563" y="209749"/>
                  <a:pt x="2838906" y="268394"/>
                  <a:pt x="2766778" y="268394"/>
                </a:cubicBezTo>
                <a:lnTo>
                  <a:pt x="69339" y="268394"/>
                </a:lnTo>
                <a:cubicBezTo>
                  <a:pt x="57703" y="179609"/>
                  <a:pt x="37630" y="91710"/>
                  <a:pt x="9459" y="6939"/>
                </a:cubicBezTo>
                <a:lnTo>
                  <a:pt x="2766778" y="6939"/>
                </a:lnTo>
                <a:moveTo>
                  <a:pt x="2766778" y="68"/>
                </a:moveTo>
                <a:lnTo>
                  <a:pt x="0" y="68"/>
                </a:lnTo>
                <a:cubicBezTo>
                  <a:pt x="29942" y="88172"/>
                  <a:pt x="51376" y="180154"/>
                  <a:pt x="63352" y="275130"/>
                </a:cubicBezTo>
                <a:lnTo>
                  <a:pt x="2766778" y="275130"/>
                </a:lnTo>
                <a:cubicBezTo>
                  <a:pt x="2842717" y="275130"/>
                  <a:pt x="2904368" y="213559"/>
                  <a:pt x="2904368" y="137565"/>
                </a:cubicBezTo>
                <a:lnTo>
                  <a:pt x="2904368" y="137565"/>
                </a:lnTo>
                <a:cubicBezTo>
                  <a:pt x="2904368" y="61638"/>
                  <a:pt x="2842786" y="0"/>
                  <a:pt x="2766778" y="0"/>
                </a:cubicBezTo>
                <a:lnTo>
                  <a:pt x="2766778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7" name="Forme libre 39">
            <a:extLst>
              <a:ext uri="{FF2B5EF4-FFF2-40B4-BE49-F238E27FC236}">
                <a16:creationId xmlns:a16="http://schemas.microsoft.com/office/drawing/2014/main" id="{80BF4521-88ED-90C8-312E-D26148FB268C}"/>
              </a:ext>
            </a:extLst>
          </p:cNvPr>
          <p:cNvSpPr/>
          <p:nvPr/>
        </p:nvSpPr>
        <p:spPr>
          <a:xfrm>
            <a:off x="2500029" y="3427788"/>
            <a:ext cx="5455123" cy="529081"/>
          </a:xfrm>
          <a:custGeom>
            <a:avLst/>
            <a:gdLst>
              <a:gd name="connsiteX0" fmla="*/ 2699140 w 2836730"/>
              <a:gd name="connsiteY0" fmla="*/ 6872 h 275129"/>
              <a:gd name="connsiteX1" fmla="*/ 2829926 w 2836730"/>
              <a:gd name="connsiteY1" fmla="*/ 137633 h 275129"/>
              <a:gd name="connsiteX2" fmla="*/ 2699140 w 2836730"/>
              <a:gd name="connsiteY2" fmla="*/ 268394 h 275129"/>
              <a:gd name="connsiteX3" fmla="*/ 7894 w 2836730"/>
              <a:gd name="connsiteY3" fmla="*/ 268394 h 275129"/>
              <a:gd name="connsiteX4" fmla="*/ 13746 w 2836730"/>
              <a:gd name="connsiteY4" fmla="*/ 139946 h 275129"/>
              <a:gd name="connsiteX5" fmla="*/ 7554 w 2836730"/>
              <a:gd name="connsiteY5" fmla="*/ 6939 h 275129"/>
              <a:gd name="connsiteX6" fmla="*/ 2699140 w 2836730"/>
              <a:gd name="connsiteY6" fmla="*/ 6939 h 275129"/>
              <a:gd name="connsiteX7" fmla="*/ 2699140 w 2836730"/>
              <a:gd name="connsiteY7" fmla="*/ 68 h 275129"/>
              <a:gd name="connsiteX8" fmla="*/ 0 w 2836730"/>
              <a:gd name="connsiteY8" fmla="*/ 68 h 275129"/>
              <a:gd name="connsiteX9" fmla="*/ 6873 w 2836730"/>
              <a:gd name="connsiteY9" fmla="*/ 139878 h 275129"/>
              <a:gd name="connsiteX10" fmla="*/ 409 w 2836730"/>
              <a:gd name="connsiteY10" fmla="*/ 275130 h 275129"/>
              <a:gd name="connsiteX11" fmla="*/ 2699140 w 2836730"/>
              <a:gd name="connsiteY11" fmla="*/ 275130 h 275129"/>
              <a:gd name="connsiteX12" fmla="*/ 2836730 w 2836730"/>
              <a:gd name="connsiteY12" fmla="*/ 137565 h 275129"/>
              <a:gd name="connsiteX13" fmla="*/ 2836730 w 2836730"/>
              <a:gd name="connsiteY13" fmla="*/ 137565 h 275129"/>
              <a:gd name="connsiteX14" fmla="*/ 2699140 w 2836730"/>
              <a:gd name="connsiteY14" fmla="*/ 0 h 275129"/>
              <a:gd name="connsiteX15" fmla="*/ 2699140 w 2836730"/>
              <a:gd name="connsiteY15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6730" h="275129">
                <a:moveTo>
                  <a:pt x="2699140" y="6872"/>
                </a:moveTo>
                <a:cubicBezTo>
                  <a:pt x="2771268" y="6872"/>
                  <a:pt x="2829926" y="65517"/>
                  <a:pt x="2829926" y="137633"/>
                </a:cubicBezTo>
                <a:cubicBezTo>
                  <a:pt x="2829926" y="209749"/>
                  <a:pt x="2771268" y="268394"/>
                  <a:pt x="2699140" y="268394"/>
                </a:cubicBezTo>
                <a:lnTo>
                  <a:pt x="7894" y="268394"/>
                </a:lnTo>
                <a:cubicBezTo>
                  <a:pt x="11774" y="225397"/>
                  <a:pt x="13746" y="182263"/>
                  <a:pt x="13746" y="139946"/>
                </a:cubicBezTo>
                <a:cubicBezTo>
                  <a:pt x="13746" y="97629"/>
                  <a:pt x="11637" y="51161"/>
                  <a:pt x="7554" y="6939"/>
                </a:cubicBezTo>
                <a:lnTo>
                  <a:pt x="2699140" y="6939"/>
                </a:lnTo>
                <a:moveTo>
                  <a:pt x="2699140" y="68"/>
                </a:moveTo>
                <a:lnTo>
                  <a:pt x="0" y="68"/>
                </a:lnTo>
                <a:cubicBezTo>
                  <a:pt x="4560" y="46058"/>
                  <a:pt x="6873" y="92731"/>
                  <a:pt x="6873" y="139878"/>
                </a:cubicBezTo>
                <a:cubicBezTo>
                  <a:pt x="6873" y="187026"/>
                  <a:pt x="4628" y="230635"/>
                  <a:pt x="409" y="275130"/>
                </a:cubicBezTo>
                <a:lnTo>
                  <a:pt x="2699140" y="275130"/>
                </a:lnTo>
                <a:cubicBezTo>
                  <a:pt x="2775080" y="275130"/>
                  <a:pt x="2836730" y="213558"/>
                  <a:pt x="2836730" y="137565"/>
                </a:cubicBezTo>
                <a:lnTo>
                  <a:pt x="2836730" y="137565"/>
                </a:lnTo>
                <a:cubicBezTo>
                  <a:pt x="2836730" y="61638"/>
                  <a:pt x="2775148" y="0"/>
                  <a:pt x="2699140" y="0"/>
                </a:cubicBezTo>
                <a:lnTo>
                  <a:pt x="26991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9" name="Forme libre 40">
            <a:extLst>
              <a:ext uri="{FF2B5EF4-FFF2-40B4-BE49-F238E27FC236}">
                <a16:creationId xmlns:a16="http://schemas.microsoft.com/office/drawing/2014/main" id="{73F78F9C-23C3-2096-8121-F3FCA91CB217}"/>
              </a:ext>
            </a:extLst>
          </p:cNvPr>
          <p:cNvSpPr/>
          <p:nvPr/>
        </p:nvSpPr>
        <p:spPr>
          <a:xfrm>
            <a:off x="2372836" y="4033494"/>
            <a:ext cx="5582314" cy="529081"/>
          </a:xfrm>
          <a:custGeom>
            <a:avLst/>
            <a:gdLst>
              <a:gd name="connsiteX0" fmla="*/ 2765281 w 2902871"/>
              <a:gd name="connsiteY0" fmla="*/ 6871 h 275129"/>
              <a:gd name="connsiteX1" fmla="*/ 2896067 w 2902871"/>
              <a:gd name="connsiteY1" fmla="*/ 137633 h 275129"/>
              <a:gd name="connsiteX2" fmla="*/ 2765281 w 2902871"/>
              <a:gd name="connsiteY2" fmla="*/ 268394 h 275129"/>
              <a:gd name="connsiteX3" fmla="*/ 9459 w 2902871"/>
              <a:gd name="connsiteY3" fmla="*/ 268394 h 275129"/>
              <a:gd name="connsiteX4" fmla="*/ 68387 w 2902871"/>
              <a:gd name="connsiteY4" fmla="*/ 6939 h 275129"/>
              <a:gd name="connsiteX5" fmla="*/ 2765281 w 2902871"/>
              <a:gd name="connsiteY5" fmla="*/ 6939 h 275129"/>
              <a:gd name="connsiteX6" fmla="*/ 2765281 w 2902871"/>
              <a:gd name="connsiteY6" fmla="*/ 67 h 275129"/>
              <a:gd name="connsiteX7" fmla="*/ 62400 w 2902871"/>
              <a:gd name="connsiteY7" fmla="*/ 67 h 275129"/>
              <a:gd name="connsiteX8" fmla="*/ 0 w 2902871"/>
              <a:gd name="connsiteY8" fmla="*/ 275130 h 275129"/>
              <a:gd name="connsiteX9" fmla="*/ 2765281 w 2902871"/>
              <a:gd name="connsiteY9" fmla="*/ 275130 h 275129"/>
              <a:gd name="connsiteX10" fmla="*/ 2902871 w 2902871"/>
              <a:gd name="connsiteY10" fmla="*/ 137565 h 275129"/>
              <a:gd name="connsiteX11" fmla="*/ 2902871 w 2902871"/>
              <a:gd name="connsiteY11" fmla="*/ 137565 h 275129"/>
              <a:gd name="connsiteX12" fmla="*/ 2765281 w 2902871"/>
              <a:gd name="connsiteY12" fmla="*/ 0 h 275129"/>
              <a:gd name="connsiteX13" fmla="*/ 2765281 w 2902871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2871" h="275129">
                <a:moveTo>
                  <a:pt x="2765281" y="6871"/>
                </a:moveTo>
                <a:cubicBezTo>
                  <a:pt x="2837410" y="6871"/>
                  <a:pt x="2896067" y="65517"/>
                  <a:pt x="2896067" y="137633"/>
                </a:cubicBezTo>
                <a:cubicBezTo>
                  <a:pt x="2896067" y="209749"/>
                  <a:pt x="2837410" y="268394"/>
                  <a:pt x="2765281" y="268394"/>
                </a:cubicBezTo>
                <a:lnTo>
                  <a:pt x="9459" y="268394"/>
                </a:lnTo>
                <a:cubicBezTo>
                  <a:pt x="37289" y="183624"/>
                  <a:pt x="57092" y="95792"/>
                  <a:pt x="68387" y="6939"/>
                </a:cubicBezTo>
                <a:lnTo>
                  <a:pt x="2765281" y="6939"/>
                </a:lnTo>
                <a:moveTo>
                  <a:pt x="2765281" y="67"/>
                </a:moveTo>
                <a:lnTo>
                  <a:pt x="62400" y="67"/>
                </a:lnTo>
                <a:cubicBezTo>
                  <a:pt x="50696" y="94975"/>
                  <a:pt x="29601" y="187026"/>
                  <a:pt x="0" y="275130"/>
                </a:cubicBezTo>
                <a:lnTo>
                  <a:pt x="2765281" y="275130"/>
                </a:lnTo>
                <a:cubicBezTo>
                  <a:pt x="2841221" y="275130"/>
                  <a:pt x="2902871" y="213558"/>
                  <a:pt x="2902871" y="137565"/>
                </a:cubicBezTo>
                <a:lnTo>
                  <a:pt x="2902871" y="137565"/>
                </a:lnTo>
                <a:cubicBezTo>
                  <a:pt x="2902871" y="61570"/>
                  <a:pt x="2841289" y="0"/>
                  <a:pt x="2765281" y="0"/>
                </a:cubicBezTo>
                <a:lnTo>
                  <a:pt x="2765281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49" name="Forme libre 41">
            <a:extLst>
              <a:ext uri="{FF2B5EF4-FFF2-40B4-BE49-F238E27FC236}">
                <a16:creationId xmlns:a16="http://schemas.microsoft.com/office/drawing/2014/main" id="{C39CFFDB-D1D2-F65F-D301-954D5510F052}"/>
              </a:ext>
            </a:extLst>
          </p:cNvPr>
          <p:cNvSpPr/>
          <p:nvPr/>
        </p:nvSpPr>
        <p:spPr>
          <a:xfrm>
            <a:off x="2082598" y="4634523"/>
            <a:ext cx="5872682" cy="529081"/>
          </a:xfrm>
          <a:custGeom>
            <a:avLst/>
            <a:gdLst>
              <a:gd name="connsiteX0" fmla="*/ 2916208 w 3053866"/>
              <a:gd name="connsiteY0" fmla="*/ 6872 h 275129"/>
              <a:gd name="connsiteX1" fmla="*/ 3046994 w 3053866"/>
              <a:gd name="connsiteY1" fmla="*/ 137633 h 275129"/>
              <a:gd name="connsiteX2" fmla="*/ 2916208 w 3053866"/>
              <a:gd name="connsiteY2" fmla="*/ 268394 h 275129"/>
              <a:gd name="connsiteX3" fmla="*/ 12385 w 3053866"/>
              <a:gd name="connsiteY3" fmla="*/ 268394 h 275129"/>
              <a:gd name="connsiteX4" fmla="*/ 142082 w 3053866"/>
              <a:gd name="connsiteY4" fmla="*/ 6939 h 275129"/>
              <a:gd name="connsiteX5" fmla="*/ 2916276 w 3053866"/>
              <a:gd name="connsiteY5" fmla="*/ 6939 h 275129"/>
              <a:gd name="connsiteX6" fmla="*/ 2916208 w 3053866"/>
              <a:gd name="connsiteY6" fmla="*/ 68 h 275129"/>
              <a:gd name="connsiteX7" fmla="*/ 137318 w 3053866"/>
              <a:gd name="connsiteY7" fmla="*/ 68 h 275129"/>
              <a:gd name="connsiteX8" fmla="*/ 0 w 3053866"/>
              <a:gd name="connsiteY8" fmla="*/ 275130 h 275129"/>
              <a:gd name="connsiteX9" fmla="*/ 2916276 w 3053866"/>
              <a:gd name="connsiteY9" fmla="*/ 275130 h 275129"/>
              <a:gd name="connsiteX10" fmla="*/ 3053866 w 3053866"/>
              <a:gd name="connsiteY10" fmla="*/ 137565 h 275129"/>
              <a:gd name="connsiteX11" fmla="*/ 2916276 w 3053866"/>
              <a:gd name="connsiteY11" fmla="*/ 0 h 275129"/>
              <a:gd name="connsiteX12" fmla="*/ 2916276 w 3053866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53866" h="275129">
                <a:moveTo>
                  <a:pt x="2916208" y="6872"/>
                </a:moveTo>
                <a:cubicBezTo>
                  <a:pt x="2988337" y="6872"/>
                  <a:pt x="3046994" y="65517"/>
                  <a:pt x="3046994" y="137633"/>
                </a:cubicBezTo>
                <a:cubicBezTo>
                  <a:pt x="3046994" y="209749"/>
                  <a:pt x="2988337" y="268394"/>
                  <a:pt x="2916208" y="268394"/>
                </a:cubicBezTo>
                <a:lnTo>
                  <a:pt x="12385" y="268394"/>
                </a:lnTo>
                <a:cubicBezTo>
                  <a:pt x="64508" y="185937"/>
                  <a:pt x="108059" y="98037"/>
                  <a:pt x="142082" y="6939"/>
                </a:cubicBezTo>
                <a:lnTo>
                  <a:pt x="2916276" y="6939"/>
                </a:lnTo>
                <a:moveTo>
                  <a:pt x="2916208" y="68"/>
                </a:moveTo>
                <a:lnTo>
                  <a:pt x="137318" y="68"/>
                </a:lnTo>
                <a:cubicBezTo>
                  <a:pt x="101457" y="97220"/>
                  <a:pt x="55255" y="189407"/>
                  <a:pt x="0" y="275130"/>
                </a:cubicBezTo>
                <a:lnTo>
                  <a:pt x="2916276" y="275130"/>
                </a:lnTo>
                <a:cubicBezTo>
                  <a:pt x="2992216" y="275130"/>
                  <a:pt x="3053866" y="213558"/>
                  <a:pt x="3053866" y="137565"/>
                </a:cubicBezTo>
                <a:cubicBezTo>
                  <a:pt x="3053866" y="61570"/>
                  <a:pt x="2992284" y="0"/>
                  <a:pt x="2916276" y="0"/>
                </a:cubicBezTo>
                <a:lnTo>
                  <a:pt x="2916276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0" name="Forme libre 42">
            <a:extLst>
              <a:ext uri="{FF2B5EF4-FFF2-40B4-BE49-F238E27FC236}">
                <a16:creationId xmlns:a16="http://schemas.microsoft.com/office/drawing/2014/main" id="{9D36A3A4-FDCF-5137-2E11-C034EA0D7674}"/>
              </a:ext>
            </a:extLst>
          </p:cNvPr>
          <p:cNvSpPr/>
          <p:nvPr/>
        </p:nvSpPr>
        <p:spPr>
          <a:xfrm>
            <a:off x="1552501" y="5238050"/>
            <a:ext cx="6402779" cy="529081"/>
          </a:xfrm>
          <a:custGeom>
            <a:avLst/>
            <a:gdLst>
              <a:gd name="connsiteX0" fmla="*/ 3191865 w 3329523"/>
              <a:gd name="connsiteY0" fmla="*/ 6871 h 275129"/>
              <a:gd name="connsiteX1" fmla="*/ 3322651 w 3329523"/>
              <a:gd name="connsiteY1" fmla="*/ 137633 h 275129"/>
              <a:gd name="connsiteX2" fmla="*/ 3191865 w 3329523"/>
              <a:gd name="connsiteY2" fmla="*/ 268394 h 275129"/>
              <a:gd name="connsiteX3" fmla="*/ 18372 w 3329523"/>
              <a:gd name="connsiteY3" fmla="*/ 268394 h 275129"/>
              <a:gd name="connsiteX4" fmla="*/ 253201 w 3329523"/>
              <a:gd name="connsiteY4" fmla="*/ 6939 h 275129"/>
              <a:gd name="connsiteX5" fmla="*/ 3191865 w 3329523"/>
              <a:gd name="connsiteY5" fmla="*/ 6939 h 275129"/>
              <a:gd name="connsiteX6" fmla="*/ 3191865 w 3329523"/>
              <a:gd name="connsiteY6" fmla="*/ 67 h 275129"/>
              <a:gd name="connsiteX7" fmla="*/ 249663 w 3329523"/>
              <a:gd name="connsiteY7" fmla="*/ 67 h 275129"/>
              <a:gd name="connsiteX8" fmla="*/ 0 w 3329523"/>
              <a:gd name="connsiteY8" fmla="*/ 275130 h 275129"/>
              <a:gd name="connsiteX9" fmla="*/ 3191933 w 3329523"/>
              <a:gd name="connsiteY9" fmla="*/ 275130 h 275129"/>
              <a:gd name="connsiteX10" fmla="*/ 3329524 w 3329523"/>
              <a:gd name="connsiteY10" fmla="*/ 137565 h 275129"/>
              <a:gd name="connsiteX11" fmla="*/ 3329524 w 3329523"/>
              <a:gd name="connsiteY11" fmla="*/ 137565 h 275129"/>
              <a:gd name="connsiteX12" fmla="*/ 3191933 w 3329523"/>
              <a:gd name="connsiteY12" fmla="*/ 0 h 275129"/>
              <a:gd name="connsiteX13" fmla="*/ 3191933 w 3329523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3" h="275129">
                <a:moveTo>
                  <a:pt x="3191865" y="6871"/>
                </a:moveTo>
                <a:cubicBezTo>
                  <a:pt x="3263994" y="6871"/>
                  <a:pt x="3322651" y="65517"/>
                  <a:pt x="3322651" y="137633"/>
                </a:cubicBezTo>
                <a:cubicBezTo>
                  <a:pt x="3322651" y="209749"/>
                  <a:pt x="3263994" y="268394"/>
                  <a:pt x="3191865" y="268394"/>
                </a:cubicBezTo>
                <a:lnTo>
                  <a:pt x="18372" y="268394"/>
                </a:lnTo>
                <a:cubicBezTo>
                  <a:pt x="107173" y="191244"/>
                  <a:pt x="186108" y="103412"/>
                  <a:pt x="253201" y="6939"/>
                </a:cubicBezTo>
                <a:lnTo>
                  <a:pt x="3191865" y="6939"/>
                </a:lnTo>
                <a:moveTo>
                  <a:pt x="3191865" y="67"/>
                </a:moveTo>
                <a:lnTo>
                  <a:pt x="249663" y="67"/>
                </a:lnTo>
                <a:cubicBezTo>
                  <a:pt x="178827" y="102391"/>
                  <a:pt x="94789" y="194917"/>
                  <a:pt x="0" y="275130"/>
                </a:cubicBezTo>
                <a:lnTo>
                  <a:pt x="3191933" y="275130"/>
                </a:lnTo>
                <a:cubicBezTo>
                  <a:pt x="3267873" y="275130"/>
                  <a:pt x="3329524" y="213558"/>
                  <a:pt x="3329524" y="137565"/>
                </a:cubicBezTo>
                <a:lnTo>
                  <a:pt x="3329524" y="137565"/>
                </a:lnTo>
                <a:cubicBezTo>
                  <a:pt x="3329524" y="61570"/>
                  <a:pt x="3267941" y="0"/>
                  <a:pt x="3191933" y="0"/>
                </a:cubicBezTo>
                <a:lnTo>
                  <a:pt x="3191933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1" name="Forme libre 43">
            <a:extLst>
              <a:ext uri="{FF2B5EF4-FFF2-40B4-BE49-F238E27FC236}">
                <a16:creationId xmlns:a16="http://schemas.microsoft.com/office/drawing/2014/main" id="{D14F31A9-3E6E-7AB9-D40B-339C87D95D8F}"/>
              </a:ext>
            </a:extLst>
          </p:cNvPr>
          <p:cNvSpPr/>
          <p:nvPr/>
        </p:nvSpPr>
        <p:spPr>
          <a:xfrm>
            <a:off x="1188852" y="1720958"/>
            <a:ext cx="449570" cy="425274"/>
          </a:xfrm>
          <a:custGeom>
            <a:avLst/>
            <a:gdLst>
              <a:gd name="connsiteX0" fmla="*/ 0 w 233782"/>
              <a:gd name="connsiteY0" fmla="*/ 43239 h 221148"/>
              <a:gd name="connsiteX1" fmla="*/ 0 w 233782"/>
              <a:gd name="connsiteY1" fmla="*/ 178015 h 221148"/>
              <a:gd name="connsiteX2" fmla="*/ 43142 w 233782"/>
              <a:gd name="connsiteY2" fmla="*/ 221149 h 221148"/>
              <a:gd name="connsiteX3" fmla="*/ 190463 w 233782"/>
              <a:gd name="connsiteY3" fmla="*/ 221149 h 221148"/>
              <a:gd name="connsiteX4" fmla="*/ 222310 w 233782"/>
              <a:gd name="connsiteY4" fmla="*/ 148897 h 221148"/>
              <a:gd name="connsiteX5" fmla="*/ 69680 w 233782"/>
              <a:gd name="connsiteY5" fmla="*/ 9154 h 221148"/>
              <a:gd name="connsiteX6" fmla="*/ 68 w 233782"/>
              <a:gd name="connsiteY6" fmla="*/ 43239 h 22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782" h="221148">
                <a:moveTo>
                  <a:pt x="0" y="43239"/>
                </a:moveTo>
                <a:lnTo>
                  <a:pt x="0" y="178015"/>
                </a:lnTo>
                <a:cubicBezTo>
                  <a:pt x="0" y="201827"/>
                  <a:pt x="19326" y="221149"/>
                  <a:pt x="43142" y="221149"/>
                </a:cubicBezTo>
                <a:lnTo>
                  <a:pt x="190463" y="221149"/>
                </a:lnTo>
                <a:cubicBezTo>
                  <a:pt x="227956" y="221149"/>
                  <a:pt x="247827" y="176383"/>
                  <a:pt x="222310" y="148897"/>
                </a:cubicBezTo>
                <a:cubicBezTo>
                  <a:pt x="175288" y="98348"/>
                  <a:pt x="124253" y="51608"/>
                  <a:pt x="69680" y="9154"/>
                </a:cubicBezTo>
                <a:cubicBezTo>
                  <a:pt x="41373" y="-12889"/>
                  <a:pt x="68" y="7385"/>
                  <a:pt x="68" y="432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9" name="Forme libre 44">
            <a:extLst>
              <a:ext uri="{FF2B5EF4-FFF2-40B4-BE49-F238E27FC236}">
                <a16:creationId xmlns:a16="http://schemas.microsoft.com/office/drawing/2014/main" id="{7D0CF832-4960-40F6-EA50-02EC0C9AFDF7}"/>
              </a:ext>
            </a:extLst>
          </p:cNvPr>
          <p:cNvSpPr/>
          <p:nvPr/>
        </p:nvSpPr>
        <p:spPr>
          <a:xfrm>
            <a:off x="1188984" y="2220613"/>
            <a:ext cx="860290" cy="529081"/>
          </a:xfrm>
          <a:custGeom>
            <a:avLst/>
            <a:gdLst>
              <a:gd name="connsiteX0" fmla="*/ 43074 w 447361"/>
              <a:gd name="connsiteY0" fmla="*/ 275130 h 275129"/>
              <a:gd name="connsiteX1" fmla="*/ 404062 w 447361"/>
              <a:gd name="connsiteY1" fmla="*/ 275130 h 275129"/>
              <a:gd name="connsiteX2" fmla="*/ 443189 w 447361"/>
              <a:gd name="connsiteY2" fmla="*/ 213763 h 275129"/>
              <a:gd name="connsiteX3" fmla="*/ 327578 w 447361"/>
              <a:gd name="connsiteY3" fmla="*/ 17757 h 275129"/>
              <a:gd name="connsiteX4" fmla="*/ 292737 w 447361"/>
              <a:gd name="connsiteY4" fmla="*/ 0 h 275129"/>
              <a:gd name="connsiteX5" fmla="*/ 43142 w 447361"/>
              <a:gd name="connsiteY5" fmla="*/ 0 h 275129"/>
              <a:gd name="connsiteX6" fmla="*/ 0 w 447361"/>
              <a:gd name="connsiteY6" fmla="*/ 43133 h 275129"/>
              <a:gd name="connsiteX7" fmla="*/ 0 w 447361"/>
              <a:gd name="connsiteY7" fmla="*/ 231996 h 275129"/>
              <a:gd name="connsiteX8" fmla="*/ 43142 w 447361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61" h="275129">
                <a:moveTo>
                  <a:pt x="43074" y="275130"/>
                </a:moveTo>
                <a:lnTo>
                  <a:pt x="404062" y="275130"/>
                </a:lnTo>
                <a:cubicBezTo>
                  <a:pt x="435635" y="275130"/>
                  <a:pt x="456730" y="242269"/>
                  <a:pt x="443189" y="213763"/>
                </a:cubicBezTo>
                <a:cubicBezTo>
                  <a:pt x="410390" y="144844"/>
                  <a:pt x="371604" y="79259"/>
                  <a:pt x="327578" y="17757"/>
                </a:cubicBezTo>
                <a:cubicBezTo>
                  <a:pt x="319547" y="6531"/>
                  <a:pt x="306482" y="0"/>
                  <a:pt x="292737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0" name="Forme libre 45">
            <a:extLst>
              <a:ext uri="{FF2B5EF4-FFF2-40B4-BE49-F238E27FC236}">
                <a16:creationId xmlns:a16="http://schemas.microsoft.com/office/drawing/2014/main" id="{6B6CB955-6EB8-78B5-B4D6-A60A6AD98600}"/>
              </a:ext>
            </a:extLst>
          </p:cNvPr>
          <p:cNvSpPr/>
          <p:nvPr/>
        </p:nvSpPr>
        <p:spPr>
          <a:xfrm>
            <a:off x="1188721" y="2827445"/>
            <a:ext cx="1054243" cy="529081"/>
          </a:xfrm>
          <a:custGeom>
            <a:avLst/>
            <a:gdLst>
              <a:gd name="connsiteX0" fmla="*/ 43210 w 548219"/>
              <a:gd name="connsiteY0" fmla="*/ 275062 h 275129"/>
              <a:gd name="connsiteX1" fmla="*/ 505110 w 548219"/>
              <a:gd name="connsiteY1" fmla="*/ 275062 h 275129"/>
              <a:gd name="connsiteX2" fmla="*/ 547503 w 548219"/>
              <a:gd name="connsiteY2" fmla="*/ 224036 h 275129"/>
              <a:gd name="connsiteX3" fmla="*/ 496334 w 548219"/>
              <a:gd name="connsiteY3" fmla="*/ 29050 h 275129"/>
              <a:gd name="connsiteX4" fmla="*/ 455506 w 548219"/>
              <a:gd name="connsiteY4" fmla="*/ 0 h 275129"/>
              <a:gd name="connsiteX5" fmla="*/ 43142 w 548219"/>
              <a:gd name="connsiteY5" fmla="*/ 0 h 275129"/>
              <a:gd name="connsiteX6" fmla="*/ 0 w 548219"/>
              <a:gd name="connsiteY6" fmla="*/ 43133 h 275129"/>
              <a:gd name="connsiteX7" fmla="*/ 0 w 548219"/>
              <a:gd name="connsiteY7" fmla="*/ 231996 h 275129"/>
              <a:gd name="connsiteX8" fmla="*/ 43142 w 548219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219" h="275129">
                <a:moveTo>
                  <a:pt x="43210" y="275062"/>
                </a:moveTo>
                <a:lnTo>
                  <a:pt x="505110" y="275062"/>
                </a:lnTo>
                <a:cubicBezTo>
                  <a:pt x="532125" y="275062"/>
                  <a:pt x="552336" y="250569"/>
                  <a:pt x="547503" y="224036"/>
                </a:cubicBezTo>
                <a:cubicBezTo>
                  <a:pt x="535460" y="157091"/>
                  <a:pt x="518313" y="91981"/>
                  <a:pt x="496334" y="29050"/>
                </a:cubicBezTo>
                <a:cubicBezTo>
                  <a:pt x="490277" y="11702"/>
                  <a:pt x="473946" y="0"/>
                  <a:pt x="4555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1" name="Forme libre 46">
            <a:extLst>
              <a:ext uri="{FF2B5EF4-FFF2-40B4-BE49-F238E27FC236}">
                <a16:creationId xmlns:a16="http://schemas.microsoft.com/office/drawing/2014/main" id="{BAD3321B-276E-ABFD-9F5B-F7D7F21C0EDD}"/>
              </a:ext>
            </a:extLst>
          </p:cNvPr>
          <p:cNvSpPr/>
          <p:nvPr/>
        </p:nvSpPr>
        <p:spPr>
          <a:xfrm>
            <a:off x="1188984" y="3427788"/>
            <a:ext cx="1092123" cy="529081"/>
          </a:xfrm>
          <a:custGeom>
            <a:avLst/>
            <a:gdLst>
              <a:gd name="connsiteX0" fmla="*/ 43074 w 567917"/>
              <a:gd name="connsiteY0" fmla="*/ 275062 h 275129"/>
              <a:gd name="connsiteX1" fmla="*/ 521374 w 567917"/>
              <a:gd name="connsiteY1" fmla="*/ 275062 h 275129"/>
              <a:gd name="connsiteX2" fmla="*/ 564379 w 567917"/>
              <a:gd name="connsiteY2" fmla="*/ 235330 h 275129"/>
              <a:gd name="connsiteX3" fmla="*/ 567917 w 567917"/>
              <a:gd name="connsiteY3" fmla="*/ 139810 h 275129"/>
              <a:gd name="connsiteX4" fmla="*/ 564040 w 567917"/>
              <a:gd name="connsiteY4" fmla="*/ 39596 h 275129"/>
              <a:gd name="connsiteX5" fmla="*/ 521034 w 567917"/>
              <a:gd name="connsiteY5" fmla="*/ 0 h 275129"/>
              <a:gd name="connsiteX6" fmla="*/ 43142 w 567917"/>
              <a:gd name="connsiteY6" fmla="*/ 0 h 275129"/>
              <a:gd name="connsiteX7" fmla="*/ 0 w 567917"/>
              <a:gd name="connsiteY7" fmla="*/ 43133 h 275129"/>
              <a:gd name="connsiteX8" fmla="*/ 0 w 567917"/>
              <a:gd name="connsiteY8" fmla="*/ 231996 h 275129"/>
              <a:gd name="connsiteX9" fmla="*/ 43142 w 567917"/>
              <a:gd name="connsiteY9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17" h="275129">
                <a:moveTo>
                  <a:pt x="43074" y="275062"/>
                </a:moveTo>
                <a:lnTo>
                  <a:pt x="521374" y="275062"/>
                </a:lnTo>
                <a:cubicBezTo>
                  <a:pt x="543897" y="275062"/>
                  <a:pt x="562746" y="257781"/>
                  <a:pt x="564379" y="235330"/>
                </a:cubicBezTo>
                <a:cubicBezTo>
                  <a:pt x="566693" y="203762"/>
                  <a:pt x="567917" y="171922"/>
                  <a:pt x="567917" y="139810"/>
                </a:cubicBezTo>
                <a:cubicBezTo>
                  <a:pt x="567917" y="106065"/>
                  <a:pt x="566557" y="72660"/>
                  <a:pt x="564040" y="39596"/>
                </a:cubicBezTo>
                <a:cubicBezTo>
                  <a:pt x="562270" y="17212"/>
                  <a:pt x="543490" y="0"/>
                  <a:pt x="521034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2" name="Forme libre 47">
            <a:extLst>
              <a:ext uri="{FF2B5EF4-FFF2-40B4-BE49-F238E27FC236}">
                <a16:creationId xmlns:a16="http://schemas.microsoft.com/office/drawing/2014/main" id="{75C71B5F-26E0-9E44-B1F4-E5FDF178BA0C}"/>
              </a:ext>
            </a:extLst>
          </p:cNvPr>
          <p:cNvSpPr/>
          <p:nvPr/>
        </p:nvSpPr>
        <p:spPr>
          <a:xfrm>
            <a:off x="1188984" y="4033493"/>
            <a:ext cx="1055745" cy="529083"/>
          </a:xfrm>
          <a:custGeom>
            <a:avLst/>
            <a:gdLst>
              <a:gd name="connsiteX0" fmla="*/ 43074 w 549000"/>
              <a:gd name="connsiteY0" fmla="*/ 275062 h 275130"/>
              <a:gd name="connsiteX1" fmla="*/ 457071 w 549000"/>
              <a:gd name="connsiteY1" fmla="*/ 275062 h 275130"/>
              <a:gd name="connsiteX2" fmla="*/ 497965 w 549000"/>
              <a:gd name="connsiteY2" fmla="*/ 245875 h 275130"/>
              <a:gd name="connsiteX3" fmla="*/ 548321 w 549000"/>
              <a:gd name="connsiteY3" fmla="*/ 50890 h 275130"/>
              <a:gd name="connsiteX4" fmla="*/ 505859 w 549000"/>
              <a:gd name="connsiteY4" fmla="*/ 0 h 275130"/>
              <a:gd name="connsiteX5" fmla="*/ 43142 w 549000"/>
              <a:gd name="connsiteY5" fmla="*/ 0 h 275130"/>
              <a:gd name="connsiteX6" fmla="*/ 0 w 549000"/>
              <a:gd name="connsiteY6" fmla="*/ 43134 h 275130"/>
              <a:gd name="connsiteX7" fmla="*/ 0 w 549000"/>
              <a:gd name="connsiteY7" fmla="*/ 231997 h 275130"/>
              <a:gd name="connsiteX8" fmla="*/ 43142 w 549000"/>
              <a:gd name="connsiteY8" fmla="*/ 275130 h 27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000" h="275130">
                <a:moveTo>
                  <a:pt x="43074" y="275062"/>
                </a:moveTo>
                <a:lnTo>
                  <a:pt x="457071" y="275062"/>
                </a:lnTo>
                <a:cubicBezTo>
                  <a:pt x="475511" y="275062"/>
                  <a:pt x="491910" y="263293"/>
                  <a:pt x="497965" y="245875"/>
                </a:cubicBezTo>
                <a:cubicBezTo>
                  <a:pt x="519605" y="182944"/>
                  <a:pt x="536549" y="117767"/>
                  <a:pt x="548321" y="50890"/>
                </a:cubicBezTo>
                <a:cubicBezTo>
                  <a:pt x="553015" y="24357"/>
                  <a:pt x="532806" y="0"/>
                  <a:pt x="505859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231997"/>
                </a:lnTo>
                <a:cubicBezTo>
                  <a:pt x="0" y="255809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3" name="Forme libre 48">
            <a:extLst>
              <a:ext uri="{FF2B5EF4-FFF2-40B4-BE49-F238E27FC236}">
                <a16:creationId xmlns:a16="http://schemas.microsoft.com/office/drawing/2014/main" id="{FA5E081F-9E9D-9148-4521-BDAA524ED6E2}"/>
              </a:ext>
            </a:extLst>
          </p:cNvPr>
          <p:cNvSpPr/>
          <p:nvPr/>
        </p:nvSpPr>
        <p:spPr>
          <a:xfrm>
            <a:off x="1188720" y="4634523"/>
            <a:ext cx="864608" cy="529081"/>
          </a:xfrm>
          <a:custGeom>
            <a:avLst/>
            <a:gdLst>
              <a:gd name="connsiteX0" fmla="*/ 43210 w 449606"/>
              <a:gd name="connsiteY0" fmla="*/ 275130 h 275129"/>
              <a:gd name="connsiteX1" fmla="*/ 296003 w 449606"/>
              <a:gd name="connsiteY1" fmla="*/ 275130 h 275129"/>
              <a:gd name="connsiteX2" fmla="*/ 330980 w 449606"/>
              <a:gd name="connsiteY2" fmla="*/ 257237 h 275129"/>
              <a:gd name="connsiteX3" fmla="*/ 445501 w 449606"/>
              <a:gd name="connsiteY3" fmla="*/ 61231 h 275129"/>
              <a:gd name="connsiteX4" fmla="*/ 406306 w 449606"/>
              <a:gd name="connsiteY4" fmla="*/ 0 h 275129"/>
              <a:gd name="connsiteX5" fmla="*/ 43142 w 449606"/>
              <a:gd name="connsiteY5" fmla="*/ 0 h 275129"/>
              <a:gd name="connsiteX6" fmla="*/ 0 w 449606"/>
              <a:gd name="connsiteY6" fmla="*/ 43133 h 275129"/>
              <a:gd name="connsiteX7" fmla="*/ 0 w 449606"/>
              <a:gd name="connsiteY7" fmla="*/ 231996 h 275129"/>
              <a:gd name="connsiteX8" fmla="*/ 43142 w 449606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606" h="275129">
                <a:moveTo>
                  <a:pt x="43210" y="275130"/>
                </a:moveTo>
                <a:lnTo>
                  <a:pt x="296003" y="275130"/>
                </a:lnTo>
                <a:cubicBezTo>
                  <a:pt x="309885" y="275130"/>
                  <a:pt x="322949" y="268531"/>
                  <a:pt x="330980" y="257237"/>
                </a:cubicBezTo>
                <a:cubicBezTo>
                  <a:pt x="374665" y="195666"/>
                  <a:pt x="413043" y="130149"/>
                  <a:pt x="445501" y="61231"/>
                </a:cubicBezTo>
                <a:cubicBezTo>
                  <a:pt x="458908" y="32792"/>
                  <a:pt x="437813" y="0"/>
                  <a:pt x="4063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4" name="Forme libre 49">
            <a:extLst>
              <a:ext uri="{FF2B5EF4-FFF2-40B4-BE49-F238E27FC236}">
                <a16:creationId xmlns:a16="http://schemas.microsoft.com/office/drawing/2014/main" id="{280DA6E0-645D-4D9C-30A4-068EDA27BA9B}"/>
              </a:ext>
            </a:extLst>
          </p:cNvPr>
          <p:cNvSpPr/>
          <p:nvPr/>
        </p:nvSpPr>
        <p:spPr>
          <a:xfrm>
            <a:off x="1188851" y="5238179"/>
            <a:ext cx="457642" cy="434065"/>
          </a:xfrm>
          <a:custGeom>
            <a:avLst/>
            <a:gdLst>
              <a:gd name="connsiteX0" fmla="*/ 69680 w 237979"/>
              <a:gd name="connsiteY0" fmla="*/ 216553 h 225719"/>
              <a:gd name="connsiteX1" fmla="*/ 226596 w 237979"/>
              <a:gd name="connsiteY1" fmla="*/ 72185 h 225719"/>
              <a:gd name="connsiteX2" fmla="*/ 194682 w 237979"/>
              <a:gd name="connsiteY2" fmla="*/ 0 h 225719"/>
              <a:gd name="connsiteX3" fmla="*/ 43142 w 237979"/>
              <a:gd name="connsiteY3" fmla="*/ 0 h 225719"/>
              <a:gd name="connsiteX4" fmla="*/ 0 w 237979"/>
              <a:gd name="connsiteY4" fmla="*/ 43134 h 225719"/>
              <a:gd name="connsiteX5" fmla="*/ 0 w 237979"/>
              <a:gd name="connsiteY5" fmla="*/ 182468 h 225719"/>
              <a:gd name="connsiteX6" fmla="*/ 69680 w 237979"/>
              <a:gd name="connsiteY6" fmla="*/ 216553 h 22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979" h="225719">
                <a:moveTo>
                  <a:pt x="69680" y="216553"/>
                </a:moveTo>
                <a:cubicBezTo>
                  <a:pt x="125886" y="172807"/>
                  <a:pt x="178418" y="124503"/>
                  <a:pt x="226596" y="72185"/>
                </a:cubicBezTo>
                <a:cubicBezTo>
                  <a:pt x="251977" y="44631"/>
                  <a:pt x="232108" y="0"/>
                  <a:pt x="194682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182468"/>
                </a:lnTo>
                <a:cubicBezTo>
                  <a:pt x="0" y="218390"/>
                  <a:pt x="41305" y="238596"/>
                  <a:pt x="69680" y="216553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AB976B62-B51A-23A9-68EB-892F4FB3E719}"/>
              </a:ext>
            </a:extLst>
          </p:cNvPr>
          <p:cNvSpPr txBox="1"/>
          <p:nvPr/>
        </p:nvSpPr>
        <p:spPr>
          <a:xfrm>
            <a:off x="7441220" y="530253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rgbClr val="805AAB"/>
                </a:solidFill>
              </a:rPr>
              <a:t>07</a:t>
            </a:r>
          </a:p>
        </p:txBody>
      </p:sp>
      <p:sp>
        <p:nvSpPr>
          <p:cNvPr id="66" name="ZoneTexte 3">
            <a:extLst>
              <a:ext uri="{FF2B5EF4-FFF2-40B4-BE49-F238E27FC236}">
                <a16:creationId xmlns:a16="http://schemas.microsoft.com/office/drawing/2014/main" id="{8A846CF0-3DA9-664F-264A-0F7CDCFF2912}"/>
              </a:ext>
            </a:extLst>
          </p:cNvPr>
          <p:cNvSpPr txBox="1"/>
          <p:nvPr/>
        </p:nvSpPr>
        <p:spPr>
          <a:xfrm>
            <a:off x="7441220" y="469901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rgbClr val="941651"/>
                </a:solidFill>
              </a:rPr>
              <a:t>06</a:t>
            </a:r>
          </a:p>
        </p:txBody>
      </p:sp>
      <p:sp>
        <p:nvSpPr>
          <p:cNvPr id="67" name="ZoneTexte 4">
            <a:extLst>
              <a:ext uri="{FF2B5EF4-FFF2-40B4-BE49-F238E27FC236}">
                <a16:creationId xmlns:a16="http://schemas.microsoft.com/office/drawing/2014/main" id="{26655A93-81B3-E59C-4913-FABFB4454362}"/>
              </a:ext>
            </a:extLst>
          </p:cNvPr>
          <p:cNvSpPr txBox="1"/>
          <p:nvPr/>
        </p:nvSpPr>
        <p:spPr>
          <a:xfrm>
            <a:off x="7441220" y="409797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8" name="ZoneTexte 5">
            <a:extLst>
              <a:ext uri="{FF2B5EF4-FFF2-40B4-BE49-F238E27FC236}">
                <a16:creationId xmlns:a16="http://schemas.microsoft.com/office/drawing/2014/main" id="{F195CC57-DF98-76F6-E963-B2B5895172F8}"/>
              </a:ext>
            </a:extLst>
          </p:cNvPr>
          <p:cNvSpPr txBox="1"/>
          <p:nvPr/>
        </p:nvSpPr>
        <p:spPr>
          <a:xfrm>
            <a:off x="7441220" y="349227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69" name="ZoneTexte 6">
            <a:extLst>
              <a:ext uri="{FF2B5EF4-FFF2-40B4-BE49-F238E27FC236}">
                <a16:creationId xmlns:a16="http://schemas.microsoft.com/office/drawing/2014/main" id="{34C7DCA3-B846-E6A1-051C-1DFF10B26FCD}"/>
              </a:ext>
            </a:extLst>
          </p:cNvPr>
          <p:cNvSpPr txBox="1"/>
          <p:nvPr/>
        </p:nvSpPr>
        <p:spPr>
          <a:xfrm>
            <a:off x="7441220" y="289193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70" name="ZoneTexte 7">
            <a:extLst>
              <a:ext uri="{FF2B5EF4-FFF2-40B4-BE49-F238E27FC236}">
                <a16:creationId xmlns:a16="http://schemas.microsoft.com/office/drawing/2014/main" id="{595C585B-7F56-54E1-4E03-1AA646EADB4F}"/>
              </a:ext>
            </a:extLst>
          </p:cNvPr>
          <p:cNvSpPr txBox="1"/>
          <p:nvPr/>
        </p:nvSpPr>
        <p:spPr>
          <a:xfrm>
            <a:off x="7441220" y="228509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71" name="ZoneTexte 8">
            <a:extLst>
              <a:ext uri="{FF2B5EF4-FFF2-40B4-BE49-F238E27FC236}">
                <a16:creationId xmlns:a16="http://schemas.microsoft.com/office/drawing/2014/main" id="{780B08CD-C8EB-C061-EAF5-0164D30FA035}"/>
              </a:ext>
            </a:extLst>
          </p:cNvPr>
          <p:cNvSpPr txBox="1"/>
          <p:nvPr/>
        </p:nvSpPr>
        <p:spPr>
          <a:xfrm>
            <a:off x="7441220" y="168511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72" name="Group 66">
            <a:extLst>
              <a:ext uri="{FF2B5EF4-FFF2-40B4-BE49-F238E27FC236}">
                <a16:creationId xmlns:a16="http://schemas.microsoft.com/office/drawing/2014/main" id="{BAF84955-EC89-F578-2A8A-105D4E854AAB}"/>
              </a:ext>
            </a:extLst>
          </p:cNvPr>
          <p:cNvGrpSpPr/>
          <p:nvPr/>
        </p:nvGrpSpPr>
        <p:grpSpPr>
          <a:xfrm>
            <a:off x="2106771" y="1649405"/>
            <a:ext cx="5137287" cy="490776"/>
            <a:chOff x="8921977" y="3057188"/>
            <a:chExt cx="2926080" cy="560847"/>
          </a:xfrm>
        </p:grpSpPr>
        <p:sp>
          <p:nvSpPr>
            <p:cNvPr id="73" name="TextBox 67">
              <a:extLst>
                <a:ext uri="{FF2B5EF4-FFF2-40B4-BE49-F238E27FC236}">
                  <a16:creationId xmlns:a16="http://schemas.microsoft.com/office/drawing/2014/main" id="{C2E97AED-E95E-384C-E9F0-46D342878D48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68">
              <a:extLst>
                <a:ext uri="{FF2B5EF4-FFF2-40B4-BE49-F238E27FC236}">
                  <a16:creationId xmlns:a16="http://schemas.microsoft.com/office/drawing/2014/main" id="{9D8A17BE-EE42-28F5-531D-250490F35CAD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5" name="Group 66">
            <a:extLst>
              <a:ext uri="{FF2B5EF4-FFF2-40B4-BE49-F238E27FC236}">
                <a16:creationId xmlns:a16="http://schemas.microsoft.com/office/drawing/2014/main" id="{6E34D95F-DBD2-5BBC-CC8C-EDD8F98878F7}"/>
              </a:ext>
            </a:extLst>
          </p:cNvPr>
          <p:cNvGrpSpPr/>
          <p:nvPr/>
        </p:nvGrpSpPr>
        <p:grpSpPr>
          <a:xfrm>
            <a:off x="2106771" y="2249390"/>
            <a:ext cx="5137287" cy="490776"/>
            <a:chOff x="8921977" y="3057188"/>
            <a:chExt cx="2926080" cy="560847"/>
          </a:xfrm>
        </p:grpSpPr>
        <p:sp>
          <p:nvSpPr>
            <p:cNvPr id="76" name="TextBox 67">
              <a:extLst>
                <a:ext uri="{FF2B5EF4-FFF2-40B4-BE49-F238E27FC236}">
                  <a16:creationId xmlns:a16="http://schemas.microsoft.com/office/drawing/2014/main" id="{874BEF64-35B3-8B9E-5319-CE0F1098FA95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68">
              <a:extLst>
                <a:ext uri="{FF2B5EF4-FFF2-40B4-BE49-F238E27FC236}">
                  <a16:creationId xmlns:a16="http://schemas.microsoft.com/office/drawing/2014/main" id="{85FA061A-0CE5-820B-0AB3-2E9B774E067F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8" name="Group 66">
            <a:extLst>
              <a:ext uri="{FF2B5EF4-FFF2-40B4-BE49-F238E27FC236}">
                <a16:creationId xmlns:a16="http://schemas.microsoft.com/office/drawing/2014/main" id="{285641F9-228D-7FDF-DC4B-3C9718891B30}"/>
              </a:ext>
            </a:extLst>
          </p:cNvPr>
          <p:cNvGrpSpPr/>
          <p:nvPr/>
        </p:nvGrpSpPr>
        <p:grpSpPr>
          <a:xfrm>
            <a:off x="2106771" y="2856222"/>
            <a:ext cx="5137287" cy="490776"/>
            <a:chOff x="8921977" y="3057188"/>
            <a:chExt cx="2926080" cy="560847"/>
          </a:xfrm>
        </p:grpSpPr>
        <p:sp>
          <p:nvSpPr>
            <p:cNvPr id="79" name="TextBox 67">
              <a:extLst>
                <a:ext uri="{FF2B5EF4-FFF2-40B4-BE49-F238E27FC236}">
                  <a16:creationId xmlns:a16="http://schemas.microsoft.com/office/drawing/2014/main" id="{CF712D10-C401-BD5D-6433-5FC08541512A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68">
              <a:extLst>
                <a:ext uri="{FF2B5EF4-FFF2-40B4-BE49-F238E27FC236}">
                  <a16:creationId xmlns:a16="http://schemas.microsoft.com/office/drawing/2014/main" id="{2407E410-C6A2-C4BF-E195-BE83DBBDDD9D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1" name="Group 66">
            <a:extLst>
              <a:ext uri="{FF2B5EF4-FFF2-40B4-BE49-F238E27FC236}">
                <a16:creationId xmlns:a16="http://schemas.microsoft.com/office/drawing/2014/main" id="{B4B7B738-D92A-26DD-37A8-2B73BD760B21}"/>
              </a:ext>
            </a:extLst>
          </p:cNvPr>
          <p:cNvGrpSpPr/>
          <p:nvPr/>
        </p:nvGrpSpPr>
        <p:grpSpPr>
          <a:xfrm>
            <a:off x="2106771" y="3456563"/>
            <a:ext cx="5137287" cy="490776"/>
            <a:chOff x="8921977" y="3057188"/>
            <a:chExt cx="2926080" cy="560847"/>
          </a:xfrm>
        </p:grpSpPr>
        <p:sp>
          <p:nvSpPr>
            <p:cNvPr id="82" name="TextBox 67">
              <a:extLst>
                <a:ext uri="{FF2B5EF4-FFF2-40B4-BE49-F238E27FC236}">
                  <a16:creationId xmlns:a16="http://schemas.microsoft.com/office/drawing/2014/main" id="{2C2506AA-67E8-1034-175E-1B43904F06A9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68">
              <a:extLst>
                <a:ext uri="{FF2B5EF4-FFF2-40B4-BE49-F238E27FC236}">
                  <a16:creationId xmlns:a16="http://schemas.microsoft.com/office/drawing/2014/main" id="{2E2827C5-2EF2-D06F-6AD2-F54B3A61964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4" name="Group 66">
            <a:extLst>
              <a:ext uri="{FF2B5EF4-FFF2-40B4-BE49-F238E27FC236}">
                <a16:creationId xmlns:a16="http://schemas.microsoft.com/office/drawing/2014/main" id="{B30AF74F-3588-2841-0539-19650EA58BF2}"/>
              </a:ext>
            </a:extLst>
          </p:cNvPr>
          <p:cNvGrpSpPr/>
          <p:nvPr/>
        </p:nvGrpSpPr>
        <p:grpSpPr>
          <a:xfrm>
            <a:off x="2106771" y="4062269"/>
            <a:ext cx="5137287" cy="490776"/>
            <a:chOff x="8921977" y="3057188"/>
            <a:chExt cx="2926080" cy="560847"/>
          </a:xfrm>
        </p:grpSpPr>
        <p:sp>
          <p:nvSpPr>
            <p:cNvPr id="85" name="TextBox 67">
              <a:extLst>
                <a:ext uri="{FF2B5EF4-FFF2-40B4-BE49-F238E27FC236}">
                  <a16:creationId xmlns:a16="http://schemas.microsoft.com/office/drawing/2014/main" id="{D9136125-E52F-6FA3-93F4-7CD400D2EFF9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68">
              <a:extLst>
                <a:ext uri="{FF2B5EF4-FFF2-40B4-BE49-F238E27FC236}">
                  <a16:creationId xmlns:a16="http://schemas.microsoft.com/office/drawing/2014/main" id="{049AA4B9-69D3-11A0-EB51-3CCB482FC3A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7" name="Group 66">
            <a:extLst>
              <a:ext uri="{FF2B5EF4-FFF2-40B4-BE49-F238E27FC236}">
                <a16:creationId xmlns:a16="http://schemas.microsoft.com/office/drawing/2014/main" id="{0A9DDC8F-237F-3190-8991-F8DD91FA7465}"/>
              </a:ext>
            </a:extLst>
          </p:cNvPr>
          <p:cNvGrpSpPr/>
          <p:nvPr/>
        </p:nvGrpSpPr>
        <p:grpSpPr>
          <a:xfrm>
            <a:off x="2106771" y="4663300"/>
            <a:ext cx="5137287" cy="490776"/>
            <a:chOff x="8921977" y="3057188"/>
            <a:chExt cx="2926080" cy="560847"/>
          </a:xfrm>
        </p:grpSpPr>
        <p:sp>
          <p:nvSpPr>
            <p:cNvPr id="88" name="TextBox 67">
              <a:extLst>
                <a:ext uri="{FF2B5EF4-FFF2-40B4-BE49-F238E27FC236}">
                  <a16:creationId xmlns:a16="http://schemas.microsoft.com/office/drawing/2014/main" id="{73996A35-EA3E-DB7D-F73F-EAA876AF5465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89" name="TextBox 68">
              <a:extLst>
                <a:ext uri="{FF2B5EF4-FFF2-40B4-BE49-F238E27FC236}">
                  <a16:creationId xmlns:a16="http://schemas.microsoft.com/office/drawing/2014/main" id="{2380C2F1-F698-78CD-6D97-8D0326B5F0D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0" name="Group 66">
            <a:extLst>
              <a:ext uri="{FF2B5EF4-FFF2-40B4-BE49-F238E27FC236}">
                <a16:creationId xmlns:a16="http://schemas.microsoft.com/office/drawing/2014/main" id="{F34F70C2-B53E-1C98-182A-343945DEABFE}"/>
              </a:ext>
            </a:extLst>
          </p:cNvPr>
          <p:cNvGrpSpPr/>
          <p:nvPr/>
        </p:nvGrpSpPr>
        <p:grpSpPr>
          <a:xfrm>
            <a:off x="2106771" y="5266827"/>
            <a:ext cx="5137287" cy="490776"/>
            <a:chOff x="8921977" y="3057188"/>
            <a:chExt cx="2926080" cy="560847"/>
          </a:xfrm>
        </p:grpSpPr>
        <p:sp>
          <p:nvSpPr>
            <p:cNvPr id="91" name="TextBox 67">
              <a:extLst>
                <a:ext uri="{FF2B5EF4-FFF2-40B4-BE49-F238E27FC236}">
                  <a16:creationId xmlns:a16="http://schemas.microsoft.com/office/drawing/2014/main" id="{D71626E1-075E-399E-65BB-69D5D4EE3393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92" name="TextBox 68">
              <a:extLst>
                <a:ext uri="{FF2B5EF4-FFF2-40B4-BE49-F238E27FC236}">
                  <a16:creationId xmlns:a16="http://schemas.microsoft.com/office/drawing/2014/main" id="{CBDA8950-F83A-61FF-E561-9AFB519F2B8A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AF5FAEEF-6DCB-0C57-0A94-1FC4D79724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5578" y="4745014"/>
            <a:ext cx="308098" cy="308098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3D275852-7127-6515-62DD-4B60B7658B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8613" y="4143983"/>
            <a:ext cx="308098" cy="308098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2F6BBF29-A345-BF85-4710-ACF2CEFB0C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4754" y="1881870"/>
            <a:ext cx="240047" cy="240046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D1F750AC-DB69-8F85-8D77-7D4B37FA8FA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68613" y="2937936"/>
            <a:ext cx="308098" cy="308098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23D08243-2030-C345-36C4-B5366F91E9E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24754" y="5282481"/>
            <a:ext cx="240047" cy="240046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5D813D07-A834-C8E6-3FB2-065C343DD3D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55578" y="2331104"/>
            <a:ext cx="308098" cy="308098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F66AA377-616E-F222-6CDD-35005C13C50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18593" y="3538278"/>
            <a:ext cx="308098" cy="30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8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26E03-46EA-65ED-245B-3F46461CD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3931B-B190-E321-05F6-835805E6B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Curved Block List – Slide Template</a:t>
            </a:r>
          </a:p>
        </p:txBody>
      </p:sp>
      <p:sp>
        <p:nvSpPr>
          <p:cNvPr id="4" name="Forme libre 36">
            <a:extLst>
              <a:ext uri="{FF2B5EF4-FFF2-40B4-BE49-F238E27FC236}">
                <a16:creationId xmlns:a16="http://schemas.microsoft.com/office/drawing/2014/main" id="{FBEBA445-9C5B-097E-41DB-99D0C2915918}"/>
              </a:ext>
            </a:extLst>
          </p:cNvPr>
          <p:cNvSpPr/>
          <p:nvPr/>
        </p:nvSpPr>
        <p:spPr>
          <a:xfrm>
            <a:off x="1542031" y="1620628"/>
            <a:ext cx="6413118" cy="529081"/>
          </a:xfrm>
          <a:custGeom>
            <a:avLst/>
            <a:gdLst>
              <a:gd name="connsiteX0" fmla="*/ 3197309 w 3334899"/>
              <a:gd name="connsiteY0" fmla="*/ 6872 h 275129"/>
              <a:gd name="connsiteX1" fmla="*/ 3328095 w 3334899"/>
              <a:gd name="connsiteY1" fmla="*/ 137633 h 275129"/>
              <a:gd name="connsiteX2" fmla="*/ 3197309 w 3334899"/>
              <a:gd name="connsiteY2" fmla="*/ 268394 h 275129"/>
              <a:gd name="connsiteX3" fmla="*/ 255447 w 3334899"/>
              <a:gd name="connsiteY3" fmla="*/ 268394 h 275129"/>
              <a:gd name="connsiteX4" fmla="*/ 18508 w 3334899"/>
              <a:gd name="connsiteY4" fmla="*/ 6939 h 275129"/>
              <a:gd name="connsiteX5" fmla="*/ 3197309 w 3334899"/>
              <a:gd name="connsiteY5" fmla="*/ 6939 h 275129"/>
              <a:gd name="connsiteX6" fmla="*/ 3197309 w 3334899"/>
              <a:gd name="connsiteY6" fmla="*/ 68 h 275129"/>
              <a:gd name="connsiteX7" fmla="*/ 0 w 3334899"/>
              <a:gd name="connsiteY7" fmla="*/ 68 h 275129"/>
              <a:gd name="connsiteX8" fmla="*/ 251909 w 3334899"/>
              <a:gd name="connsiteY8" fmla="*/ 275130 h 275129"/>
              <a:gd name="connsiteX9" fmla="*/ 3197309 w 3334899"/>
              <a:gd name="connsiteY9" fmla="*/ 275130 h 275129"/>
              <a:gd name="connsiteX10" fmla="*/ 3334900 w 3334899"/>
              <a:gd name="connsiteY10" fmla="*/ 137565 h 275129"/>
              <a:gd name="connsiteX11" fmla="*/ 3197309 w 3334899"/>
              <a:gd name="connsiteY11" fmla="*/ 0 h 275129"/>
              <a:gd name="connsiteX12" fmla="*/ 3197309 w 3334899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9" h="275129">
                <a:moveTo>
                  <a:pt x="3197309" y="6872"/>
                </a:moveTo>
                <a:cubicBezTo>
                  <a:pt x="3269438" y="6872"/>
                  <a:pt x="3328095" y="65517"/>
                  <a:pt x="3328095" y="137633"/>
                </a:cubicBezTo>
                <a:cubicBezTo>
                  <a:pt x="3328095" y="209749"/>
                  <a:pt x="3269438" y="268394"/>
                  <a:pt x="3197309" y="268394"/>
                </a:cubicBezTo>
                <a:lnTo>
                  <a:pt x="255447" y="268394"/>
                </a:lnTo>
                <a:cubicBezTo>
                  <a:pt x="187673" y="171786"/>
                  <a:pt x="107991" y="83954"/>
                  <a:pt x="18508" y="6939"/>
                </a:cubicBezTo>
                <a:lnTo>
                  <a:pt x="3197309" y="6939"/>
                </a:lnTo>
                <a:moveTo>
                  <a:pt x="3197309" y="68"/>
                </a:moveTo>
                <a:lnTo>
                  <a:pt x="0" y="68"/>
                </a:lnTo>
                <a:cubicBezTo>
                  <a:pt x="95606" y="80144"/>
                  <a:pt x="180392" y="172671"/>
                  <a:pt x="251909" y="275130"/>
                </a:cubicBezTo>
                <a:lnTo>
                  <a:pt x="3197309" y="275130"/>
                </a:lnTo>
                <a:cubicBezTo>
                  <a:pt x="3273249" y="275130"/>
                  <a:pt x="3334900" y="213559"/>
                  <a:pt x="3334900" y="137565"/>
                </a:cubicBezTo>
                <a:cubicBezTo>
                  <a:pt x="3334900" y="61570"/>
                  <a:pt x="3273317" y="0"/>
                  <a:pt x="3197309" y="0"/>
                </a:cubicBezTo>
                <a:lnTo>
                  <a:pt x="3197309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3" name="Forme libre 37">
            <a:extLst>
              <a:ext uri="{FF2B5EF4-FFF2-40B4-BE49-F238E27FC236}">
                <a16:creationId xmlns:a16="http://schemas.microsoft.com/office/drawing/2014/main" id="{BE77FCAC-80FA-92AC-4C50-56E7CCB97454}"/>
              </a:ext>
            </a:extLst>
          </p:cNvPr>
          <p:cNvSpPr/>
          <p:nvPr/>
        </p:nvSpPr>
        <p:spPr>
          <a:xfrm>
            <a:off x="2076712" y="2220613"/>
            <a:ext cx="5878439" cy="529081"/>
          </a:xfrm>
          <a:custGeom>
            <a:avLst/>
            <a:gdLst>
              <a:gd name="connsiteX0" fmla="*/ 2919270 w 3056860"/>
              <a:gd name="connsiteY0" fmla="*/ 6872 h 275129"/>
              <a:gd name="connsiteX1" fmla="*/ 3050055 w 3056860"/>
              <a:gd name="connsiteY1" fmla="*/ 137633 h 275129"/>
              <a:gd name="connsiteX2" fmla="*/ 2919270 w 3056860"/>
              <a:gd name="connsiteY2" fmla="*/ 268394 h 275129"/>
              <a:gd name="connsiteX3" fmla="*/ 143307 w 3056860"/>
              <a:gd name="connsiteY3" fmla="*/ 268394 h 275129"/>
              <a:gd name="connsiteX4" fmla="*/ 12453 w 3056860"/>
              <a:gd name="connsiteY4" fmla="*/ 6940 h 275129"/>
              <a:gd name="connsiteX5" fmla="*/ 2919270 w 3056860"/>
              <a:gd name="connsiteY5" fmla="*/ 6940 h 275129"/>
              <a:gd name="connsiteX6" fmla="*/ 2919270 w 3056860"/>
              <a:gd name="connsiteY6" fmla="*/ 68 h 275129"/>
              <a:gd name="connsiteX7" fmla="*/ 0 w 3056860"/>
              <a:gd name="connsiteY7" fmla="*/ 68 h 275129"/>
              <a:gd name="connsiteX8" fmla="*/ 138610 w 3056860"/>
              <a:gd name="connsiteY8" fmla="*/ 275130 h 275129"/>
              <a:gd name="connsiteX9" fmla="*/ 2919270 w 3056860"/>
              <a:gd name="connsiteY9" fmla="*/ 275130 h 275129"/>
              <a:gd name="connsiteX10" fmla="*/ 3056860 w 3056860"/>
              <a:gd name="connsiteY10" fmla="*/ 137565 h 275129"/>
              <a:gd name="connsiteX11" fmla="*/ 3056860 w 3056860"/>
              <a:gd name="connsiteY11" fmla="*/ 137565 h 275129"/>
              <a:gd name="connsiteX12" fmla="*/ 2919270 w 3056860"/>
              <a:gd name="connsiteY12" fmla="*/ 0 h 275129"/>
              <a:gd name="connsiteX13" fmla="*/ 2919270 w 3056860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56860" h="275129">
                <a:moveTo>
                  <a:pt x="2919270" y="6872"/>
                </a:moveTo>
                <a:cubicBezTo>
                  <a:pt x="2991398" y="6872"/>
                  <a:pt x="3050055" y="65517"/>
                  <a:pt x="3050055" y="137633"/>
                </a:cubicBezTo>
                <a:cubicBezTo>
                  <a:pt x="3050055" y="209749"/>
                  <a:pt x="2991398" y="268394"/>
                  <a:pt x="2919270" y="268394"/>
                </a:cubicBezTo>
                <a:lnTo>
                  <a:pt x="143307" y="268394"/>
                </a:lnTo>
                <a:cubicBezTo>
                  <a:pt x="108943" y="177228"/>
                  <a:pt x="64985" y="89329"/>
                  <a:pt x="12453" y="6940"/>
                </a:cubicBezTo>
                <a:lnTo>
                  <a:pt x="2919270" y="6940"/>
                </a:lnTo>
                <a:moveTo>
                  <a:pt x="2919270" y="68"/>
                </a:moveTo>
                <a:lnTo>
                  <a:pt x="0" y="68"/>
                </a:lnTo>
                <a:cubicBezTo>
                  <a:pt x="55730" y="85791"/>
                  <a:pt x="102411" y="177909"/>
                  <a:pt x="138610" y="275130"/>
                </a:cubicBezTo>
                <a:lnTo>
                  <a:pt x="2919270" y="275130"/>
                </a:lnTo>
                <a:cubicBezTo>
                  <a:pt x="2995209" y="275130"/>
                  <a:pt x="3056860" y="213559"/>
                  <a:pt x="3056860" y="137565"/>
                </a:cubicBezTo>
                <a:lnTo>
                  <a:pt x="3056860" y="137565"/>
                </a:lnTo>
                <a:cubicBezTo>
                  <a:pt x="3056860" y="61570"/>
                  <a:pt x="2995278" y="0"/>
                  <a:pt x="2919270" y="0"/>
                </a:cubicBezTo>
                <a:lnTo>
                  <a:pt x="2919270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Forme libre 38">
            <a:extLst>
              <a:ext uri="{FF2B5EF4-FFF2-40B4-BE49-F238E27FC236}">
                <a16:creationId xmlns:a16="http://schemas.microsoft.com/office/drawing/2014/main" id="{17AFDF19-ED32-6651-3ED1-CAD8B4935D49}"/>
              </a:ext>
            </a:extLst>
          </p:cNvPr>
          <p:cNvSpPr/>
          <p:nvPr/>
        </p:nvSpPr>
        <p:spPr>
          <a:xfrm>
            <a:off x="2369960" y="2827445"/>
            <a:ext cx="5585192" cy="529081"/>
          </a:xfrm>
          <a:custGeom>
            <a:avLst/>
            <a:gdLst>
              <a:gd name="connsiteX0" fmla="*/ 2766778 w 2904368"/>
              <a:gd name="connsiteY0" fmla="*/ 6872 h 275129"/>
              <a:gd name="connsiteX1" fmla="*/ 2897563 w 2904368"/>
              <a:gd name="connsiteY1" fmla="*/ 137633 h 275129"/>
              <a:gd name="connsiteX2" fmla="*/ 2766778 w 2904368"/>
              <a:gd name="connsiteY2" fmla="*/ 268394 h 275129"/>
              <a:gd name="connsiteX3" fmla="*/ 69339 w 2904368"/>
              <a:gd name="connsiteY3" fmla="*/ 268394 h 275129"/>
              <a:gd name="connsiteX4" fmla="*/ 9459 w 2904368"/>
              <a:gd name="connsiteY4" fmla="*/ 6939 h 275129"/>
              <a:gd name="connsiteX5" fmla="*/ 2766778 w 2904368"/>
              <a:gd name="connsiteY5" fmla="*/ 6939 h 275129"/>
              <a:gd name="connsiteX6" fmla="*/ 2766778 w 2904368"/>
              <a:gd name="connsiteY6" fmla="*/ 68 h 275129"/>
              <a:gd name="connsiteX7" fmla="*/ 0 w 2904368"/>
              <a:gd name="connsiteY7" fmla="*/ 68 h 275129"/>
              <a:gd name="connsiteX8" fmla="*/ 63352 w 2904368"/>
              <a:gd name="connsiteY8" fmla="*/ 275130 h 275129"/>
              <a:gd name="connsiteX9" fmla="*/ 2766778 w 2904368"/>
              <a:gd name="connsiteY9" fmla="*/ 275130 h 275129"/>
              <a:gd name="connsiteX10" fmla="*/ 2904368 w 2904368"/>
              <a:gd name="connsiteY10" fmla="*/ 137565 h 275129"/>
              <a:gd name="connsiteX11" fmla="*/ 2904368 w 2904368"/>
              <a:gd name="connsiteY11" fmla="*/ 137565 h 275129"/>
              <a:gd name="connsiteX12" fmla="*/ 2766778 w 2904368"/>
              <a:gd name="connsiteY12" fmla="*/ 0 h 275129"/>
              <a:gd name="connsiteX13" fmla="*/ 2766778 w 2904368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4368" h="275129">
                <a:moveTo>
                  <a:pt x="2766778" y="6872"/>
                </a:moveTo>
                <a:cubicBezTo>
                  <a:pt x="2838906" y="6872"/>
                  <a:pt x="2897563" y="65517"/>
                  <a:pt x="2897563" y="137633"/>
                </a:cubicBezTo>
                <a:cubicBezTo>
                  <a:pt x="2897563" y="209749"/>
                  <a:pt x="2838906" y="268394"/>
                  <a:pt x="2766778" y="268394"/>
                </a:cubicBezTo>
                <a:lnTo>
                  <a:pt x="69339" y="268394"/>
                </a:lnTo>
                <a:cubicBezTo>
                  <a:pt x="57703" y="179609"/>
                  <a:pt x="37630" y="91710"/>
                  <a:pt x="9459" y="6939"/>
                </a:cubicBezTo>
                <a:lnTo>
                  <a:pt x="2766778" y="6939"/>
                </a:lnTo>
                <a:moveTo>
                  <a:pt x="2766778" y="68"/>
                </a:moveTo>
                <a:lnTo>
                  <a:pt x="0" y="68"/>
                </a:lnTo>
                <a:cubicBezTo>
                  <a:pt x="29942" y="88172"/>
                  <a:pt x="51376" y="180154"/>
                  <a:pt x="63352" y="275130"/>
                </a:cubicBezTo>
                <a:lnTo>
                  <a:pt x="2766778" y="275130"/>
                </a:lnTo>
                <a:cubicBezTo>
                  <a:pt x="2842717" y="275130"/>
                  <a:pt x="2904368" y="213559"/>
                  <a:pt x="2904368" y="137565"/>
                </a:cubicBezTo>
                <a:lnTo>
                  <a:pt x="2904368" y="137565"/>
                </a:lnTo>
                <a:cubicBezTo>
                  <a:pt x="2904368" y="61638"/>
                  <a:pt x="2842786" y="0"/>
                  <a:pt x="2766778" y="0"/>
                </a:cubicBezTo>
                <a:lnTo>
                  <a:pt x="2766778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7" name="Forme libre 39">
            <a:extLst>
              <a:ext uri="{FF2B5EF4-FFF2-40B4-BE49-F238E27FC236}">
                <a16:creationId xmlns:a16="http://schemas.microsoft.com/office/drawing/2014/main" id="{1F2C5595-30C0-3D1B-798F-A80E3CDF806F}"/>
              </a:ext>
            </a:extLst>
          </p:cNvPr>
          <p:cNvSpPr/>
          <p:nvPr/>
        </p:nvSpPr>
        <p:spPr>
          <a:xfrm>
            <a:off x="2500029" y="3427788"/>
            <a:ext cx="5455123" cy="529081"/>
          </a:xfrm>
          <a:custGeom>
            <a:avLst/>
            <a:gdLst>
              <a:gd name="connsiteX0" fmla="*/ 2699140 w 2836730"/>
              <a:gd name="connsiteY0" fmla="*/ 6872 h 275129"/>
              <a:gd name="connsiteX1" fmla="*/ 2829926 w 2836730"/>
              <a:gd name="connsiteY1" fmla="*/ 137633 h 275129"/>
              <a:gd name="connsiteX2" fmla="*/ 2699140 w 2836730"/>
              <a:gd name="connsiteY2" fmla="*/ 268394 h 275129"/>
              <a:gd name="connsiteX3" fmla="*/ 7894 w 2836730"/>
              <a:gd name="connsiteY3" fmla="*/ 268394 h 275129"/>
              <a:gd name="connsiteX4" fmla="*/ 13746 w 2836730"/>
              <a:gd name="connsiteY4" fmla="*/ 139946 h 275129"/>
              <a:gd name="connsiteX5" fmla="*/ 7554 w 2836730"/>
              <a:gd name="connsiteY5" fmla="*/ 6939 h 275129"/>
              <a:gd name="connsiteX6" fmla="*/ 2699140 w 2836730"/>
              <a:gd name="connsiteY6" fmla="*/ 6939 h 275129"/>
              <a:gd name="connsiteX7" fmla="*/ 2699140 w 2836730"/>
              <a:gd name="connsiteY7" fmla="*/ 68 h 275129"/>
              <a:gd name="connsiteX8" fmla="*/ 0 w 2836730"/>
              <a:gd name="connsiteY8" fmla="*/ 68 h 275129"/>
              <a:gd name="connsiteX9" fmla="*/ 6873 w 2836730"/>
              <a:gd name="connsiteY9" fmla="*/ 139878 h 275129"/>
              <a:gd name="connsiteX10" fmla="*/ 409 w 2836730"/>
              <a:gd name="connsiteY10" fmla="*/ 275130 h 275129"/>
              <a:gd name="connsiteX11" fmla="*/ 2699140 w 2836730"/>
              <a:gd name="connsiteY11" fmla="*/ 275130 h 275129"/>
              <a:gd name="connsiteX12" fmla="*/ 2836730 w 2836730"/>
              <a:gd name="connsiteY12" fmla="*/ 137565 h 275129"/>
              <a:gd name="connsiteX13" fmla="*/ 2836730 w 2836730"/>
              <a:gd name="connsiteY13" fmla="*/ 137565 h 275129"/>
              <a:gd name="connsiteX14" fmla="*/ 2699140 w 2836730"/>
              <a:gd name="connsiteY14" fmla="*/ 0 h 275129"/>
              <a:gd name="connsiteX15" fmla="*/ 2699140 w 2836730"/>
              <a:gd name="connsiteY15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6730" h="275129">
                <a:moveTo>
                  <a:pt x="2699140" y="6872"/>
                </a:moveTo>
                <a:cubicBezTo>
                  <a:pt x="2771268" y="6872"/>
                  <a:pt x="2829926" y="65517"/>
                  <a:pt x="2829926" y="137633"/>
                </a:cubicBezTo>
                <a:cubicBezTo>
                  <a:pt x="2829926" y="209749"/>
                  <a:pt x="2771268" y="268394"/>
                  <a:pt x="2699140" y="268394"/>
                </a:cubicBezTo>
                <a:lnTo>
                  <a:pt x="7894" y="268394"/>
                </a:lnTo>
                <a:cubicBezTo>
                  <a:pt x="11774" y="225397"/>
                  <a:pt x="13746" y="182263"/>
                  <a:pt x="13746" y="139946"/>
                </a:cubicBezTo>
                <a:cubicBezTo>
                  <a:pt x="13746" y="97629"/>
                  <a:pt x="11637" y="51161"/>
                  <a:pt x="7554" y="6939"/>
                </a:cubicBezTo>
                <a:lnTo>
                  <a:pt x="2699140" y="6939"/>
                </a:lnTo>
                <a:moveTo>
                  <a:pt x="2699140" y="68"/>
                </a:moveTo>
                <a:lnTo>
                  <a:pt x="0" y="68"/>
                </a:lnTo>
                <a:cubicBezTo>
                  <a:pt x="4560" y="46058"/>
                  <a:pt x="6873" y="92731"/>
                  <a:pt x="6873" y="139878"/>
                </a:cubicBezTo>
                <a:cubicBezTo>
                  <a:pt x="6873" y="187026"/>
                  <a:pt x="4628" y="230635"/>
                  <a:pt x="409" y="275130"/>
                </a:cubicBezTo>
                <a:lnTo>
                  <a:pt x="2699140" y="275130"/>
                </a:lnTo>
                <a:cubicBezTo>
                  <a:pt x="2775080" y="275130"/>
                  <a:pt x="2836730" y="213558"/>
                  <a:pt x="2836730" y="137565"/>
                </a:cubicBezTo>
                <a:lnTo>
                  <a:pt x="2836730" y="137565"/>
                </a:lnTo>
                <a:cubicBezTo>
                  <a:pt x="2836730" y="61638"/>
                  <a:pt x="2775148" y="0"/>
                  <a:pt x="2699140" y="0"/>
                </a:cubicBezTo>
                <a:lnTo>
                  <a:pt x="26991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9" name="Forme libre 40">
            <a:extLst>
              <a:ext uri="{FF2B5EF4-FFF2-40B4-BE49-F238E27FC236}">
                <a16:creationId xmlns:a16="http://schemas.microsoft.com/office/drawing/2014/main" id="{AFCCDF65-6A32-40E1-EC5B-460EB0516CA0}"/>
              </a:ext>
            </a:extLst>
          </p:cNvPr>
          <p:cNvSpPr/>
          <p:nvPr/>
        </p:nvSpPr>
        <p:spPr>
          <a:xfrm>
            <a:off x="2372836" y="4033494"/>
            <a:ext cx="5582314" cy="529081"/>
          </a:xfrm>
          <a:custGeom>
            <a:avLst/>
            <a:gdLst>
              <a:gd name="connsiteX0" fmla="*/ 2765281 w 2902871"/>
              <a:gd name="connsiteY0" fmla="*/ 6871 h 275129"/>
              <a:gd name="connsiteX1" fmla="*/ 2896067 w 2902871"/>
              <a:gd name="connsiteY1" fmla="*/ 137633 h 275129"/>
              <a:gd name="connsiteX2" fmla="*/ 2765281 w 2902871"/>
              <a:gd name="connsiteY2" fmla="*/ 268394 h 275129"/>
              <a:gd name="connsiteX3" fmla="*/ 9459 w 2902871"/>
              <a:gd name="connsiteY3" fmla="*/ 268394 h 275129"/>
              <a:gd name="connsiteX4" fmla="*/ 68387 w 2902871"/>
              <a:gd name="connsiteY4" fmla="*/ 6939 h 275129"/>
              <a:gd name="connsiteX5" fmla="*/ 2765281 w 2902871"/>
              <a:gd name="connsiteY5" fmla="*/ 6939 h 275129"/>
              <a:gd name="connsiteX6" fmla="*/ 2765281 w 2902871"/>
              <a:gd name="connsiteY6" fmla="*/ 67 h 275129"/>
              <a:gd name="connsiteX7" fmla="*/ 62400 w 2902871"/>
              <a:gd name="connsiteY7" fmla="*/ 67 h 275129"/>
              <a:gd name="connsiteX8" fmla="*/ 0 w 2902871"/>
              <a:gd name="connsiteY8" fmla="*/ 275130 h 275129"/>
              <a:gd name="connsiteX9" fmla="*/ 2765281 w 2902871"/>
              <a:gd name="connsiteY9" fmla="*/ 275130 h 275129"/>
              <a:gd name="connsiteX10" fmla="*/ 2902871 w 2902871"/>
              <a:gd name="connsiteY10" fmla="*/ 137565 h 275129"/>
              <a:gd name="connsiteX11" fmla="*/ 2902871 w 2902871"/>
              <a:gd name="connsiteY11" fmla="*/ 137565 h 275129"/>
              <a:gd name="connsiteX12" fmla="*/ 2765281 w 2902871"/>
              <a:gd name="connsiteY12" fmla="*/ 0 h 275129"/>
              <a:gd name="connsiteX13" fmla="*/ 2765281 w 2902871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2871" h="275129">
                <a:moveTo>
                  <a:pt x="2765281" y="6871"/>
                </a:moveTo>
                <a:cubicBezTo>
                  <a:pt x="2837410" y="6871"/>
                  <a:pt x="2896067" y="65517"/>
                  <a:pt x="2896067" y="137633"/>
                </a:cubicBezTo>
                <a:cubicBezTo>
                  <a:pt x="2896067" y="209749"/>
                  <a:pt x="2837410" y="268394"/>
                  <a:pt x="2765281" y="268394"/>
                </a:cubicBezTo>
                <a:lnTo>
                  <a:pt x="9459" y="268394"/>
                </a:lnTo>
                <a:cubicBezTo>
                  <a:pt x="37289" y="183624"/>
                  <a:pt x="57092" y="95792"/>
                  <a:pt x="68387" y="6939"/>
                </a:cubicBezTo>
                <a:lnTo>
                  <a:pt x="2765281" y="6939"/>
                </a:lnTo>
                <a:moveTo>
                  <a:pt x="2765281" y="67"/>
                </a:moveTo>
                <a:lnTo>
                  <a:pt x="62400" y="67"/>
                </a:lnTo>
                <a:cubicBezTo>
                  <a:pt x="50696" y="94975"/>
                  <a:pt x="29601" y="187026"/>
                  <a:pt x="0" y="275130"/>
                </a:cubicBezTo>
                <a:lnTo>
                  <a:pt x="2765281" y="275130"/>
                </a:lnTo>
                <a:cubicBezTo>
                  <a:pt x="2841221" y="275130"/>
                  <a:pt x="2902871" y="213558"/>
                  <a:pt x="2902871" y="137565"/>
                </a:cubicBezTo>
                <a:lnTo>
                  <a:pt x="2902871" y="137565"/>
                </a:lnTo>
                <a:cubicBezTo>
                  <a:pt x="2902871" y="61570"/>
                  <a:pt x="2841289" y="0"/>
                  <a:pt x="2765281" y="0"/>
                </a:cubicBezTo>
                <a:lnTo>
                  <a:pt x="2765281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49" name="Forme libre 41">
            <a:extLst>
              <a:ext uri="{FF2B5EF4-FFF2-40B4-BE49-F238E27FC236}">
                <a16:creationId xmlns:a16="http://schemas.microsoft.com/office/drawing/2014/main" id="{E0480B03-1055-68A7-BFBC-42CD4AB56504}"/>
              </a:ext>
            </a:extLst>
          </p:cNvPr>
          <p:cNvSpPr/>
          <p:nvPr/>
        </p:nvSpPr>
        <p:spPr>
          <a:xfrm>
            <a:off x="2082598" y="4634523"/>
            <a:ext cx="5872682" cy="529081"/>
          </a:xfrm>
          <a:custGeom>
            <a:avLst/>
            <a:gdLst>
              <a:gd name="connsiteX0" fmla="*/ 2916208 w 3053866"/>
              <a:gd name="connsiteY0" fmla="*/ 6872 h 275129"/>
              <a:gd name="connsiteX1" fmla="*/ 3046994 w 3053866"/>
              <a:gd name="connsiteY1" fmla="*/ 137633 h 275129"/>
              <a:gd name="connsiteX2" fmla="*/ 2916208 w 3053866"/>
              <a:gd name="connsiteY2" fmla="*/ 268394 h 275129"/>
              <a:gd name="connsiteX3" fmla="*/ 12385 w 3053866"/>
              <a:gd name="connsiteY3" fmla="*/ 268394 h 275129"/>
              <a:gd name="connsiteX4" fmla="*/ 142082 w 3053866"/>
              <a:gd name="connsiteY4" fmla="*/ 6939 h 275129"/>
              <a:gd name="connsiteX5" fmla="*/ 2916276 w 3053866"/>
              <a:gd name="connsiteY5" fmla="*/ 6939 h 275129"/>
              <a:gd name="connsiteX6" fmla="*/ 2916208 w 3053866"/>
              <a:gd name="connsiteY6" fmla="*/ 68 h 275129"/>
              <a:gd name="connsiteX7" fmla="*/ 137318 w 3053866"/>
              <a:gd name="connsiteY7" fmla="*/ 68 h 275129"/>
              <a:gd name="connsiteX8" fmla="*/ 0 w 3053866"/>
              <a:gd name="connsiteY8" fmla="*/ 275130 h 275129"/>
              <a:gd name="connsiteX9" fmla="*/ 2916276 w 3053866"/>
              <a:gd name="connsiteY9" fmla="*/ 275130 h 275129"/>
              <a:gd name="connsiteX10" fmla="*/ 3053866 w 3053866"/>
              <a:gd name="connsiteY10" fmla="*/ 137565 h 275129"/>
              <a:gd name="connsiteX11" fmla="*/ 2916276 w 3053866"/>
              <a:gd name="connsiteY11" fmla="*/ 0 h 275129"/>
              <a:gd name="connsiteX12" fmla="*/ 2916276 w 3053866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53866" h="275129">
                <a:moveTo>
                  <a:pt x="2916208" y="6872"/>
                </a:moveTo>
                <a:cubicBezTo>
                  <a:pt x="2988337" y="6872"/>
                  <a:pt x="3046994" y="65517"/>
                  <a:pt x="3046994" y="137633"/>
                </a:cubicBezTo>
                <a:cubicBezTo>
                  <a:pt x="3046994" y="209749"/>
                  <a:pt x="2988337" y="268394"/>
                  <a:pt x="2916208" y="268394"/>
                </a:cubicBezTo>
                <a:lnTo>
                  <a:pt x="12385" y="268394"/>
                </a:lnTo>
                <a:cubicBezTo>
                  <a:pt x="64508" y="185937"/>
                  <a:pt x="108059" y="98037"/>
                  <a:pt x="142082" y="6939"/>
                </a:cubicBezTo>
                <a:lnTo>
                  <a:pt x="2916276" y="6939"/>
                </a:lnTo>
                <a:moveTo>
                  <a:pt x="2916208" y="68"/>
                </a:moveTo>
                <a:lnTo>
                  <a:pt x="137318" y="68"/>
                </a:lnTo>
                <a:cubicBezTo>
                  <a:pt x="101457" y="97220"/>
                  <a:pt x="55255" y="189407"/>
                  <a:pt x="0" y="275130"/>
                </a:cubicBezTo>
                <a:lnTo>
                  <a:pt x="2916276" y="275130"/>
                </a:lnTo>
                <a:cubicBezTo>
                  <a:pt x="2992216" y="275130"/>
                  <a:pt x="3053866" y="213558"/>
                  <a:pt x="3053866" y="137565"/>
                </a:cubicBezTo>
                <a:cubicBezTo>
                  <a:pt x="3053866" y="61570"/>
                  <a:pt x="2992284" y="0"/>
                  <a:pt x="2916276" y="0"/>
                </a:cubicBezTo>
                <a:lnTo>
                  <a:pt x="2916276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0" name="Forme libre 42">
            <a:extLst>
              <a:ext uri="{FF2B5EF4-FFF2-40B4-BE49-F238E27FC236}">
                <a16:creationId xmlns:a16="http://schemas.microsoft.com/office/drawing/2014/main" id="{FDFBA0D9-570A-A398-6F11-56B9573F5D9E}"/>
              </a:ext>
            </a:extLst>
          </p:cNvPr>
          <p:cNvSpPr/>
          <p:nvPr/>
        </p:nvSpPr>
        <p:spPr>
          <a:xfrm>
            <a:off x="1552501" y="5238050"/>
            <a:ext cx="6402779" cy="529081"/>
          </a:xfrm>
          <a:custGeom>
            <a:avLst/>
            <a:gdLst>
              <a:gd name="connsiteX0" fmla="*/ 3191865 w 3329523"/>
              <a:gd name="connsiteY0" fmla="*/ 6871 h 275129"/>
              <a:gd name="connsiteX1" fmla="*/ 3322651 w 3329523"/>
              <a:gd name="connsiteY1" fmla="*/ 137633 h 275129"/>
              <a:gd name="connsiteX2" fmla="*/ 3191865 w 3329523"/>
              <a:gd name="connsiteY2" fmla="*/ 268394 h 275129"/>
              <a:gd name="connsiteX3" fmla="*/ 18372 w 3329523"/>
              <a:gd name="connsiteY3" fmla="*/ 268394 h 275129"/>
              <a:gd name="connsiteX4" fmla="*/ 253201 w 3329523"/>
              <a:gd name="connsiteY4" fmla="*/ 6939 h 275129"/>
              <a:gd name="connsiteX5" fmla="*/ 3191865 w 3329523"/>
              <a:gd name="connsiteY5" fmla="*/ 6939 h 275129"/>
              <a:gd name="connsiteX6" fmla="*/ 3191865 w 3329523"/>
              <a:gd name="connsiteY6" fmla="*/ 67 h 275129"/>
              <a:gd name="connsiteX7" fmla="*/ 249663 w 3329523"/>
              <a:gd name="connsiteY7" fmla="*/ 67 h 275129"/>
              <a:gd name="connsiteX8" fmla="*/ 0 w 3329523"/>
              <a:gd name="connsiteY8" fmla="*/ 275130 h 275129"/>
              <a:gd name="connsiteX9" fmla="*/ 3191933 w 3329523"/>
              <a:gd name="connsiteY9" fmla="*/ 275130 h 275129"/>
              <a:gd name="connsiteX10" fmla="*/ 3329524 w 3329523"/>
              <a:gd name="connsiteY10" fmla="*/ 137565 h 275129"/>
              <a:gd name="connsiteX11" fmla="*/ 3329524 w 3329523"/>
              <a:gd name="connsiteY11" fmla="*/ 137565 h 275129"/>
              <a:gd name="connsiteX12" fmla="*/ 3191933 w 3329523"/>
              <a:gd name="connsiteY12" fmla="*/ 0 h 275129"/>
              <a:gd name="connsiteX13" fmla="*/ 3191933 w 3329523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3" h="275129">
                <a:moveTo>
                  <a:pt x="3191865" y="6871"/>
                </a:moveTo>
                <a:cubicBezTo>
                  <a:pt x="3263994" y="6871"/>
                  <a:pt x="3322651" y="65517"/>
                  <a:pt x="3322651" y="137633"/>
                </a:cubicBezTo>
                <a:cubicBezTo>
                  <a:pt x="3322651" y="209749"/>
                  <a:pt x="3263994" y="268394"/>
                  <a:pt x="3191865" y="268394"/>
                </a:cubicBezTo>
                <a:lnTo>
                  <a:pt x="18372" y="268394"/>
                </a:lnTo>
                <a:cubicBezTo>
                  <a:pt x="107173" y="191244"/>
                  <a:pt x="186108" y="103412"/>
                  <a:pt x="253201" y="6939"/>
                </a:cubicBezTo>
                <a:lnTo>
                  <a:pt x="3191865" y="6939"/>
                </a:lnTo>
                <a:moveTo>
                  <a:pt x="3191865" y="67"/>
                </a:moveTo>
                <a:lnTo>
                  <a:pt x="249663" y="67"/>
                </a:lnTo>
                <a:cubicBezTo>
                  <a:pt x="178827" y="102391"/>
                  <a:pt x="94789" y="194917"/>
                  <a:pt x="0" y="275130"/>
                </a:cubicBezTo>
                <a:lnTo>
                  <a:pt x="3191933" y="275130"/>
                </a:lnTo>
                <a:cubicBezTo>
                  <a:pt x="3267873" y="275130"/>
                  <a:pt x="3329524" y="213558"/>
                  <a:pt x="3329524" y="137565"/>
                </a:cubicBezTo>
                <a:lnTo>
                  <a:pt x="3329524" y="137565"/>
                </a:lnTo>
                <a:cubicBezTo>
                  <a:pt x="3329524" y="61570"/>
                  <a:pt x="3267941" y="0"/>
                  <a:pt x="3191933" y="0"/>
                </a:cubicBezTo>
                <a:lnTo>
                  <a:pt x="3191933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1" name="Forme libre 43">
            <a:extLst>
              <a:ext uri="{FF2B5EF4-FFF2-40B4-BE49-F238E27FC236}">
                <a16:creationId xmlns:a16="http://schemas.microsoft.com/office/drawing/2014/main" id="{DE731663-9D34-E726-5CB4-F841B1AABBBA}"/>
              </a:ext>
            </a:extLst>
          </p:cNvPr>
          <p:cNvSpPr/>
          <p:nvPr/>
        </p:nvSpPr>
        <p:spPr>
          <a:xfrm>
            <a:off x="1188852" y="1720958"/>
            <a:ext cx="449570" cy="425274"/>
          </a:xfrm>
          <a:custGeom>
            <a:avLst/>
            <a:gdLst>
              <a:gd name="connsiteX0" fmla="*/ 0 w 233782"/>
              <a:gd name="connsiteY0" fmla="*/ 43239 h 221148"/>
              <a:gd name="connsiteX1" fmla="*/ 0 w 233782"/>
              <a:gd name="connsiteY1" fmla="*/ 178015 h 221148"/>
              <a:gd name="connsiteX2" fmla="*/ 43142 w 233782"/>
              <a:gd name="connsiteY2" fmla="*/ 221149 h 221148"/>
              <a:gd name="connsiteX3" fmla="*/ 190463 w 233782"/>
              <a:gd name="connsiteY3" fmla="*/ 221149 h 221148"/>
              <a:gd name="connsiteX4" fmla="*/ 222310 w 233782"/>
              <a:gd name="connsiteY4" fmla="*/ 148897 h 221148"/>
              <a:gd name="connsiteX5" fmla="*/ 69680 w 233782"/>
              <a:gd name="connsiteY5" fmla="*/ 9154 h 221148"/>
              <a:gd name="connsiteX6" fmla="*/ 68 w 233782"/>
              <a:gd name="connsiteY6" fmla="*/ 43239 h 22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782" h="221148">
                <a:moveTo>
                  <a:pt x="0" y="43239"/>
                </a:moveTo>
                <a:lnTo>
                  <a:pt x="0" y="178015"/>
                </a:lnTo>
                <a:cubicBezTo>
                  <a:pt x="0" y="201827"/>
                  <a:pt x="19326" y="221149"/>
                  <a:pt x="43142" y="221149"/>
                </a:cubicBezTo>
                <a:lnTo>
                  <a:pt x="190463" y="221149"/>
                </a:lnTo>
                <a:cubicBezTo>
                  <a:pt x="227956" y="221149"/>
                  <a:pt x="247827" y="176383"/>
                  <a:pt x="222310" y="148897"/>
                </a:cubicBezTo>
                <a:cubicBezTo>
                  <a:pt x="175288" y="98348"/>
                  <a:pt x="124253" y="51608"/>
                  <a:pt x="69680" y="9154"/>
                </a:cubicBezTo>
                <a:cubicBezTo>
                  <a:pt x="41373" y="-12889"/>
                  <a:pt x="68" y="7385"/>
                  <a:pt x="68" y="432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9" name="Forme libre 44">
            <a:extLst>
              <a:ext uri="{FF2B5EF4-FFF2-40B4-BE49-F238E27FC236}">
                <a16:creationId xmlns:a16="http://schemas.microsoft.com/office/drawing/2014/main" id="{2EB547F3-E62F-AB01-4178-C4FB39A9C225}"/>
              </a:ext>
            </a:extLst>
          </p:cNvPr>
          <p:cNvSpPr/>
          <p:nvPr/>
        </p:nvSpPr>
        <p:spPr>
          <a:xfrm>
            <a:off x="1188984" y="2220613"/>
            <a:ext cx="860290" cy="529081"/>
          </a:xfrm>
          <a:custGeom>
            <a:avLst/>
            <a:gdLst>
              <a:gd name="connsiteX0" fmla="*/ 43074 w 447361"/>
              <a:gd name="connsiteY0" fmla="*/ 275130 h 275129"/>
              <a:gd name="connsiteX1" fmla="*/ 404062 w 447361"/>
              <a:gd name="connsiteY1" fmla="*/ 275130 h 275129"/>
              <a:gd name="connsiteX2" fmla="*/ 443189 w 447361"/>
              <a:gd name="connsiteY2" fmla="*/ 213763 h 275129"/>
              <a:gd name="connsiteX3" fmla="*/ 327578 w 447361"/>
              <a:gd name="connsiteY3" fmla="*/ 17757 h 275129"/>
              <a:gd name="connsiteX4" fmla="*/ 292737 w 447361"/>
              <a:gd name="connsiteY4" fmla="*/ 0 h 275129"/>
              <a:gd name="connsiteX5" fmla="*/ 43142 w 447361"/>
              <a:gd name="connsiteY5" fmla="*/ 0 h 275129"/>
              <a:gd name="connsiteX6" fmla="*/ 0 w 447361"/>
              <a:gd name="connsiteY6" fmla="*/ 43133 h 275129"/>
              <a:gd name="connsiteX7" fmla="*/ 0 w 447361"/>
              <a:gd name="connsiteY7" fmla="*/ 231996 h 275129"/>
              <a:gd name="connsiteX8" fmla="*/ 43142 w 447361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61" h="275129">
                <a:moveTo>
                  <a:pt x="43074" y="275130"/>
                </a:moveTo>
                <a:lnTo>
                  <a:pt x="404062" y="275130"/>
                </a:lnTo>
                <a:cubicBezTo>
                  <a:pt x="435635" y="275130"/>
                  <a:pt x="456730" y="242269"/>
                  <a:pt x="443189" y="213763"/>
                </a:cubicBezTo>
                <a:cubicBezTo>
                  <a:pt x="410390" y="144844"/>
                  <a:pt x="371604" y="79259"/>
                  <a:pt x="327578" y="17757"/>
                </a:cubicBezTo>
                <a:cubicBezTo>
                  <a:pt x="319547" y="6531"/>
                  <a:pt x="306482" y="0"/>
                  <a:pt x="292737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0" name="Forme libre 45">
            <a:extLst>
              <a:ext uri="{FF2B5EF4-FFF2-40B4-BE49-F238E27FC236}">
                <a16:creationId xmlns:a16="http://schemas.microsoft.com/office/drawing/2014/main" id="{5D4F2CFF-D4C6-C637-486C-67FE7A26B9A6}"/>
              </a:ext>
            </a:extLst>
          </p:cNvPr>
          <p:cNvSpPr/>
          <p:nvPr/>
        </p:nvSpPr>
        <p:spPr>
          <a:xfrm>
            <a:off x="1188721" y="2827445"/>
            <a:ext cx="1054243" cy="529081"/>
          </a:xfrm>
          <a:custGeom>
            <a:avLst/>
            <a:gdLst>
              <a:gd name="connsiteX0" fmla="*/ 43210 w 548219"/>
              <a:gd name="connsiteY0" fmla="*/ 275062 h 275129"/>
              <a:gd name="connsiteX1" fmla="*/ 505110 w 548219"/>
              <a:gd name="connsiteY1" fmla="*/ 275062 h 275129"/>
              <a:gd name="connsiteX2" fmla="*/ 547503 w 548219"/>
              <a:gd name="connsiteY2" fmla="*/ 224036 h 275129"/>
              <a:gd name="connsiteX3" fmla="*/ 496334 w 548219"/>
              <a:gd name="connsiteY3" fmla="*/ 29050 h 275129"/>
              <a:gd name="connsiteX4" fmla="*/ 455506 w 548219"/>
              <a:gd name="connsiteY4" fmla="*/ 0 h 275129"/>
              <a:gd name="connsiteX5" fmla="*/ 43142 w 548219"/>
              <a:gd name="connsiteY5" fmla="*/ 0 h 275129"/>
              <a:gd name="connsiteX6" fmla="*/ 0 w 548219"/>
              <a:gd name="connsiteY6" fmla="*/ 43133 h 275129"/>
              <a:gd name="connsiteX7" fmla="*/ 0 w 548219"/>
              <a:gd name="connsiteY7" fmla="*/ 231996 h 275129"/>
              <a:gd name="connsiteX8" fmla="*/ 43142 w 548219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219" h="275129">
                <a:moveTo>
                  <a:pt x="43210" y="275062"/>
                </a:moveTo>
                <a:lnTo>
                  <a:pt x="505110" y="275062"/>
                </a:lnTo>
                <a:cubicBezTo>
                  <a:pt x="532125" y="275062"/>
                  <a:pt x="552336" y="250569"/>
                  <a:pt x="547503" y="224036"/>
                </a:cubicBezTo>
                <a:cubicBezTo>
                  <a:pt x="535460" y="157091"/>
                  <a:pt x="518313" y="91981"/>
                  <a:pt x="496334" y="29050"/>
                </a:cubicBezTo>
                <a:cubicBezTo>
                  <a:pt x="490277" y="11702"/>
                  <a:pt x="473946" y="0"/>
                  <a:pt x="4555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1" name="Forme libre 46">
            <a:extLst>
              <a:ext uri="{FF2B5EF4-FFF2-40B4-BE49-F238E27FC236}">
                <a16:creationId xmlns:a16="http://schemas.microsoft.com/office/drawing/2014/main" id="{7E4AB8FD-F50E-9FD5-911A-1256FEA7556B}"/>
              </a:ext>
            </a:extLst>
          </p:cNvPr>
          <p:cNvSpPr/>
          <p:nvPr/>
        </p:nvSpPr>
        <p:spPr>
          <a:xfrm>
            <a:off x="1188984" y="3427788"/>
            <a:ext cx="1092123" cy="529081"/>
          </a:xfrm>
          <a:custGeom>
            <a:avLst/>
            <a:gdLst>
              <a:gd name="connsiteX0" fmla="*/ 43074 w 567917"/>
              <a:gd name="connsiteY0" fmla="*/ 275062 h 275129"/>
              <a:gd name="connsiteX1" fmla="*/ 521374 w 567917"/>
              <a:gd name="connsiteY1" fmla="*/ 275062 h 275129"/>
              <a:gd name="connsiteX2" fmla="*/ 564379 w 567917"/>
              <a:gd name="connsiteY2" fmla="*/ 235330 h 275129"/>
              <a:gd name="connsiteX3" fmla="*/ 567917 w 567917"/>
              <a:gd name="connsiteY3" fmla="*/ 139810 h 275129"/>
              <a:gd name="connsiteX4" fmla="*/ 564040 w 567917"/>
              <a:gd name="connsiteY4" fmla="*/ 39596 h 275129"/>
              <a:gd name="connsiteX5" fmla="*/ 521034 w 567917"/>
              <a:gd name="connsiteY5" fmla="*/ 0 h 275129"/>
              <a:gd name="connsiteX6" fmla="*/ 43142 w 567917"/>
              <a:gd name="connsiteY6" fmla="*/ 0 h 275129"/>
              <a:gd name="connsiteX7" fmla="*/ 0 w 567917"/>
              <a:gd name="connsiteY7" fmla="*/ 43133 h 275129"/>
              <a:gd name="connsiteX8" fmla="*/ 0 w 567917"/>
              <a:gd name="connsiteY8" fmla="*/ 231996 h 275129"/>
              <a:gd name="connsiteX9" fmla="*/ 43142 w 567917"/>
              <a:gd name="connsiteY9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17" h="275129">
                <a:moveTo>
                  <a:pt x="43074" y="275062"/>
                </a:moveTo>
                <a:lnTo>
                  <a:pt x="521374" y="275062"/>
                </a:lnTo>
                <a:cubicBezTo>
                  <a:pt x="543897" y="275062"/>
                  <a:pt x="562746" y="257781"/>
                  <a:pt x="564379" y="235330"/>
                </a:cubicBezTo>
                <a:cubicBezTo>
                  <a:pt x="566693" y="203762"/>
                  <a:pt x="567917" y="171922"/>
                  <a:pt x="567917" y="139810"/>
                </a:cubicBezTo>
                <a:cubicBezTo>
                  <a:pt x="567917" y="106065"/>
                  <a:pt x="566557" y="72660"/>
                  <a:pt x="564040" y="39596"/>
                </a:cubicBezTo>
                <a:cubicBezTo>
                  <a:pt x="562270" y="17212"/>
                  <a:pt x="543490" y="0"/>
                  <a:pt x="521034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2" name="Forme libre 47">
            <a:extLst>
              <a:ext uri="{FF2B5EF4-FFF2-40B4-BE49-F238E27FC236}">
                <a16:creationId xmlns:a16="http://schemas.microsoft.com/office/drawing/2014/main" id="{ED8CC834-A5B8-6C29-9498-1C63204B9B7E}"/>
              </a:ext>
            </a:extLst>
          </p:cNvPr>
          <p:cNvSpPr/>
          <p:nvPr/>
        </p:nvSpPr>
        <p:spPr>
          <a:xfrm>
            <a:off x="1188984" y="4033493"/>
            <a:ext cx="1055745" cy="529083"/>
          </a:xfrm>
          <a:custGeom>
            <a:avLst/>
            <a:gdLst>
              <a:gd name="connsiteX0" fmla="*/ 43074 w 549000"/>
              <a:gd name="connsiteY0" fmla="*/ 275062 h 275130"/>
              <a:gd name="connsiteX1" fmla="*/ 457071 w 549000"/>
              <a:gd name="connsiteY1" fmla="*/ 275062 h 275130"/>
              <a:gd name="connsiteX2" fmla="*/ 497965 w 549000"/>
              <a:gd name="connsiteY2" fmla="*/ 245875 h 275130"/>
              <a:gd name="connsiteX3" fmla="*/ 548321 w 549000"/>
              <a:gd name="connsiteY3" fmla="*/ 50890 h 275130"/>
              <a:gd name="connsiteX4" fmla="*/ 505859 w 549000"/>
              <a:gd name="connsiteY4" fmla="*/ 0 h 275130"/>
              <a:gd name="connsiteX5" fmla="*/ 43142 w 549000"/>
              <a:gd name="connsiteY5" fmla="*/ 0 h 275130"/>
              <a:gd name="connsiteX6" fmla="*/ 0 w 549000"/>
              <a:gd name="connsiteY6" fmla="*/ 43134 h 275130"/>
              <a:gd name="connsiteX7" fmla="*/ 0 w 549000"/>
              <a:gd name="connsiteY7" fmla="*/ 231997 h 275130"/>
              <a:gd name="connsiteX8" fmla="*/ 43142 w 549000"/>
              <a:gd name="connsiteY8" fmla="*/ 275130 h 27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000" h="275130">
                <a:moveTo>
                  <a:pt x="43074" y="275062"/>
                </a:moveTo>
                <a:lnTo>
                  <a:pt x="457071" y="275062"/>
                </a:lnTo>
                <a:cubicBezTo>
                  <a:pt x="475511" y="275062"/>
                  <a:pt x="491910" y="263293"/>
                  <a:pt x="497965" y="245875"/>
                </a:cubicBezTo>
                <a:cubicBezTo>
                  <a:pt x="519605" y="182944"/>
                  <a:pt x="536549" y="117767"/>
                  <a:pt x="548321" y="50890"/>
                </a:cubicBezTo>
                <a:cubicBezTo>
                  <a:pt x="553015" y="24357"/>
                  <a:pt x="532806" y="0"/>
                  <a:pt x="505859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231997"/>
                </a:lnTo>
                <a:cubicBezTo>
                  <a:pt x="0" y="255809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3" name="Forme libre 48">
            <a:extLst>
              <a:ext uri="{FF2B5EF4-FFF2-40B4-BE49-F238E27FC236}">
                <a16:creationId xmlns:a16="http://schemas.microsoft.com/office/drawing/2014/main" id="{312C3F4B-1A2C-C117-5EA0-B75E013DF284}"/>
              </a:ext>
            </a:extLst>
          </p:cNvPr>
          <p:cNvSpPr/>
          <p:nvPr/>
        </p:nvSpPr>
        <p:spPr>
          <a:xfrm>
            <a:off x="1188720" y="4634523"/>
            <a:ext cx="864608" cy="529081"/>
          </a:xfrm>
          <a:custGeom>
            <a:avLst/>
            <a:gdLst>
              <a:gd name="connsiteX0" fmla="*/ 43210 w 449606"/>
              <a:gd name="connsiteY0" fmla="*/ 275130 h 275129"/>
              <a:gd name="connsiteX1" fmla="*/ 296003 w 449606"/>
              <a:gd name="connsiteY1" fmla="*/ 275130 h 275129"/>
              <a:gd name="connsiteX2" fmla="*/ 330980 w 449606"/>
              <a:gd name="connsiteY2" fmla="*/ 257237 h 275129"/>
              <a:gd name="connsiteX3" fmla="*/ 445501 w 449606"/>
              <a:gd name="connsiteY3" fmla="*/ 61231 h 275129"/>
              <a:gd name="connsiteX4" fmla="*/ 406306 w 449606"/>
              <a:gd name="connsiteY4" fmla="*/ 0 h 275129"/>
              <a:gd name="connsiteX5" fmla="*/ 43142 w 449606"/>
              <a:gd name="connsiteY5" fmla="*/ 0 h 275129"/>
              <a:gd name="connsiteX6" fmla="*/ 0 w 449606"/>
              <a:gd name="connsiteY6" fmla="*/ 43133 h 275129"/>
              <a:gd name="connsiteX7" fmla="*/ 0 w 449606"/>
              <a:gd name="connsiteY7" fmla="*/ 231996 h 275129"/>
              <a:gd name="connsiteX8" fmla="*/ 43142 w 449606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606" h="275129">
                <a:moveTo>
                  <a:pt x="43210" y="275130"/>
                </a:moveTo>
                <a:lnTo>
                  <a:pt x="296003" y="275130"/>
                </a:lnTo>
                <a:cubicBezTo>
                  <a:pt x="309885" y="275130"/>
                  <a:pt x="322949" y="268531"/>
                  <a:pt x="330980" y="257237"/>
                </a:cubicBezTo>
                <a:cubicBezTo>
                  <a:pt x="374665" y="195666"/>
                  <a:pt x="413043" y="130149"/>
                  <a:pt x="445501" y="61231"/>
                </a:cubicBezTo>
                <a:cubicBezTo>
                  <a:pt x="458908" y="32792"/>
                  <a:pt x="437813" y="0"/>
                  <a:pt x="4063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4" name="Forme libre 49">
            <a:extLst>
              <a:ext uri="{FF2B5EF4-FFF2-40B4-BE49-F238E27FC236}">
                <a16:creationId xmlns:a16="http://schemas.microsoft.com/office/drawing/2014/main" id="{35784A96-5E00-58AF-4E7B-F196484F10BF}"/>
              </a:ext>
            </a:extLst>
          </p:cNvPr>
          <p:cNvSpPr/>
          <p:nvPr/>
        </p:nvSpPr>
        <p:spPr>
          <a:xfrm>
            <a:off x="1188851" y="5238179"/>
            <a:ext cx="457642" cy="434065"/>
          </a:xfrm>
          <a:custGeom>
            <a:avLst/>
            <a:gdLst>
              <a:gd name="connsiteX0" fmla="*/ 69680 w 237979"/>
              <a:gd name="connsiteY0" fmla="*/ 216553 h 225719"/>
              <a:gd name="connsiteX1" fmla="*/ 226596 w 237979"/>
              <a:gd name="connsiteY1" fmla="*/ 72185 h 225719"/>
              <a:gd name="connsiteX2" fmla="*/ 194682 w 237979"/>
              <a:gd name="connsiteY2" fmla="*/ 0 h 225719"/>
              <a:gd name="connsiteX3" fmla="*/ 43142 w 237979"/>
              <a:gd name="connsiteY3" fmla="*/ 0 h 225719"/>
              <a:gd name="connsiteX4" fmla="*/ 0 w 237979"/>
              <a:gd name="connsiteY4" fmla="*/ 43134 h 225719"/>
              <a:gd name="connsiteX5" fmla="*/ 0 w 237979"/>
              <a:gd name="connsiteY5" fmla="*/ 182468 h 225719"/>
              <a:gd name="connsiteX6" fmla="*/ 69680 w 237979"/>
              <a:gd name="connsiteY6" fmla="*/ 216553 h 22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979" h="225719">
                <a:moveTo>
                  <a:pt x="69680" y="216553"/>
                </a:moveTo>
                <a:cubicBezTo>
                  <a:pt x="125886" y="172807"/>
                  <a:pt x="178418" y="124503"/>
                  <a:pt x="226596" y="72185"/>
                </a:cubicBezTo>
                <a:cubicBezTo>
                  <a:pt x="251977" y="44631"/>
                  <a:pt x="232108" y="0"/>
                  <a:pt x="194682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182468"/>
                </a:lnTo>
                <a:cubicBezTo>
                  <a:pt x="0" y="218390"/>
                  <a:pt x="41305" y="238596"/>
                  <a:pt x="69680" y="216553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551889FA-E490-9CC6-2129-8DF9D086D851}"/>
              </a:ext>
            </a:extLst>
          </p:cNvPr>
          <p:cNvSpPr txBox="1"/>
          <p:nvPr/>
        </p:nvSpPr>
        <p:spPr>
          <a:xfrm>
            <a:off x="7441220" y="530253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rgbClr val="805AAB"/>
                </a:solidFill>
              </a:rPr>
              <a:t>07</a:t>
            </a:r>
          </a:p>
        </p:txBody>
      </p:sp>
      <p:sp>
        <p:nvSpPr>
          <p:cNvPr id="66" name="ZoneTexte 3">
            <a:extLst>
              <a:ext uri="{FF2B5EF4-FFF2-40B4-BE49-F238E27FC236}">
                <a16:creationId xmlns:a16="http://schemas.microsoft.com/office/drawing/2014/main" id="{9327EB52-68A8-3412-06A3-B12777BF7245}"/>
              </a:ext>
            </a:extLst>
          </p:cNvPr>
          <p:cNvSpPr txBox="1"/>
          <p:nvPr/>
        </p:nvSpPr>
        <p:spPr>
          <a:xfrm>
            <a:off x="7441220" y="469901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rgbClr val="941651"/>
                </a:solidFill>
              </a:rPr>
              <a:t>06</a:t>
            </a:r>
          </a:p>
        </p:txBody>
      </p:sp>
      <p:sp>
        <p:nvSpPr>
          <p:cNvPr id="67" name="ZoneTexte 4">
            <a:extLst>
              <a:ext uri="{FF2B5EF4-FFF2-40B4-BE49-F238E27FC236}">
                <a16:creationId xmlns:a16="http://schemas.microsoft.com/office/drawing/2014/main" id="{758EDB7F-AE5E-C5A6-9336-8DF40628359E}"/>
              </a:ext>
            </a:extLst>
          </p:cNvPr>
          <p:cNvSpPr txBox="1"/>
          <p:nvPr/>
        </p:nvSpPr>
        <p:spPr>
          <a:xfrm>
            <a:off x="7441220" y="409797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8" name="ZoneTexte 5">
            <a:extLst>
              <a:ext uri="{FF2B5EF4-FFF2-40B4-BE49-F238E27FC236}">
                <a16:creationId xmlns:a16="http://schemas.microsoft.com/office/drawing/2014/main" id="{E4B3B162-80EA-2ACE-0EA4-59F79CF53625}"/>
              </a:ext>
            </a:extLst>
          </p:cNvPr>
          <p:cNvSpPr txBox="1"/>
          <p:nvPr/>
        </p:nvSpPr>
        <p:spPr>
          <a:xfrm>
            <a:off x="7441220" y="349227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69" name="ZoneTexte 6">
            <a:extLst>
              <a:ext uri="{FF2B5EF4-FFF2-40B4-BE49-F238E27FC236}">
                <a16:creationId xmlns:a16="http://schemas.microsoft.com/office/drawing/2014/main" id="{4619EF1C-A3C1-8DB7-3C83-708DFEEBD50A}"/>
              </a:ext>
            </a:extLst>
          </p:cNvPr>
          <p:cNvSpPr txBox="1"/>
          <p:nvPr/>
        </p:nvSpPr>
        <p:spPr>
          <a:xfrm>
            <a:off x="7441220" y="289193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70" name="ZoneTexte 7">
            <a:extLst>
              <a:ext uri="{FF2B5EF4-FFF2-40B4-BE49-F238E27FC236}">
                <a16:creationId xmlns:a16="http://schemas.microsoft.com/office/drawing/2014/main" id="{A6998C0E-F6F8-8BB6-C295-7DD3B784F06A}"/>
              </a:ext>
            </a:extLst>
          </p:cNvPr>
          <p:cNvSpPr txBox="1"/>
          <p:nvPr/>
        </p:nvSpPr>
        <p:spPr>
          <a:xfrm>
            <a:off x="7441220" y="228509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71" name="ZoneTexte 8">
            <a:extLst>
              <a:ext uri="{FF2B5EF4-FFF2-40B4-BE49-F238E27FC236}">
                <a16:creationId xmlns:a16="http://schemas.microsoft.com/office/drawing/2014/main" id="{152C2FFB-2901-88A7-3547-D4FF8562DA00}"/>
              </a:ext>
            </a:extLst>
          </p:cNvPr>
          <p:cNvSpPr txBox="1"/>
          <p:nvPr/>
        </p:nvSpPr>
        <p:spPr>
          <a:xfrm>
            <a:off x="7441220" y="168511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72" name="Group 66">
            <a:extLst>
              <a:ext uri="{FF2B5EF4-FFF2-40B4-BE49-F238E27FC236}">
                <a16:creationId xmlns:a16="http://schemas.microsoft.com/office/drawing/2014/main" id="{EE0040D5-A1E1-61CA-72D3-956B899D1BB1}"/>
              </a:ext>
            </a:extLst>
          </p:cNvPr>
          <p:cNvGrpSpPr/>
          <p:nvPr/>
        </p:nvGrpSpPr>
        <p:grpSpPr>
          <a:xfrm>
            <a:off x="2106771" y="1649405"/>
            <a:ext cx="5137287" cy="490776"/>
            <a:chOff x="8921977" y="3057188"/>
            <a:chExt cx="2926080" cy="560847"/>
          </a:xfrm>
        </p:grpSpPr>
        <p:sp>
          <p:nvSpPr>
            <p:cNvPr id="73" name="TextBox 67">
              <a:extLst>
                <a:ext uri="{FF2B5EF4-FFF2-40B4-BE49-F238E27FC236}">
                  <a16:creationId xmlns:a16="http://schemas.microsoft.com/office/drawing/2014/main" id="{A27453A5-6F1C-03C6-6459-A6AA8CBCD026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68">
              <a:extLst>
                <a:ext uri="{FF2B5EF4-FFF2-40B4-BE49-F238E27FC236}">
                  <a16:creationId xmlns:a16="http://schemas.microsoft.com/office/drawing/2014/main" id="{FF3FE4B7-B072-7677-AFFC-C08C828B37B5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5" name="Group 66">
            <a:extLst>
              <a:ext uri="{FF2B5EF4-FFF2-40B4-BE49-F238E27FC236}">
                <a16:creationId xmlns:a16="http://schemas.microsoft.com/office/drawing/2014/main" id="{4DF8A4F7-E7BD-8E1A-9229-BD5EBDE0AE45}"/>
              </a:ext>
            </a:extLst>
          </p:cNvPr>
          <p:cNvGrpSpPr/>
          <p:nvPr/>
        </p:nvGrpSpPr>
        <p:grpSpPr>
          <a:xfrm>
            <a:off x="2106771" y="2249390"/>
            <a:ext cx="5137287" cy="490776"/>
            <a:chOff x="8921977" y="3057188"/>
            <a:chExt cx="2926080" cy="560847"/>
          </a:xfrm>
        </p:grpSpPr>
        <p:sp>
          <p:nvSpPr>
            <p:cNvPr id="76" name="TextBox 67">
              <a:extLst>
                <a:ext uri="{FF2B5EF4-FFF2-40B4-BE49-F238E27FC236}">
                  <a16:creationId xmlns:a16="http://schemas.microsoft.com/office/drawing/2014/main" id="{3166D178-B770-D22C-F3FD-8B202758823C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68">
              <a:extLst>
                <a:ext uri="{FF2B5EF4-FFF2-40B4-BE49-F238E27FC236}">
                  <a16:creationId xmlns:a16="http://schemas.microsoft.com/office/drawing/2014/main" id="{22B05A62-6B8F-CAC3-C5FA-0A8A3961098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8" name="Group 66">
            <a:extLst>
              <a:ext uri="{FF2B5EF4-FFF2-40B4-BE49-F238E27FC236}">
                <a16:creationId xmlns:a16="http://schemas.microsoft.com/office/drawing/2014/main" id="{96664269-19F3-14EE-820A-199ACB081125}"/>
              </a:ext>
            </a:extLst>
          </p:cNvPr>
          <p:cNvGrpSpPr/>
          <p:nvPr/>
        </p:nvGrpSpPr>
        <p:grpSpPr>
          <a:xfrm>
            <a:off x="2106771" y="2856222"/>
            <a:ext cx="5137287" cy="490776"/>
            <a:chOff x="8921977" y="3057188"/>
            <a:chExt cx="2926080" cy="560847"/>
          </a:xfrm>
        </p:grpSpPr>
        <p:sp>
          <p:nvSpPr>
            <p:cNvPr id="79" name="TextBox 67">
              <a:extLst>
                <a:ext uri="{FF2B5EF4-FFF2-40B4-BE49-F238E27FC236}">
                  <a16:creationId xmlns:a16="http://schemas.microsoft.com/office/drawing/2014/main" id="{77915744-F93A-D509-98F1-C112315E7D1F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68">
              <a:extLst>
                <a:ext uri="{FF2B5EF4-FFF2-40B4-BE49-F238E27FC236}">
                  <a16:creationId xmlns:a16="http://schemas.microsoft.com/office/drawing/2014/main" id="{A2CBFC58-B3CD-BBE4-695F-B85E53F6914B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1" name="Group 66">
            <a:extLst>
              <a:ext uri="{FF2B5EF4-FFF2-40B4-BE49-F238E27FC236}">
                <a16:creationId xmlns:a16="http://schemas.microsoft.com/office/drawing/2014/main" id="{5B509E62-E0BE-B595-0D11-18DDCCF39EF7}"/>
              </a:ext>
            </a:extLst>
          </p:cNvPr>
          <p:cNvGrpSpPr/>
          <p:nvPr/>
        </p:nvGrpSpPr>
        <p:grpSpPr>
          <a:xfrm>
            <a:off x="2106771" y="3456563"/>
            <a:ext cx="5137287" cy="490776"/>
            <a:chOff x="8921977" y="3057188"/>
            <a:chExt cx="2926080" cy="560847"/>
          </a:xfrm>
        </p:grpSpPr>
        <p:sp>
          <p:nvSpPr>
            <p:cNvPr id="82" name="TextBox 67">
              <a:extLst>
                <a:ext uri="{FF2B5EF4-FFF2-40B4-BE49-F238E27FC236}">
                  <a16:creationId xmlns:a16="http://schemas.microsoft.com/office/drawing/2014/main" id="{204EEF94-47EF-40C9-08B2-7429CFCAFAE4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68">
              <a:extLst>
                <a:ext uri="{FF2B5EF4-FFF2-40B4-BE49-F238E27FC236}">
                  <a16:creationId xmlns:a16="http://schemas.microsoft.com/office/drawing/2014/main" id="{4B94ACF8-74F7-BFD5-5237-76A6304E1E7D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4" name="Group 66">
            <a:extLst>
              <a:ext uri="{FF2B5EF4-FFF2-40B4-BE49-F238E27FC236}">
                <a16:creationId xmlns:a16="http://schemas.microsoft.com/office/drawing/2014/main" id="{BBCE8286-1916-89FE-5AD6-1D704FC9EC09}"/>
              </a:ext>
            </a:extLst>
          </p:cNvPr>
          <p:cNvGrpSpPr/>
          <p:nvPr/>
        </p:nvGrpSpPr>
        <p:grpSpPr>
          <a:xfrm>
            <a:off x="2106771" y="4062269"/>
            <a:ext cx="5137287" cy="490776"/>
            <a:chOff x="8921977" y="3057188"/>
            <a:chExt cx="2926080" cy="560847"/>
          </a:xfrm>
        </p:grpSpPr>
        <p:sp>
          <p:nvSpPr>
            <p:cNvPr id="85" name="TextBox 67">
              <a:extLst>
                <a:ext uri="{FF2B5EF4-FFF2-40B4-BE49-F238E27FC236}">
                  <a16:creationId xmlns:a16="http://schemas.microsoft.com/office/drawing/2014/main" id="{54336E5B-93F2-8AC3-6B08-7792676331DE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68">
              <a:extLst>
                <a:ext uri="{FF2B5EF4-FFF2-40B4-BE49-F238E27FC236}">
                  <a16:creationId xmlns:a16="http://schemas.microsoft.com/office/drawing/2014/main" id="{AA0F04EB-BCE6-AC47-61EE-42A2AEFC387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7" name="Group 66">
            <a:extLst>
              <a:ext uri="{FF2B5EF4-FFF2-40B4-BE49-F238E27FC236}">
                <a16:creationId xmlns:a16="http://schemas.microsoft.com/office/drawing/2014/main" id="{D8C147D8-21FE-B1F6-C1F3-3CF4ADDA11CA}"/>
              </a:ext>
            </a:extLst>
          </p:cNvPr>
          <p:cNvGrpSpPr/>
          <p:nvPr/>
        </p:nvGrpSpPr>
        <p:grpSpPr>
          <a:xfrm>
            <a:off x="2106771" y="4663300"/>
            <a:ext cx="5137287" cy="490776"/>
            <a:chOff x="8921977" y="3057188"/>
            <a:chExt cx="2926080" cy="560847"/>
          </a:xfrm>
        </p:grpSpPr>
        <p:sp>
          <p:nvSpPr>
            <p:cNvPr id="88" name="TextBox 67">
              <a:extLst>
                <a:ext uri="{FF2B5EF4-FFF2-40B4-BE49-F238E27FC236}">
                  <a16:creationId xmlns:a16="http://schemas.microsoft.com/office/drawing/2014/main" id="{76A10CFA-4BEB-A2D7-38D2-DAC158FE9D92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89" name="TextBox 68">
              <a:extLst>
                <a:ext uri="{FF2B5EF4-FFF2-40B4-BE49-F238E27FC236}">
                  <a16:creationId xmlns:a16="http://schemas.microsoft.com/office/drawing/2014/main" id="{EA6169DD-1A85-6D07-C43B-B9DEEEEDCDF4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0" name="Group 66">
            <a:extLst>
              <a:ext uri="{FF2B5EF4-FFF2-40B4-BE49-F238E27FC236}">
                <a16:creationId xmlns:a16="http://schemas.microsoft.com/office/drawing/2014/main" id="{FF98D311-3D9C-FB5F-399E-6402489AFEBC}"/>
              </a:ext>
            </a:extLst>
          </p:cNvPr>
          <p:cNvGrpSpPr/>
          <p:nvPr/>
        </p:nvGrpSpPr>
        <p:grpSpPr>
          <a:xfrm>
            <a:off x="2106771" y="5266827"/>
            <a:ext cx="5137287" cy="490776"/>
            <a:chOff x="8921977" y="3057188"/>
            <a:chExt cx="2926080" cy="560847"/>
          </a:xfrm>
        </p:grpSpPr>
        <p:sp>
          <p:nvSpPr>
            <p:cNvPr id="91" name="TextBox 67">
              <a:extLst>
                <a:ext uri="{FF2B5EF4-FFF2-40B4-BE49-F238E27FC236}">
                  <a16:creationId xmlns:a16="http://schemas.microsoft.com/office/drawing/2014/main" id="{034DFCBD-92DE-0D84-DE5F-6576CB2D40CF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92" name="TextBox 68">
              <a:extLst>
                <a:ext uri="{FF2B5EF4-FFF2-40B4-BE49-F238E27FC236}">
                  <a16:creationId xmlns:a16="http://schemas.microsoft.com/office/drawing/2014/main" id="{3488C6CF-9B23-2B27-65EF-2BC7D12B53EC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F4476AC6-D7AB-F4CC-A93B-454D2FB2EF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5578" y="4745014"/>
            <a:ext cx="308098" cy="308098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D89494F1-DDC0-F41A-8667-1C1717A270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8613" y="4143983"/>
            <a:ext cx="308098" cy="308098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33417286-FA9B-29F6-87AC-8BA09D3DB6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4754" y="1881870"/>
            <a:ext cx="240047" cy="240046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BEE76379-EBC2-77B5-EE8B-67ABD7B317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68613" y="2937936"/>
            <a:ext cx="308098" cy="308098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E8F234FC-EE58-9762-A12D-672408538F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24754" y="5282481"/>
            <a:ext cx="240047" cy="240046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EF0790EC-FD97-0857-99D4-8B7E9B5129A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55578" y="2331104"/>
            <a:ext cx="308098" cy="308098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51B08889-65DF-D074-C2EA-1269DC93B14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18593" y="3538278"/>
            <a:ext cx="308098" cy="30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9928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4560D-E455-4E0A-C1C7-B22B0337E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A1FEB-FBE1-F148-B468-A27137F23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Curved Block List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BC4B377A-E283-B4E3-7375-AA85F7992072}"/>
              </a:ext>
            </a:extLst>
          </p:cNvPr>
          <p:cNvSpPr/>
          <p:nvPr/>
        </p:nvSpPr>
        <p:spPr>
          <a:xfrm>
            <a:off x="1587832" y="5251262"/>
            <a:ext cx="6354234" cy="502917"/>
          </a:xfrm>
          <a:custGeom>
            <a:avLst/>
            <a:gdLst>
              <a:gd name="connsiteX0" fmla="*/ 6974064 w 7261479"/>
              <a:gd name="connsiteY0" fmla="*/ 0 h 574722"/>
              <a:gd name="connsiteX1" fmla="*/ 7261479 w 7261479"/>
              <a:gd name="connsiteY1" fmla="*/ 287362 h 574722"/>
              <a:gd name="connsiteX2" fmla="*/ 6974064 w 7261479"/>
              <a:gd name="connsiteY2" fmla="*/ 574722 h 574722"/>
              <a:gd name="connsiteX3" fmla="*/ 0 w 7261479"/>
              <a:gd name="connsiteY3" fmla="*/ 574722 h 574722"/>
              <a:gd name="connsiteX4" fmla="*/ 516060 w 7261479"/>
              <a:gd name="connsiteY4" fmla="*/ 149 h 574722"/>
              <a:gd name="connsiteX5" fmla="*/ 6974064 w 7261479"/>
              <a:gd name="connsiteY5" fmla="*/ 149 h 574722"/>
              <a:gd name="connsiteX6" fmla="*/ 6974064 w 7261479"/>
              <a:gd name="connsiteY6" fmla="*/ 0 h 57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61479" h="574722">
                <a:moveTo>
                  <a:pt x="6974064" y="0"/>
                </a:moveTo>
                <a:cubicBezTo>
                  <a:pt x="7132574" y="0"/>
                  <a:pt x="7261479" y="128880"/>
                  <a:pt x="7261479" y="287362"/>
                </a:cubicBezTo>
                <a:cubicBezTo>
                  <a:pt x="7261479" y="445844"/>
                  <a:pt x="7132574" y="574722"/>
                  <a:pt x="6974064" y="574722"/>
                </a:cubicBezTo>
                <a:lnTo>
                  <a:pt x="0" y="574722"/>
                </a:lnTo>
                <a:cubicBezTo>
                  <a:pt x="195149" y="405178"/>
                  <a:pt x="368617" y="212158"/>
                  <a:pt x="516060" y="149"/>
                </a:cubicBezTo>
                <a:lnTo>
                  <a:pt x="6974064" y="149"/>
                </a:lnTo>
                <a:lnTo>
                  <a:pt x="6974064" y="0"/>
                </a:lnTo>
                <a:close/>
              </a:path>
            </a:pathLst>
          </a:custGeom>
          <a:solidFill>
            <a:srgbClr val="DCD4E4"/>
          </a:solidFill>
          <a:ln w="3175">
            <a:solidFill>
              <a:srgbClr val="DCD4E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C2B3DFF3-0353-CD92-A396-92532E1E18F0}"/>
              </a:ext>
            </a:extLst>
          </p:cNvPr>
          <p:cNvSpPr/>
          <p:nvPr/>
        </p:nvSpPr>
        <p:spPr>
          <a:xfrm>
            <a:off x="1577624" y="1633843"/>
            <a:ext cx="6364443" cy="502914"/>
          </a:xfrm>
          <a:custGeom>
            <a:avLst/>
            <a:gdLst>
              <a:gd name="connsiteX0" fmla="*/ 6985729 w 7273145"/>
              <a:gd name="connsiteY0" fmla="*/ 0 h 574720"/>
              <a:gd name="connsiteX1" fmla="*/ 7273145 w 7273145"/>
              <a:gd name="connsiteY1" fmla="*/ 287360 h 574720"/>
              <a:gd name="connsiteX2" fmla="*/ 6985729 w 7273145"/>
              <a:gd name="connsiteY2" fmla="*/ 574720 h 574720"/>
              <a:gd name="connsiteX3" fmla="*/ 520697 w 7273145"/>
              <a:gd name="connsiteY3" fmla="*/ 574720 h 574720"/>
              <a:gd name="connsiteX4" fmla="*/ 0 w 7273145"/>
              <a:gd name="connsiteY4" fmla="*/ 147 h 574720"/>
              <a:gd name="connsiteX5" fmla="*/ 6985729 w 7273145"/>
              <a:gd name="connsiteY5" fmla="*/ 147 h 574720"/>
              <a:gd name="connsiteX6" fmla="*/ 6985729 w 7273145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73145" h="574720">
                <a:moveTo>
                  <a:pt x="6985729" y="0"/>
                </a:moveTo>
                <a:cubicBezTo>
                  <a:pt x="7144240" y="0"/>
                  <a:pt x="7273145" y="128878"/>
                  <a:pt x="7273145" y="287360"/>
                </a:cubicBezTo>
                <a:cubicBezTo>
                  <a:pt x="7273145" y="445842"/>
                  <a:pt x="7144240" y="574720"/>
                  <a:pt x="6985729" y="574720"/>
                </a:cubicBezTo>
                <a:lnTo>
                  <a:pt x="520697" y="574720"/>
                </a:lnTo>
                <a:cubicBezTo>
                  <a:pt x="371757" y="362415"/>
                  <a:pt x="196648" y="169395"/>
                  <a:pt x="0" y="147"/>
                </a:cubicBezTo>
                <a:lnTo>
                  <a:pt x="6985729" y="147"/>
                </a:lnTo>
                <a:lnTo>
                  <a:pt x="6985729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175"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8A9C9EF0-99BF-27AC-327B-CA83978BA65D}"/>
              </a:ext>
            </a:extLst>
          </p:cNvPr>
          <p:cNvSpPr/>
          <p:nvPr/>
        </p:nvSpPr>
        <p:spPr>
          <a:xfrm>
            <a:off x="2100660" y="2233828"/>
            <a:ext cx="5841405" cy="502914"/>
          </a:xfrm>
          <a:custGeom>
            <a:avLst/>
            <a:gdLst>
              <a:gd name="connsiteX0" fmla="*/ 6388017 w 6675429"/>
              <a:gd name="connsiteY0" fmla="*/ 0 h 574720"/>
              <a:gd name="connsiteX1" fmla="*/ 6675429 w 6675429"/>
              <a:gd name="connsiteY1" fmla="*/ 287360 h 574720"/>
              <a:gd name="connsiteX2" fmla="*/ 6388017 w 6675429"/>
              <a:gd name="connsiteY2" fmla="*/ 574720 h 574720"/>
              <a:gd name="connsiteX3" fmla="*/ 287564 w 6675429"/>
              <a:gd name="connsiteY3" fmla="*/ 574720 h 574720"/>
              <a:gd name="connsiteX4" fmla="*/ 0 w 6675429"/>
              <a:gd name="connsiteY4" fmla="*/ 149 h 574720"/>
              <a:gd name="connsiteX5" fmla="*/ 6388017 w 6675429"/>
              <a:gd name="connsiteY5" fmla="*/ 149 h 574720"/>
              <a:gd name="connsiteX6" fmla="*/ 6388017 w 6675429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75429" h="574720">
                <a:moveTo>
                  <a:pt x="6388017" y="0"/>
                </a:moveTo>
                <a:cubicBezTo>
                  <a:pt x="6546525" y="0"/>
                  <a:pt x="6675429" y="128878"/>
                  <a:pt x="6675429" y="287360"/>
                </a:cubicBezTo>
                <a:cubicBezTo>
                  <a:pt x="6675429" y="445842"/>
                  <a:pt x="6546525" y="574720"/>
                  <a:pt x="6388017" y="574720"/>
                </a:cubicBezTo>
                <a:lnTo>
                  <a:pt x="287564" y="574720"/>
                </a:lnTo>
                <a:cubicBezTo>
                  <a:pt x="212046" y="374374"/>
                  <a:pt x="115444" y="181207"/>
                  <a:pt x="0" y="149"/>
                </a:cubicBezTo>
                <a:lnTo>
                  <a:pt x="6388017" y="149"/>
                </a:lnTo>
                <a:lnTo>
                  <a:pt x="6388017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3175"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5F597974-27F6-DAA2-0658-4249F4767693}"/>
              </a:ext>
            </a:extLst>
          </p:cNvPr>
          <p:cNvSpPr/>
          <p:nvPr/>
        </p:nvSpPr>
        <p:spPr>
          <a:xfrm>
            <a:off x="2388148" y="2840660"/>
            <a:ext cx="5553917" cy="502914"/>
          </a:xfrm>
          <a:custGeom>
            <a:avLst/>
            <a:gdLst>
              <a:gd name="connsiteX0" fmla="*/ 6059480 w 6346894"/>
              <a:gd name="connsiteY0" fmla="*/ 0 h 574720"/>
              <a:gd name="connsiteX1" fmla="*/ 6346894 w 6346894"/>
              <a:gd name="connsiteY1" fmla="*/ 287360 h 574720"/>
              <a:gd name="connsiteX2" fmla="*/ 6059480 w 6346894"/>
              <a:gd name="connsiteY2" fmla="*/ 574720 h 574720"/>
              <a:gd name="connsiteX3" fmla="*/ 131592 w 6346894"/>
              <a:gd name="connsiteY3" fmla="*/ 574720 h 574720"/>
              <a:gd name="connsiteX4" fmla="*/ 0 w 6346894"/>
              <a:gd name="connsiteY4" fmla="*/ 147 h 574720"/>
              <a:gd name="connsiteX5" fmla="*/ 6059480 w 6346894"/>
              <a:gd name="connsiteY5" fmla="*/ 147 h 574720"/>
              <a:gd name="connsiteX6" fmla="*/ 6059480 w 6346894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6894" h="574720">
                <a:moveTo>
                  <a:pt x="6059480" y="0"/>
                </a:moveTo>
                <a:cubicBezTo>
                  <a:pt x="6217989" y="0"/>
                  <a:pt x="6346894" y="128878"/>
                  <a:pt x="6346894" y="287360"/>
                </a:cubicBezTo>
                <a:cubicBezTo>
                  <a:pt x="6346894" y="445842"/>
                  <a:pt x="6217989" y="574720"/>
                  <a:pt x="6059480" y="574720"/>
                </a:cubicBezTo>
                <a:lnTo>
                  <a:pt x="131592" y="574720"/>
                </a:lnTo>
                <a:cubicBezTo>
                  <a:pt x="106021" y="379607"/>
                  <a:pt x="61909" y="186440"/>
                  <a:pt x="0" y="147"/>
                </a:cubicBezTo>
                <a:lnTo>
                  <a:pt x="6059480" y="147"/>
                </a:lnTo>
                <a:lnTo>
                  <a:pt x="6059480" y="0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4" name="Freeform: Shape 103">
            <a:extLst>
              <a:ext uri="{FF2B5EF4-FFF2-40B4-BE49-F238E27FC236}">
                <a16:creationId xmlns:a16="http://schemas.microsoft.com/office/drawing/2014/main" id="{061E2B36-FC90-E2E8-1A07-E7DB5CADD795}"/>
              </a:ext>
            </a:extLst>
          </p:cNvPr>
          <p:cNvSpPr/>
          <p:nvPr/>
        </p:nvSpPr>
        <p:spPr>
          <a:xfrm>
            <a:off x="2514557" y="3441002"/>
            <a:ext cx="5427512" cy="502914"/>
          </a:xfrm>
          <a:custGeom>
            <a:avLst/>
            <a:gdLst>
              <a:gd name="connsiteX0" fmla="*/ 5915025 w 6202441"/>
              <a:gd name="connsiteY0" fmla="*/ 0 h 574720"/>
              <a:gd name="connsiteX1" fmla="*/ 6202441 w 6202441"/>
              <a:gd name="connsiteY1" fmla="*/ 287360 h 574720"/>
              <a:gd name="connsiteX2" fmla="*/ 5915025 w 6202441"/>
              <a:gd name="connsiteY2" fmla="*/ 574720 h 574720"/>
              <a:gd name="connsiteX3" fmla="*/ 747 w 6202441"/>
              <a:gd name="connsiteY3" fmla="*/ 574720 h 574720"/>
              <a:gd name="connsiteX4" fmla="*/ 13607 w 6202441"/>
              <a:gd name="connsiteY4" fmla="*/ 292443 h 574720"/>
              <a:gd name="connsiteX5" fmla="*/ 0 w 6202441"/>
              <a:gd name="connsiteY5" fmla="*/ 147 h 574720"/>
              <a:gd name="connsiteX6" fmla="*/ 5915025 w 6202441"/>
              <a:gd name="connsiteY6" fmla="*/ 147 h 574720"/>
              <a:gd name="connsiteX7" fmla="*/ 5915025 w 6202441"/>
              <a:gd name="connsiteY7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2441" h="574720">
                <a:moveTo>
                  <a:pt x="5915025" y="0"/>
                </a:moveTo>
                <a:cubicBezTo>
                  <a:pt x="6073534" y="0"/>
                  <a:pt x="6202441" y="128878"/>
                  <a:pt x="6202441" y="287360"/>
                </a:cubicBezTo>
                <a:cubicBezTo>
                  <a:pt x="6202441" y="445842"/>
                  <a:pt x="6073534" y="574720"/>
                  <a:pt x="5915025" y="574720"/>
                </a:cubicBezTo>
                <a:lnTo>
                  <a:pt x="747" y="574720"/>
                </a:lnTo>
                <a:cubicBezTo>
                  <a:pt x="9274" y="480230"/>
                  <a:pt x="13607" y="385439"/>
                  <a:pt x="13607" y="292443"/>
                </a:cubicBezTo>
                <a:cubicBezTo>
                  <a:pt x="13607" y="199447"/>
                  <a:pt x="8973" y="97329"/>
                  <a:pt x="0" y="147"/>
                </a:cubicBezTo>
                <a:lnTo>
                  <a:pt x="5915025" y="147"/>
                </a:lnTo>
                <a:lnTo>
                  <a:pt x="5915025" y="0"/>
                </a:ln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6E40CF6D-D1B9-DA2E-1E75-F02BB3EEEBEF}"/>
              </a:ext>
            </a:extLst>
          </p:cNvPr>
          <p:cNvSpPr/>
          <p:nvPr/>
        </p:nvSpPr>
        <p:spPr>
          <a:xfrm>
            <a:off x="2391026" y="4046706"/>
            <a:ext cx="5551039" cy="502917"/>
          </a:xfrm>
          <a:custGeom>
            <a:avLst/>
            <a:gdLst>
              <a:gd name="connsiteX0" fmla="*/ 6056191 w 6343605"/>
              <a:gd name="connsiteY0" fmla="*/ 0 h 574722"/>
              <a:gd name="connsiteX1" fmla="*/ 6343605 w 6343605"/>
              <a:gd name="connsiteY1" fmla="*/ 287362 h 574722"/>
              <a:gd name="connsiteX2" fmla="*/ 6056191 w 6343605"/>
              <a:gd name="connsiteY2" fmla="*/ 574722 h 574722"/>
              <a:gd name="connsiteX3" fmla="*/ 0 w 6343605"/>
              <a:gd name="connsiteY3" fmla="*/ 574722 h 574722"/>
              <a:gd name="connsiteX4" fmla="*/ 129500 w 6343605"/>
              <a:gd name="connsiteY4" fmla="*/ 149 h 574722"/>
              <a:gd name="connsiteX5" fmla="*/ 6056191 w 6343605"/>
              <a:gd name="connsiteY5" fmla="*/ 149 h 574722"/>
              <a:gd name="connsiteX6" fmla="*/ 6056191 w 6343605"/>
              <a:gd name="connsiteY6" fmla="*/ 0 h 574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43605" h="574722">
                <a:moveTo>
                  <a:pt x="6056191" y="0"/>
                </a:moveTo>
                <a:cubicBezTo>
                  <a:pt x="6214701" y="0"/>
                  <a:pt x="6343605" y="128880"/>
                  <a:pt x="6343605" y="287362"/>
                </a:cubicBezTo>
                <a:cubicBezTo>
                  <a:pt x="6343605" y="445844"/>
                  <a:pt x="6214701" y="574722"/>
                  <a:pt x="6056191" y="574722"/>
                </a:cubicBezTo>
                <a:lnTo>
                  <a:pt x="0" y="574722"/>
                </a:lnTo>
                <a:cubicBezTo>
                  <a:pt x="61159" y="388432"/>
                  <a:pt x="104678" y="195413"/>
                  <a:pt x="129500" y="149"/>
                </a:cubicBezTo>
                <a:lnTo>
                  <a:pt x="6056191" y="149"/>
                </a:lnTo>
                <a:lnTo>
                  <a:pt x="6056191" y="0"/>
                </a:ln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3175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BFB93202-42A6-E953-FF3F-E86FF2F25C90}"/>
              </a:ext>
            </a:extLst>
          </p:cNvPr>
          <p:cNvSpPr/>
          <p:nvPr/>
        </p:nvSpPr>
        <p:spPr>
          <a:xfrm>
            <a:off x="2106416" y="4647738"/>
            <a:ext cx="5835651" cy="502914"/>
          </a:xfrm>
          <a:custGeom>
            <a:avLst/>
            <a:gdLst>
              <a:gd name="connsiteX0" fmla="*/ 6381438 w 6668853"/>
              <a:gd name="connsiteY0" fmla="*/ 0 h 574720"/>
              <a:gd name="connsiteX1" fmla="*/ 6668853 w 6668853"/>
              <a:gd name="connsiteY1" fmla="*/ 287360 h 574720"/>
              <a:gd name="connsiteX2" fmla="*/ 6381438 w 6668853"/>
              <a:gd name="connsiteY2" fmla="*/ 574720 h 574720"/>
              <a:gd name="connsiteX3" fmla="*/ 0 w 6668853"/>
              <a:gd name="connsiteY3" fmla="*/ 574720 h 574720"/>
              <a:gd name="connsiteX4" fmla="*/ 285022 w 6668853"/>
              <a:gd name="connsiteY4" fmla="*/ 147 h 574720"/>
              <a:gd name="connsiteX5" fmla="*/ 6381588 w 6668853"/>
              <a:gd name="connsiteY5" fmla="*/ 147 h 574720"/>
              <a:gd name="connsiteX6" fmla="*/ 6381438 w 6668853"/>
              <a:gd name="connsiteY6" fmla="*/ 0 h 5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668853" h="574720">
                <a:moveTo>
                  <a:pt x="6381438" y="0"/>
                </a:moveTo>
                <a:cubicBezTo>
                  <a:pt x="6539948" y="0"/>
                  <a:pt x="6668853" y="128878"/>
                  <a:pt x="6668853" y="287360"/>
                </a:cubicBezTo>
                <a:cubicBezTo>
                  <a:pt x="6668853" y="445842"/>
                  <a:pt x="6539948" y="574720"/>
                  <a:pt x="6381438" y="574720"/>
                </a:cubicBezTo>
                <a:lnTo>
                  <a:pt x="0" y="574720"/>
                </a:lnTo>
                <a:cubicBezTo>
                  <a:pt x="114546" y="393513"/>
                  <a:pt x="210253" y="200344"/>
                  <a:pt x="285022" y="147"/>
                </a:cubicBezTo>
                <a:lnTo>
                  <a:pt x="6381588" y="147"/>
                </a:lnTo>
                <a:lnTo>
                  <a:pt x="6381438" y="0"/>
                </a:lnTo>
                <a:close/>
              </a:path>
            </a:pathLst>
          </a:custGeom>
          <a:solidFill>
            <a:srgbClr val="F3E0E3"/>
          </a:solidFill>
          <a:ln>
            <a:solidFill>
              <a:srgbClr val="F3E0E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4" name="Forme libre 36">
            <a:extLst>
              <a:ext uri="{FF2B5EF4-FFF2-40B4-BE49-F238E27FC236}">
                <a16:creationId xmlns:a16="http://schemas.microsoft.com/office/drawing/2014/main" id="{6C389F17-5245-2313-645E-C41F455BF4C1}"/>
              </a:ext>
            </a:extLst>
          </p:cNvPr>
          <p:cNvSpPr/>
          <p:nvPr/>
        </p:nvSpPr>
        <p:spPr>
          <a:xfrm>
            <a:off x="1542031" y="1620628"/>
            <a:ext cx="6413118" cy="529081"/>
          </a:xfrm>
          <a:custGeom>
            <a:avLst/>
            <a:gdLst>
              <a:gd name="connsiteX0" fmla="*/ 3197309 w 3334899"/>
              <a:gd name="connsiteY0" fmla="*/ 6872 h 275129"/>
              <a:gd name="connsiteX1" fmla="*/ 3328095 w 3334899"/>
              <a:gd name="connsiteY1" fmla="*/ 137633 h 275129"/>
              <a:gd name="connsiteX2" fmla="*/ 3197309 w 3334899"/>
              <a:gd name="connsiteY2" fmla="*/ 268394 h 275129"/>
              <a:gd name="connsiteX3" fmla="*/ 255447 w 3334899"/>
              <a:gd name="connsiteY3" fmla="*/ 268394 h 275129"/>
              <a:gd name="connsiteX4" fmla="*/ 18508 w 3334899"/>
              <a:gd name="connsiteY4" fmla="*/ 6939 h 275129"/>
              <a:gd name="connsiteX5" fmla="*/ 3197309 w 3334899"/>
              <a:gd name="connsiteY5" fmla="*/ 6939 h 275129"/>
              <a:gd name="connsiteX6" fmla="*/ 3197309 w 3334899"/>
              <a:gd name="connsiteY6" fmla="*/ 68 h 275129"/>
              <a:gd name="connsiteX7" fmla="*/ 0 w 3334899"/>
              <a:gd name="connsiteY7" fmla="*/ 68 h 275129"/>
              <a:gd name="connsiteX8" fmla="*/ 251909 w 3334899"/>
              <a:gd name="connsiteY8" fmla="*/ 275130 h 275129"/>
              <a:gd name="connsiteX9" fmla="*/ 3197309 w 3334899"/>
              <a:gd name="connsiteY9" fmla="*/ 275130 h 275129"/>
              <a:gd name="connsiteX10" fmla="*/ 3334900 w 3334899"/>
              <a:gd name="connsiteY10" fmla="*/ 137565 h 275129"/>
              <a:gd name="connsiteX11" fmla="*/ 3197309 w 3334899"/>
              <a:gd name="connsiteY11" fmla="*/ 0 h 275129"/>
              <a:gd name="connsiteX12" fmla="*/ 3197309 w 3334899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9" h="275129">
                <a:moveTo>
                  <a:pt x="3197309" y="6872"/>
                </a:moveTo>
                <a:cubicBezTo>
                  <a:pt x="3269438" y="6872"/>
                  <a:pt x="3328095" y="65517"/>
                  <a:pt x="3328095" y="137633"/>
                </a:cubicBezTo>
                <a:cubicBezTo>
                  <a:pt x="3328095" y="209749"/>
                  <a:pt x="3269438" y="268394"/>
                  <a:pt x="3197309" y="268394"/>
                </a:cubicBezTo>
                <a:lnTo>
                  <a:pt x="255447" y="268394"/>
                </a:lnTo>
                <a:cubicBezTo>
                  <a:pt x="187673" y="171786"/>
                  <a:pt x="107991" y="83954"/>
                  <a:pt x="18508" y="6939"/>
                </a:cubicBezTo>
                <a:lnTo>
                  <a:pt x="3197309" y="6939"/>
                </a:lnTo>
                <a:moveTo>
                  <a:pt x="3197309" y="68"/>
                </a:moveTo>
                <a:lnTo>
                  <a:pt x="0" y="68"/>
                </a:lnTo>
                <a:cubicBezTo>
                  <a:pt x="95606" y="80144"/>
                  <a:pt x="180392" y="172671"/>
                  <a:pt x="251909" y="275130"/>
                </a:cubicBezTo>
                <a:lnTo>
                  <a:pt x="3197309" y="275130"/>
                </a:lnTo>
                <a:cubicBezTo>
                  <a:pt x="3273249" y="275130"/>
                  <a:pt x="3334900" y="213559"/>
                  <a:pt x="3334900" y="137565"/>
                </a:cubicBezTo>
                <a:cubicBezTo>
                  <a:pt x="3334900" y="61570"/>
                  <a:pt x="3273317" y="0"/>
                  <a:pt x="3197309" y="0"/>
                </a:cubicBezTo>
                <a:lnTo>
                  <a:pt x="3197309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3" name="Forme libre 37">
            <a:extLst>
              <a:ext uri="{FF2B5EF4-FFF2-40B4-BE49-F238E27FC236}">
                <a16:creationId xmlns:a16="http://schemas.microsoft.com/office/drawing/2014/main" id="{B8F62411-71CF-E3F2-0061-67EEEC017269}"/>
              </a:ext>
            </a:extLst>
          </p:cNvPr>
          <p:cNvSpPr/>
          <p:nvPr/>
        </p:nvSpPr>
        <p:spPr>
          <a:xfrm>
            <a:off x="2076712" y="2220613"/>
            <a:ext cx="5878439" cy="529081"/>
          </a:xfrm>
          <a:custGeom>
            <a:avLst/>
            <a:gdLst>
              <a:gd name="connsiteX0" fmla="*/ 2919270 w 3056860"/>
              <a:gd name="connsiteY0" fmla="*/ 6872 h 275129"/>
              <a:gd name="connsiteX1" fmla="*/ 3050055 w 3056860"/>
              <a:gd name="connsiteY1" fmla="*/ 137633 h 275129"/>
              <a:gd name="connsiteX2" fmla="*/ 2919270 w 3056860"/>
              <a:gd name="connsiteY2" fmla="*/ 268394 h 275129"/>
              <a:gd name="connsiteX3" fmla="*/ 143307 w 3056860"/>
              <a:gd name="connsiteY3" fmla="*/ 268394 h 275129"/>
              <a:gd name="connsiteX4" fmla="*/ 12453 w 3056860"/>
              <a:gd name="connsiteY4" fmla="*/ 6940 h 275129"/>
              <a:gd name="connsiteX5" fmla="*/ 2919270 w 3056860"/>
              <a:gd name="connsiteY5" fmla="*/ 6940 h 275129"/>
              <a:gd name="connsiteX6" fmla="*/ 2919270 w 3056860"/>
              <a:gd name="connsiteY6" fmla="*/ 68 h 275129"/>
              <a:gd name="connsiteX7" fmla="*/ 0 w 3056860"/>
              <a:gd name="connsiteY7" fmla="*/ 68 h 275129"/>
              <a:gd name="connsiteX8" fmla="*/ 138610 w 3056860"/>
              <a:gd name="connsiteY8" fmla="*/ 275130 h 275129"/>
              <a:gd name="connsiteX9" fmla="*/ 2919270 w 3056860"/>
              <a:gd name="connsiteY9" fmla="*/ 275130 h 275129"/>
              <a:gd name="connsiteX10" fmla="*/ 3056860 w 3056860"/>
              <a:gd name="connsiteY10" fmla="*/ 137565 h 275129"/>
              <a:gd name="connsiteX11" fmla="*/ 3056860 w 3056860"/>
              <a:gd name="connsiteY11" fmla="*/ 137565 h 275129"/>
              <a:gd name="connsiteX12" fmla="*/ 2919270 w 3056860"/>
              <a:gd name="connsiteY12" fmla="*/ 0 h 275129"/>
              <a:gd name="connsiteX13" fmla="*/ 2919270 w 3056860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56860" h="275129">
                <a:moveTo>
                  <a:pt x="2919270" y="6872"/>
                </a:moveTo>
                <a:cubicBezTo>
                  <a:pt x="2991398" y="6872"/>
                  <a:pt x="3050055" y="65517"/>
                  <a:pt x="3050055" y="137633"/>
                </a:cubicBezTo>
                <a:cubicBezTo>
                  <a:pt x="3050055" y="209749"/>
                  <a:pt x="2991398" y="268394"/>
                  <a:pt x="2919270" y="268394"/>
                </a:cubicBezTo>
                <a:lnTo>
                  <a:pt x="143307" y="268394"/>
                </a:lnTo>
                <a:cubicBezTo>
                  <a:pt x="108943" y="177228"/>
                  <a:pt x="64985" y="89329"/>
                  <a:pt x="12453" y="6940"/>
                </a:cubicBezTo>
                <a:lnTo>
                  <a:pt x="2919270" y="6940"/>
                </a:lnTo>
                <a:moveTo>
                  <a:pt x="2919270" y="68"/>
                </a:moveTo>
                <a:lnTo>
                  <a:pt x="0" y="68"/>
                </a:lnTo>
                <a:cubicBezTo>
                  <a:pt x="55730" y="85791"/>
                  <a:pt x="102411" y="177909"/>
                  <a:pt x="138610" y="275130"/>
                </a:cubicBezTo>
                <a:lnTo>
                  <a:pt x="2919270" y="275130"/>
                </a:lnTo>
                <a:cubicBezTo>
                  <a:pt x="2995209" y="275130"/>
                  <a:pt x="3056860" y="213559"/>
                  <a:pt x="3056860" y="137565"/>
                </a:cubicBezTo>
                <a:lnTo>
                  <a:pt x="3056860" y="137565"/>
                </a:lnTo>
                <a:cubicBezTo>
                  <a:pt x="3056860" y="61570"/>
                  <a:pt x="2995278" y="0"/>
                  <a:pt x="2919270" y="0"/>
                </a:cubicBezTo>
                <a:lnTo>
                  <a:pt x="2919270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Forme libre 38">
            <a:extLst>
              <a:ext uri="{FF2B5EF4-FFF2-40B4-BE49-F238E27FC236}">
                <a16:creationId xmlns:a16="http://schemas.microsoft.com/office/drawing/2014/main" id="{229F872C-F737-6874-B01C-6E1E602C8070}"/>
              </a:ext>
            </a:extLst>
          </p:cNvPr>
          <p:cNvSpPr/>
          <p:nvPr/>
        </p:nvSpPr>
        <p:spPr>
          <a:xfrm>
            <a:off x="2369960" y="2827445"/>
            <a:ext cx="5585192" cy="529081"/>
          </a:xfrm>
          <a:custGeom>
            <a:avLst/>
            <a:gdLst>
              <a:gd name="connsiteX0" fmla="*/ 2766778 w 2904368"/>
              <a:gd name="connsiteY0" fmla="*/ 6872 h 275129"/>
              <a:gd name="connsiteX1" fmla="*/ 2897563 w 2904368"/>
              <a:gd name="connsiteY1" fmla="*/ 137633 h 275129"/>
              <a:gd name="connsiteX2" fmla="*/ 2766778 w 2904368"/>
              <a:gd name="connsiteY2" fmla="*/ 268394 h 275129"/>
              <a:gd name="connsiteX3" fmla="*/ 69339 w 2904368"/>
              <a:gd name="connsiteY3" fmla="*/ 268394 h 275129"/>
              <a:gd name="connsiteX4" fmla="*/ 9459 w 2904368"/>
              <a:gd name="connsiteY4" fmla="*/ 6939 h 275129"/>
              <a:gd name="connsiteX5" fmla="*/ 2766778 w 2904368"/>
              <a:gd name="connsiteY5" fmla="*/ 6939 h 275129"/>
              <a:gd name="connsiteX6" fmla="*/ 2766778 w 2904368"/>
              <a:gd name="connsiteY6" fmla="*/ 68 h 275129"/>
              <a:gd name="connsiteX7" fmla="*/ 0 w 2904368"/>
              <a:gd name="connsiteY7" fmla="*/ 68 h 275129"/>
              <a:gd name="connsiteX8" fmla="*/ 63352 w 2904368"/>
              <a:gd name="connsiteY8" fmla="*/ 275130 h 275129"/>
              <a:gd name="connsiteX9" fmla="*/ 2766778 w 2904368"/>
              <a:gd name="connsiteY9" fmla="*/ 275130 h 275129"/>
              <a:gd name="connsiteX10" fmla="*/ 2904368 w 2904368"/>
              <a:gd name="connsiteY10" fmla="*/ 137565 h 275129"/>
              <a:gd name="connsiteX11" fmla="*/ 2904368 w 2904368"/>
              <a:gd name="connsiteY11" fmla="*/ 137565 h 275129"/>
              <a:gd name="connsiteX12" fmla="*/ 2766778 w 2904368"/>
              <a:gd name="connsiteY12" fmla="*/ 0 h 275129"/>
              <a:gd name="connsiteX13" fmla="*/ 2766778 w 2904368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4368" h="275129">
                <a:moveTo>
                  <a:pt x="2766778" y="6872"/>
                </a:moveTo>
                <a:cubicBezTo>
                  <a:pt x="2838906" y="6872"/>
                  <a:pt x="2897563" y="65517"/>
                  <a:pt x="2897563" y="137633"/>
                </a:cubicBezTo>
                <a:cubicBezTo>
                  <a:pt x="2897563" y="209749"/>
                  <a:pt x="2838906" y="268394"/>
                  <a:pt x="2766778" y="268394"/>
                </a:cubicBezTo>
                <a:lnTo>
                  <a:pt x="69339" y="268394"/>
                </a:lnTo>
                <a:cubicBezTo>
                  <a:pt x="57703" y="179609"/>
                  <a:pt x="37630" y="91710"/>
                  <a:pt x="9459" y="6939"/>
                </a:cubicBezTo>
                <a:lnTo>
                  <a:pt x="2766778" y="6939"/>
                </a:lnTo>
                <a:moveTo>
                  <a:pt x="2766778" y="68"/>
                </a:moveTo>
                <a:lnTo>
                  <a:pt x="0" y="68"/>
                </a:lnTo>
                <a:cubicBezTo>
                  <a:pt x="29942" y="88172"/>
                  <a:pt x="51376" y="180154"/>
                  <a:pt x="63352" y="275130"/>
                </a:cubicBezTo>
                <a:lnTo>
                  <a:pt x="2766778" y="275130"/>
                </a:lnTo>
                <a:cubicBezTo>
                  <a:pt x="2842717" y="275130"/>
                  <a:pt x="2904368" y="213559"/>
                  <a:pt x="2904368" y="137565"/>
                </a:cubicBezTo>
                <a:lnTo>
                  <a:pt x="2904368" y="137565"/>
                </a:lnTo>
                <a:cubicBezTo>
                  <a:pt x="2904368" y="61638"/>
                  <a:pt x="2842786" y="0"/>
                  <a:pt x="2766778" y="0"/>
                </a:cubicBezTo>
                <a:lnTo>
                  <a:pt x="2766778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7" name="Forme libre 39">
            <a:extLst>
              <a:ext uri="{FF2B5EF4-FFF2-40B4-BE49-F238E27FC236}">
                <a16:creationId xmlns:a16="http://schemas.microsoft.com/office/drawing/2014/main" id="{D47FEF5C-DA3B-1EFB-CF3C-BE301885D306}"/>
              </a:ext>
            </a:extLst>
          </p:cNvPr>
          <p:cNvSpPr/>
          <p:nvPr/>
        </p:nvSpPr>
        <p:spPr>
          <a:xfrm>
            <a:off x="2500029" y="3427788"/>
            <a:ext cx="5455123" cy="529081"/>
          </a:xfrm>
          <a:custGeom>
            <a:avLst/>
            <a:gdLst>
              <a:gd name="connsiteX0" fmla="*/ 2699140 w 2836730"/>
              <a:gd name="connsiteY0" fmla="*/ 6872 h 275129"/>
              <a:gd name="connsiteX1" fmla="*/ 2829926 w 2836730"/>
              <a:gd name="connsiteY1" fmla="*/ 137633 h 275129"/>
              <a:gd name="connsiteX2" fmla="*/ 2699140 w 2836730"/>
              <a:gd name="connsiteY2" fmla="*/ 268394 h 275129"/>
              <a:gd name="connsiteX3" fmla="*/ 7894 w 2836730"/>
              <a:gd name="connsiteY3" fmla="*/ 268394 h 275129"/>
              <a:gd name="connsiteX4" fmla="*/ 13746 w 2836730"/>
              <a:gd name="connsiteY4" fmla="*/ 139946 h 275129"/>
              <a:gd name="connsiteX5" fmla="*/ 7554 w 2836730"/>
              <a:gd name="connsiteY5" fmla="*/ 6939 h 275129"/>
              <a:gd name="connsiteX6" fmla="*/ 2699140 w 2836730"/>
              <a:gd name="connsiteY6" fmla="*/ 6939 h 275129"/>
              <a:gd name="connsiteX7" fmla="*/ 2699140 w 2836730"/>
              <a:gd name="connsiteY7" fmla="*/ 68 h 275129"/>
              <a:gd name="connsiteX8" fmla="*/ 0 w 2836730"/>
              <a:gd name="connsiteY8" fmla="*/ 68 h 275129"/>
              <a:gd name="connsiteX9" fmla="*/ 6873 w 2836730"/>
              <a:gd name="connsiteY9" fmla="*/ 139878 h 275129"/>
              <a:gd name="connsiteX10" fmla="*/ 409 w 2836730"/>
              <a:gd name="connsiteY10" fmla="*/ 275130 h 275129"/>
              <a:gd name="connsiteX11" fmla="*/ 2699140 w 2836730"/>
              <a:gd name="connsiteY11" fmla="*/ 275130 h 275129"/>
              <a:gd name="connsiteX12" fmla="*/ 2836730 w 2836730"/>
              <a:gd name="connsiteY12" fmla="*/ 137565 h 275129"/>
              <a:gd name="connsiteX13" fmla="*/ 2836730 w 2836730"/>
              <a:gd name="connsiteY13" fmla="*/ 137565 h 275129"/>
              <a:gd name="connsiteX14" fmla="*/ 2699140 w 2836730"/>
              <a:gd name="connsiteY14" fmla="*/ 0 h 275129"/>
              <a:gd name="connsiteX15" fmla="*/ 2699140 w 2836730"/>
              <a:gd name="connsiteY15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6730" h="275129">
                <a:moveTo>
                  <a:pt x="2699140" y="6872"/>
                </a:moveTo>
                <a:cubicBezTo>
                  <a:pt x="2771268" y="6872"/>
                  <a:pt x="2829926" y="65517"/>
                  <a:pt x="2829926" y="137633"/>
                </a:cubicBezTo>
                <a:cubicBezTo>
                  <a:pt x="2829926" y="209749"/>
                  <a:pt x="2771268" y="268394"/>
                  <a:pt x="2699140" y="268394"/>
                </a:cubicBezTo>
                <a:lnTo>
                  <a:pt x="7894" y="268394"/>
                </a:lnTo>
                <a:cubicBezTo>
                  <a:pt x="11774" y="225397"/>
                  <a:pt x="13746" y="182263"/>
                  <a:pt x="13746" y="139946"/>
                </a:cubicBezTo>
                <a:cubicBezTo>
                  <a:pt x="13746" y="97629"/>
                  <a:pt x="11637" y="51161"/>
                  <a:pt x="7554" y="6939"/>
                </a:cubicBezTo>
                <a:lnTo>
                  <a:pt x="2699140" y="6939"/>
                </a:lnTo>
                <a:moveTo>
                  <a:pt x="2699140" y="68"/>
                </a:moveTo>
                <a:lnTo>
                  <a:pt x="0" y="68"/>
                </a:lnTo>
                <a:cubicBezTo>
                  <a:pt x="4560" y="46058"/>
                  <a:pt x="6873" y="92731"/>
                  <a:pt x="6873" y="139878"/>
                </a:cubicBezTo>
                <a:cubicBezTo>
                  <a:pt x="6873" y="187026"/>
                  <a:pt x="4628" y="230635"/>
                  <a:pt x="409" y="275130"/>
                </a:cubicBezTo>
                <a:lnTo>
                  <a:pt x="2699140" y="275130"/>
                </a:lnTo>
                <a:cubicBezTo>
                  <a:pt x="2775080" y="275130"/>
                  <a:pt x="2836730" y="213558"/>
                  <a:pt x="2836730" y="137565"/>
                </a:cubicBezTo>
                <a:lnTo>
                  <a:pt x="2836730" y="137565"/>
                </a:lnTo>
                <a:cubicBezTo>
                  <a:pt x="2836730" y="61638"/>
                  <a:pt x="2775148" y="0"/>
                  <a:pt x="2699140" y="0"/>
                </a:cubicBezTo>
                <a:lnTo>
                  <a:pt x="26991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9" name="Forme libre 40">
            <a:extLst>
              <a:ext uri="{FF2B5EF4-FFF2-40B4-BE49-F238E27FC236}">
                <a16:creationId xmlns:a16="http://schemas.microsoft.com/office/drawing/2014/main" id="{D4F29C85-A1FF-E0A7-DE40-B2066D66E20C}"/>
              </a:ext>
            </a:extLst>
          </p:cNvPr>
          <p:cNvSpPr/>
          <p:nvPr/>
        </p:nvSpPr>
        <p:spPr>
          <a:xfrm>
            <a:off x="2372836" y="4033494"/>
            <a:ext cx="5582314" cy="529081"/>
          </a:xfrm>
          <a:custGeom>
            <a:avLst/>
            <a:gdLst>
              <a:gd name="connsiteX0" fmla="*/ 2765281 w 2902871"/>
              <a:gd name="connsiteY0" fmla="*/ 6871 h 275129"/>
              <a:gd name="connsiteX1" fmla="*/ 2896067 w 2902871"/>
              <a:gd name="connsiteY1" fmla="*/ 137633 h 275129"/>
              <a:gd name="connsiteX2" fmla="*/ 2765281 w 2902871"/>
              <a:gd name="connsiteY2" fmla="*/ 268394 h 275129"/>
              <a:gd name="connsiteX3" fmla="*/ 9459 w 2902871"/>
              <a:gd name="connsiteY3" fmla="*/ 268394 h 275129"/>
              <a:gd name="connsiteX4" fmla="*/ 68387 w 2902871"/>
              <a:gd name="connsiteY4" fmla="*/ 6939 h 275129"/>
              <a:gd name="connsiteX5" fmla="*/ 2765281 w 2902871"/>
              <a:gd name="connsiteY5" fmla="*/ 6939 h 275129"/>
              <a:gd name="connsiteX6" fmla="*/ 2765281 w 2902871"/>
              <a:gd name="connsiteY6" fmla="*/ 67 h 275129"/>
              <a:gd name="connsiteX7" fmla="*/ 62400 w 2902871"/>
              <a:gd name="connsiteY7" fmla="*/ 67 h 275129"/>
              <a:gd name="connsiteX8" fmla="*/ 0 w 2902871"/>
              <a:gd name="connsiteY8" fmla="*/ 275130 h 275129"/>
              <a:gd name="connsiteX9" fmla="*/ 2765281 w 2902871"/>
              <a:gd name="connsiteY9" fmla="*/ 275130 h 275129"/>
              <a:gd name="connsiteX10" fmla="*/ 2902871 w 2902871"/>
              <a:gd name="connsiteY10" fmla="*/ 137565 h 275129"/>
              <a:gd name="connsiteX11" fmla="*/ 2902871 w 2902871"/>
              <a:gd name="connsiteY11" fmla="*/ 137565 h 275129"/>
              <a:gd name="connsiteX12" fmla="*/ 2765281 w 2902871"/>
              <a:gd name="connsiteY12" fmla="*/ 0 h 275129"/>
              <a:gd name="connsiteX13" fmla="*/ 2765281 w 2902871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2871" h="275129">
                <a:moveTo>
                  <a:pt x="2765281" y="6871"/>
                </a:moveTo>
                <a:cubicBezTo>
                  <a:pt x="2837410" y="6871"/>
                  <a:pt x="2896067" y="65517"/>
                  <a:pt x="2896067" y="137633"/>
                </a:cubicBezTo>
                <a:cubicBezTo>
                  <a:pt x="2896067" y="209749"/>
                  <a:pt x="2837410" y="268394"/>
                  <a:pt x="2765281" y="268394"/>
                </a:cubicBezTo>
                <a:lnTo>
                  <a:pt x="9459" y="268394"/>
                </a:lnTo>
                <a:cubicBezTo>
                  <a:pt x="37289" y="183624"/>
                  <a:pt x="57092" y="95792"/>
                  <a:pt x="68387" y="6939"/>
                </a:cubicBezTo>
                <a:lnTo>
                  <a:pt x="2765281" y="6939"/>
                </a:lnTo>
                <a:moveTo>
                  <a:pt x="2765281" y="67"/>
                </a:moveTo>
                <a:lnTo>
                  <a:pt x="62400" y="67"/>
                </a:lnTo>
                <a:cubicBezTo>
                  <a:pt x="50696" y="94975"/>
                  <a:pt x="29601" y="187026"/>
                  <a:pt x="0" y="275130"/>
                </a:cubicBezTo>
                <a:lnTo>
                  <a:pt x="2765281" y="275130"/>
                </a:lnTo>
                <a:cubicBezTo>
                  <a:pt x="2841221" y="275130"/>
                  <a:pt x="2902871" y="213558"/>
                  <a:pt x="2902871" y="137565"/>
                </a:cubicBezTo>
                <a:lnTo>
                  <a:pt x="2902871" y="137565"/>
                </a:lnTo>
                <a:cubicBezTo>
                  <a:pt x="2902871" y="61570"/>
                  <a:pt x="2841289" y="0"/>
                  <a:pt x="2765281" y="0"/>
                </a:cubicBezTo>
                <a:lnTo>
                  <a:pt x="2765281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49" name="Forme libre 41">
            <a:extLst>
              <a:ext uri="{FF2B5EF4-FFF2-40B4-BE49-F238E27FC236}">
                <a16:creationId xmlns:a16="http://schemas.microsoft.com/office/drawing/2014/main" id="{2A64008D-5977-9583-0127-8398D5162911}"/>
              </a:ext>
            </a:extLst>
          </p:cNvPr>
          <p:cNvSpPr/>
          <p:nvPr/>
        </p:nvSpPr>
        <p:spPr>
          <a:xfrm>
            <a:off x="2082598" y="4634523"/>
            <a:ext cx="5872682" cy="529081"/>
          </a:xfrm>
          <a:custGeom>
            <a:avLst/>
            <a:gdLst>
              <a:gd name="connsiteX0" fmla="*/ 2916208 w 3053866"/>
              <a:gd name="connsiteY0" fmla="*/ 6872 h 275129"/>
              <a:gd name="connsiteX1" fmla="*/ 3046994 w 3053866"/>
              <a:gd name="connsiteY1" fmla="*/ 137633 h 275129"/>
              <a:gd name="connsiteX2" fmla="*/ 2916208 w 3053866"/>
              <a:gd name="connsiteY2" fmla="*/ 268394 h 275129"/>
              <a:gd name="connsiteX3" fmla="*/ 12385 w 3053866"/>
              <a:gd name="connsiteY3" fmla="*/ 268394 h 275129"/>
              <a:gd name="connsiteX4" fmla="*/ 142082 w 3053866"/>
              <a:gd name="connsiteY4" fmla="*/ 6939 h 275129"/>
              <a:gd name="connsiteX5" fmla="*/ 2916276 w 3053866"/>
              <a:gd name="connsiteY5" fmla="*/ 6939 h 275129"/>
              <a:gd name="connsiteX6" fmla="*/ 2916208 w 3053866"/>
              <a:gd name="connsiteY6" fmla="*/ 68 h 275129"/>
              <a:gd name="connsiteX7" fmla="*/ 137318 w 3053866"/>
              <a:gd name="connsiteY7" fmla="*/ 68 h 275129"/>
              <a:gd name="connsiteX8" fmla="*/ 0 w 3053866"/>
              <a:gd name="connsiteY8" fmla="*/ 275130 h 275129"/>
              <a:gd name="connsiteX9" fmla="*/ 2916276 w 3053866"/>
              <a:gd name="connsiteY9" fmla="*/ 275130 h 275129"/>
              <a:gd name="connsiteX10" fmla="*/ 3053866 w 3053866"/>
              <a:gd name="connsiteY10" fmla="*/ 137565 h 275129"/>
              <a:gd name="connsiteX11" fmla="*/ 2916276 w 3053866"/>
              <a:gd name="connsiteY11" fmla="*/ 0 h 275129"/>
              <a:gd name="connsiteX12" fmla="*/ 2916276 w 3053866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53866" h="275129">
                <a:moveTo>
                  <a:pt x="2916208" y="6872"/>
                </a:moveTo>
                <a:cubicBezTo>
                  <a:pt x="2988337" y="6872"/>
                  <a:pt x="3046994" y="65517"/>
                  <a:pt x="3046994" y="137633"/>
                </a:cubicBezTo>
                <a:cubicBezTo>
                  <a:pt x="3046994" y="209749"/>
                  <a:pt x="2988337" y="268394"/>
                  <a:pt x="2916208" y="268394"/>
                </a:cubicBezTo>
                <a:lnTo>
                  <a:pt x="12385" y="268394"/>
                </a:lnTo>
                <a:cubicBezTo>
                  <a:pt x="64508" y="185937"/>
                  <a:pt x="108059" y="98037"/>
                  <a:pt x="142082" y="6939"/>
                </a:cubicBezTo>
                <a:lnTo>
                  <a:pt x="2916276" y="6939"/>
                </a:lnTo>
                <a:moveTo>
                  <a:pt x="2916208" y="68"/>
                </a:moveTo>
                <a:lnTo>
                  <a:pt x="137318" y="68"/>
                </a:lnTo>
                <a:cubicBezTo>
                  <a:pt x="101457" y="97220"/>
                  <a:pt x="55255" y="189407"/>
                  <a:pt x="0" y="275130"/>
                </a:cubicBezTo>
                <a:lnTo>
                  <a:pt x="2916276" y="275130"/>
                </a:lnTo>
                <a:cubicBezTo>
                  <a:pt x="2992216" y="275130"/>
                  <a:pt x="3053866" y="213558"/>
                  <a:pt x="3053866" y="137565"/>
                </a:cubicBezTo>
                <a:cubicBezTo>
                  <a:pt x="3053866" y="61570"/>
                  <a:pt x="2992284" y="0"/>
                  <a:pt x="2916276" y="0"/>
                </a:cubicBezTo>
                <a:lnTo>
                  <a:pt x="2916276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0" name="Forme libre 42">
            <a:extLst>
              <a:ext uri="{FF2B5EF4-FFF2-40B4-BE49-F238E27FC236}">
                <a16:creationId xmlns:a16="http://schemas.microsoft.com/office/drawing/2014/main" id="{FCB588C6-FB05-3CF4-4EA3-8B4079030DE8}"/>
              </a:ext>
            </a:extLst>
          </p:cNvPr>
          <p:cNvSpPr/>
          <p:nvPr/>
        </p:nvSpPr>
        <p:spPr>
          <a:xfrm>
            <a:off x="1552501" y="5238050"/>
            <a:ext cx="6402779" cy="529081"/>
          </a:xfrm>
          <a:custGeom>
            <a:avLst/>
            <a:gdLst>
              <a:gd name="connsiteX0" fmla="*/ 3191865 w 3329523"/>
              <a:gd name="connsiteY0" fmla="*/ 6871 h 275129"/>
              <a:gd name="connsiteX1" fmla="*/ 3322651 w 3329523"/>
              <a:gd name="connsiteY1" fmla="*/ 137633 h 275129"/>
              <a:gd name="connsiteX2" fmla="*/ 3191865 w 3329523"/>
              <a:gd name="connsiteY2" fmla="*/ 268394 h 275129"/>
              <a:gd name="connsiteX3" fmla="*/ 18372 w 3329523"/>
              <a:gd name="connsiteY3" fmla="*/ 268394 h 275129"/>
              <a:gd name="connsiteX4" fmla="*/ 253201 w 3329523"/>
              <a:gd name="connsiteY4" fmla="*/ 6939 h 275129"/>
              <a:gd name="connsiteX5" fmla="*/ 3191865 w 3329523"/>
              <a:gd name="connsiteY5" fmla="*/ 6939 h 275129"/>
              <a:gd name="connsiteX6" fmla="*/ 3191865 w 3329523"/>
              <a:gd name="connsiteY6" fmla="*/ 67 h 275129"/>
              <a:gd name="connsiteX7" fmla="*/ 249663 w 3329523"/>
              <a:gd name="connsiteY7" fmla="*/ 67 h 275129"/>
              <a:gd name="connsiteX8" fmla="*/ 0 w 3329523"/>
              <a:gd name="connsiteY8" fmla="*/ 275130 h 275129"/>
              <a:gd name="connsiteX9" fmla="*/ 3191933 w 3329523"/>
              <a:gd name="connsiteY9" fmla="*/ 275130 h 275129"/>
              <a:gd name="connsiteX10" fmla="*/ 3329524 w 3329523"/>
              <a:gd name="connsiteY10" fmla="*/ 137565 h 275129"/>
              <a:gd name="connsiteX11" fmla="*/ 3329524 w 3329523"/>
              <a:gd name="connsiteY11" fmla="*/ 137565 h 275129"/>
              <a:gd name="connsiteX12" fmla="*/ 3191933 w 3329523"/>
              <a:gd name="connsiteY12" fmla="*/ 0 h 275129"/>
              <a:gd name="connsiteX13" fmla="*/ 3191933 w 3329523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3" h="275129">
                <a:moveTo>
                  <a:pt x="3191865" y="6871"/>
                </a:moveTo>
                <a:cubicBezTo>
                  <a:pt x="3263994" y="6871"/>
                  <a:pt x="3322651" y="65517"/>
                  <a:pt x="3322651" y="137633"/>
                </a:cubicBezTo>
                <a:cubicBezTo>
                  <a:pt x="3322651" y="209749"/>
                  <a:pt x="3263994" y="268394"/>
                  <a:pt x="3191865" y="268394"/>
                </a:cubicBezTo>
                <a:lnTo>
                  <a:pt x="18372" y="268394"/>
                </a:lnTo>
                <a:cubicBezTo>
                  <a:pt x="107173" y="191244"/>
                  <a:pt x="186108" y="103412"/>
                  <a:pt x="253201" y="6939"/>
                </a:cubicBezTo>
                <a:lnTo>
                  <a:pt x="3191865" y="6939"/>
                </a:lnTo>
                <a:moveTo>
                  <a:pt x="3191865" y="67"/>
                </a:moveTo>
                <a:lnTo>
                  <a:pt x="249663" y="67"/>
                </a:lnTo>
                <a:cubicBezTo>
                  <a:pt x="178827" y="102391"/>
                  <a:pt x="94789" y="194917"/>
                  <a:pt x="0" y="275130"/>
                </a:cubicBezTo>
                <a:lnTo>
                  <a:pt x="3191933" y="275130"/>
                </a:lnTo>
                <a:cubicBezTo>
                  <a:pt x="3267873" y="275130"/>
                  <a:pt x="3329524" y="213558"/>
                  <a:pt x="3329524" y="137565"/>
                </a:cubicBezTo>
                <a:lnTo>
                  <a:pt x="3329524" y="137565"/>
                </a:lnTo>
                <a:cubicBezTo>
                  <a:pt x="3329524" y="61570"/>
                  <a:pt x="3267941" y="0"/>
                  <a:pt x="3191933" y="0"/>
                </a:cubicBezTo>
                <a:lnTo>
                  <a:pt x="3191933" y="0"/>
                </a:ln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1" name="Forme libre 43">
            <a:extLst>
              <a:ext uri="{FF2B5EF4-FFF2-40B4-BE49-F238E27FC236}">
                <a16:creationId xmlns:a16="http://schemas.microsoft.com/office/drawing/2014/main" id="{03367F16-F048-40F7-45B2-0699025F12E6}"/>
              </a:ext>
            </a:extLst>
          </p:cNvPr>
          <p:cNvSpPr/>
          <p:nvPr/>
        </p:nvSpPr>
        <p:spPr>
          <a:xfrm>
            <a:off x="1188852" y="1720958"/>
            <a:ext cx="449570" cy="425274"/>
          </a:xfrm>
          <a:custGeom>
            <a:avLst/>
            <a:gdLst>
              <a:gd name="connsiteX0" fmla="*/ 0 w 233782"/>
              <a:gd name="connsiteY0" fmla="*/ 43239 h 221148"/>
              <a:gd name="connsiteX1" fmla="*/ 0 w 233782"/>
              <a:gd name="connsiteY1" fmla="*/ 178015 h 221148"/>
              <a:gd name="connsiteX2" fmla="*/ 43142 w 233782"/>
              <a:gd name="connsiteY2" fmla="*/ 221149 h 221148"/>
              <a:gd name="connsiteX3" fmla="*/ 190463 w 233782"/>
              <a:gd name="connsiteY3" fmla="*/ 221149 h 221148"/>
              <a:gd name="connsiteX4" fmla="*/ 222310 w 233782"/>
              <a:gd name="connsiteY4" fmla="*/ 148897 h 221148"/>
              <a:gd name="connsiteX5" fmla="*/ 69680 w 233782"/>
              <a:gd name="connsiteY5" fmla="*/ 9154 h 221148"/>
              <a:gd name="connsiteX6" fmla="*/ 68 w 233782"/>
              <a:gd name="connsiteY6" fmla="*/ 43239 h 22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782" h="221148">
                <a:moveTo>
                  <a:pt x="0" y="43239"/>
                </a:moveTo>
                <a:lnTo>
                  <a:pt x="0" y="178015"/>
                </a:lnTo>
                <a:cubicBezTo>
                  <a:pt x="0" y="201827"/>
                  <a:pt x="19326" y="221149"/>
                  <a:pt x="43142" y="221149"/>
                </a:cubicBezTo>
                <a:lnTo>
                  <a:pt x="190463" y="221149"/>
                </a:lnTo>
                <a:cubicBezTo>
                  <a:pt x="227956" y="221149"/>
                  <a:pt x="247827" y="176383"/>
                  <a:pt x="222310" y="148897"/>
                </a:cubicBezTo>
                <a:cubicBezTo>
                  <a:pt x="175288" y="98348"/>
                  <a:pt x="124253" y="51608"/>
                  <a:pt x="69680" y="9154"/>
                </a:cubicBezTo>
                <a:cubicBezTo>
                  <a:pt x="41373" y="-12889"/>
                  <a:pt x="68" y="7385"/>
                  <a:pt x="68" y="432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9" name="Forme libre 44">
            <a:extLst>
              <a:ext uri="{FF2B5EF4-FFF2-40B4-BE49-F238E27FC236}">
                <a16:creationId xmlns:a16="http://schemas.microsoft.com/office/drawing/2014/main" id="{6E736792-153E-019C-3FED-A95962601ECC}"/>
              </a:ext>
            </a:extLst>
          </p:cNvPr>
          <p:cNvSpPr/>
          <p:nvPr/>
        </p:nvSpPr>
        <p:spPr>
          <a:xfrm>
            <a:off x="1188984" y="2220613"/>
            <a:ext cx="860290" cy="529081"/>
          </a:xfrm>
          <a:custGeom>
            <a:avLst/>
            <a:gdLst>
              <a:gd name="connsiteX0" fmla="*/ 43074 w 447361"/>
              <a:gd name="connsiteY0" fmla="*/ 275130 h 275129"/>
              <a:gd name="connsiteX1" fmla="*/ 404062 w 447361"/>
              <a:gd name="connsiteY1" fmla="*/ 275130 h 275129"/>
              <a:gd name="connsiteX2" fmla="*/ 443189 w 447361"/>
              <a:gd name="connsiteY2" fmla="*/ 213763 h 275129"/>
              <a:gd name="connsiteX3" fmla="*/ 327578 w 447361"/>
              <a:gd name="connsiteY3" fmla="*/ 17757 h 275129"/>
              <a:gd name="connsiteX4" fmla="*/ 292737 w 447361"/>
              <a:gd name="connsiteY4" fmla="*/ 0 h 275129"/>
              <a:gd name="connsiteX5" fmla="*/ 43142 w 447361"/>
              <a:gd name="connsiteY5" fmla="*/ 0 h 275129"/>
              <a:gd name="connsiteX6" fmla="*/ 0 w 447361"/>
              <a:gd name="connsiteY6" fmla="*/ 43133 h 275129"/>
              <a:gd name="connsiteX7" fmla="*/ 0 w 447361"/>
              <a:gd name="connsiteY7" fmla="*/ 231996 h 275129"/>
              <a:gd name="connsiteX8" fmla="*/ 43142 w 447361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61" h="275129">
                <a:moveTo>
                  <a:pt x="43074" y="275130"/>
                </a:moveTo>
                <a:lnTo>
                  <a:pt x="404062" y="275130"/>
                </a:lnTo>
                <a:cubicBezTo>
                  <a:pt x="435635" y="275130"/>
                  <a:pt x="456730" y="242269"/>
                  <a:pt x="443189" y="213763"/>
                </a:cubicBezTo>
                <a:cubicBezTo>
                  <a:pt x="410390" y="144844"/>
                  <a:pt x="371604" y="79259"/>
                  <a:pt x="327578" y="17757"/>
                </a:cubicBezTo>
                <a:cubicBezTo>
                  <a:pt x="319547" y="6531"/>
                  <a:pt x="306482" y="0"/>
                  <a:pt x="292737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0" name="Forme libre 45">
            <a:extLst>
              <a:ext uri="{FF2B5EF4-FFF2-40B4-BE49-F238E27FC236}">
                <a16:creationId xmlns:a16="http://schemas.microsoft.com/office/drawing/2014/main" id="{4EF27B12-05FE-07A0-F18B-3BDFBC43A77A}"/>
              </a:ext>
            </a:extLst>
          </p:cNvPr>
          <p:cNvSpPr/>
          <p:nvPr/>
        </p:nvSpPr>
        <p:spPr>
          <a:xfrm>
            <a:off x="1188721" y="2827445"/>
            <a:ext cx="1054243" cy="529081"/>
          </a:xfrm>
          <a:custGeom>
            <a:avLst/>
            <a:gdLst>
              <a:gd name="connsiteX0" fmla="*/ 43210 w 548219"/>
              <a:gd name="connsiteY0" fmla="*/ 275062 h 275129"/>
              <a:gd name="connsiteX1" fmla="*/ 505110 w 548219"/>
              <a:gd name="connsiteY1" fmla="*/ 275062 h 275129"/>
              <a:gd name="connsiteX2" fmla="*/ 547503 w 548219"/>
              <a:gd name="connsiteY2" fmla="*/ 224036 h 275129"/>
              <a:gd name="connsiteX3" fmla="*/ 496334 w 548219"/>
              <a:gd name="connsiteY3" fmla="*/ 29050 h 275129"/>
              <a:gd name="connsiteX4" fmla="*/ 455506 w 548219"/>
              <a:gd name="connsiteY4" fmla="*/ 0 h 275129"/>
              <a:gd name="connsiteX5" fmla="*/ 43142 w 548219"/>
              <a:gd name="connsiteY5" fmla="*/ 0 h 275129"/>
              <a:gd name="connsiteX6" fmla="*/ 0 w 548219"/>
              <a:gd name="connsiteY6" fmla="*/ 43133 h 275129"/>
              <a:gd name="connsiteX7" fmla="*/ 0 w 548219"/>
              <a:gd name="connsiteY7" fmla="*/ 231996 h 275129"/>
              <a:gd name="connsiteX8" fmla="*/ 43142 w 548219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219" h="275129">
                <a:moveTo>
                  <a:pt x="43210" y="275062"/>
                </a:moveTo>
                <a:lnTo>
                  <a:pt x="505110" y="275062"/>
                </a:lnTo>
                <a:cubicBezTo>
                  <a:pt x="532125" y="275062"/>
                  <a:pt x="552336" y="250569"/>
                  <a:pt x="547503" y="224036"/>
                </a:cubicBezTo>
                <a:cubicBezTo>
                  <a:pt x="535460" y="157091"/>
                  <a:pt x="518313" y="91981"/>
                  <a:pt x="496334" y="29050"/>
                </a:cubicBezTo>
                <a:cubicBezTo>
                  <a:pt x="490277" y="11702"/>
                  <a:pt x="473946" y="0"/>
                  <a:pt x="4555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1" name="Forme libre 46">
            <a:extLst>
              <a:ext uri="{FF2B5EF4-FFF2-40B4-BE49-F238E27FC236}">
                <a16:creationId xmlns:a16="http://schemas.microsoft.com/office/drawing/2014/main" id="{CDDE4740-44AC-044C-E4E2-32BE1B008695}"/>
              </a:ext>
            </a:extLst>
          </p:cNvPr>
          <p:cNvSpPr/>
          <p:nvPr/>
        </p:nvSpPr>
        <p:spPr>
          <a:xfrm>
            <a:off x="1188984" y="3427788"/>
            <a:ext cx="1092123" cy="529081"/>
          </a:xfrm>
          <a:custGeom>
            <a:avLst/>
            <a:gdLst>
              <a:gd name="connsiteX0" fmla="*/ 43074 w 567917"/>
              <a:gd name="connsiteY0" fmla="*/ 275062 h 275129"/>
              <a:gd name="connsiteX1" fmla="*/ 521374 w 567917"/>
              <a:gd name="connsiteY1" fmla="*/ 275062 h 275129"/>
              <a:gd name="connsiteX2" fmla="*/ 564379 w 567917"/>
              <a:gd name="connsiteY2" fmla="*/ 235330 h 275129"/>
              <a:gd name="connsiteX3" fmla="*/ 567917 w 567917"/>
              <a:gd name="connsiteY3" fmla="*/ 139810 h 275129"/>
              <a:gd name="connsiteX4" fmla="*/ 564040 w 567917"/>
              <a:gd name="connsiteY4" fmla="*/ 39596 h 275129"/>
              <a:gd name="connsiteX5" fmla="*/ 521034 w 567917"/>
              <a:gd name="connsiteY5" fmla="*/ 0 h 275129"/>
              <a:gd name="connsiteX6" fmla="*/ 43142 w 567917"/>
              <a:gd name="connsiteY6" fmla="*/ 0 h 275129"/>
              <a:gd name="connsiteX7" fmla="*/ 0 w 567917"/>
              <a:gd name="connsiteY7" fmla="*/ 43133 h 275129"/>
              <a:gd name="connsiteX8" fmla="*/ 0 w 567917"/>
              <a:gd name="connsiteY8" fmla="*/ 231996 h 275129"/>
              <a:gd name="connsiteX9" fmla="*/ 43142 w 567917"/>
              <a:gd name="connsiteY9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17" h="275129">
                <a:moveTo>
                  <a:pt x="43074" y="275062"/>
                </a:moveTo>
                <a:lnTo>
                  <a:pt x="521374" y="275062"/>
                </a:lnTo>
                <a:cubicBezTo>
                  <a:pt x="543897" y="275062"/>
                  <a:pt x="562746" y="257781"/>
                  <a:pt x="564379" y="235330"/>
                </a:cubicBezTo>
                <a:cubicBezTo>
                  <a:pt x="566693" y="203762"/>
                  <a:pt x="567917" y="171922"/>
                  <a:pt x="567917" y="139810"/>
                </a:cubicBezTo>
                <a:cubicBezTo>
                  <a:pt x="567917" y="106065"/>
                  <a:pt x="566557" y="72660"/>
                  <a:pt x="564040" y="39596"/>
                </a:cubicBezTo>
                <a:cubicBezTo>
                  <a:pt x="562270" y="17212"/>
                  <a:pt x="543490" y="0"/>
                  <a:pt x="521034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2" name="Forme libre 47">
            <a:extLst>
              <a:ext uri="{FF2B5EF4-FFF2-40B4-BE49-F238E27FC236}">
                <a16:creationId xmlns:a16="http://schemas.microsoft.com/office/drawing/2014/main" id="{161F70B2-ED77-2199-7748-D42792C351FD}"/>
              </a:ext>
            </a:extLst>
          </p:cNvPr>
          <p:cNvSpPr/>
          <p:nvPr/>
        </p:nvSpPr>
        <p:spPr>
          <a:xfrm>
            <a:off x="1188984" y="4033493"/>
            <a:ext cx="1055745" cy="529083"/>
          </a:xfrm>
          <a:custGeom>
            <a:avLst/>
            <a:gdLst>
              <a:gd name="connsiteX0" fmla="*/ 43074 w 549000"/>
              <a:gd name="connsiteY0" fmla="*/ 275062 h 275130"/>
              <a:gd name="connsiteX1" fmla="*/ 457071 w 549000"/>
              <a:gd name="connsiteY1" fmla="*/ 275062 h 275130"/>
              <a:gd name="connsiteX2" fmla="*/ 497965 w 549000"/>
              <a:gd name="connsiteY2" fmla="*/ 245875 h 275130"/>
              <a:gd name="connsiteX3" fmla="*/ 548321 w 549000"/>
              <a:gd name="connsiteY3" fmla="*/ 50890 h 275130"/>
              <a:gd name="connsiteX4" fmla="*/ 505859 w 549000"/>
              <a:gd name="connsiteY4" fmla="*/ 0 h 275130"/>
              <a:gd name="connsiteX5" fmla="*/ 43142 w 549000"/>
              <a:gd name="connsiteY5" fmla="*/ 0 h 275130"/>
              <a:gd name="connsiteX6" fmla="*/ 0 w 549000"/>
              <a:gd name="connsiteY6" fmla="*/ 43134 h 275130"/>
              <a:gd name="connsiteX7" fmla="*/ 0 w 549000"/>
              <a:gd name="connsiteY7" fmla="*/ 231997 h 275130"/>
              <a:gd name="connsiteX8" fmla="*/ 43142 w 549000"/>
              <a:gd name="connsiteY8" fmla="*/ 275130 h 27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000" h="275130">
                <a:moveTo>
                  <a:pt x="43074" y="275062"/>
                </a:moveTo>
                <a:lnTo>
                  <a:pt x="457071" y="275062"/>
                </a:lnTo>
                <a:cubicBezTo>
                  <a:pt x="475511" y="275062"/>
                  <a:pt x="491910" y="263293"/>
                  <a:pt x="497965" y="245875"/>
                </a:cubicBezTo>
                <a:cubicBezTo>
                  <a:pt x="519605" y="182944"/>
                  <a:pt x="536549" y="117767"/>
                  <a:pt x="548321" y="50890"/>
                </a:cubicBezTo>
                <a:cubicBezTo>
                  <a:pt x="553015" y="24357"/>
                  <a:pt x="532806" y="0"/>
                  <a:pt x="505859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231997"/>
                </a:lnTo>
                <a:cubicBezTo>
                  <a:pt x="0" y="255809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3" name="Forme libre 48">
            <a:extLst>
              <a:ext uri="{FF2B5EF4-FFF2-40B4-BE49-F238E27FC236}">
                <a16:creationId xmlns:a16="http://schemas.microsoft.com/office/drawing/2014/main" id="{A38FD86F-D16A-971C-128F-53CD4CFDED70}"/>
              </a:ext>
            </a:extLst>
          </p:cNvPr>
          <p:cNvSpPr/>
          <p:nvPr/>
        </p:nvSpPr>
        <p:spPr>
          <a:xfrm>
            <a:off x="1188720" y="4634523"/>
            <a:ext cx="864608" cy="529081"/>
          </a:xfrm>
          <a:custGeom>
            <a:avLst/>
            <a:gdLst>
              <a:gd name="connsiteX0" fmla="*/ 43210 w 449606"/>
              <a:gd name="connsiteY0" fmla="*/ 275130 h 275129"/>
              <a:gd name="connsiteX1" fmla="*/ 296003 w 449606"/>
              <a:gd name="connsiteY1" fmla="*/ 275130 h 275129"/>
              <a:gd name="connsiteX2" fmla="*/ 330980 w 449606"/>
              <a:gd name="connsiteY2" fmla="*/ 257237 h 275129"/>
              <a:gd name="connsiteX3" fmla="*/ 445501 w 449606"/>
              <a:gd name="connsiteY3" fmla="*/ 61231 h 275129"/>
              <a:gd name="connsiteX4" fmla="*/ 406306 w 449606"/>
              <a:gd name="connsiteY4" fmla="*/ 0 h 275129"/>
              <a:gd name="connsiteX5" fmla="*/ 43142 w 449606"/>
              <a:gd name="connsiteY5" fmla="*/ 0 h 275129"/>
              <a:gd name="connsiteX6" fmla="*/ 0 w 449606"/>
              <a:gd name="connsiteY6" fmla="*/ 43133 h 275129"/>
              <a:gd name="connsiteX7" fmla="*/ 0 w 449606"/>
              <a:gd name="connsiteY7" fmla="*/ 231996 h 275129"/>
              <a:gd name="connsiteX8" fmla="*/ 43142 w 449606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606" h="275129">
                <a:moveTo>
                  <a:pt x="43210" y="275130"/>
                </a:moveTo>
                <a:lnTo>
                  <a:pt x="296003" y="275130"/>
                </a:lnTo>
                <a:cubicBezTo>
                  <a:pt x="309885" y="275130"/>
                  <a:pt x="322949" y="268531"/>
                  <a:pt x="330980" y="257237"/>
                </a:cubicBezTo>
                <a:cubicBezTo>
                  <a:pt x="374665" y="195666"/>
                  <a:pt x="413043" y="130149"/>
                  <a:pt x="445501" y="61231"/>
                </a:cubicBezTo>
                <a:cubicBezTo>
                  <a:pt x="458908" y="32792"/>
                  <a:pt x="437813" y="0"/>
                  <a:pt x="4063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4" name="Forme libre 49">
            <a:extLst>
              <a:ext uri="{FF2B5EF4-FFF2-40B4-BE49-F238E27FC236}">
                <a16:creationId xmlns:a16="http://schemas.microsoft.com/office/drawing/2014/main" id="{363E4CC1-14F4-63D7-A6A0-4E40ACC35C8E}"/>
              </a:ext>
            </a:extLst>
          </p:cNvPr>
          <p:cNvSpPr/>
          <p:nvPr/>
        </p:nvSpPr>
        <p:spPr>
          <a:xfrm>
            <a:off x="1188851" y="5238179"/>
            <a:ext cx="457642" cy="434065"/>
          </a:xfrm>
          <a:custGeom>
            <a:avLst/>
            <a:gdLst>
              <a:gd name="connsiteX0" fmla="*/ 69680 w 237979"/>
              <a:gd name="connsiteY0" fmla="*/ 216553 h 225719"/>
              <a:gd name="connsiteX1" fmla="*/ 226596 w 237979"/>
              <a:gd name="connsiteY1" fmla="*/ 72185 h 225719"/>
              <a:gd name="connsiteX2" fmla="*/ 194682 w 237979"/>
              <a:gd name="connsiteY2" fmla="*/ 0 h 225719"/>
              <a:gd name="connsiteX3" fmla="*/ 43142 w 237979"/>
              <a:gd name="connsiteY3" fmla="*/ 0 h 225719"/>
              <a:gd name="connsiteX4" fmla="*/ 0 w 237979"/>
              <a:gd name="connsiteY4" fmla="*/ 43134 h 225719"/>
              <a:gd name="connsiteX5" fmla="*/ 0 w 237979"/>
              <a:gd name="connsiteY5" fmla="*/ 182468 h 225719"/>
              <a:gd name="connsiteX6" fmla="*/ 69680 w 237979"/>
              <a:gd name="connsiteY6" fmla="*/ 216553 h 22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979" h="225719">
                <a:moveTo>
                  <a:pt x="69680" y="216553"/>
                </a:moveTo>
                <a:cubicBezTo>
                  <a:pt x="125886" y="172807"/>
                  <a:pt x="178418" y="124503"/>
                  <a:pt x="226596" y="72185"/>
                </a:cubicBezTo>
                <a:cubicBezTo>
                  <a:pt x="251977" y="44631"/>
                  <a:pt x="232108" y="0"/>
                  <a:pt x="194682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182468"/>
                </a:lnTo>
                <a:cubicBezTo>
                  <a:pt x="0" y="218390"/>
                  <a:pt x="41305" y="238596"/>
                  <a:pt x="69680" y="216553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82141A79-427F-E188-3960-938579CB55AF}"/>
              </a:ext>
            </a:extLst>
          </p:cNvPr>
          <p:cNvSpPr txBox="1"/>
          <p:nvPr/>
        </p:nvSpPr>
        <p:spPr>
          <a:xfrm>
            <a:off x="7441220" y="530253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rgbClr val="805AAB"/>
                </a:solidFill>
              </a:rPr>
              <a:t>07</a:t>
            </a:r>
          </a:p>
        </p:txBody>
      </p:sp>
      <p:sp>
        <p:nvSpPr>
          <p:cNvPr id="66" name="ZoneTexte 3">
            <a:extLst>
              <a:ext uri="{FF2B5EF4-FFF2-40B4-BE49-F238E27FC236}">
                <a16:creationId xmlns:a16="http://schemas.microsoft.com/office/drawing/2014/main" id="{8FA8A8F0-DD4B-80DF-0DE3-4C1FD2EA8C6B}"/>
              </a:ext>
            </a:extLst>
          </p:cNvPr>
          <p:cNvSpPr txBox="1"/>
          <p:nvPr/>
        </p:nvSpPr>
        <p:spPr>
          <a:xfrm>
            <a:off x="7441220" y="469901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rgbClr val="941651"/>
                </a:solidFill>
              </a:rPr>
              <a:t>06</a:t>
            </a:r>
          </a:p>
        </p:txBody>
      </p:sp>
      <p:sp>
        <p:nvSpPr>
          <p:cNvPr id="67" name="ZoneTexte 4">
            <a:extLst>
              <a:ext uri="{FF2B5EF4-FFF2-40B4-BE49-F238E27FC236}">
                <a16:creationId xmlns:a16="http://schemas.microsoft.com/office/drawing/2014/main" id="{A90BC985-ECC5-DCE7-D40D-6D3FFC5B7AFB}"/>
              </a:ext>
            </a:extLst>
          </p:cNvPr>
          <p:cNvSpPr txBox="1"/>
          <p:nvPr/>
        </p:nvSpPr>
        <p:spPr>
          <a:xfrm>
            <a:off x="7441220" y="409797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5">
                    <a:lumMod val="75000"/>
                  </a:schemeClr>
                </a:solidFill>
              </a:rPr>
              <a:t>05</a:t>
            </a:r>
          </a:p>
        </p:txBody>
      </p:sp>
      <p:sp>
        <p:nvSpPr>
          <p:cNvPr id="68" name="ZoneTexte 5">
            <a:extLst>
              <a:ext uri="{FF2B5EF4-FFF2-40B4-BE49-F238E27FC236}">
                <a16:creationId xmlns:a16="http://schemas.microsoft.com/office/drawing/2014/main" id="{A71F39DD-2218-D3E7-B80A-9F133C20A242}"/>
              </a:ext>
            </a:extLst>
          </p:cNvPr>
          <p:cNvSpPr txBox="1"/>
          <p:nvPr/>
        </p:nvSpPr>
        <p:spPr>
          <a:xfrm>
            <a:off x="7441220" y="349227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4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69" name="ZoneTexte 6">
            <a:extLst>
              <a:ext uri="{FF2B5EF4-FFF2-40B4-BE49-F238E27FC236}">
                <a16:creationId xmlns:a16="http://schemas.microsoft.com/office/drawing/2014/main" id="{56FA0AAD-DCF4-507D-DD37-272A7C69242D}"/>
              </a:ext>
            </a:extLst>
          </p:cNvPr>
          <p:cNvSpPr txBox="1"/>
          <p:nvPr/>
        </p:nvSpPr>
        <p:spPr>
          <a:xfrm>
            <a:off x="7441220" y="289193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70" name="ZoneTexte 7">
            <a:extLst>
              <a:ext uri="{FF2B5EF4-FFF2-40B4-BE49-F238E27FC236}">
                <a16:creationId xmlns:a16="http://schemas.microsoft.com/office/drawing/2014/main" id="{642EC9A5-540D-0F1C-B32E-C7FDDA4C4DA5}"/>
              </a:ext>
            </a:extLst>
          </p:cNvPr>
          <p:cNvSpPr txBox="1"/>
          <p:nvPr/>
        </p:nvSpPr>
        <p:spPr>
          <a:xfrm>
            <a:off x="7441220" y="228509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2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71" name="ZoneTexte 8">
            <a:extLst>
              <a:ext uri="{FF2B5EF4-FFF2-40B4-BE49-F238E27FC236}">
                <a16:creationId xmlns:a16="http://schemas.microsoft.com/office/drawing/2014/main" id="{7455CC18-A833-E2A7-2AC2-4DF84EB74B32}"/>
              </a:ext>
            </a:extLst>
          </p:cNvPr>
          <p:cNvSpPr txBox="1"/>
          <p:nvPr/>
        </p:nvSpPr>
        <p:spPr>
          <a:xfrm>
            <a:off x="7441220" y="168511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3">
                    <a:lumMod val="75000"/>
                  </a:schemeClr>
                </a:solidFill>
              </a:rPr>
              <a:t>01</a:t>
            </a:r>
          </a:p>
        </p:txBody>
      </p:sp>
      <p:grpSp>
        <p:nvGrpSpPr>
          <p:cNvPr id="72" name="Group 66">
            <a:extLst>
              <a:ext uri="{FF2B5EF4-FFF2-40B4-BE49-F238E27FC236}">
                <a16:creationId xmlns:a16="http://schemas.microsoft.com/office/drawing/2014/main" id="{03B07188-1D02-56BC-E532-14C88BDD1538}"/>
              </a:ext>
            </a:extLst>
          </p:cNvPr>
          <p:cNvGrpSpPr/>
          <p:nvPr/>
        </p:nvGrpSpPr>
        <p:grpSpPr>
          <a:xfrm>
            <a:off x="2106771" y="1649405"/>
            <a:ext cx="5137287" cy="490776"/>
            <a:chOff x="8921977" y="3057188"/>
            <a:chExt cx="2926080" cy="560847"/>
          </a:xfrm>
        </p:grpSpPr>
        <p:sp>
          <p:nvSpPr>
            <p:cNvPr id="73" name="TextBox 67">
              <a:extLst>
                <a:ext uri="{FF2B5EF4-FFF2-40B4-BE49-F238E27FC236}">
                  <a16:creationId xmlns:a16="http://schemas.microsoft.com/office/drawing/2014/main" id="{F926DC43-FF93-44F7-9923-AA5AF13BE656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68">
              <a:extLst>
                <a:ext uri="{FF2B5EF4-FFF2-40B4-BE49-F238E27FC236}">
                  <a16:creationId xmlns:a16="http://schemas.microsoft.com/office/drawing/2014/main" id="{3F906384-8504-3F06-2840-E3C6E5A7108B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5" name="Group 66">
            <a:extLst>
              <a:ext uri="{FF2B5EF4-FFF2-40B4-BE49-F238E27FC236}">
                <a16:creationId xmlns:a16="http://schemas.microsoft.com/office/drawing/2014/main" id="{E534E353-77E6-6CF0-1C30-BABE223EC1BF}"/>
              </a:ext>
            </a:extLst>
          </p:cNvPr>
          <p:cNvGrpSpPr/>
          <p:nvPr/>
        </p:nvGrpSpPr>
        <p:grpSpPr>
          <a:xfrm>
            <a:off x="2106771" y="2249390"/>
            <a:ext cx="5137287" cy="490776"/>
            <a:chOff x="8921977" y="3057188"/>
            <a:chExt cx="2926080" cy="560847"/>
          </a:xfrm>
        </p:grpSpPr>
        <p:sp>
          <p:nvSpPr>
            <p:cNvPr id="76" name="TextBox 67">
              <a:extLst>
                <a:ext uri="{FF2B5EF4-FFF2-40B4-BE49-F238E27FC236}">
                  <a16:creationId xmlns:a16="http://schemas.microsoft.com/office/drawing/2014/main" id="{593D6BAD-67EA-5283-FC3E-833D9454603F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68">
              <a:extLst>
                <a:ext uri="{FF2B5EF4-FFF2-40B4-BE49-F238E27FC236}">
                  <a16:creationId xmlns:a16="http://schemas.microsoft.com/office/drawing/2014/main" id="{9B654FB8-2BA0-CFF1-F637-682CF8A060B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8" name="Group 66">
            <a:extLst>
              <a:ext uri="{FF2B5EF4-FFF2-40B4-BE49-F238E27FC236}">
                <a16:creationId xmlns:a16="http://schemas.microsoft.com/office/drawing/2014/main" id="{0D3B62D8-B91E-2131-F983-313F66E53CEF}"/>
              </a:ext>
            </a:extLst>
          </p:cNvPr>
          <p:cNvGrpSpPr/>
          <p:nvPr/>
        </p:nvGrpSpPr>
        <p:grpSpPr>
          <a:xfrm>
            <a:off x="2106771" y="2856222"/>
            <a:ext cx="5137287" cy="490776"/>
            <a:chOff x="8921977" y="3057188"/>
            <a:chExt cx="2926080" cy="560847"/>
          </a:xfrm>
        </p:grpSpPr>
        <p:sp>
          <p:nvSpPr>
            <p:cNvPr id="79" name="TextBox 67">
              <a:extLst>
                <a:ext uri="{FF2B5EF4-FFF2-40B4-BE49-F238E27FC236}">
                  <a16:creationId xmlns:a16="http://schemas.microsoft.com/office/drawing/2014/main" id="{F1DA37B5-949C-A7BA-C1DF-FC60F35E8F4B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68">
              <a:extLst>
                <a:ext uri="{FF2B5EF4-FFF2-40B4-BE49-F238E27FC236}">
                  <a16:creationId xmlns:a16="http://schemas.microsoft.com/office/drawing/2014/main" id="{6C8263FD-3CD4-2490-2875-0079294C797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1" name="Group 66">
            <a:extLst>
              <a:ext uri="{FF2B5EF4-FFF2-40B4-BE49-F238E27FC236}">
                <a16:creationId xmlns:a16="http://schemas.microsoft.com/office/drawing/2014/main" id="{25FE063A-1475-B608-8A8E-A2BAB3B27151}"/>
              </a:ext>
            </a:extLst>
          </p:cNvPr>
          <p:cNvGrpSpPr/>
          <p:nvPr/>
        </p:nvGrpSpPr>
        <p:grpSpPr>
          <a:xfrm>
            <a:off x="2106771" y="3456563"/>
            <a:ext cx="5137287" cy="490776"/>
            <a:chOff x="8921977" y="3057188"/>
            <a:chExt cx="2926080" cy="560847"/>
          </a:xfrm>
        </p:grpSpPr>
        <p:sp>
          <p:nvSpPr>
            <p:cNvPr id="82" name="TextBox 67">
              <a:extLst>
                <a:ext uri="{FF2B5EF4-FFF2-40B4-BE49-F238E27FC236}">
                  <a16:creationId xmlns:a16="http://schemas.microsoft.com/office/drawing/2014/main" id="{81ECD2A7-D61A-CB48-C6DB-41A2AF70B5E4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68">
              <a:extLst>
                <a:ext uri="{FF2B5EF4-FFF2-40B4-BE49-F238E27FC236}">
                  <a16:creationId xmlns:a16="http://schemas.microsoft.com/office/drawing/2014/main" id="{D713D10A-5EDA-AF7B-C6E2-343134A97680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4" name="Group 66">
            <a:extLst>
              <a:ext uri="{FF2B5EF4-FFF2-40B4-BE49-F238E27FC236}">
                <a16:creationId xmlns:a16="http://schemas.microsoft.com/office/drawing/2014/main" id="{329CCE9C-6B49-A808-F1F5-7F8AA244B131}"/>
              </a:ext>
            </a:extLst>
          </p:cNvPr>
          <p:cNvGrpSpPr/>
          <p:nvPr/>
        </p:nvGrpSpPr>
        <p:grpSpPr>
          <a:xfrm>
            <a:off x="2106771" y="4062269"/>
            <a:ext cx="5137287" cy="490776"/>
            <a:chOff x="8921977" y="3057188"/>
            <a:chExt cx="2926080" cy="560847"/>
          </a:xfrm>
        </p:grpSpPr>
        <p:sp>
          <p:nvSpPr>
            <p:cNvPr id="85" name="TextBox 67">
              <a:extLst>
                <a:ext uri="{FF2B5EF4-FFF2-40B4-BE49-F238E27FC236}">
                  <a16:creationId xmlns:a16="http://schemas.microsoft.com/office/drawing/2014/main" id="{6FFE4BE5-7FD2-9216-1CA1-79F5D98FD94A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6" name="TextBox 68">
              <a:extLst>
                <a:ext uri="{FF2B5EF4-FFF2-40B4-BE49-F238E27FC236}">
                  <a16:creationId xmlns:a16="http://schemas.microsoft.com/office/drawing/2014/main" id="{4F16C9A4-5D1D-7888-0EFD-A9F66CF52AC2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7" name="Group 66">
            <a:extLst>
              <a:ext uri="{FF2B5EF4-FFF2-40B4-BE49-F238E27FC236}">
                <a16:creationId xmlns:a16="http://schemas.microsoft.com/office/drawing/2014/main" id="{F4EE5E80-651A-F915-0D07-9EDD26581D3D}"/>
              </a:ext>
            </a:extLst>
          </p:cNvPr>
          <p:cNvGrpSpPr/>
          <p:nvPr/>
        </p:nvGrpSpPr>
        <p:grpSpPr>
          <a:xfrm>
            <a:off x="2106771" y="4663300"/>
            <a:ext cx="5137287" cy="490776"/>
            <a:chOff x="8921977" y="3057188"/>
            <a:chExt cx="2926080" cy="560847"/>
          </a:xfrm>
        </p:grpSpPr>
        <p:sp>
          <p:nvSpPr>
            <p:cNvPr id="88" name="TextBox 67">
              <a:extLst>
                <a:ext uri="{FF2B5EF4-FFF2-40B4-BE49-F238E27FC236}">
                  <a16:creationId xmlns:a16="http://schemas.microsoft.com/office/drawing/2014/main" id="{37DC17F7-BC1A-4930-B5BC-86B8A765F35A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89" name="TextBox 68">
              <a:extLst>
                <a:ext uri="{FF2B5EF4-FFF2-40B4-BE49-F238E27FC236}">
                  <a16:creationId xmlns:a16="http://schemas.microsoft.com/office/drawing/2014/main" id="{0739D137-22DC-E0C9-FEF3-6BE9F2D7858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0" name="Group 66">
            <a:extLst>
              <a:ext uri="{FF2B5EF4-FFF2-40B4-BE49-F238E27FC236}">
                <a16:creationId xmlns:a16="http://schemas.microsoft.com/office/drawing/2014/main" id="{8E9D80B5-6C5A-522A-63DE-2BA1010721B0}"/>
              </a:ext>
            </a:extLst>
          </p:cNvPr>
          <p:cNvGrpSpPr/>
          <p:nvPr/>
        </p:nvGrpSpPr>
        <p:grpSpPr>
          <a:xfrm>
            <a:off x="2106771" y="5266827"/>
            <a:ext cx="5137287" cy="490776"/>
            <a:chOff x="8921977" y="3057188"/>
            <a:chExt cx="2926080" cy="560847"/>
          </a:xfrm>
        </p:grpSpPr>
        <p:sp>
          <p:nvSpPr>
            <p:cNvPr id="91" name="TextBox 67">
              <a:extLst>
                <a:ext uri="{FF2B5EF4-FFF2-40B4-BE49-F238E27FC236}">
                  <a16:creationId xmlns:a16="http://schemas.microsoft.com/office/drawing/2014/main" id="{3AE45E9A-5D0F-8854-C22E-A5C19D88585C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92" name="TextBox 68">
              <a:extLst>
                <a:ext uri="{FF2B5EF4-FFF2-40B4-BE49-F238E27FC236}">
                  <a16:creationId xmlns:a16="http://schemas.microsoft.com/office/drawing/2014/main" id="{19B51158-6484-DA67-ACA2-3BDE771BEFDB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5AE6713D-511E-F546-27A7-7C58ADDE6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5578" y="4745014"/>
            <a:ext cx="308098" cy="308098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D2A23F61-0376-285E-EF13-C8F19E0421F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8613" y="4143983"/>
            <a:ext cx="308098" cy="308098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BFC81A89-886E-BD5C-FE29-F4A6654D9D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4754" y="1881870"/>
            <a:ext cx="240047" cy="240046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45075610-E684-3399-95F2-27637BA06E5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68613" y="2937936"/>
            <a:ext cx="308098" cy="308098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E0B13874-A580-F6AE-D730-B0AD6656E9D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24754" y="5282481"/>
            <a:ext cx="240047" cy="240046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9A914278-9960-57A7-91E1-FDC53C7D416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55578" y="2331104"/>
            <a:ext cx="308098" cy="308098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C32A8E68-3B41-497D-108F-B4442B4D199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18593" y="3538278"/>
            <a:ext cx="308098" cy="30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332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29AE63-79EB-61C8-FAF4-D08BDB9DD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7BB4E-E7AA-5DCD-94F4-F08533C95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7-Step Curved Block List – Slide Template</a:t>
            </a:r>
          </a:p>
        </p:txBody>
      </p:sp>
      <p:sp>
        <p:nvSpPr>
          <p:cNvPr id="4" name="Forme libre 36">
            <a:extLst>
              <a:ext uri="{FF2B5EF4-FFF2-40B4-BE49-F238E27FC236}">
                <a16:creationId xmlns:a16="http://schemas.microsoft.com/office/drawing/2014/main" id="{CA2877EE-8F77-90C4-96AE-C7D248BAF732}"/>
              </a:ext>
            </a:extLst>
          </p:cNvPr>
          <p:cNvSpPr/>
          <p:nvPr/>
        </p:nvSpPr>
        <p:spPr>
          <a:xfrm>
            <a:off x="1542031" y="1620628"/>
            <a:ext cx="6413118" cy="529081"/>
          </a:xfrm>
          <a:custGeom>
            <a:avLst/>
            <a:gdLst>
              <a:gd name="connsiteX0" fmla="*/ 3197309 w 3334899"/>
              <a:gd name="connsiteY0" fmla="*/ 6872 h 275129"/>
              <a:gd name="connsiteX1" fmla="*/ 3328095 w 3334899"/>
              <a:gd name="connsiteY1" fmla="*/ 137633 h 275129"/>
              <a:gd name="connsiteX2" fmla="*/ 3197309 w 3334899"/>
              <a:gd name="connsiteY2" fmla="*/ 268394 h 275129"/>
              <a:gd name="connsiteX3" fmla="*/ 255447 w 3334899"/>
              <a:gd name="connsiteY3" fmla="*/ 268394 h 275129"/>
              <a:gd name="connsiteX4" fmla="*/ 18508 w 3334899"/>
              <a:gd name="connsiteY4" fmla="*/ 6939 h 275129"/>
              <a:gd name="connsiteX5" fmla="*/ 3197309 w 3334899"/>
              <a:gd name="connsiteY5" fmla="*/ 6939 h 275129"/>
              <a:gd name="connsiteX6" fmla="*/ 3197309 w 3334899"/>
              <a:gd name="connsiteY6" fmla="*/ 68 h 275129"/>
              <a:gd name="connsiteX7" fmla="*/ 0 w 3334899"/>
              <a:gd name="connsiteY7" fmla="*/ 68 h 275129"/>
              <a:gd name="connsiteX8" fmla="*/ 251909 w 3334899"/>
              <a:gd name="connsiteY8" fmla="*/ 275130 h 275129"/>
              <a:gd name="connsiteX9" fmla="*/ 3197309 w 3334899"/>
              <a:gd name="connsiteY9" fmla="*/ 275130 h 275129"/>
              <a:gd name="connsiteX10" fmla="*/ 3334900 w 3334899"/>
              <a:gd name="connsiteY10" fmla="*/ 137565 h 275129"/>
              <a:gd name="connsiteX11" fmla="*/ 3197309 w 3334899"/>
              <a:gd name="connsiteY11" fmla="*/ 0 h 275129"/>
              <a:gd name="connsiteX12" fmla="*/ 3197309 w 3334899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34899" h="275129">
                <a:moveTo>
                  <a:pt x="3197309" y="6872"/>
                </a:moveTo>
                <a:cubicBezTo>
                  <a:pt x="3269438" y="6872"/>
                  <a:pt x="3328095" y="65517"/>
                  <a:pt x="3328095" y="137633"/>
                </a:cubicBezTo>
                <a:cubicBezTo>
                  <a:pt x="3328095" y="209749"/>
                  <a:pt x="3269438" y="268394"/>
                  <a:pt x="3197309" y="268394"/>
                </a:cubicBezTo>
                <a:lnTo>
                  <a:pt x="255447" y="268394"/>
                </a:lnTo>
                <a:cubicBezTo>
                  <a:pt x="187673" y="171786"/>
                  <a:pt x="107991" y="83954"/>
                  <a:pt x="18508" y="6939"/>
                </a:cubicBezTo>
                <a:lnTo>
                  <a:pt x="3197309" y="6939"/>
                </a:lnTo>
                <a:moveTo>
                  <a:pt x="3197309" y="68"/>
                </a:moveTo>
                <a:lnTo>
                  <a:pt x="0" y="68"/>
                </a:lnTo>
                <a:cubicBezTo>
                  <a:pt x="95606" y="80144"/>
                  <a:pt x="180392" y="172671"/>
                  <a:pt x="251909" y="275130"/>
                </a:cubicBezTo>
                <a:lnTo>
                  <a:pt x="3197309" y="275130"/>
                </a:lnTo>
                <a:cubicBezTo>
                  <a:pt x="3273249" y="275130"/>
                  <a:pt x="3334900" y="213559"/>
                  <a:pt x="3334900" y="137565"/>
                </a:cubicBezTo>
                <a:cubicBezTo>
                  <a:pt x="3334900" y="61570"/>
                  <a:pt x="3273317" y="0"/>
                  <a:pt x="3197309" y="0"/>
                </a:cubicBezTo>
                <a:lnTo>
                  <a:pt x="3197309" y="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3" name="Forme libre 37">
            <a:extLst>
              <a:ext uri="{FF2B5EF4-FFF2-40B4-BE49-F238E27FC236}">
                <a16:creationId xmlns:a16="http://schemas.microsoft.com/office/drawing/2014/main" id="{1892E8B4-F79B-B7FC-7CDF-95A89B8F5824}"/>
              </a:ext>
            </a:extLst>
          </p:cNvPr>
          <p:cNvSpPr/>
          <p:nvPr/>
        </p:nvSpPr>
        <p:spPr>
          <a:xfrm>
            <a:off x="2076712" y="2220613"/>
            <a:ext cx="5878439" cy="529081"/>
          </a:xfrm>
          <a:custGeom>
            <a:avLst/>
            <a:gdLst>
              <a:gd name="connsiteX0" fmla="*/ 2919270 w 3056860"/>
              <a:gd name="connsiteY0" fmla="*/ 6872 h 275129"/>
              <a:gd name="connsiteX1" fmla="*/ 3050055 w 3056860"/>
              <a:gd name="connsiteY1" fmla="*/ 137633 h 275129"/>
              <a:gd name="connsiteX2" fmla="*/ 2919270 w 3056860"/>
              <a:gd name="connsiteY2" fmla="*/ 268394 h 275129"/>
              <a:gd name="connsiteX3" fmla="*/ 143307 w 3056860"/>
              <a:gd name="connsiteY3" fmla="*/ 268394 h 275129"/>
              <a:gd name="connsiteX4" fmla="*/ 12453 w 3056860"/>
              <a:gd name="connsiteY4" fmla="*/ 6940 h 275129"/>
              <a:gd name="connsiteX5" fmla="*/ 2919270 w 3056860"/>
              <a:gd name="connsiteY5" fmla="*/ 6940 h 275129"/>
              <a:gd name="connsiteX6" fmla="*/ 2919270 w 3056860"/>
              <a:gd name="connsiteY6" fmla="*/ 68 h 275129"/>
              <a:gd name="connsiteX7" fmla="*/ 0 w 3056860"/>
              <a:gd name="connsiteY7" fmla="*/ 68 h 275129"/>
              <a:gd name="connsiteX8" fmla="*/ 138610 w 3056860"/>
              <a:gd name="connsiteY8" fmla="*/ 275130 h 275129"/>
              <a:gd name="connsiteX9" fmla="*/ 2919270 w 3056860"/>
              <a:gd name="connsiteY9" fmla="*/ 275130 h 275129"/>
              <a:gd name="connsiteX10" fmla="*/ 3056860 w 3056860"/>
              <a:gd name="connsiteY10" fmla="*/ 137565 h 275129"/>
              <a:gd name="connsiteX11" fmla="*/ 3056860 w 3056860"/>
              <a:gd name="connsiteY11" fmla="*/ 137565 h 275129"/>
              <a:gd name="connsiteX12" fmla="*/ 2919270 w 3056860"/>
              <a:gd name="connsiteY12" fmla="*/ 0 h 275129"/>
              <a:gd name="connsiteX13" fmla="*/ 2919270 w 3056860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056860" h="275129">
                <a:moveTo>
                  <a:pt x="2919270" y="6872"/>
                </a:moveTo>
                <a:cubicBezTo>
                  <a:pt x="2991398" y="6872"/>
                  <a:pt x="3050055" y="65517"/>
                  <a:pt x="3050055" y="137633"/>
                </a:cubicBezTo>
                <a:cubicBezTo>
                  <a:pt x="3050055" y="209749"/>
                  <a:pt x="2991398" y="268394"/>
                  <a:pt x="2919270" y="268394"/>
                </a:cubicBezTo>
                <a:lnTo>
                  <a:pt x="143307" y="268394"/>
                </a:lnTo>
                <a:cubicBezTo>
                  <a:pt x="108943" y="177228"/>
                  <a:pt x="64985" y="89329"/>
                  <a:pt x="12453" y="6940"/>
                </a:cubicBezTo>
                <a:lnTo>
                  <a:pt x="2919270" y="6940"/>
                </a:lnTo>
                <a:moveTo>
                  <a:pt x="2919270" y="68"/>
                </a:moveTo>
                <a:lnTo>
                  <a:pt x="0" y="68"/>
                </a:lnTo>
                <a:cubicBezTo>
                  <a:pt x="55730" y="85791"/>
                  <a:pt x="102411" y="177909"/>
                  <a:pt x="138610" y="275130"/>
                </a:cubicBezTo>
                <a:lnTo>
                  <a:pt x="2919270" y="275130"/>
                </a:lnTo>
                <a:cubicBezTo>
                  <a:pt x="2995209" y="275130"/>
                  <a:pt x="3056860" y="213559"/>
                  <a:pt x="3056860" y="137565"/>
                </a:cubicBezTo>
                <a:lnTo>
                  <a:pt x="3056860" y="137565"/>
                </a:lnTo>
                <a:cubicBezTo>
                  <a:pt x="3056860" y="61570"/>
                  <a:pt x="2995278" y="0"/>
                  <a:pt x="2919270" y="0"/>
                </a:cubicBezTo>
                <a:lnTo>
                  <a:pt x="2919270" y="0"/>
                </a:ln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4" name="Forme libre 38">
            <a:extLst>
              <a:ext uri="{FF2B5EF4-FFF2-40B4-BE49-F238E27FC236}">
                <a16:creationId xmlns:a16="http://schemas.microsoft.com/office/drawing/2014/main" id="{18778CA7-1DA6-B253-428B-72AE9C09D769}"/>
              </a:ext>
            </a:extLst>
          </p:cNvPr>
          <p:cNvSpPr/>
          <p:nvPr/>
        </p:nvSpPr>
        <p:spPr>
          <a:xfrm>
            <a:off x="2369960" y="2827445"/>
            <a:ext cx="5585192" cy="529081"/>
          </a:xfrm>
          <a:custGeom>
            <a:avLst/>
            <a:gdLst>
              <a:gd name="connsiteX0" fmla="*/ 2766778 w 2904368"/>
              <a:gd name="connsiteY0" fmla="*/ 6872 h 275129"/>
              <a:gd name="connsiteX1" fmla="*/ 2897563 w 2904368"/>
              <a:gd name="connsiteY1" fmla="*/ 137633 h 275129"/>
              <a:gd name="connsiteX2" fmla="*/ 2766778 w 2904368"/>
              <a:gd name="connsiteY2" fmla="*/ 268394 h 275129"/>
              <a:gd name="connsiteX3" fmla="*/ 69339 w 2904368"/>
              <a:gd name="connsiteY3" fmla="*/ 268394 h 275129"/>
              <a:gd name="connsiteX4" fmla="*/ 9459 w 2904368"/>
              <a:gd name="connsiteY4" fmla="*/ 6939 h 275129"/>
              <a:gd name="connsiteX5" fmla="*/ 2766778 w 2904368"/>
              <a:gd name="connsiteY5" fmla="*/ 6939 h 275129"/>
              <a:gd name="connsiteX6" fmla="*/ 2766778 w 2904368"/>
              <a:gd name="connsiteY6" fmla="*/ 68 h 275129"/>
              <a:gd name="connsiteX7" fmla="*/ 0 w 2904368"/>
              <a:gd name="connsiteY7" fmla="*/ 68 h 275129"/>
              <a:gd name="connsiteX8" fmla="*/ 63352 w 2904368"/>
              <a:gd name="connsiteY8" fmla="*/ 275130 h 275129"/>
              <a:gd name="connsiteX9" fmla="*/ 2766778 w 2904368"/>
              <a:gd name="connsiteY9" fmla="*/ 275130 h 275129"/>
              <a:gd name="connsiteX10" fmla="*/ 2904368 w 2904368"/>
              <a:gd name="connsiteY10" fmla="*/ 137565 h 275129"/>
              <a:gd name="connsiteX11" fmla="*/ 2904368 w 2904368"/>
              <a:gd name="connsiteY11" fmla="*/ 137565 h 275129"/>
              <a:gd name="connsiteX12" fmla="*/ 2766778 w 2904368"/>
              <a:gd name="connsiteY12" fmla="*/ 0 h 275129"/>
              <a:gd name="connsiteX13" fmla="*/ 2766778 w 2904368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4368" h="275129">
                <a:moveTo>
                  <a:pt x="2766778" y="6872"/>
                </a:moveTo>
                <a:cubicBezTo>
                  <a:pt x="2838906" y="6872"/>
                  <a:pt x="2897563" y="65517"/>
                  <a:pt x="2897563" y="137633"/>
                </a:cubicBezTo>
                <a:cubicBezTo>
                  <a:pt x="2897563" y="209749"/>
                  <a:pt x="2838906" y="268394"/>
                  <a:pt x="2766778" y="268394"/>
                </a:cubicBezTo>
                <a:lnTo>
                  <a:pt x="69339" y="268394"/>
                </a:lnTo>
                <a:cubicBezTo>
                  <a:pt x="57703" y="179609"/>
                  <a:pt x="37630" y="91710"/>
                  <a:pt x="9459" y="6939"/>
                </a:cubicBezTo>
                <a:lnTo>
                  <a:pt x="2766778" y="6939"/>
                </a:lnTo>
                <a:moveTo>
                  <a:pt x="2766778" y="68"/>
                </a:moveTo>
                <a:lnTo>
                  <a:pt x="0" y="68"/>
                </a:lnTo>
                <a:cubicBezTo>
                  <a:pt x="29942" y="88172"/>
                  <a:pt x="51376" y="180154"/>
                  <a:pt x="63352" y="275130"/>
                </a:cubicBezTo>
                <a:lnTo>
                  <a:pt x="2766778" y="275130"/>
                </a:lnTo>
                <a:cubicBezTo>
                  <a:pt x="2842717" y="275130"/>
                  <a:pt x="2904368" y="213559"/>
                  <a:pt x="2904368" y="137565"/>
                </a:cubicBezTo>
                <a:lnTo>
                  <a:pt x="2904368" y="137565"/>
                </a:lnTo>
                <a:cubicBezTo>
                  <a:pt x="2904368" y="61638"/>
                  <a:pt x="2842786" y="0"/>
                  <a:pt x="2766778" y="0"/>
                </a:cubicBezTo>
                <a:lnTo>
                  <a:pt x="2766778" y="0"/>
                </a:ln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17" name="Forme libre 39">
            <a:extLst>
              <a:ext uri="{FF2B5EF4-FFF2-40B4-BE49-F238E27FC236}">
                <a16:creationId xmlns:a16="http://schemas.microsoft.com/office/drawing/2014/main" id="{9357E2C5-D93A-932F-0E95-C72644FB015C}"/>
              </a:ext>
            </a:extLst>
          </p:cNvPr>
          <p:cNvSpPr/>
          <p:nvPr/>
        </p:nvSpPr>
        <p:spPr>
          <a:xfrm>
            <a:off x="2500029" y="3427788"/>
            <a:ext cx="5455123" cy="529081"/>
          </a:xfrm>
          <a:custGeom>
            <a:avLst/>
            <a:gdLst>
              <a:gd name="connsiteX0" fmla="*/ 2699140 w 2836730"/>
              <a:gd name="connsiteY0" fmla="*/ 6872 h 275129"/>
              <a:gd name="connsiteX1" fmla="*/ 2829926 w 2836730"/>
              <a:gd name="connsiteY1" fmla="*/ 137633 h 275129"/>
              <a:gd name="connsiteX2" fmla="*/ 2699140 w 2836730"/>
              <a:gd name="connsiteY2" fmla="*/ 268394 h 275129"/>
              <a:gd name="connsiteX3" fmla="*/ 7894 w 2836730"/>
              <a:gd name="connsiteY3" fmla="*/ 268394 h 275129"/>
              <a:gd name="connsiteX4" fmla="*/ 13746 w 2836730"/>
              <a:gd name="connsiteY4" fmla="*/ 139946 h 275129"/>
              <a:gd name="connsiteX5" fmla="*/ 7554 w 2836730"/>
              <a:gd name="connsiteY5" fmla="*/ 6939 h 275129"/>
              <a:gd name="connsiteX6" fmla="*/ 2699140 w 2836730"/>
              <a:gd name="connsiteY6" fmla="*/ 6939 h 275129"/>
              <a:gd name="connsiteX7" fmla="*/ 2699140 w 2836730"/>
              <a:gd name="connsiteY7" fmla="*/ 68 h 275129"/>
              <a:gd name="connsiteX8" fmla="*/ 0 w 2836730"/>
              <a:gd name="connsiteY8" fmla="*/ 68 h 275129"/>
              <a:gd name="connsiteX9" fmla="*/ 6873 w 2836730"/>
              <a:gd name="connsiteY9" fmla="*/ 139878 h 275129"/>
              <a:gd name="connsiteX10" fmla="*/ 409 w 2836730"/>
              <a:gd name="connsiteY10" fmla="*/ 275130 h 275129"/>
              <a:gd name="connsiteX11" fmla="*/ 2699140 w 2836730"/>
              <a:gd name="connsiteY11" fmla="*/ 275130 h 275129"/>
              <a:gd name="connsiteX12" fmla="*/ 2836730 w 2836730"/>
              <a:gd name="connsiteY12" fmla="*/ 137565 h 275129"/>
              <a:gd name="connsiteX13" fmla="*/ 2836730 w 2836730"/>
              <a:gd name="connsiteY13" fmla="*/ 137565 h 275129"/>
              <a:gd name="connsiteX14" fmla="*/ 2699140 w 2836730"/>
              <a:gd name="connsiteY14" fmla="*/ 0 h 275129"/>
              <a:gd name="connsiteX15" fmla="*/ 2699140 w 2836730"/>
              <a:gd name="connsiteY15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36730" h="275129">
                <a:moveTo>
                  <a:pt x="2699140" y="6872"/>
                </a:moveTo>
                <a:cubicBezTo>
                  <a:pt x="2771268" y="6872"/>
                  <a:pt x="2829926" y="65517"/>
                  <a:pt x="2829926" y="137633"/>
                </a:cubicBezTo>
                <a:cubicBezTo>
                  <a:pt x="2829926" y="209749"/>
                  <a:pt x="2771268" y="268394"/>
                  <a:pt x="2699140" y="268394"/>
                </a:cubicBezTo>
                <a:lnTo>
                  <a:pt x="7894" y="268394"/>
                </a:lnTo>
                <a:cubicBezTo>
                  <a:pt x="11774" y="225397"/>
                  <a:pt x="13746" y="182263"/>
                  <a:pt x="13746" y="139946"/>
                </a:cubicBezTo>
                <a:cubicBezTo>
                  <a:pt x="13746" y="97629"/>
                  <a:pt x="11637" y="51161"/>
                  <a:pt x="7554" y="6939"/>
                </a:cubicBezTo>
                <a:lnTo>
                  <a:pt x="2699140" y="6939"/>
                </a:lnTo>
                <a:moveTo>
                  <a:pt x="2699140" y="68"/>
                </a:moveTo>
                <a:lnTo>
                  <a:pt x="0" y="68"/>
                </a:lnTo>
                <a:cubicBezTo>
                  <a:pt x="4560" y="46058"/>
                  <a:pt x="6873" y="92731"/>
                  <a:pt x="6873" y="139878"/>
                </a:cubicBezTo>
                <a:cubicBezTo>
                  <a:pt x="6873" y="187026"/>
                  <a:pt x="4628" y="230635"/>
                  <a:pt x="409" y="275130"/>
                </a:cubicBezTo>
                <a:lnTo>
                  <a:pt x="2699140" y="275130"/>
                </a:lnTo>
                <a:cubicBezTo>
                  <a:pt x="2775080" y="275130"/>
                  <a:pt x="2836730" y="213558"/>
                  <a:pt x="2836730" y="137565"/>
                </a:cubicBezTo>
                <a:lnTo>
                  <a:pt x="2836730" y="137565"/>
                </a:lnTo>
                <a:cubicBezTo>
                  <a:pt x="2836730" y="61638"/>
                  <a:pt x="2775148" y="0"/>
                  <a:pt x="2699140" y="0"/>
                </a:cubicBezTo>
                <a:lnTo>
                  <a:pt x="2699140" y="0"/>
                </a:ln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29" name="Forme libre 40">
            <a:extLst>
              <a:ext uri="{FF2B5EF4-FFF2-40B4-BE49-F238E27FC236}">
                <a16:creationId xmlns:a16="http://schemas.microsoft.com/office/drawing/2014/main" id="{8572E608-5C9D-DA7B-CFA5-317FF04BC038}"/>
              </a:ext>
            </a:extLst>
          </p:cNvPr>
          <p:cNvSpPr/>
          <p:nvPr/>
        </p:nvSpPr>
        <p:spPr>
          <a:xfrm>
            <a:off x="2372836" y="4033494"/>
            <a:ext cx="5582314" cy="529081"/>
          </a:xfrm>
          <a:custGeom>
            <a:avLst/>
            <a:gdLst>
              <a:gd name="connsiteX0" fmla="*/ 2765281 w 2902871"/>
              <a:gd name="connsiteY0" fmla="*/ 6871 h 275129"/>
              <a:gd name="connsiteX1" fmla="*/ 2896067 w 2902871"/>
              <a:gd name="connsiteY1" fmla="*/ 137633 h 275129"/>
              <a:gd name="connsiteX2" fmla="*/ 2765281 w 2902871"/>
              <a:gd name="connsiteY2" fmla="*/ 268394 h 275129"/>
              <a:gd name="connsiteX3" fmla="*/ 9459 w 2902871"/>
              <a:gd name="connsiteY3" fmla="*/ 268394 h 275129"/>
              <a:gd name="connsiteX4" fmla="*/ 68387 w 2902871"/>
              <a:gd name="connsiteY4" fmla="*/ 6939 h 275129"/>
              <a:gd name="connsiteX5" fmla="*/ 2765281 w 2902871"/>
              <a:gd name="connsiteY5" fmla="*/ 6939 h 275129"/>
              <a:gd name="connsiteX6" fmla="*/ 2765281 w 2902871"/>
              <a:gd name="connsiteY6" fmla="*/ 67 h 275129"/>
              <a:gd name="connsiteX7" fmla="*/ 62400 w 2902871"/>
              <a:gd name="connsiteY7" fmla="*/ 67 h 275129"/>
              <a:gd name="connsiteX8" fmla="*/ 0 w 2902871"/>
              <a:gd name="connsiteY8" fmla="*/ 275130 h 275129"/>
              <a:gd name="connsiteX9" fmla="*/ 2765281 w 2902871"/>
              <a:gd name="connsiteY9" fmla="*/ 275130 h 275129"/>
              <a:gd name="connsiteX10" fmla="*/ 2902871 w 2902871"/>
              <a:gd name="connsiteY10" fmla="*/ 137565 h 275129"/>
              <a:gd name="connsiteX11" fmla="*/ 2902871 w 2902871"/>
              <a:gd name="connsiteY11" fmla="*/ 137565 h 275129"/>
              <a:gd name="connsiteX12" fmla="*/ 2765281 w 2902871"/>
              <a:gd name="connsiteY12" fmla="*/ 0 h 275129"/>
              <a:gd name="connsiteX13" fmla="*/ 2765281 w 2902871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902871" h="275129">
                <a:moveTo>
                  <a:pt x="2765281" y="6871"/>
                </a:moveTo>
                <a:cubicBezTo>
                  <a:pt x="2837410" y="6871"/>
                  <a:pt x="2896067" y="65517"/>
                  <a:pt x="2896067" y="137633"/>
                </a:cubicBezTo>
                <a:cubicBezTo>
                  <a:pt x="2896067" y="209749"/>
                  <a:pt x="2837410" y="268394"/>
                  <a:pt x="2765281" y="268394"/>
                </a:cubicBezTo>
                <a:lnTo>
                  <a:pt x="9459" y="268394"/>
                </a:lnTo>
                <a:cubicBezTo>
                  <a:pt x="37289" y="183624"/>
                  <a:pt x="57092" y="95792"/>
                  <a:pt x="68387" y="6939"/>
                </a:cubicBezTo>
                <a:lnTo>
                  <a:pt x="2765281" y="6939"/>
                </a:lnTo>
                <a:moveTo>
                  <a:pt x="2765281" y="67"/>
                </a:moveTo>
                <a:lnTo>
                  <a:pt x="62400" y="67"/>
                </a:lnTo>
                <a:cubicBezTo>
                  <a:pt x="50696" y="94975"/>
                  <a:pt x="29601" y="187026"/>
                  <a:pt x="0" y="275130"/>
                </a:cubicBezTo>
                <a:lnTo>
                  <a:pt x="2765281" y="275130"/>
                </a:lnTo>
                <a:cubicBezTo>
                  <a:pt x="2841221" y="275130"/>
                  <a:pt x="2902871" y="213558"/>
                  <a:pt x="2902871" y="137565"/>
                </a:cubicBezTo>
                <a:lnTo>
                  <a:pt x="2902871" y="137565"/>
                </a:lnTo>
                <a:cubicBezTo>
                  <a:pt x="2902871" y="61570"/>
                  <a:pt x="2841289" y="0"/>
                  <a:pt x="2765281" y="0"/>
                </a:cubicBezTo>
                <a:lnTo>
                  <a:pt x="2765281" y="0"/>
                </a:ln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49" name="Forme libre 41">
            <a:extLst>
              <a:ext uri="{FF2B5EF4-FFF2-40B4-BE49-F238E27FC236}">
                <a16:creationId xmlns:a16="http://schemas.microsoft.com/office/drawing/2014/main" id="{3B86F170-57F4-CFAB-2583-A713BE622EBF}"/>
              </a:ext>
            </a:extLst>
          </p:cNvPr>
          <p:cNvSpPr/>
          <p:nvPr/>
        </p:nvSpPr>
        <p:spPr>
          <a:xfrm>
            <a:off x="2082598" y="4634523"/>
            <a:ext cx="5872682" cy="529081"/>
          </a:xfrm>
          <a:custGeom>
            <a:avLst/>
            <a:gdLst>
              <a:gd name="connsiteX0" fmla="*/ 2916208 w 3053866"/>
              <a:gd name="connsiteY0" fmla="*/ 6872 h 275129"/>
              <a:gd name="connsiteX1" fmla="*/ 3046994 w 3053866"/>
              <a:gd name="connsiteY1" fmla="*/ 137633 h 275129"/>
              <a:gd name="connsiteX2" fmla="*/ 2916208 w 3053866"/>
              <a:gd name="connsiteY2" fmla="*/ 268394 h 275129"/>
              <a:gd name="connsiteX3" fmla="*/ 12385 w 3053866"/>
              <a:gd name="connsiteY3" fmla="*/ 268394 h 275129"/>
              <a:gd name="connsiteX4" fmla="*/ 142082 w 3053866"/>
              <a:gd name="connsiteY4" fmla="*/ 6939 h 275129"/>
              <a:gd name="connsiteX5" fmla="*/ 2916276 w 3053866"/>
              <a:gd name="connsiteY5" fmla="*/ 6939 h 275129"/>
              <a:gd name="connsiteX6" fmla="*/ 2916208 w 3053866"/>
              <a:gd name="connsiteY6" fmla="*/ 68 h 275129"/>
              <a:gd name="connsiteX7" fmla="*/ 137318 w 3053866"/>
              <a:gd name="connsiteY7" fmla="*/ 68 h 275129"/>
              <a:gd name="connsiteX8" fmla="*/ 0 w 3053866"/>
              <a:gd name="connsiteY8" fmla="*/ 275130 h 275129"/>
              <a:gd name="connsiteX9" fmla="*/ 2916276 w 3053866"/>
              <a:gd name="connsiteY9" fmla="*/ 275130 h 275129"/>
              <a:gd name="connsiteX10" fmla="*/ 3053866 w 3053866"/>
              <a:gd name="connsiteY10" fmla="*/ 137565 h 275129"/>
              <a:gd name="connsiteX11" fmla="*/ 2916276 w 3053866"/>
              <a:gd name="connsiteY11" fmla="*/ 0 h 275129"/>
              <a:gd name="connsiteX12" fmla="*/ 2916276 w 3053866"/>
              <a:gd name="connsiteY12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053866" h="275129">
                <a:moveTo>
                  <a:pt x="2916208" y="6872"/>
                </a:moveTo>
                <a:cubicBezTo>
                  <a:pt x="2988337" y="6872"/>
                  <a:pt x="3046994" y="65517"/>
                  <a:pt x="3046994" y="137633"/>
                </a:cubicBezTo>
                <a:cubicBezTo>
                  <a:pt x="3046994" y="209749"/>
                  <a:pt x="2988337" y="268394"/>
                  <a:pt x="2916208" y="268394"/>
                </a:cubicBezTo>
                <a:lnTo>
                  <a:pt x="12385" y="268394"/>
                </a:lnTo>
                <a:cubicBezTo>
                  <a:pt x="64508" y="185937"/>
                  <a:pt x="108059" y="98037"/>
                  <a:pt x="142082" y="6939"/>
                </a:cubicBezTo>
                <a:lnTo>
                  <a:pt x="2916276" y="6939"/>
                </a:lnTo>
                <a:moveTo>
                  <a:pt x="2916208" y="68"/>
                </a:moveTo>
                <a:lnTo>
                  <a:pt x="137318" y="68"/>
                </a:lnTo>
                <a:cubicBezTo>
                  <a:pt x="101457" y="97220"/>
                  <a:pt x="55255" y="189407"/>
                  <a:pt x="0" y="275130"/>
                </a:cubicBezTo>
                <a:lnTo>
                  <a:pt x="2916276" y="275130"/>
                </a:lnTo>
                <a:cubicBezTo>
                  <a:pt x="2992216" y="275130"/>
                  <a:pt x="3053866" y="213558"/>
                  <a:pt x="3053866" y="137565"/>
                </a:cubicBezTo>
                <a:cubicBezTo>
                  <a:pt x="3053866" y="61570"/>
                  <a:pt x="2992284" y="0"/>
                  <a:pt x="2916276" y="0"/>
                </a:cubicBezTo>
                <a:lnTo>
                  <a:pt x="2916276" y="0"/>
                </a:ln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0" name="Forme libre 42">
            <a:extLst>
              <a:ext uri="{FF2B5EF4-FFF2-40B4-BE49-F238E27FC236}">
                <a16:creationId xmlns:a16="http://schemas.microsoft.com/office/drawing/2014/main" id="{9B628157-4C20-3795-97DC-3EF7DE43B15D}"/>
              </a:ext>
            </a:extLst>
          </p:cNvPr>
          <p:cNvSpPr/>
          <p:nvPr/>
        </p:nvSpPr>
        <p:spPr>
          <a:xfrm>
            <a:off x="1552501" y="5238050"/>
            <a:ext cx="6402779" cy="529081"/>
          </a:xfrm>
          <a:custGeom>
            <a:avLst/>
            <a:gdLst>
              <a:gd name="connsiteX0" fmla="*/ 3191865 w 3329523"/>
              <a:gd name="connsiteY0" fmla="*/ 6871 h 275129"/>
              <a:gd name="connsiteX1" fmla="*/ 3322651 w 3329523"/>
              <a:gd name="connsiteY1" fmla="*/ 137633 h 275129"/>
              <a:gd name="connsiteX2" fmla="*/ 3191865 w 3329523"/>
              <a:gd name="connsiteY2" fmla="*/ 268394 h 275129"/>
              <a:gd name="connsiteX3" fmla="*/ 18372 w 3329523"/>
              <a:gd name="connsiteY3" fmla="*/ 268394 h 275129"/>
              <a:gd name="connsiteX4" fmla="*/ 253201 w 3329523"/>
              <a:gd name="connsiteY4" fmla="*/ 6939 h 275129"/>
              <a:gd name="connsiteX5" fmla="*/ 3191865 w 3329523"/>
              <a:gd name="connsiteY5" fmla="*/ 6939 h 275129"/>
              <a:gd name="connsiteX6" fmla="*/ 3191865 w 3329523"/>
              <a:gd name="connsiteY6" fmla="*/ 67 h 275129"/>
              <a:gd name="connsiteX7" fmla="*/ 249663 w 3329523"/>
              <a:gd name="connsiteY7" fmla="*/ 67 h 275129"/>
              <a:gd name="connsiteX8" fmla="*/ 0 w 3329523"/>
              <a:gd name="connsiteY8" fmla="*/ 275130 h 275129"/>
              <a:gd name="connsiteX9" fmla="*/ 3191933 w 3329523"/>
              <a:gd name="connsiteY9" fmla="*/ 275130 h 275129"/>
              <a:gd name="connsiteX10" fmla="*/ 3329524 w 3329523"/>
              <a:gd name="connsiteY10" fmla="*/ 137565 h 275129"/>
              <a:gd name="connsiteX11" fmla="*/ 3329524 w 3329523"/>
              <a:gd name="connsiteY11" fmla="*/ 137565 h 275129"/>
              <a:gd name="connsiteX12" fmla="*/ 3191933 w 3329523"/>
              <a:gd name="connsiteY12" fmla="*/ 0 h 275129"/>
              <a:gd name="connsiteX13" fmla="*/ 3191933 w 3329523"/>
              <a:gd name="connsiteY13" fmla="*/ 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329523" h="275129">
                <a:moveTo>
                  <a:pt x="3191865" y="6871"/>
                </a:moveTo>
                <a:cubicBezTo>
                  <a:pt x="3263994" y="6871"/>
                  <a:pt x="3322651" y="65517"/>
                  <a:pt x="3322651" y="137633"/>
                </a:cubicBezTo>
                <a:cubicBezTo>
                  <a:pt x="3322651" y="209749"/>
                  <a:pt x="3263994" y="268394"/>
                  <a:pt x="3191865" y="268394"/>
                </a:cubicBezTo>
                <a:lnTo>
                  <a:pt x="18372" y="268394"/>
                </a:lnTo>
                <a:cubicBezTo>
                  <a:pt x="107173" y="191244"/>
                  <a:pt x="186108" y="103412"/>
                  <a:pt x="253201" y="6939"/>
                </a:cubicBezTo>
                <a:lnTo>
                  <a:pt x="3191865" y="6939"/>
                </a:lnTo>
                <a:moveTo>
                  <a:pt x="3191865" y="67"/>
                </a:moveTo>
                <a:lnTo>
                  <a:pt x="249663" y="67"/>
                </a:lnTo>
                <a:cubicBezTo>
                  <a:pt x="178827" y="102391"/>
                  <a:pt x="94789" y="194917"/>
                  <a:pt x="0" y="275130"/>
                </a:cubicBezTo>
                <a:lnTo>
                  <a:pt x="3191933" y="275130"/>
                </a:lnTo>
                <a:cubicBezTo>
                  <a:pt x="3267873" y="275130"/>
                  <a:pt x="3329524" y="213558"/>
                  <a:pt x="3329524" y="137565"/>
                </a:cubicBezTo>
                <a:lnTo>
                  <a:pt x="3329524" y="137565"/>
                </a:lnTo>
                <a:cubicBezTo>
                  <a:pt x="3329524" y="61570"/>
                  <a:pt x="3267941" y="0"/>
                  <a:pt x="3191933" y="0"/>
                </a:cubicBezTo>
                <a:lnTo>
                  <a:pt x="3191933" y="0"/>
                </a:lnTo>
                <a:close/>
              </a:path>
            </a:pathLst>
          </a:custGeom>
          <a:solidFill>
            <a:srgbClr val="DCD4E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1" name="Forme libre 43">
            <a:extLst>
              <a:ext uri="{FF2B5EF4-FFF2-40B4-BE49-F238E27FC236}">
                <a16:creationId xmlns:a16="http://schemas.microsoft.com/office/drawing/2014/main" id="{4CD87EBE-413D-722B-52F8-87601BC64E3A}"/>
              </a:ext>
            </a:extLst>
          </p:cNvPr>
          <p:cNvSpPr/>
          <p:nvPr/>
        </p:nvSpPr>
        <p:spPr>
          <a:xfrm>
            <a:off x="1188852" y="1720958"/>
            <a:ext cx="449570" cy="425274"/>
          </a:xfrm>
          <a:custGeom>
            <a:avLst/>
            <a:gdLst>
              <a:gd name="connsiteX0" fmla="*/ 0 w 233782"/>
              <a:gd name="connsiteY0" fmla="*/ 43239 h 221148"/>
              <a:gd name="connsiteX1" fmla="*/ 0 w 233782"/>
              <a:gd name="connsiteY1" fmla="*/ 178015 h 221148"/>
              <a:gd name="connsiteX2" fmla="*/ 43142 w 233782"/>
              <a:gd name="connsiteY2" fmla="*/ 221149 h 221148"/>
              <a:gd name="connsiteX3" fmla="*/ 190463 w 233782"/>
              <a:gd name="connsiteY3" fmla="*/ 221149 h 221148"/>
              <a:gd name="connsiteX4" fmla="*/ 222310 w 233782"/>
              <a:gd name="connsiteY4" fmla="*/ 148897 h 221148"/>
              <a:gd name="connsiteX5" fmla="*/ 69680 w 233782"/>
              <a:gd name="connsiteY5" fmla="*/ 9154 h 221148"/>
              <a:gd name="connsiteX6" fmla="*/ 68 w 233782"/>
              <a:gd name="connsiteY6" fmla="*/ 43239 h 221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782" h="221148">
                <a:moveTo>
                  <a:pt x="0" y="43239"/>
                </a:moveTo>
                <a:lnTo>
                  <a:pt x="0" y="178015"/>
                </a:lnTo>
                <a:cubicBezTo>
                  <a:pt x="0" y="201827"/>
                  <a:pt x="19326" y="221149"/>
                  <a:pt x="43142" y="221149"/>
                </a:cubicBezTo>
                <a:lnTo>
                  <a:pt x="190463" y="221149"/>
                </a:lnTo>
                <a:cubicBezTo>
                  <a:pt x="227956" y="221149"/>
                  <a:pt x="247827" y="176383"/>
                  <a:pt x="222310" y="148897"/>
                </a:cubicBezTo>
                <a:cubicBezTo>
                  <a:pt x="175288" y="98348"/>
                  <a:pt x="124253" y="51608"/>
                  <a:pt x="69680" y="9154"/>
                </a:cubicBezTo>
                <a:cubicBezTo>
                  <a:pt x="41373" y="-12889"/>
                  <a:pt x="68" y="7385"/>
                  <a:pt x="68" y="43239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59" name="Forme libre 44">
            <a:extLst>
              <a:ext uri="{FF2B5EF4-FFF2-40B4-BE49-F238E27FC236}">
                <a16:creationId xmlns:a16="http://schemas.microsoft.com/office/drawing/2014/main" id="{6E7AD11A-50D0-8735-C3BC-F71190A01791}"/>
              </a:ext>
            </a:extLst>
          </p:cNvPr>
          <p:cNvSpPr/>
          <p:nvPr/>
        </p:nvSpPr>
        <p:spPr>
          <a:xfrm>
            <a:off x="1188984" y="2220613"/>
            <a:ext cx="860290" cy="529081"/>
          </a:xfrm>
          <a:custGeom>
            <a:avLst/>
            <a:gdLst>
              <a:gd name="connsiteX0" fmla="*/ 43074 w 447361"/>
              <a:gd name="connsiteY0" fmla="*/ 275130 h 275129"/>
              <a:gd name="connsiteX1" fmla="*/ 404062 w 447361"/>
              <a:gd name="connsiteY1" fmla="*/ 275130 h 275129"/>
              <a:gd name="connsiteX2" fmla="*/ 443189 w 447361"/>
              <a:gd name="connsiteY2" fmla="*/ 213763 h 275129"/>
              <a:gd name="connsiteX3" fmla="*/ 327578 w 447361"/>
              <a:gd name="connsiteY3" fmla="*/ 17757 h 275129"/>
              <a:gd name="connsiteX4" fmla="*/ 292737 w 447361"/>
              <a:gd name="connsiteY4" fmla="*/ 0 h 275129"/>
              <a:gd name="connsiteX5" fmla="*/ 43142 w 447361"/>
              <a:gd name="connsiteY5" fmla="*/ 0 h 275129"/>
              <a:gd name="connsiteX6" fmla="*/ 0 w 447361"/>
              <a:gd name="connsiteY6" fmla="*/ 43133 h 275129"/>
              <a:gd name="connsiteX7" fmla="*/ 0 w 447361"/>
              <a:gd name="connsiteY7" fmla="*/ 231996 h 275129"/>
              <a:gd name="connsiteX8" fmla="*/ 43142 w 447361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7361" h="275129">
                <a:moveTo>
                  <a:pt x="43074" y="275130"/>
                </a:moveTo>
                <a:lnTo>
                  <a:pt x="404062" y="275130"/>
                </a:lnTo>
                <a:cubicBezTo>
                  <a:pt x="435635" y="275130"/>
                  <a:pt x="456730" y="242269"/>
                  <a:pt x="443189" y="213763"/>
                </a:cubicBezTo>
                <a:cubicBezTo>
                  <a:pt x="410390" y="144844"/>
                  <a:pt x="371604" y="79259"/>
                  <a:pt x="327578" y="17757"/>
                </a:cubicBezTo>
                <a:cubicBezTo>
                  <a:pt x="319547" y="6531"/>
                  <a:pt x="306482" y="0"/>
                  <a:pt x="292737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2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0" name="Forme libre 45">
            <a:extLst>
              <a:ext uri="{FF2B5EF4-FFF2-40B4-BE49-F238E27FC236}">
                <a16:creationId xmlns:a16="http://schemas.microsoft.com/office/drawing/2014/main" id="{D9AA5C0D-B914-4960-29BD-1EB3E8C8E100}"/>
              </a:ext>
            </a:extLst>
          </p:cNvPr>
          <p:cNvSpPr/>
          <p:nvPr/>
        </p:nvSpPr>
        <p:spPr>
          <a:xfrm>
            <a:off x="1188721" y="2827445"/>
            <a:ext cx="1054243" cy="529081"/>
          </a:xfrm>
          <a:custGeom>
            <a:avLst/>
            <a:gdLst>
              <a:gd name="connsiteX0" fmla="*/ 43210 w 548219"/>
              <a:gd name="connsiteY0" fmla="*/ 275062 h 275129"/>
              <a:gd name="connsiteX1" fmla="*/ 505110 w 548219"/>
              <a:gd name="connsiteY1" fmla="*/ 275062 h 275129"/>
              <a:gd name="connsiteX2" fmla="*/ 547503 w 548219"/>
              <a:gd name="connsiteY2" fmla="*/ 224036 h 275129"/>
              <a:gd name="connsiteX3" fmla="*/ 496334 w 548219"/>
              <a:gd name="connsiteY3" fmla="*/ 29050 h 275129"/>
              <a:gd name="connsiteX4" fmla="*/ 455506 w 548219"/>
              <a:gd name="connsiteY4" fmla="*/ 0 h 275129"/>
              <a:gd name="connsiteX5" fmla="*/ 43142 w 548219"/>
              <a:gd name="connsiteY5" fmla="*/ 0 h 275129"/>
              <a:gd name="connsiteX6" fmla="*/ 0 w 548219"/>
              <a:gd name="connsiteY6" fmla="*/ 43133 h 275129"/>
              <a:gd name="connsiteX7" fmla="*/ 0 w 548219"/>
              <a:gd name="connsiteY7" fmla="*/ 231996 h 275129"/>
              <a:gd name="connsiteX8" fmla="*/ 43142 w 548219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8219" h="275129">
                <a:moveTo>
                  <a:pt x="43210" y="275062"/>
                </a:moveTo>
                <a:lnTo>
                  <a:pt x="505110" y="275062"/>
                </a:lnTo>
                <a:cubicBezTo>
                  <a:pt x="532125" y="275062"/>
                  <a:pt x="552336" y="250569"/>
                  <a:pt x="547503" y="224036"/>
                </a:cubicBezTo>
                <a:cubicBezTo>
                  <a:pt x="535460" y="157091"/>
                  <a:pt x="518313" y="91981"/>
                  <a:pt x="496334" y="29050"/>
                </a:cubicBezTo>
                <a:cubicBezTo>
                  <a:pt x="490277" y="11702"/>
                  <a:pt x="473946" y="0"/>
                  <a:pt x="4555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1" name="Forme libre 46">
            <a:extLst>
              <a:ext uri="{FF2B5EF4-FFF2-40B4-BE49-F238E27FC236}">
                <a16:creationId xmlns:a16="http://schemas.microsoft.com/office/drawing/2014/main" id="{97234031-1A88-B5E5-04A5-FCA47D517F1F}"/>
              </a:ext>
            </a:extLst>
          </p:cNvPr>
          <p:cNvSpPr/>
          <p:nvPr/>
        </p:nvSpPr>
        <p:spPr>
          <a:xfrm>
            <a:off x="1188984" y="3427788"/>
            <a:ext cx="1092123" cy="529081"/>
          </a:xfrm>
          <a:custGeom>
            <a:avLst/>
            <a:gdLst>
              <a:gd name="connsiteX0" fmla="*/ 43074 w 567917"/>
              <a:gd name="connsiteY0" fmla="*/ 275062 h 275129"/>
              <a:gd name="connsiteX1" fmla="*/ 521374 w 567917"/>
              <a:gd name="connsiteY1" fmla="*/ 275062 h 275129"/>
              <a:gd name="connsiteX2" fmla="*/ 564379 w 567917"/>
              <a:gd name="connsiteY2" fmla="*/ 235330 h 275129"/>
              <a:gd name="connsiteX3" fmla="*/ 567917 w 567917"/>
              <a:gd name="connsiteY3" fmla="*/ 139810 h 275129"/>
              <a:gd name="connsiteX4" fmla="*/ 564040 w 567917"/>
              <a:gd name="connsiteY4" fmla="*/ 39596 h 275129"/>
              <a:gd name="connsiteX5" fmla="*/ 521034 w 567917"/>
              <a:gd name="connsiteY5" fmla="*/ 0 h 275129"/>
              <a:gd name="connsiteX6" fmla="*/ 43142 w 567917"/>
              <a:gd name="connsiteY6" fmla="*/ 0 h 275129"/>
              <a:gd name="connsiteX7" fmla="*/ 0 w 567917"/>
              <a:gd name="connsiteY7" fmla="*/ 43133 h 275129"/>
              <a:gd name="connsiteX8" fmla="*/ 0 w 567917"/>
              <a:gd name="connsiteY8" fmla="*/ 231996 h 275129"/>
              <a:gd name="connsiteX9" fmla="*/ 43142 w 567917"/>
              <a:gd name="connsiteY9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7917" h="275129">
                <a:moveTo>
                  <a:pt x="43074" y="275062"/>
                </a:moveTo>
                <a:lnTo>
                  <a:pt x="521374" y="275062"/>
                </a:lnTo>
                <a:cubicBezTo>
                  <a:pt x="543897" y="275062"/>
                  <a:pt x="562746" y="257781"/>
                  <a:pt x="564379" y="235330"/>
                </a:cubicBezTo>
                <a:cubicBezTo>
                  <a:pt x="566693" y="203762"/>
                  <a:pt x="567917" y="171922"/>
                  <a:pt x="567917" y="139810"/>
                </a:cubicBezTo>
                <a:cubicBezTo>
                  <a:pt x="567917" y="106065"/>
                  <a:pt x="566557" y="72660"/>
                  <a:pt x="564040" y="39596"/>
                </a:cubicBezTo>
                <a:cubicBezTo>
                  <a:pt x="562270" y="17212"/>
                  <a:pt x="543490" y="0"/>
                  <a:pt x="521034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4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2" name="Forme libre 47">
            <a:extLst>
              <a:ext uri="{FF2B5EF4-FFF2-40B4-BE49-F238E27FC236}">
                <a16:creationId xmlns:a16="http://schemas.microsoft.com/office/drawing/2014/main" id="{B29CE942-E307-F0F3-7FA5-50FD6C49E411}"/>
              </a:ext>
            </a:extLst>
          </p:cNvPr>
          <p:cNvSpPr/>
          <p:nvPr/>
        </p:nvSpPr>
        <p:spPr>
          <a:xfrm>
            <a:off x="1188984" y="4033493"/>
            <a:ext cx="1055745" cy="529083"/>
          </a:xfrm>
          <a:custGeom>
            <a:avLst/>
            <a:gdLst>
              <a:gd name="connsiteX0" fmla="*/ 43074 w 549000"/>
              <a:gd name="connsiteY0" fmla="*/ 275062 h 275130"/>
              <a:gd name="connsiteX1" fmla="*/ 457071 w 549000"/>
              <a:gd name="connsiteY1" fmla="*/ 275062 h 275130"/>
              <a:gd name="connsiteX2" fmla="*/ 497965 w 549000"/>
              <a:gd name="connsiteY2" fmla="*/ 245875 h 275130"/>
              <a:gd name="connsiteX3" fmla="*/ 548321 w 549000"/>
              <a:gd name="connsiteY3" fmla="*/ 50890 h 275130"/>
              <a:gd name="connsiteX4" fmla="*/ 505859 w 549000"/>
              <a:gd name="connsiteY4" fmla="*/ 0 h 275130"/>
              <a:gd name="connsiteX5" fmla="*/ 43142 w 549000"/>
              <a:gd name="connsiteY5" fmla="*/ 0 h 275130"/>
              <a:gd name="connsiteX6" fmla="*/ 0 w 549000"/>
              <a:gd name="connsiteY6" fmla="*/ 43134 h 275130"/>
              <a:gd name="connsiteX7" fmla="*/ 0 w 549000"/>
              <a:gd name="connsiteY7" fmla="*/ 231997 h 275130"/>
              <a:gd name="connsiteX8" fmla="*/ 43142 w 549000"/>
              <a:gd name="connsiteY8" fmla="*/ 275130 h 275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49000" h="275130">
                <a:moveTo>
                  <a:pt x="43074" y="275062"/>
                </a:moveTo>
                <a:lnTo>
                  <a:pt x="457071" y="275062"/>
                </a:lnTo>
                <a:cubicBezTo>
                  <a:pt x="475511" y="275062"/>
                  <a:pt x="491910" y="263293"/>
                  <a:pt x="497965" y="245875"/>
                </a:cubicBezTo>
                <a:cubicBezTo>
                  <a:pt x="519605" y="182944"/>
                  <a:pt x="536549" y="117767"/>
                  <a:pt x="548321" y="50890"/>
                </a:cubicBezTo>
                <a:cubicBezTo>
                  <a:pt x="553015" y="24357"/>
                  <a:pt x="532806" y="0"/>
                  <a:pt x="505859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231997"/>
                </a:lnTo>
                <a:cubicBezTo>
                  <a:pt x="0" y="255809"/>
                  <a:pt x="19326" y="275130"/>
                  <a:pt x="43142" y="275130"/>
                </a:cubicBezTo>
                <a:close/>
              </a:path>
            </a:pathLst>
          </a:custGeom>
          <a:solidFill>
            <a:schemeClr val="accent5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3" name="Forme libre 48">
            <a:extLst>
              <a:ext uri="{FF2B5EF4-FFF2-40B4-BE49-F238E27FC236}">
                <a16:creationId xmlns:a16="http://schemas.microsoft.com/office/drawing/2014/main" id="{8B4D92F1-9CCB-6A27-3500-05F2437FE4BF}"/>
              </a:ext>
            </a:extLst>
          </p:cNvPr>
          <p:cNvSpPr/>
          <p:nvPr/>
        </p:nvSpPr>
        <p:spPr>
          <a:xfrm>
            <a:off x="1188720" y="4634523"/>
            <a:ext cx="864608" cy="529081"/>
          </a:xfrm>
          <a:custGeom>
            <a:avLst/>
            <a:gdLst>
              <a:gd name="connsiteX0" fmla="*/ 43210 w 449606"/>
              <a:gd name="connsiteY0" fmla="*/ 275130 h 275129"/>
              <a:gd name="connsiteX1" fmla="*/ 296003 w 449606"/>
              <a:gd name="connsiteY1" fmla="*/ 275130 h 275129"/>
              <a:gd name="connsiteX2" fmla="*/ 330980 w 449606"/>
              <a:gd name="connsiteY2" fmla="*/ 257237 h 275129"/>
              <a:gd name="connsiteX3" fmla="*/ 445501 w 449606"/>
              <a:gd name="connsiteY3" fmla="*/ 61231 h 275129"/>
              <a:gd name="connsiteX4" fmla="*/ 406306 w 449606"/>
              <a:gd name="connsiteY4" fmla="*/ 0 h 275129"/>
              <a:gd name="connsiteX5" fmla="*/ 43142 w 449606"/>
              <a:gd name="connsiteY5" fmla="*/ 0 h 275129"/>
              <a:gd name="connsiteX6" fmla="*/ 0 w 449606"/>
              <a:gd name="connsiteY6" fmla="*/ 43133 h 275129"/>
              <a:gd name="connsiteX7" fmla="*/ 0 w 449606"/>
              <a:gd name="connsiteY7" fmla="*/ 231996 h 275129"/>
              <a:gd name="connsiteX8" fmla="*/ 43142 w 449606"/>
              <a:gd name="connsiteY8" fmla="*/ 275130 h 275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9606" h="275129">
                <a:moveTo>
                  <a:pt x="43210" y="275130"/>
                </a:moveTo>
                <a:lnTo>
                  <a:pt x="296003" y="275130"/>
                </a:lnTo>
                <a:cubicBezTo>
                  <a:pt x="309885" y="275130"/>
                  <a:pt x="322949" y="268531"/>
                  <a:pt x="330980" y="257237"/>
                </a:cubicBezTo>
                <a:cubicBezTo>
                  <a:pt x="374665" y="195666"/>
                  <a:pt x="413043" y="130149"/>
                  <a:pt x="445501" y="61231"/>
                </a:cubicBezTo>
                <a:cubicBezTo>
                  <a:pt x="458908" y="32792"/>
                  <a:pt x="437813" y="0"/>
                  <a:pt x="406306" y="0"/>
                </a:cubicBezTo>
                <a:lnTo>
                  <a:pt x="43142" y="0"/>
                </a:lnTo>
                <a:cubicBezTo>
                  <a:pt x="19326" y="0"/>
                  <a:pt x="0" y="19321"/>
                  <a:pt x="0" y="43133"/>
                </a:cubicBezTo>
                <a:lnTo>
                  <a:pt x="0" y="231996"/>
                </a:lnTo>
                <a:cubicBezTo>
                  <a:pt x="0" y="255808"/>
                  <a:pt x="19326" y="275130"/>
                  <a:pt x="43142" y="275130"/>
                </a:cubicBezTo>
                <a:close/>
              </a:path>
            </a:pathLst>
          </a:custGeom>
          <a:solidFill>
            <a:srgbClr val="F595A6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4" name="Forme libre 49">
            <a:extLst>
              <a:ext uri="{FF2B5EF4-FFF2-40B4-BE49-F238E27FC236}">
                <a16:creationId xmlns:a16="http://schemas.microsoft.com/office/drawing/2014/main" id="{78D98102-7D34-A976-4134-EAA2AF1FCBD0}"/>
              </a:ext>
            </a:extLst>
          </p:cNvPr>
          <p:cNvSpPr/>
          <p:nvPr/>
        </p:nvSpPr>
        <p:spPr>
          <a:xfrm>
            <a:off x="1188851" y="5238179"/>
            <a:ext cx="457642" cy="434065"/>
          </a:xfrm>
          <a:custGeom>
            <a:avLst/>
            <a:gdLst>
              <a:gd name="connsiteX0" fmla="*/ 69680 w 237979"/>
              <a:gd name="connsiteY0" fmla="*/ 216553 h 225719"/>
              <a:gd name="connsiteX1" fmla="*/ 226596 w 237979"/>
              <a:gd name="connsiteY1" fmla="*/ 72185 h 225719"/>
              <a:gd name="connsiteX2" fmla="*/ 194682 w 237979"/>
              <a:gd name="connsiteY2" fmla="*/ 0 h 225719"/>
              <a:gd name="connsiteX3" fmla="*/ 43142 w 237979"/>
              <a:gd name="connsiteY3" fmla="*/ 0 h 225719"/>
              <a:gd name="connsiteX4" fmla="*/ 0 w 237979"/>
              <a:gd name="connsiteY4" fmla="*/ 43134 h 225719"/>
              <a:gd name="connsiteX5" fmla="*/ 0 w 237979"/>
              <a:gd name="connsiteY5" fmla="*/ 182468 h 225719"/>
              <a:gd name="connsiteX6" fmla="*/ 69680 w 237979"/>
              <a:gd name="connsiteY6" fmla="*/ 216553 h 22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7979" h="225719">
                <a:moveTo>
                  <a:pt x="69680" y="216553"/>
                </a:moveTo>
                <a:cubicBezTo>
                  <a:pt x="125886" y="172807"/>
                  <a:pt x="178418" y="124503"/>
                  <a:pt x="226596" y="72185"/>
                </a:cubicBezTo>
                <a:cubicBezTo>
                  <a:pt x="251977" y="44631"/>
                  <a:pt x="232108" y="0"/>
                  <a:pt x="194682" y="0"/>
                </a:cubicBezTo>
                <a:lnTo>
                  <a:pt x="43142" y="0"/>
                </a:lnTo>
                <a:cubicBezTo>
                  <a:pt x="19326" y="0"/>
                  <a:pt x="0" y="19322"/>
                  <a:pt x="0" y="43134"/>
                </a:cubicBezTo>
                <a:lnTo>
                  <a:pt x="0" y="182468"/>
                </a:lnTo>
                <a:cubicBezTo>
                  <a:pt x="0" y="218390"/>
                  <a:pt x="41305" y="238596"/>
                  <a:pt x="69680" y="216553"/>
                </a:cubicBezTo>
                <a:close/>
              </a:path>
            </a:pathLst>
          </a:custGeom>
          <a:solidFill>
            <a:srgbClr val="805AAB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400"/>
          </a:p>
        </p:txBody>
      </p:sp>
      <p:sp>
        <p:nvSpPr>
          <p:cNvPr id="65" name="ZoneTexte 2">
            <a:extLst>
              <a:ext uri="{FF2B5EF4-FFF2-40B4-BE49-F238E27FC236}">
                <a16:creationId xmlns:a16="http://schemas.microsoft.com/office/drawing/2014/main" id="{7C75A994-BFA1-0A8B-AC9C-FEFB6D2ED352}"/>
              </a:ext>
            </a:extLst>
          </p:cNvPr>
          <p:cNvSpPr txBox="1"/>
          <p:nvPr/>
        </p:nvSpPr>
        <p:spPr>
          <a:xfrm>
            <a:off x="7441220" y="5302535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rgbClr val="DCD4E4"/>
                </a:solidFill>
              </a:rPr>
              <a:t>07</a:t>
            </a:r>
          </a:p>
        </p:txBody>
      </p:sp>
      <p:sp>
        <p:nvSpPr>
          <p:cNvPr id="66" name="ZoneTexte 3">
            <a:extLst>
              <a:ext uri="{FF2B5EF4-FFF2-40B4-BE49-F238E27FC236}">
                <a16:creationId xmlns:a16="http://schemas.microsoft.com/office/drawing/2014/main" id="{4E4FDD03-EE33-2489-A7B0-FC81284E0136}"/>
              </a:ext>
            </a:extLst>
          </p:cNvPr>
          <p:cNvSpPr txBox="1"/>
          <p:nvPr/>
        </p:nvSpPr>
        <p:spPr>
          <a:xfrm>
            <a:off x="7441220" y="469901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rgbClr val="F595A6"/>
                </a:solidFill>
              </a:rPr>
              <a:t>06</a:t>
            </a:r>
          </a:p>
        </p:txBody>
      </p:sp>
      <p:sp>
        <p:nvSpPr>
          <p:cNvPr id="67" name="ZoneTexte 4">
            <a:extLst>
              <a:ext uri="{FF2B5EF4-FFF2-40B4-BE49-F238E27FC236}">
                <a16:creationId xmlns:a16="http://schemas.microsoft.com/office/drawing/2014/main" id="{D9B984ED-234E-835B-A7D5-A635C13C6B26}"/>
              </a:ext>
            </a:extLst>
          </p:cNvPr>
          <p:cNvSpPr txBox="1"/>
          <p:nvPr/>
        </p:nvSpPr>
        <p:spPr>
          <a:xfrm>
            <a:off x="7441220" y="4097979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5"/>
                </a:solidFill>
              </a:rPr>
              <a:t>05</a:t>
            </a:r>
          </a:p>
        </p:txBody>
      </p:sp>
      <p:sp>
        <p:nvSpPr>
          <p:cNvPr id="68" name="ZoneTexte 5">
            <a:extLst>
              <a:ext uri="{FF2B5EF4-FFF2-40B4-BE49-F238E27FC236}">
                <a16:creationId xmlns:a16="http://schemas.microsoft.com/office/drawing/2014/main" id="{B7FE578B-C9D3-3173-09D0-14CB5F2E4C0A}"/>
              </a:ext>
            </a:extLst>
          </p:cNvPr>
          <p:cNvSpPr txBox="1"/>
          <p:nvPr/>
        </p:nvSpPr>
        <p:spPr>
          <a:xfrm>
            <a:off x="7441220" y="3492273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69" name="ZoneTexte 6">
            <a:extLst>
              <a:ext uri="{FF2B5EF4-FFF2-40B4-BE49-F238E27FC236}">
                <a16:creationId xmlns:a16="http://schemas.microsoft.com/office/drawing/2014/main" id="{2DB85922-9324-9B6F-7694-DE4C04C6F125}"/>
              </a:ext>
            </a:extLst>
          </p:cNvPr>
          <p:cNvSpPr txBox="1"/>
          <p:nvPr/>
        </p:nvSpPr>
        <p:spPr>
          <a:xfrm>
            <a:off x="7441220" y="2891930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1"/>
                </a:solidFill>
              </a:rPr>
              <a:t>03</a:t>
            </a:r>
          </a:p>
        </p:txBody>
      </p:sp>
      <p:sp>
        <p:nvSpPr>
          <p:cNvPr id="70" name="ZoneTexte 7">
            <a:extLst>
              <a:ext uri="{FF2B5EF4-FFF2-40B4-BE49-F238E27FC236}">
                <a16:creationId xmlns:a16="http://schemas.microsoft.com/office/drawing/2014/main" id="{620F4BCA-1308-A10C-205F-243AD2CDE08D}"/>
              </a:ext>
            </a:extLst>
          </p:cNvPr>
          <p:cNvSpPr txBox="1"/>
          <p:nvPr/>
        </p:nvSpPr>
        <p:spPr>
          <a:xfrm>
            <a:off x="7441220" y="2285098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2"/>
                </a:solidFill>
              </a:rPr>
              <a:t>02</a:t>
            </a:r>
          </a:p>
        </p:txBody>
      </p:sp>
      <p:sp>
        <p:nvSpPr>
          <p:cNvPr id="71" name="ZoneTexte 8">
            <a:extLst>
              <a:ext uri="{FF2B5EF4-FFF2-40B4-BE49-F238E27FC236}">
                <a16:creationId xmlns:a16="http://schemas.microsoft.com/office/drawing/2014/main" id="{328EFFC6-527B-A20D-4DB3-735BCA1FBF88}"/>
              </a:ext>
            </a:extLst>
          </p:cNvPr>
          <p:cNvSpPr txBox="1"/>
          <p:nvPr/>
        </p:nvSpPr>
        <p:spPr>
          <a:xfrm>
            <a:off x="7441220" y="1685114"/>
            <a:ext cx="444352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2000" b="1" dirty="0">
                <a:solidFill>
                  <a:schemeClr val="accent3"/>
                </a:solidFill>
              </a:rPr>
              <a:t>01</a:t>
            </a:r>
          </a:p>
        </p:txBody>
      </p:sp>
      <p:grpSp>
        <p:nvGrpSpPr>
          <p:cNvPr id="72" name="Group 66">
            <a:extLst>
              <a:ext uri="{FF2B5EF4-FFF2-40B4-BE49-F238E27FC236}">
                <a16:creationId xmlns:a16="http://schemas.microsoft.com/office/drawing/2014/main" id="{E1C2DBA8-AFF7-3A51-0A04-C1CABFA12F6D}"/>
              </a:ext>
            </a:extLst>
          </p:cNvPr>
          <p:cNvGrpSpPr/>
          <p:nvPr/>
        </p:nvGrpSpPr>
        <p:grpSpPr>
          <a:xfrm>
            <a:off x="2106771" y="1649405"/>
            <a:ext cx="5137287" cy="490776"/>
            <a:chOff x="8921977" y="3057188"/>
            <a:chExt cx="2926080" cy="560847"/>
          </a:xfrm>
        </p:grpSpPr>
        <p:sp>
          <p:nvSpPr>
            <p:cNvPr id="73" name="TextBox 67">
              <a:extLst>
                <a:ext uri="{FF2B5EF4-FFF2-40B4-BE49-F238E27FC236}">
                  <a16:creationId xmlns:a16="http://schemas.microsoft.com/office/drawing/2014/main" id="{2FE36885-BC7D-F4B0-ED1E-3474CD472E51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4" name="TextBox 68">
              <a:extLst>
                <a:ext uri="{FF2B5EF4-FFF2-40B4-BE49-F238E27FC236}">
                  <a16:creationId xmlns:a16="http://schemas.microsoft.com/office/drawing/2014/main" id="{87892C25-497C-99D8-D63A-6BAFFBA68877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5" name="Group 66">
            <a:extLst>
              <a:ext uri="{FF2B5EF4-FFF2-40B4-BE49-F238E27FC236}">
                <a16:creationId xmlns:a16="http://schemas.microsoft.com/office/drawing/2014/main" id="{F1C60DC3-0558-E881-164B-469C9A8B73D3}"/>
              </a:ext>
            </a:extLst>
          </p:cNvPr>
          <p:cNvGrpSpPr/>
          <p:nvPr/>
        </p:nvGrpSpPr>
        <p:grpSpPr>
          <a:xfrm>
            <a:off x="2106771" y="2249390"/>
            <a:ext cx="5137287" cy="490776"/>
            <a:chOff x="8921977" y="3057188"/>
            <a:chExt cx="2926080" cy="560847"/>
          </a:xfrm>
        </p:grpSpPr>
        <p:sp>
          <p:nvSpPr>
            <p:cNvPr id="76" name="TextBox 67">
              <a:extLst>
                <a:ext uri="{FF2B5EF4-FFF2-40B4-BE49-F238E27FC236}">
                  <a16:creationId xmlns:a16="http://schemas.microsoft.com/office/drawing/2014/main" id="{632F8C5D-9BEF-BD48-A4C5-9775C81BAE2F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7" name="TextBox 68">
              <a:extLst>
                <a:ext uri="{FF2B5EF4-FFF2-40B4-BE49-F238E27FC236}">
                  <a16:creationId xmlns:a16="http://schemas.microsoft.com/office/drawing/2014/main" id="{C669C964-C6A2-5FF3-5C3B-BF63DB4606D6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78" name="Group 66">
            <a:extLst>
              <a:ext uri="{FF2B5EF4-FFF2-40B4-BE49-F238E27FC236}">
                <a16:creationId xmlns:a16="http://schemas.microsoft.com/office/drawing/2014/main" id="{3CFB8A6F-BD56-9DB7-70D3-0561D4DD2466}"/>
              </a:ext>
            </a:extLst>
          </p:cNvPr>
          <p:cNvGrpSpPr/>
          <p:nvPr/>
        </p:nvGrpSpPr>
        <p:grpSpPr>
          <a:xfrm>
            <a:off x="2106771" y="2856222"/>
            <a:ext cx="5137287" cy="490776"/>
            <a:chOff x="8921977" y="3057188"/>
            <a:chExt cx="2926080" cy="560847"/>
          </a:xfrm>
        </p:grpSpPr>
        <p:sp>
          <p:nvSpPr>
            <p:cNvPr id="79" name="TextBox 67">
              <a:extLst>
                <a:ext uri="{FF2B5EF4-FFF2-40B4-BE49-F238E27FC236}">
                  <a16:creationId xmlns:a16="http://schemas.microsoft.com/office/drawing/2014/main" id="{E14CA12D-8BE3-263A-7862-5D45F9CF8A71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80" name="TextBox 68">
              <a:extLst>
                <a:ext uri="{FF2B5EF4-FFF2-40B4-BE49-F238E27FC236}">
                  <a16:creationId xmlns:a16="http://schemas.microsoft.com/office/drawing/2014/main" id="{0DE8A984-EF9B-3FA3-3FA7-89F4B3F57153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1" name="Group 66">
            <a:extLst>
              <a:ext uri="{FF2B5EF4-FFF2-40B4-BE49-F238E27FC236}">
                <a16:creationId xmlns:a16="http://schemas.microsoft.com/office/drawing/2014/main" id="{5CA4601E-C5BD-8008-2647-A4D850152900}"/>
              </a:ext>
            </a:extLst>
          </p:cNvPr>
          <p:cNvGrpSpPr/>
          <p:nvPr/>
        </p:nvGrpSpPr>
        <p:grpSpPr>
          <a:xfrm>
            <a:off x="2106771" y="3456563"/>
            <a:ext cx="5137287" cy="490776"/>
            <a:chOff x="8921977" y="3057188"/>
            <a:chExt cx="2926080" cy="560847"/>
          </a:xfrm>
        </p:grpSpPr>
        <p:sp>
          <p:nvSpPr>
            <p:cNvPr id="82" name="TextBox 67">
              <a:extLst>
                <a:ext uri="{FF2B5EF4-FFF2-40B4-BE49-F238E27FC236}">
                  <a16:creationId xmlns:a16="http://schemas.microsoft.com/office/drawing/2014/main" id="{EB00BCA8-5033-D46C-282F-CA7796064195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3" name="TextBox 68">
              <a:extLst>
                <a:ext uri="{FF2B5EF4-FFF2-40B4-BE49-F238E27FC236}">
                  <a16:creationId xmlns:a16="http://schemas.microsoft.com/office/drawing/2014/main" id="{E1B7A2A4-5751-0E3B-04D8-592600EE2D65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4" name="Group 66">
            <a:extLst>
              <a:ext uri="{FF2B5EF4-FFF2-40B4-BE49-F238E27FC236}">
                <a16:creationId xmlns:a16="http://schemas.microsoft.com/office/drawing/2014/main" id="{A6780C8D-0B23-5B7E-BBA9-A9074EFECE6B}"/>
              </a:ext>
            </a:extLst>
          </p:cNvPr>
          <p:cNvGrpSpPr/>
          <p:nvPr/>
        </p:nvGrpSpPr>
        <p:grpSpPr>
          <a:xfrm>
            <a:off x="2106771" y="4062269"/>
            <a:ext cx="5137287" cy="490776"/>
            <a:chOff x="8921977" y="3057188"/>
            <a:chExt cx="2926080" cy="560847"/>
          </a:xfrm>
        </p:grpSpPr>
        <p:sp>
          <p:nvSpPr>
            <p:cNvPr id="85" name="TextBox 67">
              <a:extLst>
                <a:ext uri="{FF2B5EF4-FFF2-40B4-BE49-F238E27FC236}">
                  <a16:creationId xmlns:a16="http://schemas.microsoft.com/office/drawing/2014/main" id="{04C66DC4-DA27-3BEC-DD76-B46E475018A9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6" name="TextBox 68">
              <a:extLst>
                <a:ext uri="{FF2B5EF4-FFF2-40B4-BE49-F238E27FC236}">
                  <a16:creationId xmlns:a16="http://schemas.microsoft.com/office/drawing/2014/main" id="{B9ADE007-860D-69BA-51A8-FF1705E40672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87" name="Group 66">
            <a:extLst>
              <a:ext uri="{FF2B5EF4-FFF2-40B4-BE49-F238E27FC236}">
                <a16:creationId xmlns:a16="http://schemas.microsoft.com/office/drawing/2014/main" id="{F391F93B-789F-0636-AB1F-73DDF93B3102}"/>
              </a:ext>
            </a:extLst>
          </p:cNvPr>
          <p:cNvGrpSpPr/>
          <p:nvPr/>
        </p:nvGrpSpPr>
        <p:grpSpPr>
          <a:xfrm>
            <a:off x="2106771" y="4663300"/>
            <a:ext cx="5137287" cy="490776"/>
            <a:chOff x="8921977" y="3057188"/>
            <a:chExt cx="2926080" cy="560847"/>
          </a:xfrm>
        </p:grpSpPr>
        <p:sp>
          <p:nvSpPr>
            <p:cNvPr id="88" name="TextBox 67">
              <a:extLst>
                <a:ext uri="{FF2B5EF4-FFF2-40B4-BE49-F238E27FC236}">
                  <a16:creationId xmlns:a16="http://schemas.microsoft.com/office/drawing/2014/main" id="{5BCC2FCC-9876-AB7C-2172-FC27EDF75907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89" name="TextBox 68">
              <a:extLst>
                <a:ext uri="{FF2B5EF4-FFF2-40B4-BE49-F238E27FC236}">
                  <a16:creationId xmlns:a16="http://schemas.microsoft.com/office/drawing/2014/main" id="{2AEFA12E-99C0-101A-7D58-F0519E2ED3C0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grpSp>
        <p:nvGrpSpPr>
          <p:cNvPr id="90" name="Group 66">
            <a:extLst>
              <a:ext uri="{FF2B5EF4-FFF2-40B4-BE49-F238E27FC236}">
                <a16:creationId xmlns:a16="http://schemas.microsoft.com/office/drawing/2014/main" id="{633F960E-F57E-C1A5-8909-5B0D3C8A167F}"/>
              </a:ext>
            </a:extLst>
          </p:cNvPr>
          <p:cNvGrpSpPr/>
          <p:nvPr/>
        </p:nvGrpSpPr>
        <p:grpSpPr>
          <a:xfrm>
            <a:off x="2106771" y="5266827"/>
            <a:ext cx="5137287" cy="490776"/>
            <a:chOff x="8921977" y="3057188"/>
            <a:chExt cx="2926080" cy="560847"/>
          </a:xfrm>
        </p:grpSpPr>
        <p:sp>
          <p:nvSpPr>
            <p:cNvPr id="91" name="TextBox 67">
              <a:extLst>
                <a:ext uri="{FF2B5EF4-FFF2-40B4-BE49-F238E27FC236}">
                  <a16:creationId xmlns:a16="http://schemas.microsoft.com/office/drawing/2014/main" id="{35F06FE3-E7A9-708B-CF29-1858E5BF673F}"/>
                </a:ext>
              </a:extLst>
            </p:cNvPr>
            <p:cNvSpPr txBox="1"/>
            <p:nvPr/>
          </p:nvSpPr>
          <p:spPr>
            <a:xfrm>
              <a:off x="8921977" y="3057188"/>
              <a:ext cx="2926080" cy="351720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rgbClr val="DCD4E4"/>
                  </a:solidFill>
                </a:rPr>
                <a:t>Lorem Ipsum</a:t>
              </a:r>
            </a:p>
          </p:txBody>
        </p:sp>
        <p:sp>
          <p:nvSpPr>
            <p:cNvPr id="92" name="TextBox 68">
              <a:extLst>
                <a:ext uri="{FF2B5EF4-FFF2-40B4-BE49-F238E27FC236}">
                  <a16:creationId xmlns:a16="http://schemas.microsoft.com/office/drawing/2014/main" id="{237211E2-80F7-27E5-B014-3F82868852AF}"/>
                </a:ext>
              </a:extLst>
            </p:cNvPr>
            <p:cNvSpPr txBox="1"/>
            <p:nvPr/>
          </p:nvSpPr>
          <p:spPr>
            <a:xfrm>
              <a:off x="8921977" y="3336659"/>
              <a:ext cx="2926080" cy="2813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2"/>
                  </a:solidFill>
                </a:rPr>
                <a:t>Lorem ipsum dolor sit amet, nibh est. A magna maecenas, quam magna nec quis. </a:t>
              </a:r>
            </a:p>
          </p:txBody>
        </p:sp>
      </p:grpSp>
      <p:pic>
        <p:nvPicPr>
          <p:cNvPr id="93" name="Graphic 12" descr="Brainstorm with solid fill">
            <a:extLst>
              <a:ext uri="{FF2B5EF4-FFF2-40B4-BE49-F238E27FC236}">
                <a16:creationId xmlns:a16="http://schemas.microsoft.com/office/drawing/2014/main" id="{8D68C0FA-E476-2AB8-E681-8AD26100CA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5578" y="4745014"/>
            <a:ext cx="308098" cy="308098"/>
          </a:xfrm>
          <a:prstGeom prst="rect">
            <a:avLst/>
          </a:prstGeom>
        </p:spPr>
      </p:pic>
      <p:pic>
        <p:nvPicPr>
          <p:cNvPr id="94" name="Graphic 13" descr="Bullseye with solid fill">
            <a:extLst>
              <a:ext uri="{FF2B5EF4-FFF2-40B4-BE49-F238E27FC236}">
                <a16:creationId xmlns:a16="http://schemas.microsoft.com/office/drawing/2014/main" id="{929749CE-3D73-C870-4773-3C422C4092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8613" y="4143983"/>
            <a:ext cx="308098" cy="308098"/>
          </a:xfrm>
          <a:prstGeom prst="rect">
            <a:avLst/>
          </a:prstGeom>
        </p:spPr>
      </p:pic>
      <p:pic>
        <p:nvPicPr>
          <p:cNvPr id="95" name="Graphic 14" descr="Database with solid fill">
            <a:extLst>
              <a:ext uri="{FF2B5EF4-FFF2-40B4-BE49-F238E27FC236}">
                <a16:creationId xmlns:a16="http://schemas.microsoft.com/office/drawing/2014/main" id="{A2B26A02-41EC-B344-3698-F0A36FD09B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24754" y="1881870"/>
            <a:ext cx="240047" cy="240046"/>
          </a:xfrm>
          <a:prstGeom prst="rect">
            <a:avLst/>
          </a:prstGeom>
        </p:spPr>
      </p:pic>
      <p:pic>
        <p:nvPicPr>
          <p:cNvPr id="96" name="Graphic 15" descr="Gears with solid fill">
            <a:extLst>
              <a:ext uri="{FF2B5EF4-FFF2-40B4-BE49-F238E27FC236}">
                <a16:creationId xmlns:a16="http://schemas.microsoft.com/office/drawing/2014/main" id="{B28C023C-8CAE-CA45-0FB0-9D6ADFA6C9F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768613" y="2937936"/>
            <a:ext cx="308098" cy="308098"/>
          </a:xfrm>
          <a:prstGeom prst="rect">
            <a:avLst/>
          </a:prstGeom>
        </p:spPr>
      </p:pic>
      <p:pic>
        <p:nvPicPr>
          <p:cNvPr id="97" name="Graphic 16" descr="Hourglass 30% with solid fill">
            <a:extLst>
              <a:ext uri="{FF2B5EF4-FFF2-40B4-BE49-F238E27FC236}">
                <a16:creationId xmlns:a16="http://schemas.microsoft.com/office/drawing/2014/main" id="{4A94B625-147C-AE5D-3E26-C8D9FF2DEF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24754" y="5282481"/>
            <a:ext cx="240047" cy="240046"/>
          </a:xfrm>
          <a:prstGeom prst="rect">
            <a:avLst/>
          </a:prstGeom>
        </p:spPr>
      </p:pic>
      <p:pic>
        <p:nvPicPr>
          <p:cNvPr id="98" name="Graphic 17" descr="Lightbulb with solid fill">
            <a:extLst>
              <a:ext uri="{FF2B5EF4-FFF2-40B4-BE49-F238E27FC236}">
                <a16:creationId xmlns:a16="http://schemas.microsoft.com/office/drawing/2014/main" id="{3DA951EC-0CDC-52C5-6EAF-EFBA257365F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555578" y="2331104"/>
            <a:ext cx="308098" cy="308098"/>
          </a:xfrm>
          <a:prstGeom prst="rect">
            <a:avLst/>
          </a:prstGeom>
        </p:spPr>
      </p:pic>
      <p:pic>
        <p:nvPicPr>
          <p:cNvPr id="99" name="Graphic 18" descr="Research with solid fill">
            <a:extLst>
              <a:ext uri="{FF2B5EF4-FFF2-40B4-BE49-F238E27FC236}">
                <a16:creationId xmlns:a16="http://schemas.microsoft.com/office/drawing/2014/main" id="{7D473619-4FE3-4DB8-2A84-FC0F75B1893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918593" y="3538278"/>
            <a:ext cx="308098" cy="308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2066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10517</TotalTime>
  <Words>708</Words>
  <Application>Microsoft Office PowerPoint</Application>
  <PresentationFormat>On-screen Show (4:3)</PresentationFormat>
  <Paragraphs>99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Curved Block List – Slide Template</vt:lpstr>
      <vt:lpstr>7-Step Curved Block List – Slide Template</vt:lpstr>
      <vt:lpstr>7-Step Curved Block List – Slide Template</vt:lpstr>
      <vt:lpstr>7-Step Curved Block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Curved Block List</dc:title>
  <dc:creator>PresentationGO.com</dc:creator>
  <dc:description>© Copyright PresentationGO.com - Do not distribute or sale without written permission.</dc:description>
  <cp:lastModifiedBy>Christophe Barroche</cp:lastModifiedBy>
  <cp:revision>34</cp:revision>
  <dcterms:created xsi:type="dcterms:W3CDTF">2014-11-26T05:14:11Z</dcterms:created>
  <dcterms:modified xsi:type="dcterms:W3CDTF">2025-10-02T16:54:32Z</dcterms:modified>
  <cp:category>Charts &amp; Diagrams;Text &amp; Tables</cp:category>
</cp:coreProperties>
</file>