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9"/>
  </p:notesMasterIdLst>
  <p:sldIdLst>
    <p:sldId id="456" r:id="rId4"/>
    <p:sldId id="459" r:id="rId5"/>
    <p:sldId id="460" r:id="rId6"/>
    <p:sldId id="461" r:id="rId7"/>
    <p:sldId id="30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4E4"/>
    <a:srgbClr val="F595A6"/>
    <a:srgbClr val="805AAB"/>
    <a:srgbClr val="941651"/>
    <a:srgbClr val="F3E0E3"/>
    <a:srgbClr val="CEBA8B"/>
    <a:srgbClr val="D0BA94"/>
    <a:srgbClr val="A26700"/>
    <a:srgbClr val="FF9BA4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25" d="100"/>
          <a:sy n="125" d="100"/>
        </p:scale>
        <p:origin x="9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A47A-4F9D-3527-6ED3-25D3D92E2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DFFDB0-936C-7387-4EBA-8584F505B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F0CD0-8ECF-266D-C13D-EF4933E45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11235B-FDFC-64CE-A562-3E65ADE59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2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56266-C1E7-70AA-AB81-14D739B6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7862F4-87E2-C0B5-3E6A-072E34ECF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6E8E6-0149-DDC0-3CC5-25BA83C90D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4F6A0-8650-BBD9-2637-280704BD39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5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A4BA-F59B-4DF1-C828-FE6DC2AA0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58C01-2355-50ED-E77D-24296EB5A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5397E-0D96-C648-C51C-67B9C6F82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2285B-6A36-0400-F0DE-AA4D365274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19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73018-ABC9-B284-31AA-947EE808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D1557-C3D0-AAC0-73FB-AB2F1BB991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44B87A-D7F6-6110-1D6C-F602E3A12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B6E0D-01C7-F087-831C-96380BAC7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60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593E0-ECA5-0C89-03EE-0C6E66BE7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C32013E-A3A3-2BEA-748E-E46AACF8EC16}"/>
              </a:ext>
            </a:extLst>
          </p:cNvPr>
          <p:cNvSpPr/>
          <p:nvPr/>
        </p:nvSpPr>
        <p:spPr>
          <a:xfrm>
            <a:off x="2687045" y="5397766"/>
            <a:ext cx="7261479" cy="574722"/>
          </a:xfrm>
          <a:custGeom>
            <a:avLst/>
            <a:gdLst>
              <a:gd name="connsiteX0" fmla="*/ 6974064 w 7261479"/>
              <a:gd name="connsiteY0" fmla="*/ 0 h 574722"/>
              <a:gd name="connsiteX1" fmla="*/ 7261479 w 7261479"/>
              <a:gd name="connsiteY1" fmla="*/ 287362 h 574722"/>
              <a:gd name="connsiteX2" fmla="*/ 6974064 w 7261479"/>
              <a:gd name="connsiteY2" fmla="*/ 574722 h 574722"/>
              <a:gd name="connsiteX3" fmla="*/ 0 w 7261479"/>
              <a:gd name="connsiteY3" fmla="*/ 574722 h 574722"/>
              <a:gd name="connsiteX4" fmla="*/ 516060 w 7261479"/>
              <a:gd name="connsiteY4" fmla="*/ 149 h 574722"/>
              <a:gd name="connsiteX5" fmla="*/ 6974064 w 7261479"/>
              <a:gd name="connsiteY5" fmla="*/ 149 h 574722"/>
              <a:gd name="connsiteX6" fmla="*/ 6974064 w 7261479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9" h="574722">
                <a:moveTo>
                  <a:pt x="6974064" y="0"/>
                </a:moveTo>
                <a:cubicBezTo>
                  <a:pt x="7132574" y="0"/>
                  <a:pt x="7261479" y="128880"/>
                  <a:pt x="7261479" y="287362"/>
                </a:cubicBezTo>
                <a:cubicBezTo>
                  <a:pt x="7261479" y="445844"/>
                  <a:pt x="7132574" y="574722"/>
                  <a:pt x="6974064" y="574722"/>
                </a:cubicBezTo>
                <a:lnTo>
                  <a:pt x="0" y="574722"/>
                </a:lnTo>
                <a:cubicBezTo>
                  <a:pt x="195149" y="405178"/>
                  <a:pt x="368617" y="212158"/>
                  <a:pt x="516060" y="149"/>
                </a:cubicBezTo>
                <a:lnTo>
                  <a:pt x="6974064" y="149"/>
                </a:lnTo>
                <a:lnTo>
                  <a:pt x="6974064" y="0"/>
                </a:lnTo>
                <a:close/>
              </a:path>
            </a:pathLst>
          </a:custGeom>
          <a:solidFill>
            <a:srgbClr val="DCD4E4"/>
          </a:solidFill>
          <a:ln w="3175">
            <a:solidFill>
              <a:srgbClr val="DCD4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17E6AEC8-68C1-D368-F659-D71F567D6886}"/>
              </a:ext>
            </a:extLst>
          </p:cNvPr>
          <p:cNvSpPr/>
          <p:nvPr/>
        </p:nvSpPr>
        <p:spPr>
          <a:xfrm>
            <a:off x="2675380" y="1263855"/>
            <a:ext cx="7273145" cy="574720"/>
          </a:xfrm>
          <a:custGeom>
            <a:avLst/>
            <a:gdLst>
              <a:gd name="connsiteX0" fmla="*/ 6985729 w 7273145"/>
              <a:gd name="connsiteY0" fmla="*/ 0 h 574720"/>
              <a:gd name="connsiteX1" fmla="*/ 7273145 w 7273145"/>
              <a:gd name="connsiteY1" fmla="*/ 287360 h 574720"/>
              <a:gd name="connsiteX2" fmla="*/ 6985729 w 7273145"/>
              <a:gd name="connsiteY2" fmla="*/ 574720 h 574720"/>
              <a:gd name="connsiteX3" fmla="*/ 520697 w 7273145"/>
              <a:gd name="connsiteY3" fmla="*/ 574720 h 574720"/>
              <a:gd name="connsiteX4" fmla="*/ 0 w 7273145"/>
              <a:gd name="connsiteY4" fmla="*/ 147 h 574720"/>
              <a:gd name="connsiteX5" fmla="*/ 6985729 w 7273145"/>
              <a:gd name="connsiteY5" fmla="*/ 147 h 574720"/>
              <a:gd name="connsiteX6" fmla="*/ 6985729 w 7273145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5" h="574720">
                <a:moveTo>
                  <a:pt x="6985729" y="0"/>
                </a:moveTo>
                <a:cubicBezTo>
                  <a:pt x="7144240" y="0"/>
                  <a:pt x="7273145" y="128878"/>
                  <a:pt x="7273145" y="287360"/>
                </a:cubicBezTo>
                <a:cubicBezTo>
                  <a:pt x="7273145" y="445842"/>
                  <a:pt x="7144240" y="574720"/>
                  <a:pt x="6985729" y="574720"/>
                </a:cubicBezTo>
                <a:lnTo>
                  <a:pt x="520697" y="574720"/>
                </a:lnTo>
                <a:cubicBezTo>
                  <a:pt x="371757" y="362415"/>
                  <a:pt x="196648" y="169395"/>
                  <a:pt x="0" y="147"/>
                </a:cubicBezTo>
                <a:lnTo>
                  <a:pt x="6985729" y="147"/>
                </a:lnTo>
                <a:lnTo>
                  <a:pt x="6985729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8C3270B1-EB35-9990-7CBF-052BBBF0E9A9}"/>
              </a:ext>
            </a:extLst>
          </p:cNvPr>
          <p:cNvSpPr/>
          <p:nvPr/>
        </p:nvSpPr>
        <p:spPr>
          <a:xfrm>
            <a:off x="3273094" y="1949505"/>
            <a:ext cx="6675429" cy="574720"/>
          </a:xfrm>
          <a:custGeom>
            <a:avLst/>
            <a:gdLst>
              <a:gd name="connsiteX0" fmla="*/ 6388017 w 6675429"/>
              <a:gd name="connsiteY0" fmla="*/ 0 h 574720"/>
              <a:gd name="connsiteX1" fmla="*/ 6675429 w 6675429"/>
              <a:gd name="connsiteY1" fmla="*/ 287360 h 574720"/>
              <a:gd name="connsiteX2" fmla="*/ 6388017 w 6675429"/>
              <a:gd name="connsiteY2" fmla="*/ 574720 h 574720"/>
              <a:gd name="connsiteX3" fmla="*/ 287564 w 6675429"/>
              <a:gd name="connsiteY3" fmla="*/ 574720 h 574720"/>
              <a:gd name="connsiteX4" fmla="*/ 0 w 6675429"/>
              <a:gd name="connsiteY4" fmla="*/ 149 h 574720"/>
              <a:gd name="connsiteX5" fmla="*/ 6388017 w 6675429"/>
              <a:gd name="connsiteY5" fmla="*/ 149 h 574720"/>
              <a:gd name="connsiteX6" fmla="*/ 6388017 w 6675429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75429" h="574720">
                <a:moveTo>
                  <a:pt x="6388017" y="0"/>
                </a:moveTo>
                <a:cubicBezTo>
                  <a:pt x="6546525" y="0"/>
                  <a:pt x="6675429" y="128878"/>
                  <a:pt x="6675429" y="287360"/>
                </a:cubicBezTo>
                <a:cubicBezTo>
                  <a:pt x="6675429" y="445842"/>
                  <a:pt x="6546525" y="574720"/>
                  <a:pt x="6388017" y="574720"/>
                </a:cubicBezTo>
                <a:lnTo>
                  <a:pt x="287564" y="574720"/>
                </a:lnTo>
                <a:cubicBezTo>
                  <a:pt x="212046" y="374374"/>
                  <a:pt x="115444" y="181207"/>
                  <a:pt x="0" y="149"/>
                </a:cubicBezTo>
                <a:lnTo>
                  <a:pt x="6388017" y="149"/>
                </a:lnTo>
                <a:lnTo>
                  <a:pt x="6388017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774B3E3-4BF1-C019-F9A1-46D6D9C0269E}"/>
              </a:ext>
            </a:extLst>
          </p:cNvPr>
          <p:cNvSpPr/>
          <p:nvPr/>
        </p:nvSpPr>
        <p:spPr>
          <a:xfrm>
            <a:off x="3601630" y="2642980"/>
            <a:ext cx="6346894" cy="574720"/>
          </a:xfrm>
          <a:custGeom>
            <a:avLst/>
            <a:gdLst>
              <a:gd name="connsiteX0" fmla="*/ 6059480 w 6346894"/>
              <a:gd name="connsiteY0" fmla="*/ 0 h 574720"/>
              <a:gd name="connsiteX1" fmla="*/ 6346894 w 6346894"/>
              <a:gd name="connsiteY1" fmla="*/ 287360 h 574720"/>
              <a:gd name="connsiteX2" fmla="*/ 6059480 w 6346894"/>
              <a:gd name="connsiteY2" fmla="*/ 574720 h 574720"/>
              <a:gd name="connsiteX3" fmla="*/ 131592 w 6346894"/>
              <a:gd name="connsiteY3" fmla="*/ 574720 h 574720"/>
              <a:gd name="connsiteX4" fmla="*/ 0 w 6346894"/>
              <a:gd name="connsiteY4" fmla="*/ 147 h 574720"/>
              <a:gd name="connsiteX5" fmla="*/ 6059480 w 6346894"/>
              <a:gd name="connsiteY5" fmla="*/ 147 h 574720"/>
              <a:gd name="connsiteX6" fmla="*/ 6059480 w 6346894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94" h="574720">
                <a:moveTo>
                  <a:pt x="6059480" y="0"/>
                </a:moveTo>
                <a:cubicBezTo>
                  <a:pt x="6217989" y="0"/>
                  <a:pt x="6346894" y="128878"/>
                  <a:pt x="6346894" y="287360"/>
                </a:cubicBezTo>
                <a:cubicBezTo>
                  <a:pt x="6346894" y="445842"/>
                  <a:pt x="6217989" y="574720"/>
                  <a:pt x="6059480" y="574720"/>
                </a:cubicBezTo>
                <a:lnTo>
                  <a:pt x="131592" y="574720"/>
                </a:lnTo>
                <a:cubicBezTo>
                  <a:pt x="106021" y="379607"/>
                  <a:pt x="61909" y="186440"/>
                  <a:pt x="0" y="147"/>
                </a:cubicBezTo>
                <a:lnTo>
                  <a:pt x="6059480" y="147"/>
                </a:lnTo>
                <a:lnTo>
                  <a:pt x="60594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7A633A84-CC06-4AB3-7B8F-C5C62B879461}"/>
              </a:ext>
            </a:extLst>
          </p:cNvPr>
          <p:cNvSpPr/>
          <p:nvPr/>
        </p:nvSpPr>
        <p:spPr>
          <a:xfrm>
            <a:off x="3746086" y="3329038"/>
            <a:ext cx="6202441" cy="574720"/>
          </a:xfrm>
          <a:custGeom>
            <a:avLst/>
            <a:gdLst>
              <a:gd name="connsiteX0" fmla="*/ 5915025 w 6202441"/>
              <a:gd name="connsiteY0" fmla="*/ 0 h 574720"/>
              <a:gd name="connsiteX1" fmla="*/ 6202441 w 6202441"/>
              <a:gd name="connsiteY1" fmla="*/ 287360 h 574720"/>
              <a:gd name="connsiteX2" fmla="*/ 5915025 w 6202441"/>
              <a:gd name="connsiteY2" fmla="*/ 574720 h 574720"/>
              <a:gd name="connsiteX3" fmla="*/ 747 w 6202441"/>
              <a:gd name="connsiteY3" fmla="*/ 574720 h 574720"/>
              <a:gd name="connsiteX4" fmla="*/ 13607 w 6202441"/>
              <a:gd name="connsiteY4" fmla="*/ 292443 h 574720"/>
              <a:gd name="connsiteX5" fmla="*/ 0 w 6202441"/>
              <a:gd name="connsiteY5" fmla="*/ 147 h 574720"/>
              <a:gd name="connsiteX6" fmla="*/ 5915025 w 6202441"/>
              <a:gd name="connsiteY6" fmla="*/ 147 h 574720"/>
              <a:gd name="connsiteX7" fmla="*/ 5915025 w 6202441"/>
              <a:gd name="connsiteY7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2441" h="574720">
                <a:moveTo>
                  <a:pt x="5915025" y="0"/>
                </a:moveTo>
                <a:cubicBezTo>
                  <a:pt x="6073534" y="0"/>
                  <a:pt x="6202441" y="128878"/>
                  <a:pt x="6202441" y="287360"/>
                </a:cubicBezTo>
                <a:cubicBezTo>
                  <a:pt x="6202441" y="445842"/>
                  <a:pt x="6073534" y="574720"/>
                  <a:pt x="5915025" y="574720"/>
                </a:cubicBezTo>
                <a:lnTo>
                  <a:pt x="747" y="574720"/>
                </a:lnTo>
                <a:cubicBezTo>
                  <a:pt x="9274" y="480230"/>
                  <a:pt x="13607" y="385439"/>
                  <a:pt x="13607" y="292443"/>
                </a:cubicBezTo>
                <a:cubicBezTo>
                  <a:pt x="13607" y="199447"/>
                  <a:pt x="8973" y="97329"/>
                  <a:pt x="0" y="147"/>
                </a:cubicBezTo>
                <a:lnTo>
                  <a:pt x="5915025" y="147"/>
                </a:lnTo>
                <a:lnTo>
                  <a:pt x="591502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D297DD4-A69F-A1AD-433C-92E42558DDE4}"/>
              </a:ext>
            </a:extLst>
          </p:cNvPr>
          <p:cNvSpPr/>
          <p:nvPr/>
        </p:nvSpPr>
        <p:spPr>
          <a:xfrm>
            <a:off x="3604918" y="4021224"/>
            <a:ext cx="6343605" cy="574722"/>
          </a:xfrm>
          <a:custGeom>
            <a:avLst/>
            <a:gdLst>
              <a:gd name="connsiteX0" fmla="*/ 6056191 w 6343605"/>
              <a:gd name="connsiteY0" fmla="*/ 0 h 574722"/>
              <a:gd name="connsiteX1" fmla="*/ 6343605 w 6343605"/>
              <a:gd name="connsiteY1" fmla="*/ 287362 h 574722"/>
              <a:gd name="connsiteX2" fmla="*/ 6056191 w 6343605"/>
              <a:gd name="connsiteY2" fmla="*/ 574722 h 574722"/>
              <a:gd name="connsiteX3" fmla="*/ 0 w 6343605"/>
              <a:gd name="connsiteY3" fmla="*/ 574722 h 574722"/>
              <a:gd name="connsiteX4" fmla="*/ 129500 w 6343605"/>
              <a:gd name="connsiteY4" fmla="*/ 149 h 574722"/>
              <a:gd name="connsiteX5" fmla="*/ 6056191 w 6343605"/>
              <a:gd name="connsiteY5" fmla="*/ 149 h 574722"/>
              <a:gd name="connsiteX6" fmla="*/ 6056191 w 6343605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3605" h="574722">
                <a:moveTo>
                  <a:pt x="6056191" y="0"/>
                </a:moveTo>
                <a:cubicBezTo>
                  <a:pt x="6214701" y="0"/>
                  <a:pt x="6343605" y="128880"/>
                  <a:pt x="6343605" y="287362"/>
                </a:cubicBezTo>
                <a:cubicBezTo>
                  <a:pt x="6343605" y="445844"/>
                  <a:pt x="6214701" y="574722"/>
                  <a:pt x="6056191" y="574722"/>
                </a:cubicBezTo>
                <a:lnTo>
                  <a:pt x="0" y="574722"/>
                </a:lnTo>
                <a:cubicBezTo>
                  <a:pt x="61159" y="388432"/>
                  <a:pt x="104678" y="195413"/>
                  <a:pt x="129500" y="149"/>
                </a:cubicBezTo>
                <a:lnTo>
                  <a:pt x="6056191" y="149"/>
                </a:lnTo>
                <a:lnTo>
                  <a:pt x="6056191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97D27216-E250-3FBB-ADEA-113432BC76D3}"/>
              </a:ext>
            </a:extLst>
          </p:cNvPr>
          <p:cNvSpPr/>
          <p:nvPr/>
        </p:nvSpPr>
        <p:spPr>
          <a:xfrm>
            <a:off x="3279671" y="4708071"/>
            <a:ext cx="6668853" cy="574720"/>
          </a:xfrm>
          <a:custGeom>
            <a:avLst/>
            <a:gdLst>
              <a:gd name="connsiteX0" fmla="*/ 6381438 w 6668853"/>
              <a:gd name="connsiteY0" fmla="*/ 0 h 574720"/>
              <a:gd name="connsiteX1" fmla="*/ 6668853 w 6668853"/>
              <a:gd name="connsiteY1" fmla="*/ 287360 h 574720"/>
              <a:gd name="connsiteX2" fmla="*/ 6381438 w 6668853"/>
              <a:gd name="connsiteY2" fmla="*/ 574720 h 574720"/>
              <a:gd name="connsiteX3" fmla="*/ 0 w 6668853"/>
              <a:gd name="connsiteY3" fmla="*/ 574720 h 574720"/>
              <a:gd name="connsiteX4" fmla="*/ 285022 w 6668853"/>
              <a:gd name="connsiteY4" fmla="*/ 147 h 574720"/>
              <a:gd name="connsiteX5" fmla="*/ 6381588 w 6668853"/>
              <a:gd name="connsiteY5" fmla="*/ 147 h 574720"/>
              <a:gd name="connsiteX6" fmla="*/ 6381438 w 6668853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68853" h="574720">
                <a:moveTo>
                  <a:pt x="6381438" y="0"/>
                </a:moveTo>
                <a:cubicBezTo>
                  <a:pt x="6539948" y="0"/>
                  <a:pt x="6668853" y="128878"/>
                  <a:pt x="6668853" y="287360"/>
                </a:cubicBezTo>
                <a:cubicBezTo>
                  <a:pt x="6668853" y="445842"/>
                  <a:pt x="6539948" y="574720"/>
                  <a:pt x="6381438" y="574720"/>
                </a:cubicBezTo>
                <a:lnTo>
                  <a:pt x="0" y="574720"/>
                </a:lnTo>
                <a:cubicBezTo>
                  <a:pt x="114546" y="393513"/>
                  <a:pt x="210253" y="200344"/>
                  <a:pt x="285022" y="147"/>
                </a:cubicBezTo>
                <a:lnTo>
                  <a:pt x="6381588" y="147"/>
                </a:lnTo>
                <a:lnTo>
                  <a:pt x="6381438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1D2793-D23F-86CF-AFD5-874F752E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D04D5EC3-B60A-FF8D-0E5F-23C427327DFA}"/>
              </a:ext>
            </a:extLst>
          </p:cNvPr>
          <p:cNvSpPr/>
          <p:nvPr/>
        </p:nvSpPr>
        <p:spPr>
          <a:xfrm>
            <a:off x="2634706" y="1248753"/>
            <a:ext cx="7328770" cy="604623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7035E45A-C0ED-63F9-0018-115E78D4679B}"/>
              </a:ext>
            </a:extLst>
          </p:cNvPr>
          <p:cNvSpPr/>
          <p:nvPr/>
        </p:nvSpPr>
        <p:spPr>
          <a:xfrm>
            <a:off x="3245726" y="1934403"/>
            <a:ext cx="6717751" cy="604623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1F3F3AA7-0E24-8E81-16D8-994F5539284E}"/>
              </a:ext>
            </a:extLst>
          </p:cNvPr>
          <p:cNvSpPr/>
          <p:nvPr/>
        </p:nvSpPr>
        <p:spPr>
          <a:xfrm>
            <a:off x="3580843" y="2627878"/>
            <a:ext cx="6382635" cy="604623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80BF4521-88ED-90C8-312E-D26148FB268C}"/>
              </a:ext>
            </a:extLst>
          </p:cNvPr>
          <p:cNvSpPr/>
          <p:nvPr/>
        </p:nvSpPr>
        <p:spPr>
          <a:xfrm>
            <a:off x="3729484" y="3313936"/>
            <a:ext cx="6233994" cy="604623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73F78F9C-23C3-2096-8121-F3FCA91CB217}"/>
              </a:ext>
            </a:extLst>
          </p:cNvPr>
          <p:cNvSpPr/>
          <p:nvPr/>
        </p:nvSpPr>
        <p:spPr>
          <a:xfrm>
            <a:off x="3584130" y="4006124"/>
            <a:ext cx="6379345" cy="604623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C39CFFDB-D1D2-F65F-D301-954D5510F052}"/>
              </a:ext>
            </a:extLst>
          </p:cNvPr>
          <p:cNvSpPr/>
          <p:nvPr/>
        </p:nvSpPr>
        <p:spPr>
          <a:xfrm>
            <a:off x="3252453" y="4692969"/>
            <a:ext cx="6711172" cy="604623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9D36A3A4-FDCF-5137-2E11-C034EA0D7674}"/>
              </a:ext>
            </a:extLst>
          </p:cNvPr>
          <p:cNvSpPr/>
          <p:nvPr/>
        </p:nvSpPr>
        <p:spPr>
          <a:xfrm>
            <a:off x="2646670" y="5382666"/>
            <a:ext cx="7316955" cy="604623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D14F31A9-3E6E-7AB9-D40B-339C87D95D8F}"/>
              </a:ext>
            </a:extLst>
          </p:cNvPr>
          <p:cNvSpPr/>
          <p:nvPr/>
        </p:nvSpPr>
        <p:spPr>
          <a:xfrm>
            <a:off x="2231099" y="1363407"/>
            <a:ext cx="513759" cy="485995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7D0CF832-4960-40F6-EA50-02EC0C9AFDF7}"/>
              </a:ext>
            </a:extLst>
          </p:cNvPr>
          <p:cNvSpPr/>
          <p:nvPr/>
        </p:nvSpPr>
        <p:spPr>
          <a:xfrm>
            <a:off x="2231251" y="1934403"/>
            <a:ext cx="983120" cy="604623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6B6CB955-6EB8-78B5-B4D6-A60A6AD98600}"/>
              </a:ext>
            </a:extLst>
          </p:cNvPr>
          <p:cNvSpPr/>
          <p:nvPr/>
        </p:nvSpPr>
        <p:spPr>
          <a:xfrm>
            <a:off x="2230950" y="2627878"/>
            <a:ext cx="1204765" cy="604623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BAD3321B-276E-ABFD-9F5B-F7D7F21C0EDD}"/>
              </a:ext>
            </a:extLst>
          </p:cNvPr>
          <p:cNvSpPr/>
          <p:nvPr/>
        </p:nvSpPr>
        <p:spPr>
          <a:xfrm>
            <a:off x="2231251" y="3313936"/>
            <a:ext cx="1248054" cy="604623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75C71B5F-26E0-9E44-B1F4-E5FDF178BA0C}"/>
              </a:ext>
            </a:extLst>
          </p:cNvPr>
          <p:cNvSpPr/>
          <p:nvPr/>
        </p:nvSpPr>
        <p:spPr>
          <a:xfrm>
            <a:off x="2231251" y="4006123"/>
            <a:ext cx="1206482" cy="604625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FA5E081F-9E9D-9148-4521-BDAA524ED6E2}"/>
              </a:ext>
            </a:extLst>
          </p:cNvPr>
          <p:cNvSpPr/>
          <p:nvPr/>
        </p:nvSpPr>
        <p:spPr>
          <a:xfrm>
            <a:off x="2230950" y="4692969"/>
            <a:ext cx="988054" cy="604623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280DA6E0-645D-4D9C-30A4-068EDA27BA9B}"/>
              </a:ext>
            </a:extLst>
          </p:cNvPr>
          <p:cNvSpPr/>
          <p:nvPr/>
        </p:nvSpPr>
        <p:spPr>
          <a:xfrm>
            <a:off x="2231099" y="5382815"/>
            <a:ext cx="522982" cy="496040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AB976B62-B51A-23A9-68EB-892F4FB3E719}"/>
              </a:ext>
            </a:extLst>
          </p:cNvPr>
          <p:cNvSpPr txBox="1"/>
          <p:nvPr/>
        </p:nvSpPr>
        <p:spPr>
          <a:xfrm>
            <a:off x="9382242" y="545414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805AAB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8A846CF0-3DA9-664F-264A-0F7CDCFF2912}"/>
              </a:ext>
            </a:extLst>
          </p:cNvPr>
          <p:cNvSpPr txBox="1"/>
          <p:nvPr/>
        </p:nvSpPr>
        <p:spPr>
          <a:xfrm>
            <a:off x="9382242" y="476444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26655A93-81B3-E59C-4913-FABFB4454362}"/>
              </a:ext>
            </a:extLst>
          </p:cNvPr>
          <p:cNvSpPr txBox="1"/>
          <p:nvPr/>
        </p:nvSpPr>
        <p:spPr>
          <a:xfrm>
            <a:off x="9382242" y="4077603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F195CC57-DF98-76F6-E963-B2B5895172F8}"/>
              </a:ext>
            </a:extLst>
          </p:cNvPr>
          <p:cNvSpPr txBox="1"/>
          <p:nvPr/>
        </p:nvSpPr>
        <p:spPr>
          <a:xfrm>
            <a:off x="9382242" y="338541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34C7DCA3-B846-E6A1-051C-1DFF10B26FCD}"/>
              </a:ext>
            </a:extLst>
          </p:cNvPr>
          <p:cNvSpPr txBox="1"/>
          <p:nvPr/>
        </p:nvSpPr>
        <p:spPr>
          <a:xfrm>
            <a:off x="9382242" y="269935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595C585B-7F56-54E1-4E03-1AA646EADB4F}"/>
              </a:ext>
            </a:extLst>
          </p:cNvPr>
          <p:cNvSpPr txBox="1"/>
          <p:nvPr/>
        </p:nvSpPr>
        <p:spPr>
          <a:xfrm>
            <a:off x="9382242" y="200588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780B08CD-C8EB-C061-EAF5-0164D30FA035}"/>
              </a:ext>
            </a:extLst>
          </p:cNvPr>
          <p:cNvSpPr txBox="1"/>
          <p:nvPr/>
        </p:nvSpPr>
        <p:spPr>
          <a:xfrm>
            <a:off x="9382243" y="132023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BAF84955-EC89-F578-2A8A-105D4E854AAB}"/>
              </a:ext>
            </a:extLst>
          </p:cNvPr>
          <p:cNvGrpSpPr/>
          <p:nvPr/>
        </p:nvGrpSpPr>
        <p:grpSpPr>
          <a:xfrm>
            <a:off x="3280078" y="1264024"/>
            <a:ext cx="5870778" cy="574081"/>
            <a:chOff x="8921977" y="3039577"/>
            <a:chExt cx="2926080" cy="574081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C2E97AED-E95E-384C-E9F0-46D342878D48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9D8A17BE-EE42-28F5-531D-250490F35CAD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6E34D95F-DBD2-5BBC-CC8C-EDD8F98878F7}"/>
              </a:ext>
            </a:extLst>
          </p:cNvPr>
          <p:cNvGrpSpPr/>
          <p:nvPr/>
        </p:nvGrpSpPr>
        <p:grpSpPr>
          <a:xfrm>
            <a:off x="3280078" y="1949674"/>
            <a:ext cx="5870778" cy="574081"/>
            <a:chOff x="8921977" y="3039577"/>
            <a:chExt cx="2926080" cy="574081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874BEF64-35B3-8B9E-5319-CE0F1098FA95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85FA061A-0CE5-820B-0AB3-2E9B774E067F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285641F9-228D-7FDF-DC4B-3C9718891B30}"/>
              </a:ext>
            </a:extLst>
          </p:cNvPr>
          <p:cNvGrpSpPr/>
          <p:nvPr/>
        </p:nvGrpSpPr>
        <p:grpSpPr>
          <a:xfrm>
            <a:off x="3280078" y="2643149"/>
            <a:ext cx="5870778" cy="574081"/>
            <a:chOff x="8921977" y="3039577"/>
            <a:chExt cx="2926080" cy="574081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CF712D10-C401-BD5D-6433-5FC08541512A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2407E410-C6A2-C4BF-E195-BE83DBBDDD9D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B4B7B738-D92A-26DD-37A8-2B73BD760B21}"/>
              </a:ext>
            </a:extLst>
          </p:cNvPr>
          <p:cNvGrpSpPr/>
          <p:nvPr/>
        </p:nvGrpSpPr>
        <p:grpSpPr>
          <a:xfrm>
            <a:off x="3280078" y="3329207"/>
            <a:ext cx="5870778" cy="574081"/>
            <a:chOff x="8921977" y="3039577"/>
            <a:chExt cx="2926080" cy="574081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2C2506AA-67E8-1034-175E-1B43904F06A9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2E2827C5-2EF2-D06F-6AD2-F54B3A61964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B30AF74F-3588-2841-0539-19650EA58BF2}"/>
              </a:ext>
            </a:extLst>
          </p:cNvPr>
          <p:cNvGrpSpPr/>
          <p:nvPr/>
        </p:nvGrpSpPr>
        <p:grpSpPr>
          <a:xfrm>
            <a:off x="3280078" y="4021395"/>
            <a:ext cx="5870778" cy="574081"/>
            <a:chOff x="8921977" y="3039577"/>
            <a:chExt cx="2926080" cy="574081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D9136125-E52F-6FA3-93F4-7CD400D2EFF9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049AA4B9-69D3-11A0-EB51-3CCB482FC3A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0A9DDC8F-237F-3190-8991-F8DD91FA7465}"/>
              </a:ext>
            </a:extLst>
          </p:cNvPr>
          <p:cNvGrpSpPr/>
          <p:nvPr/>
        </p:nvGrpSpPr>
        <p:grpSpPr>
          <a:xfrm>
            <a:off x="3280078" y="4708240"/>
            <a:ext cx="5870778" cy="574081"/>
            <a:chOff x="8921977" y="3039577"/>
            <a:chExt cx="2926080" cy="574081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73996A35-EA3E-DB7D-F73F-EAA876AF5465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2380C2F1-F698-78CD-6D97-8D0326B5F0D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F34F70C2-B53E-1C98-182A-343945DEABFE}"/>
              </a:ext>
            </a:extLst>
          </p:cNvPr>
          <p:cNvGrpSpPr/>
          <p:nvPr/>
        </p:nvGrpSpPr>
        <p:grpSpPr>
          <a:xfrm>
            <a:off x="3280078" y="5397937"/>
            <a:ext cx="5870778" cy="574081"/>
            <a:chOff x="8921977" y="3039577"/>
            <a:chExt cx="2926080" cy="574081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D71626E1-075E-399E-65BB-69D5D4EE3393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CBDA8950-F83A-61FF-E561-9AFB519F2B8A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AF5FAEEF-6DCB-0C57-0A94-1FC4D7972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0186" y="4819236"/>
            <a:ext cx="352088" cy="35208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3D275852-7127-6515-62DD-4B60B7658B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3638" y="4132391"/>
            <a:ext cx="352088" cy="35208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2F6BBF29-A345-BF85-4710-ACF2CEFB0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2128" y="1547295"/>
            <a:ext cx="274320" cy="274320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D1F750AC-DB69-8F85-8D77-7D4B37FA8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3638" y="2754145"/>
            <a:ext cx="352088" cy="35208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23D08243-2030-C345-36C4-B5366F91E9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72128" y="5433441"/>
            <a:ext cx="274320" cy="274320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5D813D07-A834-C8E6-3FB2-065C343DD3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50186" y="2060670"/>
            <a:ext cx="352088" cy="35208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F66AA377-616E-F222-6CDD-35005C13C5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65032" y="3440203"/>
            <a:ext cx="352088" cy="35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26E03-46EA-65ED-245B-3F46461CD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3931B-B190-E321-05F6-835805E6B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FBEBA445-9C5B-097E-41DB-99D0C2915918}"/>
              </a:ext>
            </a:extLst>
          </p:cNvPr>
          <p:cNvSpPr/>
          <p:nvPr/>
        </p:nvSpPr>
        <p:spPr>
          <a:xfrm>
            <a:off x="2634706" y="1248753"/>
            <a:ext cx="7328770" cy="604623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BE77FCAC-80FA-92AC-4C50-56E7CCB97454}"/>
              </a:ext>
            </a:extLst>
          </p:cNvPr>
          <p:cNvSpPr/>
          <p:nvPr/>
        </p:nvSpPr>
        <p:spPr>
          <a:xfrm>
            <a:off x="3245726" y="1934403"/>
            <a:ext cx="6717751" cy="604623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17AFDF19-ED32-6651-3ED1-CAD8B4935D49}"/>
              </a:ext>
            </a:extLst>
          </p:cNvPr>
          <p:cNvSpPr/>
          <p:nvPr/>
        </p:nvSpPr>
        <p:spPr>
          <a:xfrm>
            <a:off x="3580843" y="2627878"/>
            <a:ext cx="6382635" cy="604623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1F2C5595-30C0-3D1B-798F-A80E3CDF806F}"/>
              </a:ext>
            </a:extLst>
          </p:cNvPr>
          <p:cNvSpPr/>
          <p:nvPr/>
        </p:nvSpPr>
        <p:spPr>
          <a:xfrm>
            <a:off x="3729484" y="3313936"/>
            <a:ext cx="6233994" cy="604623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AFCCDF65-6A32-40E1-EC5B-460EB0516CA0}"/>
              </a:ext>
            </a:extLst>
          </p:cNvPr>
          <p:cNvSpPr/>
          <p:nvPr/>
        </p:nvSpPr>
        <p:spPr>
          <a:xfrm>
            <a:off x="3584130" y="4006124"/>
            <a:ext cx="6379345" cy="604623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E0480B03-1055-68A7-BFBC-42CD4AB56504}"/>
              </a:ext>
            </a:extLst>
          </p:cNvPr>
          <p:cNvSpPr/>
          <p:nvPr/>
        </p:nvSpPr>
        <p:spPr>
          <a:xfrm>
            <a:off x="3252453" y="4692969"/>
            <a:ext cx="6711172" cy="604623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FDFBA0D9-570A-A398-6F11-56B9573F5D9E}"/>
              </a:ext>
            </a:extLst>
          </p:cNvPr>
          <p:cNvSpPr/>
          <p:nvPr/>
        </p:nvSpPr>
        <p:spPr>
          <a:xfrm>
            <a:off x="2646670" y="5382666"/>
            <a:ext cx="7316955" cy="604623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DE731663-9D34-E726-5CB4-F841B1AABBBA}"/>
              </a:ext>
            </a:extLst>
          </p:cNvPr>
          <p:cNvSpPr/>
          <p:nvPr/>
        </p:nvSpPr>
        <p:spPr>
          <a:xfrm>
            <a:off x="2231099" y="1363407"/>
            <a:ext cx="513759" cy="485995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2EB547F3-E62F-AB01-4178-C4FB39A9C225}"/>
              </a:ext>
            </a:extLst>
          </p:cNvPr>
          <p:cNvSpPr/>
          <p:nvPr/>
        </p:nvSpPr>
        <p:spPr>
          <a:xfrm>
            <a:off x="2231251" y="1934403"/>
            <a:ext cx="983120" cy="604623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5D4F2CFF-D4C6-C637-486C-67FE7A26B9A6}"/>
              </a:ext>
            </a:extLst>
          </p:cNvPr>
          <p:cNvSpPr/>
          <p:nvPr/>
        </p:nvSpPr>
        <p:spPr>
          <a:xfrm>
            <a:off x="2230950" y="2627878"/>
            <a:ext cx="1204765" cy="604623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7E4AB8FD-F50E-9FD5-911A-1256FEA7556B}"/>
              </a:ext>
            </a:extLst>
          </p:cNvPr>
          <p:cNvSpPr/>
          <p:nvPr/>
        </p:nvSpPr>
        <p:spPr>
          <a:xfrm>
            <a:off x="2231251" y="3313936"/>
            <a:ext cx="1248054" cy="604623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ED8CC834-A5B8-6C29-9498-1C63204B9B7E}"/>
              </a:ext>
            </a:extLst>
          </p:cNvPr>
          <p:cNvSpPr/>
          <p:nvPr/>
        </p:nvSpPr>
        <p:spPr>
          <a:xfrm>
            <a:off x="2231251" y="4006123"/>
            <a:ext cx="1206482" cy="604625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312C3F4B-1A2C-C117-5EA0-B75E013DF284}"/>
              </a:ext>
            </a:extLst>
          </p:cNvPr>
          <p:cNvSpPr/>
          <p:nvPr/>
        </p:nvSpPr>
        <p:spPr>
          <a:xfrm>
            <a:off x="2230950" y="4692969"/>
            <a:ext cx="988054" cy="604623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35784A96-5E00-58AF-4E7B-F196484F10BF}"/>
              </a:ext>
            </a:extLst>
          </p:cNvPr>
          <p:cNvSpPr/>
          <p:nvPr/>
        </p:nvSpPr>
        <p:spPr>
          <a:xfrm>
            <a:off x="2231099" y="5382815"/>
            <a:ext cx="522982" cy="496040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551889FA-E490-9CC6-2129-8DF9D086D851}"/>
              </a:ext>
            </a:extLst>
          </p:cNvPr>
          <p:cNvSpPr txBox="1"/>
          <p:nvPr/>
        </p:nvSpPr>
        <p:spPr>
          <a:xfrm>
            <a:off x="9382242" y="545414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805AAB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9327EB52-68A8-3412-06A3-B12777BF7245}"/>
              </a:ext>
            </a:extLst>
          </p:cNvPr>
          <p:cNvSpPr txBox="1"/>
          <p:nvPr/>
        </p:nvSpPr>
        <p:spPr>
          <a:xfrm>
            <a:off x="9382242" y="476444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758EDB7F-AE5E-C5A6-9336-8DF40628359E}"/>
              </a:ext>
            </a:extLst>
          </p:cNvPr>
          <p:cNvSpPr txBox="1"/>
          <p:nvPr/>
        </p:nvSpPr>
        <p:spPr>
          <a:xfrm>
            <a:off x="9382242" y="4077603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E4B3B162-80EA-2ACE-0EA4-59F79CF53625}"/>
              </a:ext>
            </a:extLst>
          </p:cNvPr>
          <p:cNvSpPr txBox="1"/>
          <p:nvPr/>
        </p:nvSpPr>
        <p:spPr>
          <a:xfrm>
            <a:off x="9382242" y="338541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4619EF1C-A3C1-8DB7-3C83-708DFEEBD50A}"/>
              </a:ext>
            </a:extLst>
          </p:cNvPr>
          <p:cNvSpPr txBox="1"/>
          <p:nvPr/>
        </p:nvSpPr>
        <p:spPr>
          <a:xfrm>
            <a:off x="9382242" y="269935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A6998C0E-F6F8-8BB6-C295-7DD3B784F06A}"/>
              </a:ext>
            </a:extLst>
          </p:cNvPr>
          <p:cNvSpPr txBox="1"/>
          <p:nvPr/>
        </p:nvSpPr>
        <p:spPr>
          <a:xfrm>
            <a:off x="9382242" y="200588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152C2FFB-2901-88A7-3547-D4FF8562DA00}"/>
              </a:ext>
            </a:extLst>
          </p:cNvPr>
          <p:cNvSpPr txBox="1"/>
          <p:nvPr/>
        </p:nvSpPr>
        <p:spPr>
          <a:xfrm>
            <a:off x="9382243" y="132023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EE0040D5-A1E1-61CA-72D3-956B899D1BB1}"/>
              </a:ext>
            </a:extLst>
          </p:cNvPr>
          <p:cNvGrpSpPr/>
          <p:nvPr/>
        </p:nvGrpSpPr>
        <p:grpSpPr>
          <a:xfrm>
            <a:off x="3280078" y="1264024"/>
            <a:ext cx="5870778" cy="574081"/>
            <a:chOff x="8921977" y="3039577"/>
            <a:chExt cx="2926080" cy="574081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A27453A5-6F1C-03C6-6459-A6AA8CBCD026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FF3FE4B7-B072-7677-AFFC-C08C828B37B5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4DF8A4F7-E7BD-8E1A-9229-BD5EBDE0AE45}"/>
              </a:ext>
            </a:extLst>
          </p:cNvPr>
          <p:cNvGrpSpPr/>
          <p:nvPr/>
        </p:nvGrpSpPr>
        <p:grpSpPr>
          <a:xfrm>
            <a:off x="3280078" y="1949674"/>
            <a:ext cx="5870778" cy="574081"/>
            <a:chOff x="8921977" y="3039577"/>
            <a:chExt cx="2926080" cy="574081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3166D178-B770-D22C-F3FD-8B202758823C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22B05A62-6B8F-CAC3-C5FA-0A8A3961098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96664269-19F3-14EE-820A-199ACB081125}"/>
              </a:ext>
            </a:extLst>
          </p:cNvPr>
          <p:cNvGrpSpPr/>
          <p:nvPr/>
        </p:nvGrpSpPr>
        <p:grpSpPr>
          <a:xfrm>
            <a:off x="3280078" y="2643149"/>
            <a:ext cx="5870778" cy="574081"/>
            <a:chOff x="8921977" y="3039577"/>
            <a:chExt cx="2926080" cy="574081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77915744-F93A-D509-98F1-C112315E7D1F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A2CBFC58-B3CD-BBE4-695F-B85E53F6914B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5B509E62-E0BE-B595-0D11-18DDCCF39EF7}"/>
              </a:ext>
            </a:extLst>
          </p:cNvPr>
          <p:cNvGrpSpPr/>
          <p:nvPr/>
        </p:nvGrpSpPr>
        <p:grpSpPr>
          <a:xfrm>
            <a:off x="3280078" y="3329207"/>
            <a:ext cx="5870778" cy="574081"/>
            <a:chOff x="8921977" y="3039577"/>
            <a:chExt cx="2926080" cy="574081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204EEF94-47EF-40C9-08B2-7429CFCAFAE4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4B94ACF8-74F7-BFD5-5237-76A6304E1E7D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BBCE8286-1916-89FE-5AD6-1D704FC9EC09}"/>
              </a:ext>
            </a:extLst>
          </p:cNvPr>
          <p:cNvGrpSpPr/>
          <p:nvPr/>
        </p:nvGrpSpPr>
        <p:grpSpPr>
          <a:xfrm>
            <a:off x="3280078" y="4021395"/>
            <a:ext cx="5870778" cy="574081"/>
            <a:chOff x="8921977" y="3039577"/>
            <a:chExt cx="2926080" cy="574081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54336E5B-93F2-8AC3-6B08-7792676331DE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AA0F04EB-BCE6-AC47-61EE-42A2AEFC387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D8C147D8-21FE-B1F6-C1F3-3CF4ADDA11CA}"/>
              </a:ext>
            </a:extLst>
          </p:cNvPr>
          <p:cNvGrpSpPr/>
          <p:nvPr/>
        </p:nvGrpSpPr>
        <p:grpSpPr>
          <a:xfrm>
            <a:off x="3280078" y="4708240"/>
            <a:ext cx="5870778" cy="574081"/>
            <a:chOff x="8921977" y="3039577"/>
            <a:chExt cx="2926080" cy="574081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76A10CFA-4BEB-A2D7-38D2-DAC158FE9D92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EA6169DD-1A85-6D07-C43B-B9DEEEEDCDF4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FF98D311-3D9C-FB5F-399E-6402489AFEBC}"/>
              </a:ext>
            </a:extLst>
          </p:cNvPr>
          <p:cNvGrpSpPr/>
          <p:nvPr/>
        </p:nvGrpSpPr>
        <p:grpSpPr>
          <a:xfrm>
            <a:off x="3280078" y="5397937"/>
            <a:ext cx="5870778" cy="574081"/>
            <a:chOff x="8921977" y="3039577"/>
            <a:chExt cx="2926080" cy="574081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034DFCBD-92DE-0D84-DE5F-6576CB2D40CF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3488C6CF-9B23-2B27-65EF-2BC7D12B53EC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F4476AC6-D7AB-F4CC-A93B-454D2FB2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0186" y="4819236"/>
            <a:ext cx="352088" cy="35208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D89494F1-DDC0-F41A-8667-1C1717A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3638" y="4132391"/>
            <a:ext cx="352088" cy="35208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33417286-FA9B-29F6-87AC-8BA09D3DB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2128" y="1547295"/>
            <a:ext cx="274320" cy="274320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BEE76379-EBC2-77B5-EE8B-67ABD7B317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3638" y="2754145"/>
            <a:ext cx="352088" cy="35208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E8F234FC-EE58-9762-A12D-672408538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72128" y="5433441"/>
            <a:ext cx="274320" cy="274320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EF0790EC-FD97-0857-99D4-8B7E9B5129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50186" y="2060670"/>
            <a:ext cx="352088" cy="35208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51B08889-65DF-D074-C2EA-1269DC93B1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65032" y="3440203"/>
            <a:ext cx="352088" cy="35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9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4560D-E455-4E0A-C1C7-B22B0337E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C4B377A-E283-B4E3-7375-AA85F7992072}"/>
              </a:ext>
            </a:extLst>
          </p:cNvPr>
          <p:cNvSpPr/>
          <p:nvPr/>
        </p:nvSpPr>
        <p:spPr>
          <a:xfrm>
            <a:off x="2687045" y="5397766"/>
            <a:ext cx="7261479" cy="574722"/>
          </a:xfrm>
          <a:custGeom>
            <a:avLst/>
            <a:gdLst>
              <a:gd name="connsiteX0" fmla="*/ 6974064 w 7261479"/>
              <a:gd name="connsiteY0" fmla="*/ 0 h 574722"/>
              <a:gd name="connsiteX1" fmla="*/ 7261479 w 7261479"/>
              <a:gd name="connsiteY1" fmla="*/ 287362 h 574722"/>
              <a:gd name="connsiteX2" fmla="*/ 6974064 w 7261479"/>
              <a:gd name="connsiteY2" fmla="*/ 574722 h 574722"/>
              <a:gd name="connsiteX3" fmla="*/ 0 w 7261479"/>
              <a:gd name="connsiteY3" fmla="*/ 574722 h 574722"/>
              <a:gd name="connsiteX4" fmla="*/ 516060 w 7261479"/>
              <a:gd name="connsiteY4" fmla="*/ 149 h 574722"/>
              <a:gd name="connsiteX5" fmla="*/ 6974064 w 7261479"/>
              <a:gd name="connsiteY5" fmla="*/ 149 h 574722"/>
              <a:gd name="connsiteX6" fmla="*/ 6974064 w 7261479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9" h="574722">
                <a:moveTo>
                  <a:pt x="6974064" y="0"/>
                </a:moveTo>
                <a:cubicBezTo>
                  <a:pt x="7132574" y="0"/>
                  <a:pt x="7261479" y="128880"/>
                  <a:pt x="7261479" y="287362"/>
                </a:cubicBezTo>
                <a:cubicBezTo>
                  <a:pt x="7261479" y="445844"/>
                  <a:pt x="7132574" y="574722"/>
                  <a:pt x="6974064" y="574722"/>
                </a:cubicBezTo>
                <a:lnTo>
                  <a:pt x="0" y="574722"/>
                </a:lnTo>
                <a:cubicBezTo>
                  <a:pt x="195149" y="405178"/>
                  <a:pt x="368617" y="212158"/>
                  <a:pt x="516060" y="149"/>
                </a:cubicBezTo>
                <a:lnTo>
                  <a:pt x="6974064" y="149"/>
                </a:lnTo>
                <a:lnTo>
                  <a:pt x="6974064" y="0"/>
                </a:lnTo>
                <a:close/>
              </a:path>
            </a:pathLst>
          </a:custGeom>
          <a:solidFill>
            <a:srgbClr val="DCD4E4"/>
          </a:solidFill>
          <a:ln w="3175">
            <a:solidFill>
              <a:srgbClr val="DCD4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2B3DFF3-0353-CD92-A396-92532E1E18F0}"/>
              </a:ext>
            </a:extLst>
          </p:cNvPr>
          <p:cNvSpPr/>
          <p:nvPr/>
        </p:nvSpPr>
        <p:spPr>
          <a:xfrm>
            <a:off x="2675380" y="1263855"/>
            <a:ext cx="7273145" cy="574720"/>
          </a:xfrm>
          <a:custGeom>
            <a:avLst/>
            <a:gdLst>
              <a:gd name="connsiteX0" fmla="*/ 6985729 w 7273145"/>
              <a:gd name="connsiteY0" fmla="*/ 0 h 574720"/>
              <a:gd name="connsiteX1" fmla="*/ 7273145 w 7273145"/>
              <a:gd name="connsiteY1" fmla="*/ 287360 h 574720"/>
              <a:gd name="connsiteX2" fmla="*/ 6985729 w 7273145"/>
              <a:gd name="connsiteY2" fmla="*/ 574720 h 574720"/>
              <a:gd name="connsiteX3" fmla="*/ 520697 w 7273145"/>
              <a:gd name="connsiteY3" fmla="*/ 574720 h 574720"/>
              <a:gd name="connsiteX4" fmla="*/ 0 w 7273145"/>
              <a:gd name="connsiteY4" fmla="*/ 147 h 574720"/>
              <a:gd name="connsiteX5" fmla="*/ 6985729 w 7273145"/>
              <a:gd name="connsiteY5" fmla="*/ 147 h 574720"/>
              <a:gd name="connsiteX6" fmla="*/ 6985729 w 7273145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5" h="574720">
                <a:moveTo>
                  <a:pt x="6985729" y="0"/>
                </a:moveTo>
                <a:cubicBezTo>
                  <a:pt x="7144240" y="0"/>
                  <a:pt x="7273145" y="128878"/>
                  <a:pt x="7273145" y="287360"/>
                </a:cubicBezTo>
                <a:cubicBezTo>
                  <a:pt x="7273145" y="445842"/>
                  <a:pt x="7144240" y="574720"/>
                  <a:pt x="6985729" y="574720"/>
                </a:cubicBezTo>
                <a:lnTo>
                  <a:pt x="520697" y="574720"/>
                </a:lnTo>
                <a:cubicBezTo>
                  <a:pt x="371757" y="362415"/>
                  <a:pt x="196648" y="169395"/>
                  <a:pt x="0" y="147"/>
                </a:cubicBezTo>
                <a:lnTo>
                  <a:pt x="6985729" y="147"/>
                </a:lnTo>
                <a:lnTo>
                  <a:pt x="6985729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8A9C9EF0-99BF-27AC-327B-CA83978BA65D}"/>
              </a:ext>
            </a:extLst>
          </p:cNvPr>
          <p:cNvSpPr/>
          <p:nvPr/>
        </p:nvSpPr>
        <p:spPr>
          <a:xfrm>
            <a:off x="3273094" y="1949505"/>
            <a:ext cx="6675429" cy="574720"/>
          </a:xfrm>
          <a:custGeom>
            <a:avLst/>
            <a:gdLst>
              <a:gd name="connsiteX0" fmla="*/ 6388017 w 6675429"/>
              <a:gd name="connsiteY0" fmla="*/ 0 h 574720"/>
              <a:gd name="connsiteX1" fmla="*/ 6675429 w 6675429"/>
              <a:gd name="connsiteY1" fmla="*/ 287360 h 574720"/>
              <a:gd name="connsiteX2" fmla="*/ 6388017 w 6675429"/>
              <a:gd name="connsiteY2" fmla="*/ 574720 h 574720"/>
              <a:gd name="connsiteX3" fmla="*/ 287564 w 6675429"/>
              <a:gd name="connsiteY3" fmla="*/ 574720 h 574720"/>
              <a:gd name="connsiteX4" fmla="*/ 0 w 6675429"/>
              <a:gd name="connsiteY4" fmla="*/ 149 h 574720"/>
              <a:gd name="connsiteX5" fmla="*/ 6388017 w 6675429"/>
              <a:gd name="connsiteY5" fmla="*/ 149 h 574720"/>
              <a:gd name="connsiteX6" fmla="*/ 6388017 w 6675429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75429" h="574720">
                <a:moveTo>
                  <a:pt x="6388017" y="0"/>
                </a:moveTo>
                <a:cubicBezTo>
                  <a:pt x="6546525" y="0"/>
                  <a:pt x="6675429" y="128878"/>
                  <a:pt x="6675429" y="287360"/>
                </a:cubicBezTo>
                <a:cubicBezTo>
                  <a:pt x="6675429" y="445842"/>
                  <a:pt x="6546525" y="574720"/>
                  <a:pt x="6388017" y="574720"/>
                </a:cubicBezTo>
                <a:lnTo>
                  <a:pt x="287564" y="574720"/>
                </a:lnTo>
                <a:cubicBezTo>
                  <a:pt x="212046" y="374374"/>
                  <a:pt x="115444" y="181207"/>
                  <a:pt x="0" y="149"/>
                </a:cubicBezTo>
                <a:lnTo>
                  <a:pt x="6388017" y="149"/>
                </a:lnTo>
                <a:lnTo>
                  <a:pt x="6388017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F597974-27F6-DAA2-0658-4249F4767693}"/>
              </a:ext>
            </a:extLst>
          </p:cNvPr>
          <p:cNvSpPr/>
          <p:nvPr/>
        </p:nvSpPr>
        <p:spPr>
          <a:xfrm>
            <a:off x="3601630" y="2642980"/>
            <a:ext cx="6346894" cy="574720"/>
          </a:xfrm>
          <a:custGeom>
            <a:avLst/>
            <a:gdLst>
              <a:gd name="connsiteX0" fmla="*/ 6059480 w 6346894"/>
              <a:gd name="connsiteY0" fmla="*/ 0 h 574720"/>
              <a:gd name="connsiteX1" fmla="*/ 6346894 w 6346894"/>
              <a:gd name="connsiteY1" fmla="*/ 287360 h 574720"/>
              <a:gd name="connsiteX2" fmla="*/ 6059480 w 6346894"/>
              <a:gd name="connsiteY2" fmla="*/ 574720 h 574720"/>
              <a:gd name="connsiteX3" fmla="*/ 131592 w 6346894"/>
              <a:gd name="connsiteY3" fmla="*/ 574720 h 574720"/>
              <a:gd name="connsiteX4" fmla="*/ 0 w 6346894"/>
              <a:gd name="connsiteY4" fmla="*/ 147 h 574720"/>
              <a:gd name="connsiteX5" fmla="*/ 6059480 w 6346894"/>
              <a:gd name="connsiteY5" fmla="*/ 147 h 574720"/>
              <a:gd name="connsiteX6" fmla="*/ 6059480 w 6346894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94" h="574720">
                <a:moveTo>
                  <a:pt x="6059480" y="0"/>
                </a:moveTo>
                <a:cubicBezTo>
                  <a:pt x="6217989" y="0"/>
                  <a:pt x="6346894" y="128878"/>
                  <a:pt x="6346894" y="287360"/>
                </a:cubicBezTo>
                <a:cubicBezTo>
                  <a:pt x="6346894" y="445842"/>
                  <a:pt x="6217989" y="574720"/>
                  <a:pt x="6059480" y="574720"/>
                </a:cubicBezTo>
                <a:lnTo>
                  <a:pt x="131592" y="574720"/>
                </a:lnTo>
                <a:cubicBezTo>
                  <a:pt x="106021" y="379607"/>
                  <a:pt x="61909" y="186440"/>
                  <a:pt x="0" y="147"/>
                </a:cubicBezTo>
                <a:lnTo>
                  <a:pt x="6059480" y="147"/>
                </a:lnTo>
                <a:lnTo>
                  <a:pt x="60594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61E2B36-FC90-E2E8-1A07-E7DB5CADD795}"/>
              </a:ext>
            </a:extLst>
          </p:cNvPr>
          <p:cNvSpPr/>
          <p:nvPr/>
        </p:nvSpPr>
        <p:spPr>
          <a:xfrm>
            <a:off x="3746086" y="3329038"/>
            <a:ext cx="6202441" cy="574720"/>
          </a:xfrm>
          <a:custGeom>
            <a:avLst/>
            <a:gdLst>
              <a:gd name="connsiteX0" fmla="*/ 5915025 w 6202441"/>
              <a:gd name="connsiteY0" fmla="*/ 0 h 574720"/>
              <a:gd name="connsiteX1" fmla="*/ 6202441 w 6202441"/>
              <a:gd name="connsiteY1" fmla="*/ 287360 h 574720"/>
              <a:gd name="connsiteX2" fmla="*/ 5915025 w 6202441"/>
              <a:gd name="connsiteY2" fmla="*/ 574720 h 574720"/>
              <a:gd name="connsiteX3" fmla="*/ 747 w 6202441"/>
              <a:gd name="connsiteY3" fmla="*/ 574720 h 574720"/>
              <a:gd name="connsiteX4" fmla="*/ 13607 w 6202441"/>
              <a:gd name="connsiteY4" fmla="*/ 292443 h 574720"/>
              <a:gd name="connsiteX5" fmla="*/ 0 w 6202441"/>
              <a:gd name="connsiteY5" fmla="*/ 147 h 574720"/>
              <a:gd name="connsiteX6" fmla="*/ 5915025 w 6202441"/>
              <a:gd name="connsiteY6" fmla="*/ 147 h 574720"/>
              <a:gd name="connsiteX7" fmla="*/ 5915025 w 6202441"/>
              <a:gd name="connsiteY7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2441" h="574720">
                <a:moveTo>
                  <a:pt x="5915025" y="0"/>
                </a:moveTo>
                <a:cubicBezTo>
                  <a:pt x="6073534" y="0"/>
                  <a:pt x="6202441" y="128878"/>
                  <a:pt x="6202441" y="287360"/>
                </a:cubicBezTo>
                <a:cubicBezTo>
                  <a:pt x="6202441" y="445842"/>
                  <a:pt x="6073534" y="574720"/>
                  <a:pt x="5915025" y="574720"/>
                </a:cubicBezTo>
                <a:lnTo>
                  <a:pt x="747" y="574720"/>
                </a:lnTo>
                <a:cubicBezTo>
                  <a:pt x="9274" y="480230"/>
                  <a:pt x="13607" y="385439"/>
                  <a:pt x="13607" y="292443"/>
                </a:cubicBezTo>
                <a:cubicBezTo>
                  <a:pt x="13607" y="199447"/>
                  <a:pt x="8973" y="97329"/>
                  <a:pt x="0" y="147"/>
                </a:cubicBezTo>
                <a:lnTo>
                  <a:pt x="5915025" y="147"/>
                </a:lnTo>
                <a:lnTo>
                  <a:pt x="591502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6E40CF6D-D1B9-DA2E-1E75-F02BB3EEEBEF}"/>
              </a:ext>
            </a:extLst>
          </p:cNvPr>
          <p:cNvSpPr/>
          <p:nvPr/>
        </p:nvSpPr>
        <p:spPr>
          <a:xfrm>
            <a:off x="3604918" y="4021224"/>
            <a:ext cx="6343605" cy="574722"/>
          </a:xfrm>
          <a:custGeom>
            <a:avLst/>
            <a:gdLst>
              <a:gd name="connsiteX0" fmla="*/ 6056191 w 6343605"/>
              <a:gd name="connsiteY0" fmla="*/ 0 h 574722"/>
              <a:gd name="connsiteX1" fmla="*/ 6343605 w 6343605"/>
              <a:gd name="connsiteY1" fmla="*/ 287362 h 574722"/>
              <a:gd name="connsiteX2" fmla="*/ 6056191 w 6343605"/>
              <a:gd name="connsiteY2" fmla="*/ 574722 h 574722"/>
              <a:gd name="connsiteX3" fmla="*/ 0 w 6343605"/>
              <a:gd name="connsiteY3" fmla="*/ 574722 h 574722"/>
              <a:gd name="connsiteX4" fmla="*/ 129500 w 6343605"/>
              <a:gd name="connsiteY4" fmla="*/ 149 h 574722"/>
              <a:gd name="connsiteX5" fmla="*/ 6056191 w 6343605"/>
              <a:gd name="connsiteY5" fmla="*/ 149 h 574722"/>
              <a:gd name="connsiteX6" fmla="*/ 6056191 w 6343605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3605" h="574722">
                <a:moveTo>
                  <a:pt x="6056191" y="0"/>
                </a:moveTo>
                <a:cubicBezTo>
                  <a:pt x="6214701" y="0"/>
                  <a:pt x="6343605" y="128880"/>
                  <a:pt x="6343605" y="287362"/>
                </a:cubicBezTo>
                <a:cubicBezTo>
                  <a:pt x="6343605" y="445844"/>
                  <a:pt x="6214701" y="574722"/>
                  <a:pt x="6056191" y="574722"/>
                </a:cubicBezTo>
                <a:lnTo>
                  <a:pt x="0" y="574722"/>
                </a:lnTo>
                <a:cubicBezTo>
                  <a:pt x="61159" y="388432"/>
                  <a:pt x="104678" y="195413"/>
                  <a:pt x="129500" y="149"/>
                </a:cubicBezTo>
                <a:lnTo>
                  <a:pt x="6056191" y="149"/>
                </a:lnTo>
                <a:lnTo>
                  <a:pt x="6056191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FB93202-42A6-E953-FF3F-E86FF2F25C90}"/>
              </a:ext>
            </a:extLst>
          </p:cNvPr>
          <p:cNvSpPr/>
          <p:nvPr/>
        </p:nvSpPr>
        <p:spPr>
          <a:xfrm>
            <a:off x="3279671" y="4708071"/>
            <a:ext cx="6668853" cy="574720"/>
          </a:xfrm>
          <a:custGeom>
            <a:avLst/>
            <a:gdLst>
              <a:gd name="connsiteX0" fmla="*/ 6381438 w 6668853"/>
              <a:gd name="connsiteY0" fmla="*/ 0 h 574720"/>
              <a:gd name="connsiteX1" fmla="*/ 6668853 w 6668853"/>
              <a:gd name="connsiteY1" fmla="*/ 287360 h 574720"/>
              <a:gd name="connsiteX2" fmla="*/ 6381438 w 6668853"/>
              <a:gd name="connsiteY2" fmla="*/ 574720 h 574720"/>
              <a:gd name="connsiteX3" fmla="*/ 0 w 6668853"/>
              <a:gd name="connsiteY3" fmla="*/ 574720 h 574720"/>
              <a:gd name="connsiteX4" fmla="*/ 285022 w 6668853"/>
              <a:gd name="connsiteY4" fmla="*/ 147 h 574720"/>
              <a:gd name="connsiteX5" fmla="*/ 6381588 w 6668853"/>
              <a:gd name="connsiteY5" fmla="*/ 147 h 574720"/>
              <a:gd name="connsiteX6" fmla="*/ 6381438 w 6668853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68853" h="574720">
                <a:moveTo>
                  <a:pt x="6381438" y="0"/>
                </a:moveTo>
                <a:cubicBezTo>
                  <a:pt x="6539948" y="0"/>
                  <a:pt x="6668853" y="128878"/>
                  <a:pt x="6668853" y="287360"/>
                </a:cubicBezTo>
                <a:cubicBezTo>
                  <a:pt x="6668853" y="445842"/>
                  <a:pt x="6539948" y="574720"/>
                  <a:pt x="6381438" y="574720"/>
                </a:cubicBezTo>
                <a:lnTo>
                  <a:pt x="0" y="574720"/>
                </a:lnTo>
                <a:cubicBezTo>
                  <a:pt x="114546" y="393513"/>
                  <a:pt x="210253" y="200344"/>
                  <a:pt x="285022" y="147"/>
                </a:cubicBezTo>
                <a:lnTo>
                  <a:pt x="6381588" y="147"/>
                </a:lnTo>
                <a:lnTo>
                  <a:pt x="6381438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E8A1FEB-FBE1-F148-B468-A27137F2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6C389F17-5245-2313-645E-C41F455BF4C1}"/>
              </a:ext>
            </a:extLst>
          </p:cNvPr>
          <p:cNvSpPr/>
          <p:nvPr/>
        </p:nvSpPr>
        <p:spPr>
          <a:xfrm>
            <a:off x="2634706" y="1248753"/>
            <a:ext cx="7328770" cy="604623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B8F62411-71CF-E3F2-0061-67EEEC017269}"/>
              </a:ext>
            </a:extLst>
          </p:cNvPr>
          <p:cNvSpPr/>
          <p:nvPr/>
        </p:nvSpPr>
        <p:spPr>
          <a:xfrm>
            <a:off x="3245726" y="1934403"/>
            <a:ext cx="6717751" cy="604623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229F872C-F737-6874-B01C-6E1E602C8070}"/>
              </a:ext>
            </a:extLst>
          </p:cNvPr>
          <p:cNvSpPr/>
          <p:nvPr/>
        </p:nvSpPr>
        <p:spPr>
          <a:xfrm>
            <a:off x="3580843" y="2627878"/>
            <a:ext cx="6382635" cy="604623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D47FEF5C-DA3B-1EFB-CF3C-BE301885D306}"/>
              </a:ext>
            </a:extLst>
          </p:cNvPr>
          <p:cNvSpPr/>
          <p:nvPr/>
        </p:nvSpPr>
        <p:spPr>
          <a:xfrm>
            <a:off x="3729484" y="3313936"/>
            <a:ext cx="6233994" cy="604623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D4F29C85-A1FF-E0A7-DE40-B2066D66E20C}"/>
              </a:ext>
            </a:extLst>
          </p:cNvPr>
          <p:cNvSpPr/>
          <p:nvPr/>
        </p:nvSpPr>
        <p:spPr>
          <a:xfrm>
            <a:off x="3584130" y="4006124"/>
            <a:ext cx="6379345" cy="604623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2A64008D-5977-9583-0127-8398D5162911}"/>
              </a:ext>
            </a:extLst>
          </p:cNvPr>
          <p:cNvSpPr/>
          <p:nvPr/>
        </p:nvSpPr>
        <p:spPr>
          <a:xfrm>
            <a:off x="3252453" y="4692969"/>
            <a:ext cx="6711172" cy="604623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FCB588C6-FB05-3CF4-4EA3-8B4079030DE8}"/>
              </a:ext>
            </a:extLst>
          </p:cNvPr>
          <p:cNvSpPr/>
          <p:nvPr/>
        </p:nvSpPr>
        <p:spPr>
          <a:xfrm>
            <a:off x="2646670" y="5382666"/>
            <a:ext cx="7316955" cy="604623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03367F16-F048-40F7-45B2-0699025F12E6}"/>
              </a:ext>
            </a:extLst>
          </p:cNvPr>
          <p:cNvSpPr/>
          <p:nvPr/>
        </p:nvSpPr>
        <p:spPr>
          <a:xfrm>
            <a:off x="2231099" y="1363407"/>
            <a:ext cx="513759" cy="485995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6E736792-153E-019C-3FED-A95962601ECC}"/>
              </a:ext>
            </a:extLst>
          </p:cNvPr>
          <p:cNvSpPr/>
          <p:nvPr/>
        </p:nvSpPr>
        <p:spPr>
          <a:xfrm>
            <a:off x="2231251" y="1934403"/>
            <a:ext cx="983120" cy="604623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4EF27B12-05FE-07A0-F18B-3BDFBC43A77A}"/>
              </a:ext>
            </a:extLst>
          </p:cNvPr>
          <p:cNvSpPr/>
          <p:nvPr/>
        </p:nvSpPr>
        <p:spPr>
          <a:xfrm>
            <a:off x="2230950" y="2627878"/>
            <a:ext cx="1204765" cy="604623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CDDE4740-44AC-044C-E4E2-32BE1B008695}"/>
              </a:ext>
            </a:extLst>
          </p:cNvPr>
          <p:cNvSpPr/>
          <p:nvPr/>
        </p:nvSpPr>
        <p:spPr>
          <a:xfrm>
            <a:off x="2231251" y="3313936"/>
            <a:ext cx="1248054" cy="604623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161F70B2-ED77-2199-7748-D42792C351FD}"/>
              </a:ext>
            </a:extLst>
          </p:cNvPr>
          <p:cNvSpPr/>
          <p:nvPr/>
        </p:nvSpPr>
        <p:spPr>
          <a:xfrm>
            <a:off x="2231251" y="4006123"/>
            <a:ext cx="1206482" cy="604625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A38FD86F-D16A-971C-128F-53CD4CFDED70}"/>
              </a:ext>
            </a:extLst>
          </p:cNvPr>
          <p:cNvSpPr/>
          <p:nvPr/>
        </p:nvSpPr>
        <p:spPr>
          <a:xfrm>
            <a:off x="2230950" y="4692969"/>
            <a:ext cx="988054" cy="604623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363E4CC1-14F4-63D7-A6A0-4E40ACC35C8E}"/>
              </a:ext>
            </a:extLst>
          </p:cNvPr>
          <p:cNvSpPr/>
          <p:nvPr/>
        </p:nvSpPr>
        <p:spPr>
          <a:xfrm>
            <a:off x="2231099" y="5382815"/>
            <a:ext cx="522982" cy="496040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82141A79-427F-E188-3960-938579CB55AF}"/>
              </a:ext>
            </a:extLst>
          </p:cNvPr>
          <p:cNvSpPr txBox="1"/>
          <p:nvPr/>
        </p:nvSpPr>
        <p:spPr>
          <a:xfrm>
            <a:off x="9382242" y="545414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805AAB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8FA8A8F0-DD4B-80DF-0DE3-4C1FD2EA8C6B}"/>
              </a:ext>
            </a:extLst>
          </p:cNvPr>
          <p:cNvSpPr txBox="1"/>
          <p:nvPr/>
        </p:nvSpPr>
        <p:spPr>
          <a:xfrm>
            <a:off x="9382242" y="476444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A90BC985-ECC5-DCE7-D40D-6D3FFC5B7AFB}"/>
              </a:ext>
            </a:extLst>
          </p:cNvPr>
          <p:cNvSpPr txBox="1"/>
          <p:nvPr/>
        </p:nvSpPr>
        <p:spPr>
          <a:xfrm>
            <a:off x="9382242" y="4077603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A71F39DD-2218-D3E7-B80A-9F133C20A242}"/>
              </a:ext>
            </a:extLst>
          </p:cNvPr>
          <p:cNvSpPr txBox="1"/>
          <p:nvPr/>
        </p:nvSpPr>
        <p:spPr>
          <a:xfrm>
            <a:off x="9382242" y="338541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56FA0AAD-DCF4-507D-DD37-272A7C69242D}"/>
              </a:ext>
            </a:extLst>
          </p:cNvPr>
          <p:cNvSpPr txBox="1"/>
          <p:nvPr/>
        </p:nvSpPr>
        <p:spPr>
          <a:xfrm>
            <a:off x="9382242" y="269935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642EC9A5-540D-0F1C-B32E-C7FDDA4C4DA5}"/>
              </a:ext>
            </a:extLst>
          </p:cNvPr>
          <p:cNvSpPr txBox="1"/>
          <p:nvPr/>
        </p:nvSpPr>
        <p:spPr>
          <a:xfrm>
            <a:off x="9382242" y="200588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7455CC18-A833-E2A7-2AC2-4DF84EB74B32}"/>
              </a:ext>
            </a:extLst>
          </p:cNvPr>
          <p:cNvSpPr txBox="1"/>
          <p:nvPr/>
        </p:nvSpPr>
        <p:spPr>
          <a:xfrm>
            <a:off x="9382243" y="132023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03B07188-1D02-56BC-E532-14C88BDD1538}"/>
              </a:ext>
            </a:extLst>
          </p:cNvPr>
          <p:cNvGrpSpPr/>
          <p:nvPr/>
        </p:nvGrpSpPr>
        <p:grpSpPr>
          <a:xfrm>
            <a:off x="3280078" y="1264024"/>
            <a:ext cx="5870778" cy="574081"/>
            <a:chOff x="8921977" y="3039577"/>
            <a:chExt cx="2926080" cy="574081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F926DC43-FF93-44F7-9923-AA5AF13BE656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3F906384-8504-3F06-2840-E3C6E5A7108B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E534E353-77E6-6CF0-1C30-BABE223EC1BF}"/>
              </a:ext>
            </a:extLst>
          </p:cNvPr>
          <p:cNvGrpSpPr/>
          <p:nvPr/>
        </p:nvGrpSpPr>
        <p:grpSpPr>
          <a:xfrm>
            <a:off x="3280078" y="1949674"/>
            <a:ext cx="5870778" cy="574081"/>
            <a:chOff x="8921977" y="3039577"/>
            <a:chExt cx="2926080" cy="574081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593D6BAD-67EA-5283-FC3E-833D9454603F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9B654FB8-2BA0-CFF1-F637-682CF8A060B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0D3B62D8-B91E-2131-F983-313F66E53CEF}"/>
              </a:ext>
            </a:extLst>
          </p:cNvPr>
          <p:cNvGrpSpPr/>
          <p:nvPr/>
        </p:nvGrpSpPr>
        <p:grpSpPr>
          <a:xfrm>
            <a:off x="3280078" y="2643149"/>
            <a:ext cx="5870778" cy="574081"/>
            <a:chOff x="8921977" y="3039577"/>
            <a:chExt cx="2926080" cy="574081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F1DA37B5-949C-A7BA-C1DF-FC60F35E8F4B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6C8263FD-3CD4-2490-2875-0079294C797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25FE063A-1475-B608-8A8E-A2BAB3B27151}"/>
              </a:ext>
            </a:extLst>
          </p:cNvPr>
          <p:cNvGrpSpPr/>
          <p:nvPr/>
        </p:nvGrpSpPr>
        <p:grpSpPr>
          <a:xfrm>
            <a:off x="3280078" y="3329207"/>
            <a:ext cx="5870778" cy="574081"/>
            <a:chOff x="8921977" y="3039577"/>
            <a:chExt cx="2926080" cy="574081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81ECD2A7-D61A-CB48-C6DB-41A2AF70B5E4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D713D10A-5EDA-AF7B-C6E2-343134A97680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329CCE9C-6B49-A808-F1F5-7F8AA244B131}"/>
              </a:ext>
            </a:extLst>
          </p:cNvPr>
          <p:cNvGrpSpPr/>
          <p:nvPr/>
        </p:nvGrpSpPr>
        <p:grpSpPr>
          <a:xfrm>
            <a:off x="3280078" y="4021395"/>
            <a:ext cx="5870778" cy="574081"/>
            <a:chOff x="8921977" y="3039577"/>
            <a:chExt cx="2926080" cy="574081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6FFE4BE5-7FD2-9216-1CA1-79F5D98FD94A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4F16C9A4-5D1D-7888-0EFD-A9F66CF52AC2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F4EE5E80-651A-F915-0D07-9EDD26581D3D}"/>
              </a:ext>
            </a:extLst>
          </p:cNvPr>
          <p:cNvGrpSpPr/>
          <p:nvPr/>
        </p:nvGrpSpPr>
        <p:grpSpPr>
          <a:xfrm>
            <a:off x="3280078" y="4708240"/>
            <a:ext cx="5870778" cy="574081"/>
            <a:chOff x="8921977" y="3039577"/>
            <a:chExt cx="2926080" cy="574081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37DC17F7-BC1A-4930-B5BC-86B8A765F35A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0739D137-22DC-E0C9-FEF3-6BE9F2D7858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8E9D80B5-6C5A-522A-63DE-2BA1010721B0}"/>
              </a:ext>
            </a:extLst>
          </p:cNvPr>
          <p:cNvGrpSpPr/>
          <p:nvPr/>
        </p:nvGrpSpPr>
        <p:grpSpPr>
          <a:xfrm>
            <a:off x="3280078" y="5397937"/>
            <a:ext cx="5870778" cy="574081"/>
            <a:chOff x="8921977" y="3039577"/>
            <a:chExt cx="2926080" cy="574081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3AE45E9A-5D0F-8854-C22E-A5C19D88585C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19B51158-6484-DA67-ACA2-3BDE771BEFDB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5AE6713D-511E-F546-27A7-7C58ADDE6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0186" y="4819236"/>
            <a:ext cx="352088" cy="35208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D2A23F61-0376-285E-EF13-C8F19E042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3638" y="4132391"/>
            <a:ext cx="352088" cy="35208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BFC81A89-886E-BD5C-FE29-F4A6654D9D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2128" y="1547295"/>
            <a:ext cx="274320" cy="274320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45075610-E684-3399-95F2-27637BA06E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3638" y="2754145"/>
            <a:ext cx="352088" cy="35208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E0B13874-A580-F6AE-D730-B0AD6656E9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72128" y="5433441"/>
            <a:ext cx="274320" cy="274320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9A914278-9960-57A7-91E1-FDC53C7D41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50186" y="2060670"/>
            <a:ext cx="352088" cy="35208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C32A8E68-3B41-497D-108F-B4442B4D19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65032" y="3440203"/>
            <a:ext cx="352088" cy="35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32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9AE63-79EB-61C8-FAF4-D08BDB9D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BB4E-E7AA-5DCD-94F4-F08533C9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CA2877EE-8F77-90C4-96AE-C7D248BAF732}"/>
              </a:ext>
            </a:extLst>
          </p:cNvPr>
          <p:cNvSpPr/>
          <p:nvPr/>
        </p:nvSpPr>
        <p:spPr>
          <a:xfrm>
            <a:off x="2634706" y="1248753"/>
            <a:ext cx="7328770" cy="604623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1892E8B4-F79B-B7FC-7CDF-95A89B8F5824}"/>
              </a:ext>
            </a:extLst>
          </p:cNvPr>
          <p:cNvSpPr/>
          <p:nvPr/>
        </p:nvSpPr>
        <p:spPr>
          <a:xfrm>
            <a:off x="3245726" y="1934403"/>
            <a:ext cx="6717751" cy="604623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18778CA7-1DA6-B253-428B-72AE9C09D769}"/>
              </a:ext>
            </a:extLst>
          </p:cNvPr>
          <p:cNvSpPr/>
          <p:nvPr/>
        </p:nvSpPr>
        <p:spPr>
          <a:xfrm>
            <a:off x="3580843" y="2627878"/>
            <a:ext cx="6382635" cy="604623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9357E2C5-D93A-932F-0E95-C72644FB015C}"/>
              </a:ext>
            </a:extLst>
          </p:cNvPr>
          <p:cNvSpPr/>
          <p:nvPr/>
        </p:nvSpPr>
        <p:spPr>
          <a:xfrm>
            <a:off x="3729484" y="3313936"/>
            <a:ext cx="6233994" cy="604623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8572E608-5C9D-DA7B-CFA5-317FF04BC038}"/>
              </a:ext>
            </a:extLst>
          </p:cNvPr>
          <p:cNvSpPr/>
          <p:nvPr/>
        </p:nvSpPr>
        <p:spPr>
          <a:xfrm>
            <a:off x="3584130" y="4006124"/>
            <a:ext cx="6379345" cy="604623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3B86F170-57F4-CFAB-2583-A713BE622EBF}"/>
              </a:ext>
            </a:extLst>
          </p:cNvPr>
          <p:cNvSpPr/>
          <p:nvPr/>
        </p:nvSpPr>
        <p:spPr>
          <a:xfrm>
            <a:off x="3252453" y="4692969"/>
            <a:ext cx="6711172" cy="604623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9B628157-4C20-3795-97DC-3EF7DE43B15D}"/>
              </a:ext>
            </a:extLst>
          </p:cNvPr>
          <p:cNvSpPr/>
          <p:nvPr/>
        </p:nvSpPr>
        <p:spPr>
          <a:xfrm>
            <a:off x="2646670" y="5382666"/>
            <a:ext cx="7316955" cy="604623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DCD4E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4CD87EBE-413D-722B-52F8-87601BC64E3A}"/>
              </a:ext>
            </a:extLst>
          </p:cNvPr>
          <p:cNvSpPr/>
          <p:nvPr/>
        </p:nvSpPr>
        <p:spPr>
          <a:xfrm>
            <a:off x="2231099" y="1363407"/>
            <a:ext cx="513759" cy="485995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6E7AD11A-50D0-8735-C3BC-F71190A01791}"/>
              </a:ext>
            </a:extLst>
          </p:cNvPr>
          <p:cNvSpPr/>
          <p:nvPr/>
        </p:nvSpPr>
        <p:spPr>
          <a:xfrm>
            <a:off x="2231251" y="1934403"/>
            <a:ext cx="983120" cy="604623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D9AA5C0D-B914-4960-29BD-1EB3E8C8E100}"/>
              </a:ext>
            </a:extLst>
          </p:cNvPr>
          <p:cNvSpPr/>
          <p:nvPr/>
        </p:nvSpPr>
        <p:spPr>
          <a:xfrm>
            <a:off x="2230950" y="2627878"/>
            <a:ext cx="1204765" cy="604623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97234031-1A88-B5E5-04A5-FCA47D517F1F}"/>
              </a:ext>
            </a:extLst>
          </p:cNvPr>
          <p:cNvSpPr/>
          <p:nvPr/>
        </p:nvSpPr>
        <p:spPr>
          <a:xfrm>
            <a:off x="2231251" y="3313936"/>
            <a:ext cx="1248054" cy="604623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B29CE942-E307-F0F3-7FA5-50FD6C49E411}"/>
              </a:ext>
            </a:extLst>
          </p:cNvPr>
          <p:cNvSpPr/>
          <p:nvPr/>
        </p:nvSpPr>
        <p:spPr>
          <a:xfrm>
            <a:off x="2231251" y="4006123"/>
            <a:ext cx="1206482" cy="604625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8B4D92F1-9CCB-6A27-3500-05F2437FE4BF}"/>
              </a:ext>
            </a:extLst>
          </p:cNvPr>
          <p:cNvSpPr/>
          <p:nvPr/>
        </p:nvSpPr>
        <p:spPr>
          <a:xfrm>
            <a:off x="2230950" y="4692969"/>
            <a:ext cx="988054" cy="604623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78D98102-7D34-A976-4134-EAA2AF1FCBD0}"/>
              </a:ext>
            </a:extLst>
          </p:cNvPr>
          <p:cNvSpPr/>
          <p:nvPr/>
        </p:nvSpPr>
        <p:spPr>
          <a:xfrm>
            <a:off x="2231099" y="5382815"/>
            <a:ext cx="522982" cy="496040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7C75A994-BFA1-0A8B-AC9C-FEFB6D2ED352}"/>
              </a:ext>
            </a:extLst>
          </p:cNvPr>
          <p:cNvSpPr txBox="1"/>
          <p:nvPr/>
        </p:nvSpPr>
        <p:spPr>
          <a:xfrm>
            <a:off x="9382242" y="545414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DCD4E4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4E4FDD03-EE33-2489-A7B0-FC81284E0136}"/>
              </a:ext>
            </a:extLst>
          </p:cNvPr>
          <p:cNvSpPr txBox="1"/>
          <p:nvPr/>
        </p:nvSpPr>
        <p:spPr>
          <a:xfrm>
            <a:off x="9382242" y="4764448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rgbClr val="F595A6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D9B984ED-234E-835B-A7D5-A635C13C6B26}"/>
              </a:ext>
            </a:extLst>
          </p:cNvPr>
          <p:cNvSpPr txBox="1"/>
          <p:nvPr/>
        </p:nvSpPr>
        <p:spPr>
          <a:xfrm>
            <a:off x="9382242" y="4077603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B7FE578B-C9D3-3173-09D0-14CB5F2E4C0A}"/>
              </a:ext>
            </a:extLst>
          </p:cNvPr>
          <p:cNvSpPr txBox="1"/>
          <p:nvPr/>
        </p:nvSpPr>
        <p:spPr>
          <a:xfrm>
            <a:off x="9382242" y="3385415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2DB85922-9324-9B6F-7694-DE4C04C6F125}"/>
              </a:ext>
            </a:extLst>
          </p:cNvPr>
          <p:cNvSpPr txBox="1"/>
          <p:nvPr/>
        </p:nvSpPr>
        <p:spPr>
          <a:xfrm>
            <a:off x="9382242" y="2699357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620F4BCA-1308-A10C-205F-243AD2CDE08D}"/>
              </a:ext>
            </a:extLst>
          </p:cNvPr>
          <p:cNvSpPr txBox="1"/>
          <p:nvPr/>
        </p:nvSpPr>
        <p:spPr>
          <a:xfrm>
            <a:off x="9382242" y="2005882"/>
            <a:ext cx="4956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328EFFC6-527B-A20D-4DB3-735BCA1FBF88}"/>
              </a:ext>
            </a:extLst>
          </p:cNvPr>
          <p:cNvSpPr txBox="1"/>
          <p:nvPr/>
        </p:nvSpPr>
        <p:spPr>
          <a:xfrm>
            <a:off x="9382243" y="1320232"/>
            <a:ext cx="495649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400" b="1" dirty="0">
                <a:solidFill>
                  <a:schemeClr val="accent3"/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E1C2DBA8-AFF7-3A51-0A04-C1CABFA12F6D}"/>
              </a:ext>
            </a:extLst>
          </p:cNvPr>
          <p:cNvGrpSpPr/>
          <p:nvPr/>
        </p:nvGrpSpPr>
        <p:grpSpPr>
          <a:xfrm>
            <a:off x="3280078" y="1264024"/>
            <a:ext cx="5870778" cy="574081"/>
            <a:chOff x="8921977" y="3039577"/>
            <a:chExt cx="2926080" cy="574081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2FE36885-BC7D-F4B0-ED1E-3474CD472E51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87892C25-497C-99D8-D63A-6BAFFBA68877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F1C60DC3-0558-E881-164B-469C9A8B73D3}"/>
              </a:ext>
            </a:extLst>
          </p:cNvPr>
          <p:cNvGrpSpPr/>
          <p:nvPr/>
        </p:nvGrpSpPr>
        <p:grpSpPr>
          <a:xfrm>
            <a:off x="3280078" y="1949674"/>
            <a:ext cx="5870778" cy="574081"/>
            <a:chOff x="8921977" y="3039577"/>
            <a:chExt cx="2926080" cy="574081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632F8C5D-9BEF-BD48-A4C5-9775C81BAE2F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C669C964-C6A2-5FF3-5C3B-BF63DB4606D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3CFB8A6F-BD56-9DB7-70D3-0561D4DD2466}"/>
              </a:ext>
            </a:extLst>
          </p:cNvPr>
          <p:cNvGrpSpPr/>
          <p:nvPr/>
        </p:nvGrpSpPr>
        <p:grpSpPr>
          <a:xfrm>
            <a:off x="3280078" y="2643149"/>
            <a:ext cx="5870778" cy="574081"/>
            <a:chOff x="8921977" y="3039577"/>
            <a:chExt cx="2926080" cy="574081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E14CA12D-8BE3-263A-7862-5D45F9CF8A71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0DE8A984-EF9B-3FA3-3FA7-89F4B3F5715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5CA4601E-C5BD-8008-2647-A4D850152900}"/>
              </a:ext>
            </a:extLst>
          </p:cNvPr>
          <p:cNvGrpSpPr/>
          <p:nvPr/>
        </p:nvGrpSpPr>
        <p:grpSpPr>
          <a:xfrm>
            <a:off x="3280078" y="3329207"/>
            <a:ext cx="5870778" cy="574081"/>
            <a:chOff x="8921977" y="3039577"/>
            <a:chExt cx="2926080" cy="574081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EB00BCA8-5033-D46C-282F-CA7796064195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E1B7A2A4-5751-0E3B-04D8-592600EE2D65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A6780C8D-0B23-5B7E-BBA9-A9074EFECE6B}"/>
              </a:ext>
            </a:extLst>
          </p:cNvPr>
          <p:cNvGrpSpPr/>
          <p:nvPr/>
        </p:nvGrpSpPr>
        <p:grpSpPr>
          <a:xfrm>
            <a:off x="3280078" y="4021395"/>
            <a:ext cx="5870778" cy="574081"/>
            <a:chOff x="8921977" y="3039577"/>
            <a:chExt cx="2926080" cy="574081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04C66DC4-DA27-3BEC-DD76-B46E475018A9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B9ADE007-860D-69BA-51A8-FF1705E40672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F391F93B-789F-0636-AB1F-73DDF93B3102}"/>
              </a:ext>
            </a:extLst>
          </p:cNvPr>
          <p:cNvGrpSpPr/>
          <p:nvPr/>
        </p:nvGrpSpPr>
        <p:grpSpPr>
          <a:xfrm>
            <a:off x="3280078" y="4708240"/>
            <a:ext cx="5870778" cy="574081"/>
            <a:chOff x="8921977" y="3039577"/>
            <a:chExt cx="2926080" cy="574081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5BCC2FCC-9876-AB7C-2172-FC27EDF75907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2AEFA12E-99C0-101A-7D58-F0519E2ED3C0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633F960E-F57E-C1A5-8909-5B0D3C8A167F}"/>
              </a:ext>
            </a:extLst>
          </p:cNvPr>
          <p:cNvGrpSpPr/>
          <p:nvPr/>
        </p:nvGrpSpPr>
        <p:grpSpPr>
          <a:xfrm>
            <a:off x="3280078" y="5397937"/>
            <a:ext cx="5870778" cy="574081"/>
            <a:chOff x="8921977" y="3039577"/>
            <a:chExt cx="2926080" cy="574081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35F06FE3-E7A9-708B-CF29-1858E5BF673F}"/>
                </a:ext>
              </a:extLst>
            </p:cNvPr>
            <p:cNvSpPr txBox="1"/>
            <p:nvPr/>
          </p:nvSpPr>
          <p:spPr>
            <a:xfrm>
              <a:off x="8921977" y="3039577"/>
              <a:ext cx="2926080" cy="369332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DCD4E4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237211E2-80F7-27E5-B014-3F82868852AF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7699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8D68C0FA-E476-2AB8-E681-8AD2610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50186" y="4819236"/>
            <a:ext cx="352088" cy="35208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929749CE-3D73-C870-4773-3C422C4092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93638" y="4132391"/>
            <a:ext cx="352088" cy="35208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A2B26A02-41EC-B344-3698-F0A36FD09B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72128" y="1547295"/>
            <a:ext cx="274320" cy="274320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B28C023C-8CAE-CA45-0FB0-9D6ADFA6C9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93638" y="2754145"/>
            <a:ext cx="352088" cy="35208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4A94B625-147C-AE5D-3E26-C8D9FF2DE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272128" y="5433441"/>
            <a:ext cx="274320" cy="274320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3DA951EC-0CDC-52C5-6EAF-EFBA257365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650186" y="2060670"/>
            <a:ext cx="352088" cy="35208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7D473619-4FE3-4DB8-2A84-FC0F75B1893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065032" y="3440203"/>
            <a:ext cx="352088" cy="35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6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9572</TotalTime>
  <Words>708</Words>
  <Application>Microsoft Office PowerPoint</Application>
  <PresentationFormat>Widescreen</PresentationFormat>
  <Paragraphs>99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7-Step Curved Block List – Slide Template</vt:lpstr>
      <vt:lpstr>7-Step Curved Block List – Slide Template</vt:lpstr>
      <vt:lpstr>7-Step Curved Block List – Slide Template</vt:lpstr>
      <vt:lpstr>7-Step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60</cp:revision>
  <dcterms:created xsi:type="dcterms:W3CDTF">2014-11-26T05:14:11Z</dcterms:created>
  <dcterms:modified xsi:type="dcterms:W3CDTF">2025-10-02T16:55:15Z</dcterms:modified>
  <cp:category>Charts &amp; Diagrams;Text &amp; Tables</cp:category>
</cp:coreProperties>
</file>