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9"/>
  </p:notesMasterIdLst>
  <p:sldIdLst>
    <p:sldId id="446" r:id="rId4"/>
    <p:sldId id="454" r:id="rId5"/>
    <p:sldId id="447" r:id="rId6"/>
    <p:sldId id="455" r:id="rId7"/>
    <p:sldId id="307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25" d="100"/>
          <a:sy n="125" d="100"/>
        </p:scale>
        <p:origin x="2206" y="16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D3E940-2BBB-1316-8315-8DA26126EB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0B7CCE5-A8ED-C76D-025F-2E7EFCDB16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3BB6A27-76F1-74D6-C938-C525E5FB87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57FB45-0352-1DEC-FF0A-50145CA1A9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2166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C6B3F3-4E94-64BB-2DD7-2D9CF00B42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67800C3-F632-9CBB-E321-E22A32E6E6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1104810-BA4D-3113-3538-9D0ED9AFDD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ABD781-0D5A-2D18-46F0-58769CC2F6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8004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05655E-6070-8CC4-AD9E-8D3BAA5F79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59E303D-2A3B-714B-5E94-226FFC9E0E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3FF5208-D326-19BC-E1B7-5161F7C55A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40FCAB-2984-092D-B80E-1898B8362D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25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809982-E855-A0F2-2E62-DEC05A2DA6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29199CD-DE4E-BBA5-1A8E-5648931893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B69EF76-AAB2-E4B4-1362-580F043E59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D93451-68FE-9886-5814-36DAC77A60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4727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F0D357-93FD-CC1C-88F9-D3A2351867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266944-B908-871E-5B7E-A4C668A45A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6-Step Curved Block List – Slide Template</a:t>
            </a: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A7A5E5F0-A0A4-305A-9B35-A8DBDF91D9A0}"/>
              </a:ext>
            </a:extLst>
          </p:cNvPr>
          <p:cNvSpPr/>
          <p:nvPr/>
        </p:nvSpPr>
        <p:spPr>
          <a:xfrm>
            <a:off x="2162962" y="2367075"/>
            <a:ext cx="5779105" cy="592941"/>
          </a:xfrm>
          <a:custGeom>
            <a:avLst/>
            <a:gdLst>
              <a:gd name="connsiteX0" fmla="*/ 6265245 w 6604102"/>
              <a:gd name="connsiteY0" fmla="*/ 0 h 677585"/>
              <a:gd name="connsiteX1" fmla="*/ 6604102 w 6604102"/>
              <a:gd name="connsiteY1" fmla="*/ 338793 h 677585"/>
              <a:gd name="connsiteX2" fmla="*/ 6265245 w 6604102"/>
              <a:gd name="connsiteY2" fmla="*/ 677585 h 677585"/>
              <a:gd name="connsiteX3" fmla="*/ 289956 w 6604102"/>
              <a:gd name="connsiteY3" fmla="*/ 677585 h 677585"/>
              <a:gd name="connsiteX4" fmla="*/ 0 w 6604102"/>
              <a:gd name="connsiteY4" fmla="*/ 149 h 677585"/>
              <a:gd name="connsiteX5" fmla="*/ 6265395 w 6604102"/>
              <a:gd name="connsiteY5" fmla="*/ 149 h 677585"/>
              <a:gd name="connsiteX6" fmla="*/ 6265245 w 6604102"/>
              <a:gd name="connsiteY6" fmla="*/ 0 h 677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604102" h="677585">
                <a:moveTo>
                  <a:pt x="6265245" y="0"/>
                </a:moveTo>
                <a:cubicBezTo>
                  <a:pt x="6452019" y="0"/>
                  <a:pt x="6604102" y="151902"/>
                  <a:pt x="6604102" y="338793"/>
                </a:cubicBezTo>
                <a:cubicBezTo>
                  <a:pt x="6604102" y="525683"/>
                  <a:pt x="6452169" y="677585"/>
                  <a:pt x="6265245" y="677585"/>
                </a:cubicBezTo>
                <a:lnTo>
                  <a:pt x="289956" y="677585"/>
                </a:lnTo>
                <a:cubicBezTo>
                  <a:pt x="220868" y="441656"/>
                  <a:pt x="123371" y="213949"/>
                  <a:pt x="0" y="149"/>
                </a:cubicBezTo>
                <a:lnTo>
                  <a:pt x="6265395" y="149"/>
                </a:lnTo>
                <a:lnTo>
                  <a:pt x="6265245" y="0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40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28058D8-1185-D5A5-50DE-58CF67651872}"/>
              </a:ext>
            </a:extLst>
          </p:cNvPr>
          <p:cNvSpPr/>
          <p:nvPr/>
        </p:nvSpPr>
        <p:spPr>
          <a:xfrm>
            <a:off x="2447187" y="3087148"/>
            <a:ext cx="5494879" cy="592941"/>
          </a:xfrm>
          <a:custGeom>
            <a:avLst/>
            <a:gdLst>
              <a:gd name="connsiteX0" fmla="*/ 5940447 w 6279303"/>
              <a:gd name="connsiteY0" fmla="*/ 0 h 677585"/>
              <a:gd name="connsiteX1" fmla="*/ 6279303 w 6279303"/>
              <a:gd name="connsiteY1" fmla="*/ 338793 h 677585"/>
              <a:gd name="connsiteX2" fmla="*/ 5940447 w 6279303"/>
              <a:gd name="connsiteY2" fmla="*/ 677585 h 677585"/>
              <a:gd name="connsiteX3" fmla="*/ 89425 w 6279303"/>
              <a:gd name="connsiteY3" fmla="*/ 677585 h 677585"/>
              <a:gd name="connsiteX4" fmla="*/ 0 w 6279303"/>
              <a:gd name="connsiteY4" fmla="*/ 149 h 677585"/>
              <a:gd name="connsiteX5" fmla="*/ 5940447 w 6279303"/>
              <a:gd name="connsiteY5" fmla="*/ 149 h 677585"/>
              <a:gd name="connsiteX6" fmla="*/ 5940447 w 6279303"/>
              <a:gd name="connsiteY6" fmla="*/ 0 h 677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79303" h="677585">
                <a:moveTo>
                  <a:pt x="5940447" y="0"/>
                </a:moveTo>
                <a:cubicBezTo>
                  <a:pt x="6127221" y="0"/>
                  <a:pt x="6279303" y="151902"/>
                  <a:pt x="6279303" y="338793"/>
                </a:cubicBezTo>
                <a:cubicBezTo>
                  <a:pt x="6279303" y="525683"/>
                  <a:pt x="6127371" y="677585"/>
                  <a:pt x="5940447" y="677585"/>
                </a:cubicBezTo>
                <a:lnTo>
                  <a:pt x="89425" y="677585"/>
                </a:lnTo>
                <a:cubicBezTo>
                  <a:pt x="84342" y="448385"/>
                  <a:pt x="54283" y="220529"/>
                  <a:pt x="0" y="149"/>
                </a:cubicBezTo>
                <a:lnTo>
                  <a:pt x="5940447" y="149"/>
                </a:lnTo>
                <a:lnTo>
                  <a:pt x="5940447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400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09E8014B-8D68-8DBA-8995-78015118F907}"/>
              </a:ext>
            </a:extLst>
          </p:cNvPr>
          <p:cNvSpPr/>
          <p:nvPr/>
        </p:nvSpPr>
        <p:spPr>
          <a:xfrm>
            <a:off x="1577500" y="1671573"/>
            <a:ext cx="6364567" cy="592941"/>
          </a:xfrm>
          <a:custGeom>
            <a:avLst/>
            <a:gdLst>
              <a:gd name="connsiteX0" fmla="*/ 6934287 w 7273143"/>
              <a:gd name="connsiteY0" fmla="*/ 0 h 677585"/>
              <a:gd name="connsiteX1" fmla="*/ 7273143 w 7273143"/>
              <a:gd name="connsiteY1" fmla="*/ 338790 h 677585"/>
              <a:gd name="connsiteX2" fmla="*/ 6934287 w 7273143"/>
              <a:gd name="connsiteY2" fmla="*/ 677585 h 677585"/>
              <a:gd name="connsiteX3" fmla="*/ 590084 w 7273143"/>
              <a:gd name="connsiteY3" fmla="*/ 677585 h 677585"/>
              <a:gd name="connsiteX4" fmla="*/ 0 w 7273143"/>
              <a:gd name="connsiteY4" fmla="*/ 147 h 677585"/>
              <a:gd name="connsiteX5" fmla="*/ 6934287 w 7273143"/>
              <a:gd name="connsiteY5" fmla="*/ 147 h 677585"/>
              <a:gd name="connsiteX6" fmla="*/ 6934287 w 7273143"/>
              <a:gd name="connsiteY6" fmla="*/ 0 h 677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73143" h="677585">
                <a:moveTo>
                  <a:pt x="6934287" y="0"/>
                </a:moveTo>
                <a:cubicBezTo>
                  <a:pt x="7121061" y="0"/>
                  <a:pt x="7273143" y="151902"/>
                  <a:pt x="7273143" y="338790"/>
                </a:cubicBezTo>
                <a:cubicBezTo>
                  <a:pt x="7273143" y="525681"/>
                  <a:pt x="7121211" y="677585"/>
                  <a:pt x="6934287" y="677585"/>
                </a:cubicBezTo>
                <a:lnTo>
                  <a:pt x="590084" y="677585"/>
                </a:lnTo>
                <a:cubicBezTo>
                  <a:pt x="427086" y="424611"/>
                  <a:pt x="228797" y="196905"/>
                  <a:pt x="0" y="147"/>
                </a:cubicBezTo>
                <a:lnTo>
                  <a:pt x="6934287" y="147"/>
                </a:lnTo>
                <a:lnTo>
                  <a:pt x="6934287" y="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400"/>
          </a:p>
        </p:txBody>
      </p:sp>
      <p:sp>
        <p:nvSpPr>
          <p:cNvPr id="26" name="Forme libre 25">
            <a:extLst>
              <a:ext uri="{FF2B5EF4-FFF2-40B4-BE49-F238E27FC236}">
                <a16:creationId xmlns:a16="http://schemas.microsoft.com/office/drawing/2014/main" id="{3F41C4DA-0552-A2BC-942E-1CF4FED96B6A}"/>
              </a:ext>
            </a:extLst>
          </p:cNvPr>
          <p:cNvSpPr/>
          <p:nvPr/>
        </p:nvSpPr>
        <p:spPr>
          <a:xfrm>
            <a:off x="2430436" y="3073931"/>
            <a:ext cx="5524715" cy="619108"/>
          </a:xfrm>
          <a:custGeom>
            <a:avLst/>
            <a:gdLst>
              <a:gd name="connsiteX0" fmla="*/ 2711864 w 2872862"/>
              <a:gd name="connsiteY0" fmla="*/ 6872 h 321937"/>
              <a:gd name="connsiteX1" fmla="*/ 2866058 w 2872862"/>
              <a:gd name="connsiteY1" fmla="*/ 161037 h 321937"/>
              <a:gd name="connsiteX2" fmla="*/ 2711864 w 2872862"/>
              <a:gd name="connsiteY2" fmla="*/ 315202 h 321937"/>
              <a:gd name="connsiteX3" fmla="*/ 49402 w 2872862"/>
              <a:gd name="connsiteY3" fmla="*/ 315202 h 321937"/>
              <a:gd name="connsiteX4" fmla="*/ 8710 w 2872862"/>
              <a:gd name="connsiteY4" fmla="*/ 6940 h 321937"/>
              <a:gd name="connsiteX5" fmla="*/ 2711864 w 2872862"/>
              <a:gd name="connsiteY5" fmla="*/ 6940 h 321937"/>
              <a:gd name="connsiteX6" fmla="*/ 2711864 w 2872862"/>
              <a:gd name="connsiteY6" fmla="*/ 68 h 321937"/>
              <a:gd name="connsiteX7" fmla="*/ 0 w 2872862"/>
              <a:gd name="connsiteY7" fmla="*/ 68 h 321937"/>
              <a:gd name="connsiteX8" fmla="*/ 42734 w 2872862"/>
              <a:gd name="connsiteY8" fmla="*/ 321937 h 321937"/>
              <a:gd name="connsiteX9" fmla="*/ 2711864 w 2872862"/>
              <a:gd name="connsiteY9" fmla="*/ 321937 h 321937"/>
              <a:gd name="connsiteX10" fmla="*/ 2872863 w 2872862"/>
              <a:gd name="connsiteY10" fmla="*/ 160969 h 321937"/>
              <a:gd name="connsiteX11" fmla="*/ 2872863 w 2872862"/>
              <a:gd name="connsiteY11" fmla="*/ 160969 h 321937"/>
              <a:gd name="connsiteX12" fmla="*/ 2711864 w 2872862"/>
              <a:gd name="connsiteY12" fmla="*/ 0 h 321937"/>
              <a:gd name="connsiteX13" fmla="*/ 2711864 w 2872862"/>
              <a:gd name="connsiteY13" fmla="*/ 0 h 3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872862" h="321937">
                <a:moveTo>
                  <a:pt x="2711864" y="6872"/>
                </a:moveTo>
                <a:cubicBezTo>
                  <a:pt x="2796854" y="6872"/>
                  <a:pt x="2866058" y="75994"/>
                  <a:pt x="2866058" y="161037"/>
                </a:cubicBezTo>
                <a:cubicBezTo>
                  <a:pt x="2866058" y="246080"/>
                  <a:pt x="2796922" y="315202"/>
                  <a:pt x="2711864" y="315202"/>
                </a:cubicBezTo>
                <a:lnTo>
                  <a:pt x="49402" y="315202"/>
                </a:lnTo>
                <a:cubicBezTo>
                  <a:pt x="47089" y="210906"/>
                  <a:pt x="33411" y="107222"/>
                  <a:pt x="8710" y="6940"/>
                </a:cubicBezTo>
                <a:lnTo>
                  <a:pt x="2711864" y="6940"/>
                </a:lnTo>
                <a:moveTo>
                  <a:pt x="2711864" y="68"/>
                </a:moveTo>
                <a:lnTo>
                  <a:pt x="0" y="68"/>
                </a:lnTo>
                <a:cubicBezTo>
                  <a:pt x="26130" y="103276"/>
                  <a:pt x="40828" y="211042"/>
                  <a:pt x="42734" y="321937"/>
                </a:cubicBezTo>
                <a:lnTo>
                  <a:pt x="2711864" y="321937"/>
                </a:lnTo>
                <a:cubicBezTo>
                  <a:pt x="2800732" y="321937"/>
                  <a:pt x="2872863" y="249889"/>
                  <a:pt x="2872863" y="160969"/>
                </a:cubicBezTo>
                <a:lnTo>
                  <a:pt x="2872863" y="160969"/>
                </a:lnTo>
                <a:cubicBezTo>
                  <a:pt x="2872863" y="72116"/>
                  <a:pt x="2800801" y="0"/>
                  <a:pt x="2711864" y="0"/>
                </a:cubicBezTo>
                <a:lnTo>
                  <a:pt x="2711864" y="0"/>
                </a:lnTo>
                <a:close/>
              </a:path>
            </a:pathLst>
          </a:custGeom>
          <a:solidFill>
            <a:schemeClr val="accent1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D2226AF4-03A3-0CFB-EE9F-BC2A6C7E9C2A}"/>
              </a:ext>
            </a:extLst>
          </p:cNvPr>
          <p:cNvSpPr/>
          <p:nvPr/>
        </p:nvSpPr>
        <p:spPr>
          <a:xfrm>
            <a:off x="2167936" y="4499504"/>
            <a:ext cx="5774131" cy="592943"/>
          </a:xfrm>
          <a:custGeom>
            <a:avLst/>
            <a:gdLst>
              <a:gd name="connsiteX0" fmla="*/ 6259563 w 6598419"/>
              <a:gd name="connsiteY0" fmla="*/ 0 h 677588"/>
              <a:gd name="connsiteX1" fmla="*/ 6598419 w 6598419"/>
              <a:gd name="connsiteY1" fmla="*/ 338793 h 677588"/>
              <a:gd name="connsiteX2" fmla="*/ 6259563 w 6598419"/>
              <a:gd name="connsiteY2" fmla="*/ 677588 h 677588"/>
              <a:gd name="connsiteX3" fmla="*/ 0 w 6598419"/>
              <a:gd name="connsiteY3" fmla="*/ 677588 h 677588"/>
              <a:gd name="connsiteX4" fmla="*/ 287264 w 6598419"/>
              <a:gd name="connsiteY4" fmla="*/ 150 h 677588"/>
              <a:gd name="connsiteX5" fmla="*/ 6259563 w 6598419"/>
              <a:gd name="connsiteY5" fmla="*/ 150 h 677588"/>
              <a:gd name="connsiteX6" fmla="*/ 6259563 w 6598419"/>
              <a:gd name="connsiteY6" fmla="*/ 0 h 677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598419" h="677588">
                <a:moveTo>
                  <a:pt x="6259563" y="0"/>
                </a:moveTo>
                <a:cubicBezTo>
                  <a:pt x="6446337" y="0"/>
                  <a:pt x="6598419" y="151902"/>
                  <a:pt x="6598419" y="338793"/>
                </a:cubicBezTo>
                <a:cubicBezTo>
                  <a:pt x="6598419" y="525683"/>
                  <a:pt x="6446487" y="677588"/>
                  <a:pt x="6259563" y="677588"/>
                </a:cubicBezTo>
                <a:lnTo>
                  <a:pt x="0" y="677588"/>
                </a:lnTo>
                <a:cubicBezTo>
                  <a:pt x="122473" y="463634"/>
                  <a:pt x="219072" y="235930"/>
                  <a:pt x="287264" y="150"/>
                </a:cubicBezTo>
                <a:lnTo>
                  <a:pt x="6259563" y="150"/>
                </a:lnTo>
                <a:lnTo>
                  <a:pt x="6259563" y="0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40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CB15E285-5865-CA1C-A629-9F48E0A28324}"/>
              </a:ext>
            </a:extLst>
          </p:cNvPr>
          <p:cNvSpPr/>
          <p:nvPr/>
        </p:nvSpPr>
        <p:spPr>
          <a:xfrm>
            <a:off x="2449284" y="3793392"/>
            <a:ext cx="5492786" cy="592943"/>
          </a:xfrm>
          <a:custGeom>
            <a:avLst/>
            <a:gdLst>
              <a:gd name="connsiteX0" fmla="*/ 5938054 w 6276911"/>
              <a:gd name="connsiteY0" fmla="*/ 0 h 677588"/>
              <a:gd name="connsiteX1" fmla="*/ 6276911 w 6276911"/>
              <a:gd name="connsiteY1" fmla="*/ 338793 h 677588"/>
              <a:gd name="connsiteX2" fmla="*/ 5938054 w 6276911"/>
              <a:gd name="connsiteY2" fmla="*/ 677588 h 677588"/>
              <a:gd name="connsiteX3" fmla="*/ 0 w 6276911"/>
              <a:gd name="connsiteY3" fmla="*/ 677588 h 677588"/>
              <a:gd name="connsiteX4" fmla="*/ 87181 w 6276911"/>
              <a:gd name="connsiteY4" fmla="*/ 149 h 677588"/>
              <a:gd name="connsiteX5" fmla="*/ 5938054 w 6276911"/>
              <a:gd name="connsiteY5" fmla="*/ 149 h 677588"/>
              <a:gd name="connsiteX6" fmla="*/ 5938054 w 6276911"/>
              <a:gd name="connsiteY6" fmla="*/ 0 h 677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76911" h="677588">
                <a:moveTo>
                  <a:pt x="5938054" y="0"/>
                </a:moveTo>
                <a:cubicBezTo>
                  <a:pt x="6124828" y="0"/>
                  <a:pt x="6276911" y="151902"/>
                  <a:pt x="6276911" y="338793"/>
                </a:cubicBezTo>
                <a:cubicBezTo>
                  <a:pt x="6276911" y="525683"/>
                  <a:pt x="6124977" y="677588"/>
                  <a:pt x="5938054" y="677588"/>
                </a:cubicBezTo>
                <a:lnTo>
                  <a:pt x="0" y="677588"/>
                </a:lnTo>
                <a:cubicBezTo>
                  <a:pt x="53533" y="456907"/>
                  <a:pt x="82843" y="229201"/>
                  <a:pt x="87181" y="149"/>
                </a:cubicBezTo>
                <a:lnTo>
                  <a:pt x="5938054" y="149"/>
                </a:lnTo>
                <a:lnTo>
                  <a:pt x="5938054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400"/>
          </a:p>
        </p:txBody>
      </p:sp>
      <p:sp>
        <p:nvSpPr>
          <p:cNvPr id="24" name="Forme libre 23">
            <a:extLst>
              <a:ext uri="{FF2B5EF4-FFF2-40B4-BE49-F238E27FC236}">
                <a16:creationId xmlns:a16="http://schemas.microsoft.com/office/drawing/2014/main" id="{037CBC7E-408B-ADDE-7437-738279A0079B}"/>
              </a:ext>
            </a:extLst>
          </p:cNvPr>
          <p:cNvSpPr/>
          <p:nvPr/>
        </p:nvSpPr>
        <p:spPr>
          <a:xfrm>
            <a:off x="1541906" y="1658356"/>
            <a:ext cx="6413244" cy="619108"/>
          </a:xfrm>
          <a:custGeom>
            <a:avLst/>
            <a:gdLst>
              <a:gd name="connsiteX0" fmla="*/ 3173901 w 3334899"/>
              <a:gd name="connsiteY0" fmla="*/ 6872 h 321937"/>
              <a:gd name="connsiteX1" fmla="*/ 3328095 w 3334899"/>
              <a:gd name="connsiteY1" fmla="*/ 161036 h 321937"/>
              <a:gd name="connsiteX2" fmla="*/ 3173901 w 3334899"/>
              <a:gd name="connsiteY2" fmla="*/ 315202 h 321937"/>
              <a:gd name="connsiteX3" fmla="*/ 287021 w 3334899"/>
              <a:gd name="connsiteY3" fmla="*/ 315202 h 321937"/>
              <a:gd name="connsiteX4" fmla="*/ 18508 w 3334899"/>
              <a:gd name="connsiteY4" fmla="*/ 6939 h 321937"/>
              <a:gd name="connsiteX5" fmla="*/ 3173901 w 3334899"/>
              <a:gd name="connsiteY5" fmla="*/ 6939 h 321937"/>
              <a:gd name="connsiteX6" fmla="*/ 3173901 w 3334899"/>
              <a:gd name="connsiteY6" fmla="*/ 68 h 321937"/>
              <a:gd name="connsiteX7" fmla="*/ 0 w 3334899"/>
              <a:gd name="connsiteY7" fmla="*/ 68 h 321937"/>
              <a:gd name="connsiteX8" fmla="*/ 283346 w 3334899"/>
              <a:gd name="connsiteY8" fmla="*/ 321937 h 321937"/>
              <a:gd name="connsiteX9" fmla="*/ 3173901 w 3334899"/>
              <a:gd name="connsiteY9" fmla="*/ 321937 h 321937"/>
              <a:gd name="connsiteX10" fmla="*/ 3334900 w 3334899"/>
              <a:gd name="connsiteY10" fmla="*/ 160968 h 321937"/>
              <a:gd name="connsiteX11" fmla="*/ 3334900 w 3334899"/>
              <a:gd name="connsiteY11" fmla="*/ 160968 h 321937"/>
              <a:gd name="connsiteX12" fmla="*/ 3173901 w 3334899"/>
              <a:gd name="connsiteY12" fmla="*/ 0 h 321937"/>
              <a:gd name="connsiteX13" fmla="*/ 3173901 w 3334899"/>
              <a:gd name="connsiteY13" fmla="*/ 0 h 3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334899" h="321937">
                <a:moveTo>
                  <a:pt x="3173901" y="6872"/>
                </a:moveTo>
                <a:cubicBezTo>
                  <a:pt x="3258891" y="6872"/>
                  <a:pt x="3328095" y="75994"/>
                  <a:pt x="3328095" y="161036"/>
                </a:cubicBezTo>
                <a:cubicBezTo>
                  <a:pt x="3328095" y="246079"/>
                  <a:pt x="3258959" y="315202"/>
                  <a:pt x="3173901" y="315202"/>
                </a:cubicBezTo>
                <a:lnTo>
                  <a:pt x="287021" y="315202"/>
                </a:lnTo>
                <a:cubicBezTo>
                  <a:pt x="212850" y="200088"/>
                  <a:pt x="122620" y="96472"/>
                  <a:pt x="18508" y="6939"/>
                </a:cubicBezTo>
                <a:lnTo>
                  <a:pt x="3173901" y="6939"/>
                </a:lnTo>
                <a:moveTo>
                  <a:pt x="3173901" y="68"/>
                </a:moveTo>
                <a:lnTo>
                  <a:pt x="0" y="68"/>
                </a:lnTo>
                <a:cubicBezTo>
                  <a:pt x="109964" y="92186"/>
                  <a:pt x="205705" y="200701"/>
                  <a:pt x="283346" y="321937"/>
                </a:cubicBezTo>
                <a:lnTo>
                  <a:pt x="3173901" y="321937"/>
                </a:lnTo>
                <a:cubicBezTo>
                  <a:pt x="3262769" y="321937"/>
                  <a:pt x="3334900" y="249889"/>
                  <a:pt x="3334900" y="160968"/>
                </a:cubicBezTo>
                <a:lnTo>
                  <a:pt x="3334900" y="160968"/>
                </a:lnTo>
                <a:cubicBezTo>
                  <a:pt x="3334900" y="72116"/>
                  <a:pt x="3262838" y="0"/>
                  <a:pt x="3173901" y="0"/>
                </a:cubicBezTo>
                <a:lnTo>
                  <a:pt x="3173901" y="0"/>
                </a:lnTo>
                <a:close/>
              </a:path>
            </a:pathLst>
          </a:custGeom>
          <a:solidFill>
            <a:schemeClr val="accent6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27" name="Forme libre 26">
            <a:extLst>
              <a:ext uri="{FF2B5EF4-FFF2-40B4-BE49-F238E27FC236}">
                <a16:creationId xmlns:a16="http://schemas.microsoft.com/office/drawing/2014/main" id="{28D78F2E-5304-DA25-9340-CDBFD20CBBB8}"/>
              </a:ext>
            </a:extLst>
          </p:cNvPr>
          <p:cNvSpPr/>
          <p:nvPr/>
        </p:nvSpPr>
        <p:spPr>
          <a:xfrm>
            <a:off x="2432663" y="3780176"/>
            <a:ext cx="5522490" cy="619108"/>
          </a:xfrm>
          <a:custGeom>
            <a:avLst/>
            <a:gdLst>
              <a:gd name="connsiteX0" fmla="*/ 2710707 w 2871705"/>
              <a:gd name="connsiteY0" fmla="*/ 6872 h 321937"/>
              <a:gd name="connsiteX1" fmla="*/ 2864901 w 2871705"/>
              <a:gd name="connsiteY1" fmla="*/ 161037 h 321937"/>
              <a:gd name="connsiteX2" fmla="*/ 2710707 w 2871705"/>
              <a:gd name="connsiteY2" fmla="*/ 315203 h 321937"/>
              <a:gd name="connsiteX3" fmla="*/ 8642 w 2871705"/>
              <a:gd name="connsiteY3" fmla="*/ 315203 h 321937"/>
              <a:gd name="connsiteX4" fmla="*/ 48313 w 2871705"/>
              <a:gd name="connsiteY4" fmla="*/ 6940 h 321937"/>
              <a:gd name="connsiteX5" fmla="*/ 2710707 w 2871705"/>
              <a:gd name="connsiteY5" fmla="*/ 6940 h 321937"/>
              <a:gd name="connsiteX6" fmla="*/ 2710707 w 2871705"/>
              <a:gd name="connsiteY6" fmla="*/ 68 h 321937"/>
              <a:gd name="connsiteX7" fmla="*/ 41645 w 2871705"/>
              <a:gd name="connsiteY7" fmla="*/ 68 h 321937"/>
              <a:gd name="connsiteX8" fmla="*/ 0 w 2871705"/>
              <a:gd name="connsiteY8" fmla="*/ 321938 h 321937"/>
              <a:gd name="connsiteX9" fmla="*/ 2710707 w 2871705"/>
              <a:gd name="connsiteY9" fmla="*/ 321938 h 321937"/>
              <a:gd name="connsiteX10" fmla="*/ 2871705 w 2871705"/>
              <a:gd name="connsiteY10" fmla="*/ 160969 h 321937"/>
              <a:gd name="connsiteX11" fmla="*/ 2871705 w 2871705"/>
              <a:gd name="connsiteY11" fmla="*/ 160969 h 321937"/>
              <a:gd name="connsiteX12" fmla="*/ 2710707 w 2871705"/>
              <a:gd name="connsiteY12" fmla="*/ 0 h 321937"/>
              <a:gd name="connsiteX13" fmla="*/ 2710707 w 2871705"/>
              <a:gd name="connsiteY13" fmla="*/ 0 h 3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871705" h="321937">
                <a:moveTo>
                  <a:pt x="2710707" y="6872"/>
                </a:moveTo>
                <a:cubicBezTo>
                  <a:pt x="2795697" y="6872"/>
                  <a:pt x="2864901" y="75994"/>
                  <a:pt x="2864901" y="161037"/>
                </a:cubicBezTo>
                <a:cubicBezTo>
                  <a:pt x="2864901" y="246080"/>
                  <a:pt x="2795765" y="315203"/>
                  <a:pt x="2710707" y="315203"/>
                </a:cubicBezTo>
                <a:lnTo>
                  <a:pt x="8642" y="315203"/>
                </a:lnTo>
                <a:cubicBezTo>
                  <a:pt x="33002" y="214784"/>
                  <a:pt x="46339" y="111168"/>
                  <a:pt x="48313" y="6940"/>
                </a:cubicBezTo>
                <a:lnTo>
                  <a:pt x="2710707" y="6940"/>
                </a:lnTo>
                <a:moveTo>
                  <a:pt x="2710707" y="68"/>
                </a:moveTo>
                <a:lnTo>
                  <a:pt x="41645" y="68"/>
                </a:lnTo>
                <a:cubicBezTo>
                  <a:pt x="40080" y="110896"/>
                  <a:pt x="25721" y="218662"/>
                  <a:pt x="0" y="321938"/>
                </a:cubicBezTo>
                <a:lnTo>
                  <a:pt x="2710707" y="321938"/>
                </a:lnTo>
                <a:cubicBezTo>
                  <a:pt x="2799575" y="321938"/>
                  <a:pt x="2871705" y="249889"/>
                  <a:pt x="2871705" y="160969"/>
                </a:cubicBezTo>
                <a:lnTo>
                  <a:pt x="2871705" y="160969"/>
                </a:lnTo>
                <a:cubicBezTo>
                  <a:pt x="2871705" y="72116"/>
                  <a:pt x="2799643" y="0"/>
                  <a:pt x="2710707" y="0"/>
                </a:cubicBezTo>
                <a:lnTo>
                  <a:pt x="2710707" y="0"/>
                </a:ln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28" name="Forme libre 27">
            <a:extLst>
              <a:ext uri="{FF2B5EF4-FFF2-40B4-BE49-F238E27FC236}">
                <a16:creationId xmlns:a16="http://schemas.microsoft.com/office/drawing/2014/main" id="{6A93C0B3-8992-7DD8-B8BE-9F800BD1278A}"/>
              </a:ext>
            </a:extLst>
          </p:cNvPr>
          <p:cNvSpPr/>
          <p:nvPr/>
        </p:nvSpPr>
        <p:spPr>
          <a:xfrm>
            <a:off x="2145293" y="4486290"/>
            <a:ext cx="5809856" cy="619108"/>
          </a:xfrm>
          <a:custGeom>
            <a:avLst/>
            <a:gdLst>
              <a:gd name="connsiteX0" fmla="*/ 2860138 w 3021136"/>
              <a:gd name="connsiteY0" fmla="*/ 6872 h 321937"/>
              <a:gd name="connsiteX1" fmla="*/ 3014332 w 3021136"/>
              <a:gd name="connsiteY1" fmla="*/ 161037 h 321937"/>
              <a:gd name="connsiteX2" fmla="*/ 2860138 w 3021136"/>
              <a:gd name="connsiteY2" fmla="*/ 315203 h 321937"/>
              <a:gd name="connsiteX3" fmla="*/ 11773 w 3021136"/>
              <a:gd name="connsiteY3" fmla="*/ 315203 h 321937"/>
              <a:gd name="connsiteX4" fmla="*/ 142490 w 3021136"/>
              <a:gd name="connsiteY4" fmla="*/ 6940 h 321937"/>
              <a:gd name="connsiteX5" fmla="*/ 2860138 w 3021136"/>
              <a:gd name="connsiteY5" fmla="*/ 6940 h 321937"/>
              <a:gd name="connsiteX6" fmla="*/ 2860138 w 3021136"/>
              <a:gd name="connsiteY6" fmla="*/ 68 h 321937"/>
              <a:gd name="connsiteX7" fmla="*/ 137387 w 3021136"/>
              <a:gd name="connsiteY7" fmla="*/ 68 h 321937"/>
              <a:gd name="connsiteX8" fmla="*/ 0 w 3021136"/>
              <a:gd name="connsiteY8" fmla="*/ 321938 h 321937"/>
              <a:gd name="connsiteX9" fmla="*/ 2860138 w 3021136"/>
              <a:gd name="connsiteY9" fmla="*/ 321938 h 321937"/>
              <a:gd name="connsiteX10" fmla="*/ 3021136 w 3021136"/>
              <a:gd name="connsiteY10" fmla="*/ 160969 h 321937"/>
              <a:gd name="connsiteX11" fmla="*/ 3021136 w 3021136"/>
              <a:gd name="connsiteY11" fmla="*/ 160969 h 321937"/>
              <a:gd name="connsiteX12" fmla="*/ 2860138 w 3021136"/>
              <a:gd name="connsiteY12" fmla="*/ 0 h 321937"/>
              <a:gd name="connsiteX13" fmla="*/ 2860138 w 3021136"/>
              <a:gd name="connsiteY13" fmla="*/ 0 h 3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021136" h="321937">
                <a:moveTo>
                  <a:pt x="2860138" y="6872"/>
                </a:moveTo>
                <a:cubicBezTo>
                  <a:pt x="2945128" y="6872"/>
                  <a:pt x="3014332" y="75994"/>
                  <a:pt x="3014332" y="161037"/>
                </a:cubicBezTo>
                <a:cubicBezTo>
                  <a:pt x="3014332" y="246080"/>
                  <a:pt x="2945196" y="315203"/>
                  <a:pt x="2860138" y="315203"/>
                </a:cubicBezTo>
                <a:lnTo>
                  <a:pt x="11773" y="315203"/>
                </a:lnTo>
                <a:cubicBezTo>
                  <a:pt x="67503" y="217845"/>
                  <a:pt x="111460" y="114230"/>
                  <a:pt x="142490" y="6940"/>
                </a:cubicBezTo>
                <a:lnTo>
                  <a:pt x="2860138" y="6940"/>
                </a:lnTo>
                <a:moveTo>
                  <a:pt x="2860138" y="68"/>
                </a:moveTo>
                <a:lnTo>
                  <a:pt x="137387" y="68"/>
                </a:lnTo>
                <a:cubicBezTo>
                  <a:pt x="104928" y="113890"/>
                  <a:pt x="58453" y="221860"/>
                  <a:pt x="0" y="321938"/>
                </a:cubicBezTo>
                <a:lnTo>
                  <a:pt x="2860138" y="321938"/>
                </a:lnTo>
                <a:cubicBezTo>
                  <a:pt x="2949006" y="321938"/>
                  <a:pt x="3021136" y="249890"/>
                  <a:pt x="3021136" y="160969"/>
                </a:cubicBezTo>
                <a:lnTo>
                  <a:pt x="3021136" y="160969"/>
                </a:lnTo>
                <a:cubicBezTo>
                  <a:pt x="3021136" y="72117"/>
                  <a:pt x="2949074" y="0"/>
                  <a:pt x="2860138" y="0"/>
                </a:cubicBezTo>
                <a:lnTo>
                  <a:pt x="2860138" y="0"/>
                </a:lnTo>
                <a:close/>
              </a:path>
            </a:pathLst>
          </a:custGeom>
          <a:solidFill>
            <a:schemeClr val="accent5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30" name="Forme libre 29">
            <a:extLst>
              <a:ext uri="{FF2B5EF4-FFF2-40B4-BE49-F238E27FC236}">
                <a16:creationId xmlns:a16="http://schemas.microsoft.com/office/drawing/2014/main" id="{0E6CD85B-65DB-7317-D48D-5E682C601CEE}"/>
              </a:ext>
            </a:extLst>
          </p:cNvPr>
          <p:cNvSpPr/>
          <p:nvPr/>
        </p:nvSpPr>
        <p:spPr>
          <a:xfrm>
            <a:off x="1188721" y="1770764"/>
            <a:ext cx="523179" cy="509785"/>
          </a:xfrm>
          <a:custGeom>
            <a:avLst/>
            <a:gdLst>
              <a:gd name="connsiteX0" fmla="*/ 261163 w 272054"/>
              <a:gd name="connsiteY0" fmla="*/ 189776 h 265089"/>
              <a:gd name="connsiteX1" fmla="*/ 74103 w 272054"/>
              <a:gd name="connsiteY1" fmla="*/ 9825 h 265089"/>
              <a:gd name="connsiteX2" fmla="*/ 0 w 272054"/>
              <a:gd name="connsiteY2" fmla="*/ 46020 h 265089"/>
              <a:gd name="connsiteX3" fmla="*/ 0 w 272054"/>
              <a:gd name="connsiteY3" fmla="*/ 219234 h 265089"/>
              <a:gd name="connsiteX4" fmla="*/ 45863 w 272054"/>
              <a:gd name="connsiteY4" fmla="*/ 265089 h 265089"/>
              <a:gd name="connsiteX5" fmla="*/ 225983 w 272054"/>
              <a:gd name="connsiteY5" fmla="*/ 265089 h 265089"/>
              <a:gd name="connsiteX6" fmla="*/ 261163 w 272054"/>
              <a:gd name="connsiteY6" fmla="*/ 189776 h 265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2054" h="265089">
                <a:moveTo>
                  <a:pt x="261163" y="189776"/>
                </a:moveTo>
                <a:cubicBezTo>
                  <a:pt x="205025" y="123714"/>
                  <a:pt x="142354" y="63436"/>
                  <a:pt x="74103" y="9825"/>
                </a:cubicBezTo>
                <a:cubicBezTo>
                  <a:pt x="44094" y="-13783"/>
                  <a:pt x="0" y="7853"/>
                  <a:pt x="0" y="46020"/>
                </a:cubicBezTo>
                <a:lnTo>
                  <a:pt x="0" y="219234"/>
                </a:lnTo>
                <a:cubicBezTo>
                  <a:pt x="0" y="244543"/>
                  <a:pt x="20550" y="265089"/>
                  <a:pt x="45863" y="265089"/>
                </a:cubicBezTo>
                <a:lnTo>
                  <a:pt x="225983" y="265089"/>
                </a:lnTo>
                <a:cubicBezTo>
                  <a:pt x="264906" y="265089"/>
                  <a:pt x="286408" y="219439"/>
                  <a:pt x="261163" y="189776"/>
                </a:cubicBezTo>
                <a:close/>
              </a:path>
            </a:pathLst>
          </a:custGeom>
          <a:solidFill>
            <a:schemeClr val="accent6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31" name="Forme libre 30">
            <a:extLst>
              <a:ext uri="{FF2B5EF4-FFF2-40B4-BE49-F238E27FC236}">
                <a16:creationId xmlns:a16="http://schemas.microsoft.com/office/drawing/2014/main" id="{40B881C8-DEE6-1BAD-4D94-742455702023}"/>
              </a:ext>
            </a:extLst>
          </p:cNvPr>
          <p:cNvSpPr/>
          <p:nvPr/>
        </p:nvSpPr>
        <p:spPr>
          <a:xfrm>
            <a:off x="1188721" y="2367819"/>
            <a:ext cx="939714" cy="618977"/>
          </a:xfrm>
          <a:custGeom>
            <a:avLst/>
            <a:gdLst>
              <a:gd name="connsiteX0" fmla="*/ 45863 w 488653"/>
              <a:gd name="connsiteY0" fmla="*/ 321869 h 321869"/>
              <a:gd name="connsiteX1" fmla="*/ 442644 w 488653"/>
              <a:gd name="connsiteY1" fmla="*/ 321869 h 321869"/>
              <a:gd name="connsiteX2" fmla="*/ 485717 w 488653"/>
              <a:gd name="connsiteY2" fmla="*/ 260162 h 321869"/>
              <a:gd name="connsiteX3" fmla="*/ 365819 w 488653"/>
              <a:gd name="connsiteY3" fmla="*/ 20818 h 321869"/>
              <a:gd name="connsiteX4" fmla="*/ 327372 w 488653"/>
              <a:gd name="connsiteY4" fmla="*/ 0 h 321869"/>
              <a:gd name="connsiteX5" fmla="*/ 45863 w 488653"/>
              <a:gd name="connsiteY5" fmla="*/ 0 h 321869"/>
              <a:gd name="connsiteX6" fmla="*/ 0 w 488653"/>
              <a:gd name="connsiteY6" fmla="*/ 45855 h 321869"/>
              <a:gd name="connsiteX7" fmla="*/ 0 w 488653"/>
              <a:gd name="connsiteY7" fmla="*/ 276014 h 321869"/>
              <a:gd name="connsiteX8" fmla="*/ 45863 w 488653"/>
              <a:gd name="connsiteY8" fmla="*/ 321869 h 321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8653" h="321869">
                <a:moveTo>
                  <a:pt x="45863" y="321869"/>
                </a:moveTo>
                <a:lnTo>
                  <a:pt x="442644" y="321869"/>
                </a:lnTo>
                <a:cubicBezTo>
                  <a:pt x="474557" y="321869"/>
                  <a:pt x="496945" y="290030"/>
                  <a:pt x="485717" y="260162"/>
                </a:cubicBezTo>
                <a:cubicBezTo>
                  <a:pt x="454007" y="175800"/>
                  <a:pt x="413656" y="95656"/>
                  <a:pt x="365819" y="20818"/>
                </a:cubicBezTo>
                <a:cubicBezTo>
                  <a:pt x="357449" y="7756"/>
                  <a:pt x="342887" y="0"/>
                  <a:pt x="327372" y="0"/>
                </a:cubicBezTo>
                <a:lnTo>
                  <a:pt x="45863" y="0"/>
                </a:lnTo>
                <a:cubicBezTo>
                  <a:pt x="20550" y="0"/>
                  <a:pt x="0" y="20546"/>
                  <a:pt x="0" y="45855"/>
                </a:cubicBezTo>
                <a:lnTo>
                  <a:pt x="0" y="276014"/>
                </a:lnTo>
                <a:cubicBezTo>
                  <a:pt x="0" y="301323"/>
                  <a:pt x="20550" y="321869"/>
                  <a:pt x="45863" y="321869"/>
                </a:cubicBezTo>
                <a:close/>
              </a:path>
            </a:pathLst>
          </a:custGeom>
          <a:solidFill>
            <a:schemeClr val="accent2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32" name="Forme libre 31">
            <a:extLst>
              <a:ext uri="{FF2B5EF4-FFF2-40B4-BE49-F238E27FC236}">
                <a16:creationId xmlns:a16="http://schemas.microsoft.com/office/drawing/2014/main" id="{85C5EA44-E677-2C37-C78A-CD9453294A69}"/>
              </a:ext>
            </a:extLst>
          </p:cNvPr>
          <p:cNvSpPr/>
          <p:nvPr/>
        </p:nvSpPr>
        <p:spPr>
          <a:xfrm>
            <a:off x="1188720" y="3074063"/>
            <a:ext cx="1088235" cy="618977"/>
          </a:xfrm>
          <a:custGeom>
            <a:avLst/>
            <a:gdLst>
              <a:gd name="connsiteX0" fmla="*/ 45863 w 565884"/>
              <a:gd name="connsiteY0" fmla="*/ 321869 h 321869"/>
              <a:gd name="connsiteX1" fmla="*/ 520013 w 565884"/>
              <a:gd name="connsiteY1" fmla="*/ 321869 h 321869"/>
              <a:gd name="connsiteX2" fmla="*/ 565808 w 565884"/>
              <a:gd name="connsiteY2" fmla="*/ 273021 h 321869"/>
              <a:gd name="connsiteX3" fmla="*/ 529879 w 565884"/>
              <a:gd name="connsiteY3" fmla="*/ 34697 h 321869"/>
              <a:gd name="connsiteX4" fmla="*/ 485309 w 565884"/>
              <a:gd name="connsiteY4" fmla="*/ 0 h 321869"/>
              <a:gd name="connsiteX5" fmla="*/ 45863 w 565884"/>
              <a:gd name="connsiteY5" fmla="*/ 0 h 321869"/>
              <a:gd name="connsiteX6" fmla="*/ 0 w 565884"/>
              <a:gd name="connsiteY6" fmla="*/ 45855 h 321869"/>
              <a:gd name="connsiteX7" fmla="*/ 0 w 565884"/>
              <a:gd name="connsiteY7" fmla="*/ 276014 h 321869"/>
              <a:gd name="connsiteX8" fmla="*/ 45863 w 565884"/>
              <a:gd name="connsiteY8" fmla="*/ 321869 h 321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5884" h="321869">
                <a:moveTo>
                  <a:pt x="45863" y="321869"/>
                </a:moveTo>
                <a:lnTo>
                  <a:pt x="520013" y="321869"/>
                </a:lnTo>
                <a:cubicBezTo>
                  <a:pt x="546483" y="321869"/>
                  <a:pt x="567305" y="299486"/>
                  <a:pt x="565808" y="273021"/>
                </a:cubicBezTo>
                <a:cubicBezTo>
                  <a:pt x="561181" y="191312"/>
                  <a:pt x="549001" y="111644"/>
                  <a:pt x="529879" y="34697"/>
                </a:cubicBezTo>
                <a:cubicBezTo>
                  <a:pt x="524776" y="14287"/>
                  <a:pt x="506404" y="0"/>
                  <a:pt x="485309" y="0"/>
                </a:cubicBezTo>
                <a:lnTo>
                  <a:pt x="45863" y="0"/>
                </a:lnTo>
                <a:cubicBezTo>
                  <a:pt x="20550" y="0"/>
                  <a:pt x="0" y="20546"/>
                  <a:pt x="0" y="45855"/>
                </a:cubicBezTo>
                <a:lnTo>
                  <a:pt x="0" y="276014"/>
                </a:lnTo>
                <a:cubicBezTo>
                  <a:pt x="0" y="301323"/>
                  <a:pt x="20550" y="321869"/>
                  <a:pt x="45863" y="321869"/>
                </a:cubicBezTo>
                <a:close/>
              </a:path>
            </a:pathLst>
          </a:custGeom>
          <a:solidFill>
            <a:schemeClr val="accent1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33" name="Forme libre 32">
            <a:extLst>
              <a:ext uri="{FF2B5EF4-FFF2-40B4-BE49-F238E27FC236}">
                <a16:creationId xmlns:a16="http://schemas.microsoft.com/office/drawing/2014/main" id="{D8E622B9-CCD8-0C59-57C8-B8E896CF39BB}"/>
              </a:ext>
            </a:extLst>
          </p:cNvPr>
          <p:cNvSpPr/>
          <p:nvPr/>
        </p:nvSpPr>
        <p:spPr>
          <a:xfrm>
            <a:off x="1188720" y="3780308"/>
            <a:ext cx="1088603" cy="618977"/>
          </a:xfrm>
          <a:custGeom>
            <a:avLst/>
            <a:gdLst>
              <a:gd name="connsiteX0" fmla="*/ 45863 w 566075"/>
              <a:gd name="connsiteY0" fmla="*/ 321870 h 321869"/>
              <a:gd name="connsiteX1" fmla="*/ 486397 w 566075"/>
              <a:gd name="connsiteY1" fmla="*/ 321870 h 321869"/>
              <a:gd name="connsiteX2" fmla="*/ 530968 w 566075"/>
              <a:gd name="connsiteY2" fmla="*/ 286968 h 321869"/>
              <a:gd name="connsiteX3" fmla="*/ 566013 w 566075"/>
              <a:gd name="connsiteY3" fmla="*/ 48645 h 321869"/>
              <a:gd name="connsiteX4" fmla="*/ 520217 w 566075"/>
              <a:gd name="connsiteY4" fmla="*/ 0 h 321869"/>
              <a:gd name="connsiteX5" fmla="*/ 45863 w 566075"/>
              <a:gd name="connsiteY5" fmla="*/ 0 h 321869"/>
              <a:gd name="connsiteX6" fmla="*/ 0 w 566075"/>
              <a:gd name="connsiteY6" fmla="*/ 45855 h 321869"/>
              <a:gd name="connsiteX7" fmla="*/ 0 w 566075"/>
              <a:gd name="connsiteY7" fmla="*/ 276015 h 321869"/>
              <a:gd name="connsiteX8" fmla="*/ 45863 w 566075"/>
              <a:gd name="connsiteY8" fmla="*/ 321870 h 321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6075" h="321869">
                <a:moveTo>
                  <a:pt x="45863" y="321870"/>
                </a:moveTo>
                <a:lnTo>
                  <a:pt x="486397" y="321870"/>
                </a:lnTo>
                <a:cubicBezTo>
                  <a:pt x="507493" y="321870"/>
                  <a:pt x="526001" y="307515"/>
                  <a:pt x="530968" y="286968"/>
                </a:cubicBezTo>
                <a:cubicBezTo>
                  <a:pt x="549817" y="210021"/>
                  <a:pt x="561726" y="130354"/>
                  <a:pt x="566013" y="48645"/>
                </a:cubicBezTo>
                <a:cubicBezTo>
                  <a:pt x="567373" y="22247"/>
                  <a:pt x="546619" y="0"/>
                  <a:pt x="520217" y="0"/>
                </a:cubicBezTo>
                <a:lnTo>
                  <a:pt x="45863" y="0"/>
                </a:lnTo>
                <a:cubicBezTo>
                  <a:pt x="20550" y="0"/>
                  <a:pt x="0" y="20546"/>
                  <a:pt x="0" y="45855"/>
                </a:cubicBezTo>
                <a:lnTo>
                  <a:pt x="0" y="276015"/>
                </a:lnTo>
                <a:cubicBezTo>
                  <a:pt x="0" y="301323"/>
                  <a:pt x="20550" y="321870"/>
                  <a:pt x="45863" y="321870"/>
                </a:cubicBez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34" name="Forme libre 33">
            <a:extLst>
              <a:ext uri="{FF2B5EF4-FFF2-40B4-BE49-F238E27FC236}">
                <a16:creationId xmlns:a16="http://schemas.microsoft.com/office/drawing/2014/main" id="{57550F19-51BC-CDAC-C2A3-BB39FB89E642}"/>
              </a:ext>
            </a:extLst>
          </p:cNvPr>
          <p:cNvSpPr/>
          <p:nvPr/>
        </p:nvSpPr>
        <p:spPr>
          <a:xfrm>
            <a:off x="1188720" y="4486552"/>
            <a:ext cx="942818" cy="618977"/>
          </a:xfrm>
          <a:custGeom>
            <a:avLst/>
            <a:gdLst>
              <a:gd name="connsiteX0" fmla="*/ 45863 w 490267"/>
              <a:gd name="connsiteY0" fmla="*/ 321870 h 321869"/>
              <a:gd name="connsiteX1" fmla="*/ 330231 w 490267"/>
              <a:gd name="connsiteY1" fmla="*/ 321870 h 321869"/>
              <a:gd name="connsiteX2" fmla="*/ 368745 w 490267"/>
              <a:gd name="connsiteY2" fmla="*/ 300915 h 321869"/>
              <a:gd name="connsiteX3" fmla="*/ 487350 w 490267"/>
              <a:gd name="connsiteY3" fmla="*/ 61844 h 321869"/>
              <a:gd name="connsiteX4" fmla="*/ 444277 w 490267"/>
              <a:gd name="connsiteY4" fmla="*/ 0 h 321869"/>
              <a:gd name="connsiteX5" fmla="*/ 45863 w 490267"/>
              <a:gd name="connsiteY5" fmla="*/ 0 h 321869"/>
              <a:gd name="connsiteX6" fmla="*/ 0 w 490267"/>
              <a:gd name="connsiteY6" fmla="*/ 45855 h 321869"/>
              <a:gd name="connsiteX7" fmla="*/ 0 w 490267"/>
              <a:gd name="connsiteY7" fmla="*/ 276015 h 321869"/>
              <a:gd name="connsiteX8" fmla="*/ 45863 w 490267"/>
              <a:gd name="connsiteY8" fmla="*/ 321870 h 321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0267" h="321869">
                <a:moveTo>
                  <a:pt x="45863" y="321870"/>
                </a:moveTo>
                <a:lnTo>
                  <a:pt x="330231" y="321870"/>
                </a:lnTo>
                <a:cubicBezTo>
                  <a:pt x="345814" y="321870"/>
                  <a:pt x="360443" y="314046"/>
                  <a:pt x="368745" y="300915"/>
                </a:cubicBezTo>
                <a:cubicBezTo>
                  <a:pt x="416106" y="226077"/>
                  <a:pt x="455981" y="146070"/>
                  <a:pt x="487350" y="61844"/>
                </a:cubicBezTo>
                <a:cubicBezTo>
                  <a:pt x="498510" y="31908"/>
                  <a:pt x="476259" y="0"/>
                  <a:pt x="444277" y="0"/>
                </a:cubicBezTo>
                <a:lnTo>
                  <a:pt x="45863" y="0"/>
                </a:lnTo>
                <a:cubicBezTo>
                  <a:pt x="20550" y="0"/>
                  <a:pt x="0" y="20546"/>
                  <a:pt x="0" y="45855"/>
                </a:cubicBezTo>
                <a:lnTo>
                  <a:pt x="0" y="276015"/>
                </a:lnTo>
                <a:cubicBezTo>
                  <a:pt x="0" y="301323"/>
                  <a:pt x="20550" y="321870"/>
                  <a:pt x="45863" y="321870"/>
                </a:cubicBezTo>
                <a:close/>
              </a:path>
            </a:pathLst>
          </a:custGeom>
          <a:solidFill>
            <a:schemeClr val="accent5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35" name="Forme libre 34">
            <a:extLst>
              <a:ext uri="{FF2B5EF4-FFF2-40B4-BE49-F238E27FC236}">
                <a16:creationId xmlns:a16="http://schemas.microsoft.com/office/drawing/2014/main" id="{7461454E-57F9-5028-CAEE-DD83C38DB8DF}"/>
              </a:ext>
            </a:extLst>
          </p:cNvPr>
          <p:cNvSpPr/>
          <p:nvPr/>
        </p:nvSpPr>
        <p:spPr>
          <a:xfrm>
            <a:off x="1188721" y="5192535"/>
            <a:ext cx="530671" cy="518574"/>
          </a:xfrm>
          <a:custGeom>
            <a:avLst/>
            <a:gdLst>
              <a:gd name="connsiteX0" fmla="*/ 74171 w 275950"/>
              <a:gd name="connsiteY0" fmla="*/ 259890 h 269659"/>
              <a:gd name="connsiteX1" fmla="*/ 265178 w 275950"/>
              <a:gd name="connsiteY1" fmla="*/ 75245 h 269659"/>
              <a:gd name="connsiteX2" fmla="*/ 229862 w 275950"/>
              <a:gd name="connsiteY2" fmla="*/ 0 h 269659"/>
              <a:gd name="connsiteX3" fmla="*/ 45863 w 275950"/>
              <a:gd name="connsiteY3" fmla="*/ 0 h 269659"/>
              <a:gd name="connsiteX4" fmla="*/ 0 w 275950"/>
              <a:gd name="connsiteY4" fmla="*/ 45855 h 269659"/>
              <a:gd name="connsiteX5" fmla="*/ 0 w 275950"/>
              <a:gd name="connsiteY5" fmla="*/ 223628 h 269659"/>
              <a:gd name="connsiteX6" fmla="*/ 74171 w 275950"/>
              <a:gd name="connsiteY6" fmla="*/ 259822 h 2696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5950" h="269659">
                <a:moveTo>
                  <a:pt x="74171" y="259890"/>
                </a:moveTo>
                <a:cubicBezTo>
                  <a:pt x="143987" y="205054"/>
                  <a:pt x="208019" y="143143"/>
                  <a:pt x="265178" y="75245"/>
                </a:cubicBezTo>
                <a:cubicBezTo>
                  <a:pt x="290219" y="45514"/>
                  <a:pt x="268784" y="0"/>
                  <a:pt x="229862" y="0"/>
                </a:cubicBezTo>
                <a:lnTo>
                  <a:pt x="45863" y="0"/>
                </a:lnTo>
                <a:cubicBezTo>
                  <a:pt x="20550" y="0"/>
                  <a:pt x="0" y="20546"/>
                  <a:pt x="0" y="45855"/>
                </a:cubicBezTo>
                <a:lnTo>
                  <a:pt x="0" y="223628"/>
                </a:lnTo>
                <a:cubicBezTo>
                  <a:pt x="0" y="261863"/>
                  <a:pt x="44094" y="283430"/>
                  <a:pt x="74171" y="259822"/>
                </a:cubicBezTo>
                <a:close/>
              </a:path>
            </a:pathLst>
          </a:custGeom>
          <a:solidFill>
            <a:srgbClr val="F595A6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1C99093-5111-3E08-7976-01FF2566B297}"/>
              </a:ext>
            </a:extLst>
          </p:cNvPr>
          <p:cNvSpPr txBox="1"/>
          <p:nvPr/>
        </p:nvSpPr>
        <p:spPr>
          <a:xfrm>
            <a:off x="7327021" y="4534235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800" b="1" dirty="0">
                <a:solidFill>
                  <a:schemeClr val="accent5">
                    <a:lumMod val="75000"/>
                  </a:schemeClr>
                </a:solidFill>
              </a:rPr>
              <a:t>05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A87B877-2593-2A31-6239-32ACD8392DD7}"/>
              </a:ext>
            </a:extLst>
          </p:cNvPr>
          <p:cNvSpPr txBox="1"/>
          <p:nvPr/>
        </p:nvSpPr>
        <p:spPr>
          <a:xfrm>
            <a:off x="7327021" y="3828122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800" b="1" dirty="0">
                <a:solidFill>
                  <a:schemeClr val="accent4">
                    <a:lumMod val="75000"/>
                  </a:schemeClr>
                </a:solidFill>
              </a:rPr>
              <a:t>04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BF05400-200C-D297-3FAD-D13A794C78CA}"/>
              </a:ext>
            </a:extLst>
          </p:cNvPr>
          <p:cNvSpPr txBox="1"/>
          <p:nvPr/>
        </p:nvSpPr>
        <p:spPr>
          <a:xfrm>
            <a:off x="7327021" y="3121876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03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F1307E5-C04A-4DDA-791B-AC490812A323}"/>
              </a:ext>
            </a:extLst>
          </p:cNvPr>
          <p:cNvSpPr txBox="1"/>
          <p:nvPr/>
        </p:nvSpPr>
        <p:spPr>
          <a:xfrm>
            <a:off x="7327021" y="2401804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800" b="1" dirty="0">
                <a:solidFill>
                  <a:schemeClr val="accent2">
                    <a:lumMod val="75000"/>
                  </a:schemeClr>
                </a:solidFill>
              </a:rPr>
              <a:t>02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8242C1B-0936-AB3E-B758-3C10B5A37E3E}"/>
              </a:ext>
            </a:extLst>
          </p:cNvPr>
          <p:cNvSpPr txBox="1"/>
          <p:nvPr/>
        </p:nvSpPr>
        <p:spPr>
          <a:xfrm>
            <a:off x="7327023" y="1706301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800" b="1" dirty="0">
                <a:solidFill>
                  <a:schemeClr val="accent6"/>
                </a:solidFill>
              </a:rPr>
              <a:t>01</a:t>
            </a:r>
          </a:p>
        </p:txBody>
      </p:sp>
      <p:grpSp>
        <p:nvGrpSpPr>
          <p:cNvPr id="10" name="Group 66">
            <a:extLst>
              <a:ext uri="{FF2B5EF4-FFF2-40B4-BE49-F238E27FC236}">
                <a16:creationId xmlns:a16="http://schemas.microsoft.com/office/drawing/2014/main" id="{0512104E-A6D8-A4C0-B719-84DCF0863952}"/>
              </a:ext>
            </a:extLst>
          </p:cNvPr>
          <p:cNvGrpSpPr/>
          <p:nvPr/>
        </p:nvGrpSpPr>
        <p:grpSpPr>
          <a:xfrm>
            <a:off x="2032132" y="1680210"/>
            <a:ext cx="5137389" cy="583107"/>
            <a:chOff x="8921977" y="2951681"/>
            <a:chExt cx="2926080" cy="666347"/>
          </a:xfrm>
        </p:grpSpPr>
        <p:sp>
          <p:nvSpPr>
            <p:cNvPr id="11" name="TextBox 67">
              <a:extLst>
                <a:ext uri="{FF2B5EF4-FFF2-40B4-BE49-F238E27FC236}">
                  <a16:creationId xmlns:a16="http://schemas.microsoft.com/office/drawing/2014/main" id="{79BF2049-722B-DC65-1B60-77D84556467E}"/>
                </a:ext>
              </a:extLst>
            </p:cNvPr>
            <p:cNvSpPr txBox="1"/>
            <p:nvPr/>
          </p:nvSpPr>
          <p:spPr>
            <a:xfrm>
              <a:off x="8921977" y="2951681"/>
              <a:ext cx="2926080" cy="45722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2" name="TextBox 68">
              <a:extLst>
                <a:ext uri="{FF2B5EF4-FFF2-40B4-BE49-F238E27FC236}">
                  <a16:creationId xmlns:a16="http://schemas.microsoft.com/office/drawing/2014/main" id="{708EA0CA-ACA8-9540-6CB7-CFE92310730E}"/>
                </a:ext>
              </a:extLst>
            </p:cNvPr>
            <p:cNvSpPr txBox="1"/>
            <p:nvPr/>
          </p:nvSpPr>
          <p:spPr>
            <a:xfrm>
              <a:off x="8921977" y="3336658"/>
              <a:ext cx="2926080" cy="28137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37" name="Group 66">
            <a:extLst>
              <a:ext uri="{FF2B5EF4-FFF2-40B4-BE49-F238E27FC236}">
                <a16:creationId xmlns:a16="http://schemas.microsoft.com/office/drawing/2014/main" id="{A304833B-6FB8-4CB9-69A2-28543CD2016A}"/>
              </a:ext>
            </a:extLst>
          </p:cNvPr>
          <p:cNvGrpSpPr/>
          <p:nvPr/>
        </p:nvGrpSpPr>
        <p:grpSpPr>
          <a:xfrm>
            <a:off x="2032132" y="2375713"/>
            <a:ext cx="5137389" cy="583107"/>
            <a:chOff x="8921977" y="2951681"/>
            <a:chExt cx="2926080" cy="666347"/>
          </a:xfrm>
        </p:grpSpPr>
        <p:sp>
          <p:nvSpPr>
            <p:cNvPr id="38" name="TextBox 67">
              <a:extLst>
                <a:ext uri="{FF2B5EF4-FFF2-40B4-BE49-F238E27FC236}">
                  <a16:creationId xmlns:a16="http://schemas.microsoft.com/office/drawing/2014/main" id="{679D1D41-61FE-76CA-4DC2-A5F2C586D0FF}"/>
                </a:ext>
              </a:extLst>
            </p:cNvPr>
            <p:cNvSpPr txBox="1"/>
            <p:nvPr/>
          </p:nvSpPr>
          <p:spPr>
            <a:xfrm>
              <a:off x="8921977" y="2951681"/>
              <a:ext cx="2926080" cy="45722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9" name="TextBox 68">
              <a:extLst>
                <a:ext uri="{FF2B5EF4-FFF2-40B4-BE49-F238E27FC236}">
                  <a16:creationId xmlns:a16="http://schemas.microsoft.com/office/drawing/2014/main" id="{AD5DCF84-400F-9850-2507-473CF7732D30}"/>
                </a:ext>
              </a:extLst>
            </p:cNvPr>
            <p:cNvSpPr txBox="1"/>
            <p:nvPr/>
          </p:nvSpPr>
          <p:spPr>
            <a:xfrm>
              <a:off x="8921977" y="3336658"/>
              <a:ext cx="2926080" cy="28137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40" name="Group 66">
            <a:extLst>
              <a:ext uri="{FF2B5EF4-FFF2-40B4-BE49-F238E27FC236}">
                <a16:creationId xmlns:a16="http://schemas.microsoft.com/office/drawing/2014/main" id="{4395BF29-FB04-89DE-987F-B723A9400E00}"/>
              </a:ext>
            </a:extLst>
          </p:cNvPr>
          <p:cNvGrpSpPr/>
          <p:nvPr/>
        </p:nvGrpSpPr>
        <p:grpSpPr>
          <a:xfrm>
            <a:off x="2032132" y="3042369"/>
            <a:ext cx="5137389" cy="583107"/>
            <a:chOff x="8921977" y="2951681"/>
            <a:chExt cx="2926080" cy="666347"/>
          </a:xfrm>
        </p:grpSpPr>
        <p:sp>
          <p:nvSpPr>
            <p:cNvPr id="41" name="TextBox 67">
              <a:extLst>
                <a:ext uri="{FF2B5EF4-FFF2-40B4-BE49-F238E27FC236}">
                  <a16:creationId xmlns:a16="http://schemas.microsoft.com/office/drawing/2014/main" id="{7D056499-7D3B-BEE6-C502-C9D03FEFE14D}"/>
                </a:ext>
              </a:extLst>
            </p:cNvPr>
            <p:cNvSpPr txBox="1"/>
            <p:nvPr/>
          </p:nvSpPr>
          <p:spPr>
            <a:xfrm>
              <a:off x="8921977" y="2951681"/>
              <a:ext cx="2926080" cy="45722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2" name="TextBox 68">
              <a:extLst>
                <a:ext uri="{FF2B5EF4-FFF2-40B4-BE49-F238E27FC236}">
                  <a16:creationId xmlns:a16="http://schemas.microsoft.com/office/drawing/2014/main" id="{945631E4-48FE-8AD9-48CF-823A73CB6A79}"/>
                </a:ext>
              </a:extLst>
            </p:cNvPr>
            <p:cNvSpPr txBox="1"/>
            <p:nvPr/>
          </p:nvSpPr>
          <p:spPr>
            <a:xfrm>
              <a:off x="8921977" y="3336658"/>
              <a:ext cx="2926080" cy="28137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43" name="Group 66">
            <a:extLst>
              <a:ext uri="{FF2B5EF4-FFF2-40B4-BE49-F238E27FC236}">
                <a16:creationId xmlns:a16="http://schemas.microsoft.com/office/drawing/2014/main" id="{20E59C7B-C8B6-822F-D00E-CA307067C9C9}"/>
              </a:ext>
            </a:extLst>
          </p:cNvPr>
          <p:cNvGrpSpPr/>
          <p:nvPr/>
        </p:nvGrpSpPr>
        <p:grpSpPr>
          <a:xfrm>
            <a:off x="2032132" y="3767948"/>
            <a:ext cx="5137389" cy="583107"/>
            <a:chOff x="8921977" y="2951681"/>
            <a:chExt cx="2926080" cy="666347"/>
          </a:xfrm>
        </p:grpSpPr>
        <p:sp>
          <p:nvSpPr>
            <p:cNvPr id="44" name="TextBox 67">
              <a:extLst>
                <a:ext uri="{FF2B5EF4-FFF2-40B4-BE49-F238E27FC236}">
                  <a16:creationId xmlns:a16="http://schemas.microsoft.com/office/drawing/2014/main" id="{C32CC568-97F5-74C9-AEB6-7200A0D3125E}"/>
                </a:ext>
              </a:extLst>
            </p:cNvPr>
            <p:cNvSpPr txBox="1"/>
            <p:nvPr/>
          </p:nvSpPr>
          <p:spPr>
            <a:xfrm>
              <a:off x="8921977" y="2951681"/>
              <a:ext cx="2926080" cy="45722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5" name="TextBox 68">
              <a:extLst>
                <a:ext uri="{FF2B5EF4-FFF2-40B4-BE49-F238E27FC236}">
                  <a16:creationId xmlns:a16="http://schemas.microsoft.com/office/drawing/2014/main" id="{D0CB9291-1EFC-00EA-CCC0-D74072C7BD34}"/>
                </a:ext>
              </a:extLst>
            </p:cNvPr>
            <p:cNvSpPr txBox="1"/>
            <p:nvPr/>
          </p:nvSpPr>
          <p:spPr>
            <a:xfrm>
              <a:off x="8921977" y="3336658"/>
              <a:ext cx="2926080" cy="28137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46" name="Group 66">
            <a:extLst>
              <a:ext uri="{FF2B5EF4-FFF2-40B4-BE49-F238E27FC236}">
                <a16:creationId xmlns:a16="http://schemas.microsoft.com/office/drawing/2014/main" id="{36ABA0D7-492D-0F70-C0FF-BC60922E9B22}"/>
              </a:ext>
            </a:extLst>
          </p:cNvPr>
          <p:cNvGrpSpPr/>
          <p:nvPr/>
        </p:nvGrpSpPr>
        <p:grpSpPr>
          <a:xfrm>
            <a:off x="2032132" y="4473184"/>
            <a:ext cx="5137389" cy="583107"/>
            <a:chOff x="8921977" y="2951681"/>
            <a:chExt cx="2926080" cy="666347"/>
          </a:xfrm>
        </p:grpSpPr>
        <p:sp>
          <p:nvSpPr>
            <p:cNvPr id="47" name="TextBox 67">
              <a:extLst>
                <a:ext uri="{FF2B5EF4-FFF2-40B4-BE49-F238E27FC236}">
                  <a16:creationId xmlns:a16="http://schemas.microsoft.com/office/drawing/2014/main" id="{208CF3A4-7993-DF0E-4584-B97BE3A16F38}"/>
                </a:ext>
              </a:extLst>
            </p:cNvPr>
            <p:cNvSpPr txBox="1"/>
            <p:nvPr/>
          </p:nvSpPr>
          <p:spPr>
            <a:xfrm>
              <a:off x="8921977" y="2951681"/>
              <a:ext cx="2926080" cy="45722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8" name="TextBox 68">
              <a:extLst>
                <a:ext uri="{FF2B5EF4-FFF2-40B4-BE49-F238E27FC236}">
                  <a16:creationId xmlns:a16="http://schemas.microsoft.com/office/drawing/2014/main" id="{DC2429AC-88C5-AEC3-87C3-62020621E887}"/>
                </a:ext>
              </a:extLst>
            </p:cNvPr>
            <p:cNvSpPr txBox="1"/>
            <p:nvPr/>
          </p:nvSpPr>
          <p:spPr>
            <a:xfrm>
              <a:off x="8921977" y="3336658"/>
              <a:ext cx="2926080" cy="28137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pic>
        <p:nvPicPr>
          <p:cNvPr id="52" name="Graphic 12" descr="Brainstorm with solid fill">
            <a:extLst>
              <a:ext uri="{FF2B5EF4-FFF2-40B4-BE49-F238E27FC236}">
                <a16:creationId xmlns:a16="http://schemas.microsoft.com/office/drawing/2014/main" id="{A769FEB7-6156-9E00-09D9-70A28DFA0E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94983" y="4616839"/>
            <a:ext cx="358407" cy="358408"/>
          </a:xfrm>
          <a:prstGeom prst="rect">
            <a:avLst/>
          </a:prstGeom>
        </p:spPr>
      </p:pic>
      <p:pic>
        <p:nvPicPr>
          <p:cNvPr id="53" name="Graphic 13" descr="Bullseye with solid fill">
            <a:extLst>
              <a:ext uri="{FF2B5EF4-FFF2-40B4-BE49-F238E27FC236}">
                <a16:creationId xmlns:a16="http://schemas.microsoft.com/office/drawing/2014/main" id="{675E591A-FC6A-7C17-DB14-3D5A83C7B5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79353" y="3899237"/>
            <a:ext cx="358407" cy="358408"/>
          </a:xfrm>
          <a:prstGeom prst="rect">
            <a:avLst/>
          </a:prstGeom>
        </p:spPr>
      </p:pic>
      <p:pic>
        <p:nvPicPr>
          <p:cNvPr id="54" name="Graphic 15" descr="Gears with solid fill">
            <a:extLst>
              <a:ext uri="{FF2B5EF4-FFF2-40B4-BE49-F238E27FC236}">
                <a16:creationId xmlns:a16="http://schemas.microsoft.com/office/drawing/2014/main" id="{A65120E3-58E6-6813-EFC0-53A780147BD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494983" y="2517280"/>
            <a:ext cx="358407" cy="358408"/>
          </a:xfrm>
          <a:prstGeom prst="rect">
            <a:avLst/>
          </a:prstGeom>
        </p:spPr>
      </p:pic>
      <p:pic>
        <p:nvPicPr>
          <p:cNvPr id="55" name="Graphic 16" descr="Hourglass 30% with solid fill">
            <a:extLst>
              <a:ext uri="{FF2B5EF4-FFF2-40B4-BE49-F238E27FC236}">
                <a16:creationId xmlns:a16="http://schemas.microsoft.com/office/drawing/2014/main" id="{B7A9BFF1-EAEF-ADC0-450F-0DBD6B7A514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216206" y="5261614"/>
            <a:ext cx="280060" cy="280060"/>
          </a:xfrm>
          <a:prstGeom prst="rect">
            <a:avLst/>
          </a:prstGeom>
        </p:spPr>
      </p:pic>
      <p:pic>
        <p:nvPicPr>
          <p:cNvPr id="56" name="Graphic 17" descr="Lightbulb with solid fill">
            <a:extLst>
              <a:ext uri="{FF2B5EF4-FFF2-40B4-BE49-F238E27FC236}">
                <a16:creationId xmlns:a16="http://schemas.microsoft.com/office/drawing/2014/main" id="{1EC1127B-FA19-A715-0BB9-1532DBB60D0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216206" y="1913436"/>
            <a:ext cx="280060" cy="280060"/>
          </a:xfrm>
          <a:prstGeom prst="rect">
            <a:avLst/>
          </a:prstGeom>
        </p:spPr>
      </p:pic>
      <p:pic>
        <p:nvPicPr>
          <p:cNvPr id="57" name="Graphic 18" descr="Research with solid fill">
            <a:extLst>
              <a:ext uri="{FF2B5EF4-FFF2-40B4-BE49-F238E27FC236}">
                <a16:creationId xmlns:a16="http://schemas.microsoft.com/office/drawing/2014/main" id="{CD8417AF-777C-373F-FDED-48400A509AB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779353" y="3194634"/>
            <a:ext cx="358407" cy="358408"/>
          </a:xfrm>
          <a:prstGeom prst="rect">
            <a:avLst/>
          </a:prstGeom>
        </p:spPr>
      </p:pic>
      <p:sp>
        <p:nvSpPr>
          <p:cNvPr id="25" name="Forme libre 24">
            <a:extLst>
              <a:ext uri="{FF2B5EF4-FFF2-40B4-BE49-F238E27FC236}">
                <a16:creationId xmlns:a16="http://schemas.microsoft.com/office/drawing/2014/main" id="{AE373D03-A6BF-08E2-C9A0-AA5C7B00AB71}"/>
              </a:ext>
            </a:extLst>
          </p:cNvPr>
          <p:cNvSpPr/>
          <p:nvPr/>
        </p:nvSpPr>
        <p:spPr>
          <a:xfrm>
            <a:off x="2140062" y="2353859"/>
            <a:ext cx="5814958" cy="619108"/>
          </a:xfrm>
          <a:custGeom>
            <a:avLst/>
            <a:gdLst>
              <a:gd name="connsiteX0" fmla="*/ 2862859 w 3023789"/>
              <a:gd name="connsiteY0" fmla="*/ 6872 h 321937"/>
              <a:gd name="connsiteX1" fmla="*/ 3017053 w 3023789"/>
              <a:gd name="connsiteY1" fmla="*/ 161037 h 321937"/>
              <a:gd name="connsiteX2" fmla="*/ 2862859 w 3023789"/>
              <a:gd name="connsiteY2" fmla="*/ 315202 h 321937"/>
              <a:gd name="connsiteX3" fmla="*/ 143850 w 3023789"/>
              <a:gd name="connsiteY3" fmla="*/ 315202 h 321937"/>
              <a:gd name="connsiteX4" fmla="*/ 11908 w 3023789"/>
              <a:gd name="connsiteY4" fmla="*/ 6940 h 321937"/>
              <a:gd name="connsiteX5" fmla="*/ 2862927 w 3023789"/>
              <a:gd name="connsiteY5" fmla="*/ 6940 h 321937"/>
              <a:gd name="connsiteX6" fmla="*/ 2862859 w 3023789"/>
              <a:gd name="connsiteY6" fmla="*/ 68 h 321937"/>
              <a:gd name="connsiteX7" fmla="*/ 0 w 3023789"/>
              <a:gd name="connsiteY7" fmla="*/ 68 h 321937"/>
              <a:gd name="connsiteX8" fmla="*/ 138679 w 3023789"/>
              <a:gd name="connsiteY8" fmla="*/ 321937 h 321937"/>
              <a:gd name="connsiteX9" fmla="*/ 2862791 w 3023789"/>
              <a:gd name="connsiteY9" fmla="*/ 321937 h 321937"/>
              <a:gd name="connsiteX10" fmla="*/ 3023790 w 3023789"/>
              <a:gd name="connsiteY10" fmla="*/ 160969 h 321937"/>
              <a:gd name="connsiteX11" fmla="*/ 3023790 w 3023789"/>
              <a:gd name="connsiteY11" fmla="*/ 160969 h 321937"/>
              <a:gd name="connsiteX12" fmla="*/ 2862791 w 3023789"/>
              <a:gd name="connsiteY12" fmla="*/ 0 h 321937"/>
              <a:gd name="connsiteX13" fmla="*/ 2862791 w 3023789"/>
              <a:gd name="connsiteY13" fmla="*/ 0 h 3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023789" h="321937">
                <a:moveTo>
                  <a:pt x="2862859" y="6872"/>
                </a:moveTo>
                <a:cubicBezTo>
                  <a:pt x="2947849" y="6872"/>
                  <a:pt x="3017053" y="75994"/>
                  <a:pt x="3017053" y="161037"/>
                </a:cubicBezTo>
                <a:cubicBezTo>
                  <a:pt x="3017053" y="246080"/>
                  <a:pt x="2947917" y="315202"/>
                  <a:pt x="2862859" y="315202"/>
                </a:cubicBezTo>
                <a:lnTo>
                  <a:pt x="143850" y="315202"/>
                </a:lnTo>
                <a:cubicBezTo>
                  <a:pt x="112412" y="207844"/>
                  <a:pt x="68047" y="104228"/>
                  <a:pt x="11908" y="6940"/>
                </a:cubicBezTo>
                <a:lnTo>
                  <a:pt x="2862927" y="6940"/>
                </a:lnTo>
                <a:moveTo>
                  <a:pt x="2862859" y="68"/>
                </a:moveTo>
                <a:lnTo>
                  <a:pt x="0" y="68"/>
                </a:lnTo>
                <a:cubicBezTo>
                  <a:pt x="58860" y="100146"/>
                  <a:pt x="105812" y="208048"/>
                  <a:pt x="138679" y="321937"/>
                </a:cubicBezTo>
                <a:lnTo>
                  <a:pt x="2862791" y="321937"/>
                </a:lnTo>
                <a:cubicBezTo>
                  <a:pt x="2951659" y="321937"/>
                  <a:pt x="3023790" y="249889"/>
                  <a:pt x="3023790" y="160969"/>
                </a:cubicBezTo>
                <a:lnTo>
                  <a:pt x="3023790" y="160969"/>
                </a:lnTo>
                <a:cubicBezTo>
                  <a:pt x="3023790" y="72116"/>
                  <a:pt x="2951728" y="0"/>
                  <a:pt x="2862791" y="0"/>
                </a:cubicBezTo>
                <a:lnTo>
                  <a:pt x="2862791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A5B4FF2A-CF7C-CB50-03FF-A319844B04ED}"/>
              </a:ext>
            </a:extLst>
          </p:cNvPr>
          <p:cNvSpPr/>
          <p:nvPr/>
        </p:nvSpPr>
        <p:spPr>
          <a:xfrm>
            <a:off x="1587705" y="5186582"/>
            <a:ext cx="6354361" cy="592941"/>
          </a:xfrm>
          <a:custGeom>
            <a:avLst/>
            <a:gdLst>
              <a:gd name="connsiteX0" fmla="*/ 6922623 w 7261480"/>
              <a:gd name="connsiteY0" fmla="*/ 0 h 677585"/>
              <a:gd name="connsiteX1" fmla="*/ 7261480 w 7261480"/>
              <a:gd name="connsiteY1" fmla="*/ 338791 h 677585"/>
              <a:gd name="connsiteX2" fmla="*/ 6922623 w 7261480"/>
              <a:gd name="connsiteY2" fmla="*/ 677585 h 677585"/>
              <a:gd name="connsiteX3" fmla="*/ 0 w 7261480"/>
              <a:gd name="connsiteY3" fmla="*/ 677585 h 677585"/>
              <a:gd name="connsiteX4" fmla="*/ 584850 w 7261480"/>
              <a:gd name="connsiteY4" fmla="*/ 147 h 677585"/>
              <a:gd name="connsiteX5" fmla="*/ 6922772 w 7261480"/>
              <a:gd name="connsiteY5" fmla="*/ 147 h 677585"/>
              <a:gd name="connsiteX6" fmla="*/ 6922623 w 7261480"/>
              <a:gd name="connsiteY6" fmla="*/ 0 h 677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61480" h="677585">
                <a:moveTo>
                  <a:pt x="6922623" y="0"/>
                </a:moveTo>
                <a:cubicBezTo>
                  <a:pt x="7109396" y="0"/>
                  <a:pt x="7261480" y="151902"/>
                  <a:pt x="7261480" y="338791"/>
                </a:cubicBezTo>
                <a:cubicBezTo>
                  <a:pt x="7261480" y="525681"/>
                  <a:pt x="7109546" y="677585"/>
                  <a:pt x="6922623" y="677585"/>
                </a:cubicBezTo>
                <a:lnTo>
                  <a:pt x="0" y="677585"/>
                </a:lnTo>
                <a:cubicBezTo>
                  <a:pt x="226852" y="480527"/>
                  <a:pt x="423497" y="252823"/>
                  <a:pt x="584850" y="147"/>
                </a:cubicBezTo>
                <a:lnTo>
                  <a:pt x="6922772" y="147"/>
                </a:lnTo>
                <a:lnTo>
                  <a:pt x="6922623" y="0"/>
                </a:lnTo>
                <a:close/>
              </a:path>
            </a:pathLst>
          </a:custGeom>
          <a:solidFill>
            <a:srgbClr val="F3E0E3"/>
          </a:solidFill>
          <a:ln>
            <a:solidFill>
              <a:srgbClr val="F3E0E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400"/>
          </a:p>
        </p:txBody>
      </p:sp>
      <p:sp>
        <p:nvSpPr>
          <p:cNvPr id="21" name="ZoneTexte 3">
            <a:extLst>
              <a:ext uri="{FF2B5EF4-FFF2-40B4-BE49-F238E27FC236}">
                <a16:creationId xmlns:a16="http://schemas.microsoft.com/office/drawing/2014/main" id="{F1668772-8317-6397-1E32-27EA0DD60713}"/>
              </a:ext>
            </a:extLst>
          </p:cNvPr>
          <p:cNvSpPr txBox="1"/>
          <p:nvPr/>
        </p:nvSpPr>
        <p:spPr>
          <a:xfrm>
            <a:off x="7327021" y="5221309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800" b="1" dirty="0">
                <a:solidFill>
                  <a:srgbClr val="941651"/>
                </a:solidFill>
              </a:rPr>
              <a:t>06</a:t>
            </a:r>
          </a:p>
        </p:txBody>
      </p:sp>
      <p:grpSp>
        <p:nvGrpSpPr>
          <p:cNvPr id="22" name="Group 66">
            <a:extLst>
              <a:ext uri="{FF2B5EF4-FFF2-40B4-BE49-F238E27FC236}">
                <a16:creationId xmlns:a16="http://schemas.microsoft.com/office/drawing/2014/main" id="{1B6925FD-7492-93B4-3389-B2C9BE750F2D}"/>
              </a:ext>
            </a:extLst>
          </p:cNvPr>
          <p:cNvGrpSpPr/>
          <p:nvPr/>
        </p:nvGrpSpPr>
        <p:grpSpPr>
          <a:xfrm>
            <a:off x="2032132" y="5195219"/>
            <a:ext cx="5137389" cy="583107"/>
            <a:chOff x="8921977" y="2951681"/>
            <a:chExt cx="2926080" cy="666347"/>
          </a:xfrm>
        </p:grpSpPr>
        <p:sp>
          <p:nvSpPr>
            <p:cNvPr id="23" name="TextBox 67">
              <a:extLst>
                <a:ext uri="{FF2B5EF4-FFF2-40B4-BE49-F238E27FC236}">
                  <a16:creationId xmlns:a16="http://schemas.microsoft.com/office/drawing/2014/main" id="{1AC3A277-A9A7-02EF-681B-36A86C3A98DD}"/>
                </a:ext>
              </a:extLst>
            </p:cNvPr>
            <p:cNvSpPr txBox="1"/>
            <p:nvPr/>
          </p:nvSpPr>
          <p:spPr>
            <a:xfrm>
              <a:off x="8921977" y="2951681"/>
              <a:ext cx="2926080" cy="45722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rgbClr val="941651"/>
                  </a:solidFill>
                </a:rPr>
                <a:t>Lorem Ipsum</a:t>
              </a:r>
            </a:p>
          </p:txBody>
        </p:sp>
        <p:sp>
          <p:nvSpPr>
            <p:cNvPr id="36" name="TextBox 68">
              <a:extLst>
                <a:ext uri="{FF2B5EF4-FFF2-40B4-BE49-F238E27FC236}">
                  <a16:creationId xmlns:a16="http://schemas.microsoft.com/office/drawing/2014/main" id="{370CBD69-A76F-1195-23CF-3B3FECA1D1F6}"/>
                </a:ext>
              </a:extLst>
            </p:cNvPr>
            <p:cNvSpPr txBox="1"/>
            <p:nvPr/>
          </p:nvSpPr>
          <p:spPr>
            <a:xfrm>
              <a:off x="8921977" y="3336658"/>
              <a:ext cx="2926080" cy="28137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sp>
        <p:nvSpPr>
          <p:cNvPr id="58" name="Forme libre 28">
            <a:extLst>
              <a:ext uri="{FF2B5EF4-FFF2-40B4-BE49-F238E27FC236}">
                <a16:creationId xmlns:a16="http://schemas.microsoft.com/office/drawing/2014/main" id="{524B2A7A-137C-BE5B-C474-B944E5E68FF0}"/>
              </a:ext>
            </a:extLst>
          </p:cNvPr>
          <p:cNvSpPr/>
          <p:nvPr/>
        </p:nvSpPr>
        <p:spPr>
          <a:xfrm>
            <a:off x="1552376" y="5173365"/>
            <a:ext cx="6402904" cy="619108"/>
          </a:xfrm>
          <a:custGeom>
            <a:avLst/>
            <a:gdLst>
              <a:gd name="connsiteX0" fmla="*/ 3168457 w 3329522"/>
              <a:gd name="connsiteY0" fmla="*/ 6872 h 321937"/>
              <a:gd name="connsiteX1" fmla="*/ 3322651 w 3329522"/>
              <a:gd name="connsiteY1" fmla="*/ 161036 h 321937"/>
              <a:gd name="connsiteX2" fmla="*/ 3168457 w 3329522"/>
              <a:gd name="connsiteY2" fmla="*/ 315202 h 321937"/>
              <a:gd name="connsiteX3" fmla="*/ 18372 w 3329522"/>
              <a:gd name="connsiteY3" fmla="*/ 315202 h 321937"/>
              <a:gd name="connsiteX4" fmla="*/ 284503 w 3329522"/>
              <a:gd name="connsiteY4" fmla="*/ 6939 h 321937"/>
              <a:gd name="connsiteX5" fmla="*/ 3168525 w 3329522"/>
              <a:gd name="connsiteY5" fmla="*/ 6939 h 321937"/>
              <a:gd name="connsiteX6" fmla="*/ 3168457 w 3329522"/>
              <a:gd name="connsiteY6" fmla="*/ 68 h 321937"/>
              <a:gd name="connsiteX7" fmla="*/ 280761 w 3329522"/>
              <a:gd name="connsiteY7" fmla="*/ 68 h 321937"/>
              <a:gd name="connsiteX8" fmla="*/ 0 w 3329522"/>
              <a:gd name="connsiteY8" fmla="*/ 321937 h 321937"/>
              <a:gd name="connsiteX9" fmla="*/ 3168525 w 3329522"/>
              <a:gd name="connsiteY9" fmla="*/ 321937 h 321937"/>
              <a:gd name="connsiteX10" fmla="*/ 3329523 w 3329522"/>
              <a:gd name="connsiteY10" fmla="*/ 160968 h 321937"/>
              <a:gd name="connsiteX11" fmla="*/ 3329523 w 3329522"/>
              <a:gd name="connsiteY11" fmla="*/ 160968 h 321937"/>
              <a:gd name="connsiteX12" fmla="*/ 3168525 w 3329522"/>
              <a:gd name="connsiteY12" fmla="*/ 0 h 321937"/>
              <a:gd name="connsiteX13" fmla="*/ 3168525 w 3329522"/>
              <a:gd name="connsiteY13" fmla="*/ 0 h 3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329522" h="321937">
                <a:moveTo>
                  <a:pt x="3168457" y="6872"/>
                </a:moveTo>
                <a:cubicBezTo>
                  <a:pt x="3253447" y="6872"/>
                  <a:pt x="3322651" y="75994"/>
                  <a:pt x="3322651" y="161036"/>
                </a:cubicBezTo>
                <a:cubicBezTo>
                  <a:pt x="3322651" y="246079"/>
                  <a:pt x="3253515" y="315202"/>
                  <a:pt x="3168457" y="315202"/>
                </a:cubicBezTo>
                <a:lnTo>
                  <a:pt x="18372" y="315202"/>
                </a:lnTo>
                <a:cubicBezTo>
                  <a:pt x="121599" y="225532"/>
                  <a:pt x="211081" y="121917"/>
                  <a:pt x="284503" y="6939"/>
                </a:cubicBezTo>
                <a:lnTo>
                  <a:pt x="3168525" y="6939"/>
                </a:lnTo>
                <a:moveTo>
                  <a:pt x="3168457" y="68"/>
                </a:moveTo>
                <a:lnTo>
                  <a:pt x="280761" y="68"/>
                </a:lnTo>
                <a:cubicBezTo>
                  <a:pt x="203868" y="121168"/>
                  <a:pt x="109011" y="229683"/>
                  <a:pt x="0" y="321937"/>
                </a:cubicBezTo>
                <a:lnTo>
                  <a:pt x="3168525" y="321937"/>
                </a:lnTo>
                <a:cubicBezTo>
                  <a:pt x="3257393" y="321937"/>
                  <a:pt x="3329523" y="249889"/>
                  <a:pt x="3329523" y="160968"/>
                </a:cubicBezTo>
                <a:lnTo>
                  <a:pt x="3329523" y="160968"/>
                </a:lnTo>
                <a:cubicBezTo>
                  <a:pt x="3329523" y="72116"/>
                  <a:pt x="3257462" y="0"/>
                  <a:pt x="3168525" y="0"/>
                </a:cubicBezTo>
                <a:lnTo>
                  <a:pt x="3168525" y="0"/>
                </a:lnTo>
                <a:close/>
              </a:path>
            </a:pathLst>
          </a:custGeom>
          <a:solidFill>
            <a:srgbClr val="F595A6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</p:spTree>
    <p:extLst>
      <p:ext uri="{BB962C8B-B14F-4D97-AF65-F5344CB8AC3E}">
        <p14:creationId xmlns:p14="http://schemas.microsoft.com/office/powerpoint/2010/main" val="2566694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1C796B-5435-553D-0E82-D9F47B1FD3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F19E98-D5B4-3263-7684-5501398CA2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6-Step Curved Block List – Slide Template</a:t>
            </a:r>
          </a:p>
        </p:txBody>
      </p:sp>
      <p:sp>
        <p:nvSpPr>
          <p:cNvPr id="26" name="Forme libre 25">
            <a:extLst>
              <a:ext uri="{FF2B5EF4-FFF2-40B4-BE49-F238E27FC236}">
                <a16:creationId xmlns:a16="http://schemas.microsoft.com/office/drawing/2014/main" id="{651F2120-A6E4-A4BA-A2B4-67F8FA2D1581}"/>
              </a:ext>
            </a:extLst>
          </p:cNvPr>
          <p:cNvSpPr/>
          <p:nvPr/>
        </p:nvSpPr>
        <p:spPr>
          <a:xfrm>
            <a:off x="2430436" y="3073931"/>
            <a:ext cx="5524715" cy="619108"/>
          </a:xfrm>
          <a:custGeom>
            <a:avLst/>
            <a:gdLst>
              <a:gd name="connsiteX0" fmla="*/ 2711864 w 2872862"/>
              <a:gd name="connsiteY0" fmla="*/ 6872 h 321937"/>
              <a:gd name="connsiteX1" fmla="*/ 2866058 w 2872862"/>
              <a:gd name="connsiteY1" fmla="*/ 161037 h 321937"/>
              <a:gd name="connsiteX2" fmla="*/ 2711864 w 2872862"/>
              <a:gd name="connsiteY2" fmla="*/ 315202 h 321937"/>
              <a:gd name="connsiteX3" fmla="*/ 49402 w 2872862"/>
              <a:gd name="connsiteY3" fmla="*/ 315202 h 321937"/>
              <a:gd name="connsiteX4" fmla="*/ 8710 w 2872862"/>
              <a:gd name="connsiteY4" fmla="*/ 6940 h 321937"/>
              <a:gd name="connsiteX5" fmla="*/ 2711864 w 2872862"/>
              <a:gd name="connsiteY5" fmla="*/ 6940 h 321937"/>
              <a:gd name="connsiteX6" fmla="*/ 2711864 w 2872862"/>
              <a:gd name="connsiteY6" fmla="*/ 68 h 321937"/>
              <a:gd name="connsiteX7" fmla="*/ 0 w 2872862"/>
              <a:gd name="connsiteY7" fmla="*/ 68 h 321937"/>
              <a:gd name="connsiteX8" fmla="*/ 42734 w 2872862"/>
              <a:gd name="connsiteY8" fmla="*/ 321937 h 321937"/>
              <a:gd name="connsiteX9" fmla="*/ 2711864 w 2872862"/>
              <a:gd name="connsiteY9" fmla="*/ 321937 h 321937"/>
              <a:gd name="connsiteX10" fmla="*/ 2872863 w 2872862"/>
              <a:gd name="connsiteY10" fmla="*/ 160969 h 321937"/>
              <a:gd name="connsiteX11" fmla="*/ 2872863 w 2872862"/>
              <a:gd name="connsiteY11" fmla="*/ 160969 h 321937"/>
              <a:gd name="connsiteX12" fmla="*/ 2711864 w 2872862"/>
              <a:gd name="connsiteY12" fmla="*/ 0 h 321937"/>
              <a:gd name="connsiteX13" fmla="*/ 2711864 w 2872862"/>
              <a:gd name="connsiteY13" fmla="*/ 0 h 3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872862" h="321937">
                <a:moveTo>
                  <a:pt x="2711864" y="6872"/>
                </a:moveTo>
                <a:cubicBezTo>
                  <a:pt x="2796854" y="6872"/>
                  <a:pt x="2866058" y="75994"/>
                  <a:pt x="2866058" y="161037"/>
                </a:cubicBezTo>
                <a:cubicBezTo>
                  <a:pt x="2866058" y="246080"/>
                  <a:pt x="2796922" y="315202"/>
                  <a:pt x="2711864" y="315202"/>
                </a:cubicBezTo>
                <a:lnTo>
                  <a:pt x="49402" y="315202"/>
                </a:lnTo>
                <a:cubicBezTo>
                  <a:pt x="47089" y="210906"/>
                  <a:pt x="33411" y="107222"/>
                  <a:pt x="8710" y="6940"/>
                </a:cubicBezTo>
                <a:lnTo>
                  <a:pt x="2711864" y="6940"/>
                </a:lnTo>
                <a:moveTo>
                  <a:pt x="2711864" y="68"/>
                </a:moveTo>
                <a:lnTo>
                  <a:pt x="0" y="68"/>
                </a:lnTo>
                <a:cubicBezTo>
                  <a:pt x="26130" y="103276"/>
                  <a:pt x="40828" y="211042"/>
                  <a:pt x="42734" y="321937"/>
                </a:cubicBezTo>
                <a:lnTo>
                  <a:pt x="2711864" y="321937"/>
                </a:lnTo>
                <a:cubicBezTo>
                  <a:pt x="2800732" y="321937"/>
                  <a:pt x="2872863" y="249889"/>
                  <a:pt x="2872863" y="160969"/>
                </a:cubicBezTo>
                <a:lnTo>
                  <a:pt x="2872863" y="160969"/>
                </a:lnTo>
                <a:cubicBezTo>
                  <a:pt x="2872863" y="72116"/>
                  <a:pt x="2800801" y="0"/>
                  <a:pt x="2711864" y="0"/>
                </a:cubicBezTo>
                <a:lnTo>
                  <a:pt x="2711864" y="0"/>
                </a:lnTo>
                <a:close/>
              </a:path>
            </a:pathLst>
          </a:custGeom>
          <a:solidFill>
            <a:schemeClr val="accent1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24" name="Forme libre 23">
            <a:extLst>
              <a:ext uri="{FF2B5EF4-FFF2-40B4-BE49-F238E27FC236}">
                <a16:creationId xmlns:a16="http://schemas.microsoft.com/office/drawing/2014/main" id="{E6CF726E-778A-F254-84B5-2CC2DE257618}"/>
              </a:ext>
            </a:extLst>
          </p:cNvPr>
          <p:cNvSpPr/>
          <p:nvPr/>
        </p:nvSpPr>
        <p:spPr>
          <a:xfrm>
            <a:off x="1541906" y="1658356"/>
            <a:ext cx="6413244" cy="619108"/>
          </a:xfrm>
          <a:custGeom>
            <a:avLst/>
            <a:gdLst>
              <a:gd name="connsiteX0" fmla="*/ 3173901 w 3334899"/>
              <a:gd name="connsiteY0" fmla="*/ 6872 h 321937"/>
              <a:gd name="connsiteX1" fmla="*/ 3328095 w 3334899"/>
              <a:gd name="connsiteY1" fmla="*/ 161036 h 321937"/>
              <a:gd name="connsiteX2" fmla="*/ 3173901 w 3334899"/>
              <a:gd name="connsiteY2" fmla="*/ 315202 h 321937"/>
              <a:gd name="connsiteX3" fmla="*/ 287021 w 3334899"/>
              <a:gd name="connsiteY3" fmla="*/ 315202 h 321937"/>
              <a:gd name="connsiteX4" fmla="*/ 18508 w 3334899"/>
              <a:gd name="connsiteY4" fmla="*/ 6939 h 321937"/>
              <a:gd name="connsiteX5" fmla="*/ 3173901 w 3334899"/>
              <a:gd name="connsiteY5" fmla="*/ 6939 h 321937"/>
              <a:gd name="connsiteX6" fmla="*/ 3173901 w 3334899"/>
              <a:gd name="connsiteY6" fmla="*/ 68 h 321937"/>
              <a:gd name="connsiteX7" fmla="*/ 0 w 3334899"/>
              <a:gd name="connsiteY7" fmla="*/ 68 h 321937"/>
              <a:gd name="connsiteX8" fmla="*/ 283346 w 3334899"/>
              <a:gd name="connsiteY8" fmla="*/ 321937 h 321937"/>
              <a:gd name="connsiteX9" fmla="*/ 3173901 w 3334899"/>
              <a:gd name="connsiteY9" fmla="*/ 321937 h 321937"/>
              <a:gd name="connsiteX10" fmla="*/ 3334900 w 3334899"/>
              <a:gd name="connsiteY10" fmla="*/ 160968 h 321937"/>
              <a:gd name="connsiteX11" fmla="*/ 3334900 w 3334899"/>
              <a:gd name="connsiteY11" fmla="*/ 160968 h 321937"/>
              <a:gd name="connsiteX12" fmla="*/ 3173901 w 3334899"/>
              <a:gd name="connsiteY12" fmla="*/ 0 h 321937"/>
              <a:gd name="connsiteX13" fmla="*/ 3173901 w 3334899"/>
              <a:gd name="connsiteY13" fmla="*/ 0 h 3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334899" h="321937">
                <a:moveTo>
                  <a:pt x="3173901" y="6872"/>
                </a:moveTo>
                <a:cubicBezTo>
                  <a:pt x="3258891" y="6872"/>
                  <a:pt x="3328095" y="75994"/>
                  <a:pt x="3328095" y="161036"/>
                </a:cubicBezTo>
                <a:cubicBezTo>
                  <a:pt x="3328095" y="246079"/>
                  <a:pt x="3258959" y="315202"/>
                  <a:pt x="3173901" y="315202"/>
                </a:cubicBezTo>
                <a:lnTo>
                  <a:pt x="287021" y="315202"/>
                </a:lnTo>
                <a:cubicBezTo>
                  <a:pt x="212850" y="200088"/>
                  <a:pt x="122620" y="96472"/>
                  <a:pt x="18508" y="6939"/>
                </a:cubicBezTo>
                <a:lnTo>
                  <a:pt x="3173901" y="6939"/>
                </a:lnTo>
                <a:moveTo>
                  <a:pt x="3173901" y="68"/>
                </a:moveTo>
                <a:lnTo>
                  <a:pt x="0" y="68"/>
                </a:lnTo>
                <a:cubicBezTo>
                  <a:pt x="109964" y="92186"/>
                  <a:pt x="205705" y="200701"/>
                  <a:pt x="283346" y="321937"/>
                </a:cubicBezTo>
                <a:lnTo>
                  <a:pt x="3173901" y="321937"/>
                </a:lnTo>
                <a:cubicBezTo>
                  <a:pt x="3262769" y="321937"/>
                  <a:pt x="3334900" y="249889"/>
                  <a:pt x="3334900" y="160968"/>
                </a:cubicBezTo>
                <a:lnTo>
                  <a:pt x="3334900" y="160968"/>
                </a:lnTo>
                <a:cubicBezTo>
                  <a:pt x="3334900" y="72116"/>
                  <a:pt x="3262838" y="0"/>
                  <a:pt x="3173901" y="0"/>
                </a:cubicBezTo>
                <a:lnTo>
                  <a:pt x="3173901" y="0"/>
                </a:lnTo>
                <a:close/>
              </a:path>
            </a:pathLst>
          </a:custGeom>
          <a:solidFill>
            <a:schemeClr val="accent6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27" name="Forme libre 26">
            <a:extLst>
              <a:ext uri="{FF2B5EF4-FFF2-40B4-BE49-F238E27FC236}">
                <a16:creationId xmlns:a16="http://schemas.microsoft.com/office/drawing/2014/main" id="{8E1AC2BD-EFC8-3BEF-4C24-0F209B122A42}"/>
              </a:ext>
            </a:extLst>
          </p:cNvPr>
          <p:cNvSpPr/>
          <p:nvPr/>
        </p:nvSpPr>
        <p:spPr>
          <a:xfrm>
            <a:off x="2432663" y="3780176"/>
            <a:ext cx="5522490" cy="619108"/>
          </a:xfrm>
          <a:custGeom>
            <a:avLst/>
            <a:gdLst>
              <a:gd name="connsiteX0" fmla="*/ 2710707 w 2871705"/>
              <a:gd name="connsiteY0" fmla="*/ 6872 h 321937"/>
              <a:gd name="connsiteX1" fmla="*/ 2864901 w 2871705"/>
              <a:gd name="connsiteY1" fmla="*/ 161037 h 321937"/>
              <a:gd name="connsiteX2" fmla="*/ 2710707 w 2871705"/>
              <a:gd name="connsiteY2" fmla="*/ 315203 h 321937"/>
              <a:gd name="connsiteX3" fmla="*/ 8642 w 2871705"/>
              <a:gd name="connsiteY3" fmla="*/ 315203 h 321937"/>
              <a:gd name="connsiteX4" fmla="*/ 48313 w 2871705"/>
              <a:gd name="connsiteY4" fmla="*/ 6940 h 321937"/>
              <a:gd name="connsiteX5" fmla="*/ 2710707 w 2871705"/>
              <a:gd name="connsiteY5" fmla="*/ 6940 h 321937"/>
              <a:gd name="connsiteX6" fmla="*/ 2710707 w 2871705"/>
              <a:gd name="connsiteY6" fmla="*/ 68 h 321937"/>
              <a:gd name="connsiteX7" fmla="*/ 41645 w 2871705"/>
              <a:gd name="connsiteY7" fmla="*/ 68 h 321937"/>
              <a:gd name="connsiteX8" fmla="*/ 0 w 2871705"/>
              <a:gd name="connsiteY8" fmla="*/ 321938 h 321937"/>
              <a:gd name="connsiteX9" fmla="*/ 2710707 w 2871705"/>
              <a:gd name="connsiteY9" fmla="*/ 321938 h 321937"/>
              <a:gd name="connsiteX10" fmla="*/ 2871705 w 2871705"/>
              <a:gd name="connsiteY10" fmla="*/ 160969 h 321937"/>
              <a:gd name="connsiteX11" fmla="*/ 2871705 w 2871705"/>
              <a:gd name="connsiteY11" fmla="*/ 160969 h 321937"/>
              <a:gd name="connsiteX12" fmla="*/ 2710707 w 2871705"/>
              <a:gd name="connsiteY12" fmla="*/ 0 h 321937"/>
              <a:gd name="connsiteX13" fmla="*/ 2710707 w 2871705"/>
              <a:gd name="connsiteY13" fmla="*/ 0 h 3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871705" h="321937">
                <a:moveTo>
                  <a:pt x="2710707" y="6872"/>
                </a:moveTo>
                <a:cubicBezTo>
                  <a:pt x="2795697" y="6872"/>
                  <a:pt x="2864901" y="75994"/>
                  <a:pt x="2864901" y="161037"/>
                </a:cubicBezTo>
                <a:cubicBezTo>
                  <a:pt x="2864901" y="246080"/>
                  <a:pt x="2795765" y="315203"/>
                  <a:pt x="2710707" y="315203"/>
                </a:cubicBezTo>
                <a:lnTo>
                  <a:pt x="8642" y="315203"/>
                </a:lnTo>
                <a:cubicBezTo>
                  <a:pt x="33002" y="214784"/>
                  <a:pt x="46339" y="111168"/>
                  <a:pt x="48313" y="6940"/>
                </a:cubicBezTo>
                <a:lnTo>
                  <a:pt x="2710707" y="6940"/>
                </a:lnTo>
                <a:moveTo>
                  <a:pt x="2710707" y="68"/>
                </a:moveTo>
                <a:lnTo>
                  <a:pt x="41645" y="68"/>
                </a:lnTo>
                <a:cubicBezTo>
                  <a:pt x="40080" y="110896"/>
                  <a:pt x="25721" y="218662"/>
                  <a:pt x="0" y="321938"/>
                </a:cubicBezTo>
                <a:lnTo>
                  <a:pt x="2710707" y="321938"/>
                </a:lnTo>
                <a:cubicBezTo>
                  <a:pt x="2799575" y="321938"/>
                  <a:pt x="2871705" y="249889"/>
                  <a:pt x="2871705" y="160969"/>
                </a:cubicBezTo>
                <a:lnTo>
                  <a:pt x="2871705" y="160969"/>
                </a:lnTo>
                <a:cubicBezTo>
                  <a:pt x="2871705" y="72116"/>
                  <a:pt x="2799643" y="0"/>
                  <a:pt x="2710707" y="0"/>
                </a:cubicBezTo>
                <a:lnTo>
                  <a:pt x="2710707" y="0"/>
                </a:ln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28" name="Forme libre 27">
            <a:extLst>
              <a:ext uri="{FF2B5EF4-FFF2-40B4-BE49-F238E27FC236}">
                <a16:creationId xmlns:a16="http://schemas.microsoft.com/office/drawing/2014/main" id="{16D7B5FC-BF03-E380-82CB-46E6486B3F72}"/>
              </a:ext>
            </a:extLst>
          </p:cNvPr>
          <p:cNvSpPr/>
          <p:nvPr/>
        </p:nvSpPr>
        <p:spPr>
          <a:xfrm>
            <a:off x="2145293" y="4486290"/>
            <a:ext cx="5809856" cy="619108"/>
          </a:xfrm>
          <a:custGeom>
            <a:avLst/>
            <a:gdLst>
              <a:gd name="connsiteX0" fmla="*/ 2860138 w 3021136"/>
              <a:gd name="connsiteY0" fmla="*/ 6872 h 321937"/>
              <a:gd name="connsiteX1" fmla="*/ 3014332 w 3021136"/>
              <a:gd name="connsiteY1" fmla="*/ 161037 h 321937"/>
              <a:gd name="connsiteX2" fmla="*/ 2860138 w 3021136"/>
              <a:gd name="connsiteY2" fmla="*/ 315203 h 321937"/>
              <a:gd name="connsiteX3" fmla="*/ 11773 w 3021136"/>
              <a:gd name="connsiteY3" fmla="*/ 315203 h 321937"/>
              <a:gd name="connsiteX4" fmla="*/ 142490 w 3021136"/>
              <a:gd name="connsiteY4" fmla="*/ 6940 h 321937"/>
              <a:gd name="connsiteX5" fmla="*/ 2860138 w 3021136"/>
              <a:gd name="connsiteY5" fmla="*/ 6940 h 321937"/>
              <a:gd name="connsiteX6" fmla="*/ 2860138 w 3021136"/>
              <a:gd name="connsiteY6" fmla="*/ 68 h 321937"/>
              <a:gd name="connsiteX7" fmla="*/ 137387 w 3021136"/>
              <a:gd name="connsiteY7" fmla="*/ 68 h 321937"/>
              <a:gd name="connsiteX8" fmla="*/ 0 w 3021136"/>
              <a:gd name="connsiteY8" fmla="*/ 321938 h 321937"/>
              <a:gd name="connsiteX9" fmla="*/ 2860138 w 3021136"/>
              <a:gd name="connsiteY9" fmla="*/ 321938 h 321937"/>
              <a:gd name="connsiteX10" fmla="*/ 3021136 w 3021136"/>
              <a:gd name="connsiteY10" fmla="*/ 160969 h 321937"/>
              <a:gd name="connsiteX11" fmla="*/ 3021136 w 3021136"/>
              <a:gd name="connsiteY11" fmla="*/ 160969 h 321937"/>
              <a:gd name="connsiteX12" fmla="*/ 2860138 w 3021136"/>
              <a:gd name="connsiteY12" fmla="*/ 0 h 321937"/>
              <a:gd name="connsiteX13" fmla="*/ 2860138 w 3021136"/>
              <a:gd name="connsiteY13" fmla="*/ 0 h 3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021136" h="321937">
                <a:moveTo>
                  <a:pt x="2860138" y="6872"/>
                </a:moveTo>
                <a:cubicBezTo>
                  <a:pt x="2945128" y="6872"/>
                  <a:pt x="3014332" y="75994"/>
                  <a:pt x="3014332" y="161037"/>
                </a:cubicBezTo>
                <a:cubicBezTo>
                  <a:pt x="3014332" y="246080"/>
                  <a:pt x="2945196" y="315203"/>
                  <a:pt x="2860138" y="315203"/>
                </a:cubicBezTo>
                <a:lnTo>
                  <a:pt x="11773" y="315203"/>
                </a:lnTo>
                <a:cubicBezTo>
                  <a:pt x="67503" y="217845"/>
                  <a:pt x="111460" y="114230"/>
                  <a:pt x="142490" y="6940"/>
                </a:cubicBezTo>
                <a:lnTo>
                  <a:pt x="2860138" y="6940"/>
                </a:lnTo>
                <a:moveTo>
                  <a:pt x="2860138" y="68"/>
                </a:moveTo>
                <a:lnTo>
                  <a:pt x="137387" y="68"/>
                </a:lnTo>
                <a:cubicBezTo>
                  <a:pt x="104928" y="113890"/>
                  <a:pt x="58453" y="221860"/>
                  <a:pt x="0" y="321938"/>
                </a:cubicBezTo>
                <a:lnTo>
                  <a:pt x="2860138" y="321938"/>
                </a:lnTo>
                <a:cubicBezTo>
                  <a:pt x="2949006" y="321938"/>
                  <a:pt x="3021136" y="249890"/>
                  <a:pt x="3021136" y="160969"/>
                </a:cubicBezTo>
                <a:lnTo>
                  <a:pt x="3021136" y="160969"/>
                </a:lnTo>
                <a:cubicBezTo>
                  <a:pt x="3021136" y="72117"/>
                  <a:pt x="2949074" y="0"/>
                  <a:pt x="2860138" y="0"/>
                </a:cubicBezTo>
                <a:lnTo>
                  <a:pt x="2860138" y="0"/>
                </a:lnTo>
                <a:close/>
              </a:path>
            </a:pathLst>
          </a:custGeom>
          <a:solidFill>
            <a:schemeClr val="accent5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30" name="Forme libre 29">
            <a:extLst>
              <a:ext uri="{FF2B5EF4-FFF2-40B4-BE49-F238E27FC236}">
                <a16:creationId xmlns:a16="http://schemas.microsoft.com/office/drawing/2014/main" id="{2928FB97-13F3-B00C-B4F7-4306980932DA}"/>
              </a:ext>
            </a:extLst>
          </p:cNvPr>
          <p:cNvSpPr/>
          <p:nvPr/>
        </p:nvSpPr>
        <p:spPr>
          <a:xfrm>
            <a:off x="1188721" y="1770764"/>
            <a:ext cx="523179" cy="509785"/>
          </a:xfrm>
          <a:custGeom>
            <a:avLst/>
            <a:gdLst>
              <a:gd name="connsiteX0" fmla="*/ 261163 w 272054"/>
              <a:gd name="connsiteY0" fmla="*/ 189776 h 265089"/>
              <a:gd name="connsiteX1" fmla="*/ 74103 w 272054"/>
              <a:gd name="connsiteY1" fmla="*/ 9825 h 265089"/>
              <a:gd name="connsiteX2" fmla="*/ 0 w 272054"/>
              <a:gd name="connsiteY2" fmla="*/ 46020 h 265089"/>
              <a:gd name="connsiteX3" fmla="*/ 0 w 272054"/>
              <a:gd name="connsiteY3" fmla="*/ 219234 h 265089"/>
              <a:gd name="connsiteX4" fmla="*/ 45863 w 272054"/>
              <a:gd name="connsiteY4" fmla="*/ 265089 h 265089"/>
              <a:gd name="connsiteX5" fmla="*/ 225983 w 272054"/>
              <a:gd name="connsiteY5" fmla="*/ 265089 h 265089"/>
              <a:gd name="connsiteX6" fmla="*/ 261163 w 272054"/>
              <a:gd name="connsiteY6" fmla="*/ 189776 h 265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2054" h="265089">
                <a:moveTo>
                  <a:pt x="261163" y="189776"/>
                </a:moveTo>
                <a:cubicBezTo>
                  <a:pt x="205025" y="123714"/>
                  <a:pt x="142354" y="63436"/>
                  <a:pt x="74103" y="9825"/>
                </a:cubicBezTo>
                <a:cubicBezTo>
                  <a:pt x="44094" y="-13783"/>
                  <a:pt x="0" y="7853"/>
                  <a:pt x="0" y="46020"/>
                </a:cubicBezTo>
                <a:lnTo>
                  <a:pt x="0" y="219234"/>
                </a:lnTo>
                <a:cubicBezTo>
                  <a:pt x="0" y="244543"/>
                  <a:pt x="20550" y="265089"/>
                  <a:pt x="45863" y="265089"/>
                </a:cubicBezTo>
                <a:lnTo>
                  <a:pt x="225983" y="265089"/>
                </a:lnTo>
                <a:cubicBezTo>
                  <a:pt x="264906" y="265089"/>
                  <a:pt x="286408" y="219439"/>
                  <a:pt x="261163" y="189776"/>
                </a:cubicBezTo>
                <a:close/>
              </a:path>
            </a:pathLst>
          </a:custGeom>
          <a:solidFill>
            <a:schemeClr val="accent6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31" name="Forme libre 30">
            <a:extLst>
              <a:ext uri="{FF2B5EF4-FFF2-40B4-BE49-F238E27FC236}">
                <a16:creationId xmlns:a16="http://schemas.microsoft.com/office/drawing/2014/main" id="{3618FBCA-A86C-DCEB-3760-168723F3F7DF}"/>
              </a:ext>
            </a:extLst>
          </p:cNvPr>
          <p:cNvSpPr/>
          <p:nvPr/>
        </p:nvSpPr>
        <p:spPr>
          <a:xfrm>
            <a:off x="1188721" y="2367819"/>
            <a:ext cx="939714" cy="618977"/>
          </a:xfrm>
          <a:custGeom>
            <a:avLst/>
            <a:gdLst>
              <a:gd name="connsiteX0" fmla="*/ 45863 w 488653"/>
              <a:gd name="connsiteY0" fmla="*/ 321869 h 321869"/>
              <a:gd name="connsiteX1" fmla="*/ 442644 w 488653"/>
              <a:gd name="connsiteY1" fmla="*/ 321869 h 321869"/>
              <a:gd name="connsiteX2" fmla="*/ 485717 w 488653"/>
              <a:gd name="connsiteY2" fmla="*/ 260162 h 321869"/>
              <a:gd name="connsiteX3" fmla="*/ 365819 w 488653"/>
              <a:gd name="connsiteY3" fmla="*/ 20818 h 321869"/>
              <a:gd name="connsiteX4" fmla="*/ 327372 w 488653"/>
              <a:gd name="connsiteY4" fmla="*/ 0 h 321869"/>
              <a:gd name="connsiteX5" fmla="*/ 45863 w 488653"/>
              <a:gd name="connsiteY5" fmla="*/ 0 h 321869"/>
              <a:gd name="connsiteX6" fmla="*/ 0 w 488653"/>
              <a:gd name="connsiteY6" fmla="*/ 45855 h 321869"/>
              <a:gd name="connsiteX7" fmla="*/ 0 w 488653"/>
              <a:gd name="connsiteY7" fmla="*/ 276014 h 321869"/>
              <a:gd name="connsiteX8" fmla="*/ 45863 w 488653"/>
              <a:gd name="connsiteY8" fmla="*/ 321869 h 321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8653" h="321869">
                <a:moveTo>
                  <a:pt x="45863" y="321869"/>
                </a:moveTo>
                <a:lnTo>
                  <a:pt x="442644" y="321869"/>
                </a:lnTo>
                <a:cubicBezTo>
                  <a:pt x="474557" y="321869"/>
                  <a:pt x="496945" y="290030"/>
                  <a:pt x="485717" y="260162"/>
                </a:cubicBezTo>
                <a:cubicBezTo>
                  <a:pt x="454007" y="175800"/>
                  <a:pt x="413656" y="95656"/>
                  <a:pt x="365819" y="20818"/>
                </a:cubicBezTo>
                <a:cubicBezTo>
                  <a:pt x="357449" y="7756"/>
                  <a:pt x="342887" y="0"/>
                  <a:pt x="327372" y="0"/>
                </a:cubicBezTo>
                <a:lnTo>
                  <a:pt x="45863" y="0"/>
                </a:lnTo>
                <a:cubicBezTo>
                  <a:pt x="20550" y="0"/>
                  <a:pt x="0" y="20546"/>
                  <a:pt x="0" y="45855"/>
                </a:cubicBezTo>
                <a:lnTo>
                  <a:pt x="0" y="276014"/>
                </a:lnTo>
                <a:cubicBezTo>
                  <a:pt x="0" y="301323"/>
                  <a:pt x="20550" y="321869"/>
                  <a:pt x="45863" y="321869"/>
                </a:cubicBezTo>
                <a:close/>
              </a:path>
            </a:pathLst>
          </a:custGeom>
          <a:solidFill>
            <a:schemeClr val="accent2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32" name="Forme libre 31">
            <a:extLst>
              <a:ext uri="{FF2B5EF4-FFF2-40B4-BE49-F238E27FC236}">
                <a16:creationId xmlns:a16="http://schemas.microsoft.com/office/drawing/2014/main" id="{A61A97F5-331C-C1F4-51AD-82D48358657B}"/>
              </a:ext>
            </a:extLst>
          </p:cNvPr>
          <p:cNvSpPr/>
          <p:nvPr/>
        </p:nvSpPr>
        <p:spPr>
          <a:xfrm>
            <a:off x="1188720" y="3074063"/>
            <a:ext cx="1088235" cy="618977"/>
          </a:xfrm>
          <a:custGeom>
            <a:avLst/>
            <a:gdLst>
              <a:gd name="connsiteX0" fmla="*/ 45863 w 565884"/>
              <a:gd name="connsiteY0" fmla="*/ 321869 h 321869"/>
              <a:gd name="connsiteX1" fmla="*/ 520013 w 565884"/>
              <a:gd name="connsiteY1" fmla="*/ 321869 h 321869"/>
              <a:gd name="connsiteX2" fmla="*/ 565808 w 565884"/>
              <a:gd name="connsiteY2" fmla="*/ 273021 h 321869"/>
              <a:gd name="connsiteX3" fmla="*/ 529879 w 565884"/>
              <a:gd name="connsiteY3" fmla="*/ 34697 h 321869"/>
              <a:gd name="connsiteX4" fmla="*/ 485309 w 565884"/>
              <a:gd name="connsiteY4" fmla="*/ 0 h 321869"/>
              <a:gd name="connsiteX5" fmla="*/ 45863 w 565884"/>
              <a:gd name="connsiteY5" fmla="*/ 0 h 321869"/>
              <a:gd name="connsiteX6" fmla="*/ 0 w 565884"/>
              <a:gd name="connsiteY6" fmla="*/ 45855 h 321869"/>
              <a:gd name="connsiteX7" fmla="*/ 0 w 565884"/>
              <a:gd name="connsiteY7" fmla="*/ 276014 h 321869"/>
              <a:gd name="connsiteX8" fmla="*/ 45863 w 565884"/>
              <a:gd name="connsiteY8" fmla="*/ 321869 h 321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5884" h="321869">
                <a:moveTo>
                  <a:pt x="45863" y="321869"/>
                </a:moveTo>
                <a:lnTo>
                  <a:pt x="520013" y="321869"/>
                </a:lnTo>
                <a:cubicBezTo>
                  <a:pt x="546483" y="321869"/>
                  <a:pt x="567305" y="299486"/>
                  <a:pt x="565808" y="273021"/>
                </a:cubicBezTo>
                <a:cubicBezTo>
                  <a:pt x="561181" y="191312"/>
                  <a:pt x="549001" y="111644"/>
                  <a:pt x="529879" y="34697"/>
                </a:cubicBezTo>
                <a:cubicBezTo>
                  <a:pt x="524776" y="14287"/>
                  <a:pt x="506404" y="0"/>
                  <a:pt x="485309" y="0"/>
                </a:cubicBezTo>
                <a:lnTo>
                  <a:pt x="45863" y="0"/>
                </a:lnTo>
                <a:cubicBezTo>
                  <a:pt x="20550" y="0"/>
                  <a:pt x="0" y="20546"/>
                  <a:pt x="0" y="45855"/>
                </a:cubicBezTo>
                <a:lnTo>
                  <a:pt x="0" y="276014"/>
                </a:lnTo>
                <a:cubicBezTo>
                  <a:pt x="0" y="301323"/>
                  <a:pt x="20550" y="321869"/>
                  <a:pt x="45863" y="321869"/>
                </a:cubicBezTo>
                <a:close/>
              </a:path>
            </a:pathLst>
          </a:custGeom>
          <a:solidFill>
            <a:schemeClr val="accent1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33" name="Forme libre 32">
            <a:extLst>
              <a:ext uri="{FF2B5EF4-FFF2-40B4-BE49-F238E27FC236}">
                <a16:creationId xmlns:a16="http://schemas.microsoft.com/office/drawing/2014/main" id="{11C4541E-6E84-C042-5174-8006BDD09020}"/>
              </a:ext>
            </a:extLst>
          </p:cNvPr>
          <p:cNvSpPr/>
          <p:nvPr/>
        </p:nvSpPr>
        <p:spPr>
          <a:xfrm>
            <a:off x="1188720" y="3780308"/>
            <a:ext cx="1088603" cy="618977"/>
          </a:xfrm>
          <a:custGeom>
            <a:avLst/>
            <a:gdLst>
              <a:gd name="connsiteX0" fmla="*/ 45863 w 566075"/>
              <a:gd name="connsiteY0" fmla="*/ 321870 h 321869"/>
              <a:gd name="connsiteX1" fmla="*/ 486397 w 566075"/>
              <a:gd name="connsiteY1" fmla="*/ 321870 h 321869"/>
              <a:gd name="connsiteX2" fmla="*/ 530968 w 566075"/>
              <a:gd name="connsiteY2" fmla="*/ 286968 h 321869"/>
              <a:gd name="connsiteX3" fmla="*/ 566013 w 566075"/>
              <a:gd name="connsiteY3" fmla="*/ 48645 h 321869"/>
              <a:gd name="connsiteX4" fmla="*/ 520217 w 566075"/>
              <a:gd name="connsiteY4" fmla="*/ 0 h 321869"/>
              <a:gd name="connsiteX5" fmla="*/ 45863 w 566075"/>
              <a:gd name="connsiteY5" fmla="*/ 0 h 321869"/>
              <a:gd name="connsiteX6" fmla="*/ 0 w 566075"/>
              <a:gd name="connsiteY6" fmla="*/ 45855 h 321869"/>
              <a:gd name="connsiteX7" fmla="*/ 0 w 566075"/>
              <a:gd name="connsiteY7" fmla="*/ 276015 h 321869"/>
              <a:gd name="connsiteX8" fmla="*/ 45863 w 566075"/>
              <a:gd name="connsiteY8" fmla="*/ 321870 h 321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6075" h="321869">
                <a:moveTo>
                  <a:pt x="45863" y="321870"/>
                </a:moveTo>
                <a:lnTo>
                  <a:pt x="486397" y="321870"/>
                </a:lnTo>
                <a:cubicBezTo>
                  <a:pt x="507493" y="321870"/>
                  <a:pt x="526001" y="307515"/>
                  <a:pt x="530968" y="286968"/>
                </a:cubicBezTo>
                <a:cubicBezTo>
                  <a:pt x="549817" y="210021"/>
                  <a:pt x="561726" y="130354"/>
                  <a:pt x="566013" y="48645"/>
                </a:cubicBezTo>
                <a:cubicBezTo>
                  <a:pt x="567373" y="22247"/>
                  <a:pt x="546619" y="0"/>
                  <a:pt x="520217" y="0"/>
                </a:cubicBezTo>
                <a:lnTo>
                  <a:pt x="45863" y="0"/>
                </a:lnTo>
                <a:cubicBezTo>
                  <a:pt x="20550" y="0"/>
                  <a:pt x="0" y="20546"/>
                  <a:pt x="0" y="45855"/>
                </a:cubicBezTo>
                <a:lnTo>
                  <a:pt x="0" y="276015"/>
                </a:lnTo>
                <a:cubicBezTo>
                  <a:pt x="0" y="301323"/>
                  <a:pt x="20550" y="321870"/>
                  <a:pt x="45863" y="321870"/>
                </a:cubicBez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34" name="Forme libre 33">
            <a:extLst>
              <a:ext uri="{FF2B5EF4-FFF2-40B4-BE49-F238E27FC236}">
                <a16:creationId xmlns:a16="http://schemas.microsoft.com/office/drawing/2014/main" id="{13F9D02E-62A4-8B95-D9F2-FCFCAB0F116D}"/>
              </a:ext>
            </a:extLst>
          </p:cNvPr>
          <p:cNvSpPr/>
          <p:nvPr/>
        </p:nvSpPr>
        <p:spPr>
          <a:xfrm>
            <a:off x="1188720" y="4486552"/>
            <a:ext cx="942818" cy="618977"/>
          </a:xfrm>
          <a:custGeom>
            <a:avLst/>
            <a:gdLst>
              <a:gd name="connsiteX0" fmla="*/ 45863 w 490267"/>
              <a:gd name="connsiteY0" fmla="*/ 321870 h 321869"/>
              <a:gd name="connsiteX1" fmla="*/ 330231 w 490267"/>
              <a:gd name="connsiteY1" fmla="*/ 321870 h 321869"/>
              <a:gd name="connsiteX2" fmla="*/ 368745 w 490267"/>
              <a:gd name="connsiteY2" fmla="*/ 300915 h 321869"/>
              <a:gd name="connsiteX3" fmla="*/ 487350 w 490267"/>
              <a:gd name="connsiteY3" fmla="*/ 61844 h 321869"/>
              <a:gd name="connsiteX4" fmla="*/ 444277 w 490267"/>
              <a:gd name="connsiteY4" fmla="*/ 0 h 321869"/>
              <a:gd name="connsiteX5" fmla="*/ 45863 w 490267"/>
              <a:gd name="connsiteY5" fmla="*/ 0 h 321869"/>
              <a:gd name="connsiteX6" fmla="*/ 0 w 490267"/>
              <a:gd name="connsiteY6" fmla="*/ 45855 h 321869"/>
              <a:gd name="connsiteX7" fmla="*/ 0 w 490267"/>
              <a:gd name="connsiteY7" fmla="*/ 276015 h 321869"/>
              <a:gd name="connsiteX8" fmla="*/ 45863 w 490267"/>
              <a:gd name="connsiteY8" fmla="*/ 321870 h 321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0267" h="321869">
                <a:moveTo>
                  <a:pt x="45863" y="321870"/>
                </a:moveTo>
                <a:lnTo>
                  <a:pt x="330231" y="321870"/>
                </a:lnTo>
                <a:cubicBezTo>
                  <a:pt x="345814" y="321870"/>
                  <a:pt x="360443" y="314046"/>
                  <a:pt x="368745" y="300915"/>
                </a:cubicBezTo>
                <a:cubicBezTo>
                  <a:pt x="416106" y="226077"/>
                  <a:pt x="455981" y="146070"/>
                  <a:pt x="487350" y="61844"/>
                </a:cubicBezTo>
                <a:cubicBezTo>
                  <a:pt x="498510" y="31908"/>
                  <a:pt x="476259" y="0"/>
                  <a:pt x="444277" y="0"/>
                </a:cubicBezTo>
                <a:lnTo>
                  <a:pt x="45863" y="0"/>
                </a:lnTo>
                <a:cubicBezTo>
                  <a:pt x="20550" y="0"/>
                  <a:pt x="0" y="20546"/>
                  <a:pt x="0" y="45855"/>
                </a:cubicBezTo>
                <a:lnTo>
                  <a:pt x="0" y="276015"/>
                </a:lnTo>
                <a:cubicBezTo>
                  <a:pt x="0" y="301323"/>
                  <a:pt x="20550" y="321870"/>
                  <a:pt x="45863" y="321870"/>
                </a:cubicBezTo>
                <a:close/>
              </a:path>
            </a:pathLst>
          </a:custGeom>
          <a:solidFill>
            <a:schemeClr val="accent5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35" name="Forme libre 34">
            <a:extLst>
              <a:ext uri="{FF2B5EF4-FFF2-40B4-BE49-F238E27FC236}">
                <a16:creationId xmlns:a16="http://schemas.microsoft.com/office/drawing/2014/main" id="{32198C77-DEDA-E04A-5DD4-3BC8A60A13E5}"/>
              </a:ext>
            </a:extLst>
          </p:cNvPr>
          <p:cNvSpPr/>
          <p:nvPr/>
        </p:nvSpPr>
        <p:spPr>
          <a:xfrm>
            <a:off x="1188721" y="5192535"/>
            <a:ext cx="530671" cy="518574"/>
          </a:xfrm>
          <a:custGeom>
            <a:avLst/>
            <a:gdLst>
              <a:gd name="connsiteX0" fmla="*/ 74171 w 275950"/>
              <a:gd name="connsiteY0" fmla="*/ 259890 h 269659"/>
              <a:gd name="connsiteX1" fmla="*/ 265178 w 275950"/>
              <a:gd name="connsiteY1" fmla="*/ 75245 h 269659"/>
              <a:gd name="connsiteX2" fmla="*/ 229862 w 275950"/>
              <a:gd name="connsiteY2" fmla="*/ 0 h 269659"/>
              <a:gd name="connsiteX3" fmla="*/ 45863 w 275950"/>
              <a:gd name="connsiteY3" fmla="*/ 0 h 269659"/>
              <a:gd name="connsiteX4" fmla="*/ 0 w 275950"/>
              <a:gd name="connsiteY4" fmla="*/ 45855 h 269659"/>
              <a:gd name="connsiteX5" fmla="*/ 0 w 275950"/>
              <a:gd name="connsiteY5" fmla="*/ 223628 h 269659"/>
              <a:gd name="connsiteX6" fmla="*/ 74171 w 275950"/>
              <a:gd name="connsiteY6" fmla="*/ 259822 h 2696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5950" h="269659">
                <a:moveTo>
                  <a:pt x="74171" y="259890"/>
                </a:moveTo>
                <a:cubicBezTo>
                  <a:pt x="143987" y="205054"/>
                  <a:pt x="208019" y="143143"/>
                  <a:pt x="265178" y="75245"/>
                </a:cubicBezTo>
                <a:cubicBezTo>
                  <a:pt x="290219" y="45514"/>
                  <a:pt x="268784" y="0"/>
                  <a:pt x="229862" y="0"/>
                </a:cubicBezTo>
                <a:lnTo>
                  <a:pt x="45863" y="0"/>
                </a:lnTo>
                <a:cubicBezTo>
                  <a:pt x="20550" y="0"/>
                  <a:pt x="0" y="20546"/>
                  <a:pt x="0" y="45855"/>
                </a:cubicBezTo>
                <a:lnTo>
                  <a:pt x="0" y="223628"/>
                </a:lnTo>
                <a:cubicBezTo>
                  <a:pt x="0" y="261863"/>
                  <a:pt x="44094" y="283430"/>
                  <a:pt x="74171" y="259822"/>
                </a:cubicBezTo>
                <a:close/>
              </a:path>
            </a:pathLst>
          </a:custGeom>
          <a:solidFill>
            <a:srgbClr val="F595A6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1EDB73E-F772-CCE9-C358-F714BC8B9A95}"/>
              </a:ext>
            </a:extLst>
          </p:cNvPr>
          <p:cNvSpPr txBox="1"/>
          <p:nvPr/>
        </p:nvSpPr>
        <p:spPr>
          <a:xfrm>
            <a:off x="7327021" y="4534235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800" b="1" dirty="0">
                <a:solidFill>
                  <a:schemeClr val="accent5">
                    <a:lumMod val="75000"/>
                  </a:schemeClr>
                </a:solidFill>
              </a:rPr>
              <a:t>05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42EE0E3-897A-E3E7-0E75-208A3C4710A6}"/>
              </a:ext>
            </a:extLst>
          </p:cNvPr>
          <p:cNvSpPr txBox="1"/>
          <p:nvPr/>
        </p:nvSpPr>
        <p:spPr>
          <a:xfrm>
            <a:off x="7327021" y="3828122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800" b="1" dirty="0">
                <a:solidFill>
                  <a:schemeClr val="accent4">
                    <a:lumMod val="75000"/>
                  </a:schemeClr>
                </a:solidFill>
              </a:rPr>
              <a:t>04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898A860-F52D-47D3-A389-58741FA1CC92}"/>
              </a:ext>
            </a:extLst>
          </p:cNvPr>
          <p:cNvSpPr txBox="1"/>
          <p:nvPr/>
        </p:nvSpPr>
        <p:spPr>
          <a:xfrm>
            <a:off x="7327021" y="3121876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03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6408E4-CA4C-6AFD-32A6-8CD6CEC6A38C}"/>
              </a:ext>
            </a:extLst>
          </p:cNvPr>
          <p:cNvSpPr txBox="1"/>
          <p:nvPr/>
        </p:nvSpPr>
        <p:spPr>
          <a:xfrm>
            <a:off x="7327021" y="2401804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800" b="1" dirty="0">
                <a:solidFill>
                  <a:schemeClr val="accent2">
                    <a:lumMod val="75000"/>
                  </a:schemeClr>
                </a:solidFill>
              </a:rPr>
              <a:t>02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23A92A6-4F9B-0AF2-3109-4AB408D12E01}"/>
              </a:ext>
            </a:extLst>
          </p:cNvPr>
          <p:cNvSpPr txBox="1"/>
          <p:nvPr/>
        </p:nvSpPr>
        <p:spPr>
          <a:xfrm>
            <a:off x="7327023" y="1706301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800" b="1" dirty="0">
                <a:solidFill>
                  <a:schemeClr val="accent6"/>
                </a:solidFill>
              </a:rPr>
              <a:t>01</a:t>
            </a:r>
          </a:p>
        </p:txBody>
      </p:sp>
      <p:grpSp>
        <p:nvGrpSpPr>
          <p:cNvPr id="10" name="Group 66">
            <a:extLst>
              <a:ext uri="{FF2B5EF4-FFF2-40B4-BE49-F238E27FC236}">
                <a16:creationId xmlns:a16="http://schemas.microsoft.com/office/drawing/2014/main" id="{C591BE8E-9F7E-CE0B-D5E8-45C085912D49}"/>
              </a:ext>
            </a:extLst>
          </p:cNvPr>
          <p:cNvGrpSpPr/>
          <p:nvPr/>
        </p:nvGrpSpPr>
        <p:grpSpPr>
          <a:xfrm>
            <a:off x="2032132" y="1680210"/>
            <a:ext cx="5137389" cy="583107"/>
            <a:chOff x="8921977" y="2951681"/>
            <a:chExt cx="2926080" cy="666347"/>
          </a:xfrm>
        </p:grpSpPr>
        <p:sp>
          <p:nvSpPr>
            <p:cNvPr id="11" name="TextBox 67">
              <a:extLst>
                <a:ext uri="{FF2B5EF4-FFF2-40B4-BE49-F238E27FC236}">
                  <a16:creationId xmlns:a16="http://schemas.microsoft.com/office/drawing/2014/main" id="{5F39159B-050A-0397-5C47-2E103CE921AB}"/>
                </a:ext>
              </a:extLst>
            </p:cNvPr>
            <p:cNvSpPr txBox="1"/>
            <p:nvPr/>
          </p:nvSpPr>
          <p:spPr>
            <a:xfrm>
              <a:off x="8921977" y="2951681"/>
              <a:ext cx="2926080" cy="45722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2" name="TextBox 68">
              <a:extLst>
                <a:ext uri="{FF2B5EF4-FFF2-40B4-BE49-F238E27FC236}">
                  <a16:creationId xmlns:a16="http://schemas.microsoft.com/office/drawing/2014/main" id="{1C681A08-BEE9-FE85-FED9-37B3941E36A7}"/>
                </a:ext>
              </a:extLst>
            </p:cNvPr>
            <p:cNvSpPr txBox="1"/>
            <p:nvPr/>
          </p:nvSpPr>
          <p:spPr>
            <a:xfrm>
              <a:off x="8921977" y="3336658"/>
              <a:ext cx="2926080" cy="28137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37" name="Group 66">
            <a:extLst>
              <a:ext uri="{FF2B5EF4-FFF2-40B4-BE49-F238E27FC236}">
                <a16:creationId xmlns:a16="http://schemas.microsoft.com/office/drawing/2014/main" id="{F94E9869-9D2E-0355-E943-BDA5D0ABC51D}"/>
              </a:ext>
            </a:extLst>
          </p:cNvPr>
          <p:cNvGrpSpPr/>
          <p:nvPr/>
        </p:nvGrpSpPr>
        <p:grpSpPr>
          <a:xfrm>
            <a:off x="2032132" y="2375713"/>
            <a:ext cx="5137389" cy="583107"/>
            <a:chOff x="8921977" y="2951681"/>
            <a:chExt cx="2926080" cy="666347"/>
          </a:xfrm>
        </p:grpSpPr>
        <p:sp>
          <p:nvSpPr>
            <p:cNvPr id="38" name="TextBox 67">
              <a:extLst>
                <a:ext uri="{FF2B5EF4-FFF2-40B4-BE49-F238E27FC236}">
                  <a16:creationId xmlns:a16="http://schemas.microsoft.com/office/drawing/2014/main" id="{245C5F36-D326-3612-F1C4-F075BE95E391}"/>
                </a:ext>
              </a:extLst>
            </p:cNvPr>
            <p:cNvSpPr txBox="1"/>
            <p:nvPr/>
          </p:nvSpPr>
          <p:spPr>
            <a:xfrm>
              <a:off x="8921977" y="2951681"/>
              <a:ext cx="2926080" cy="45722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9" name="TextBox 68">
              <a:extLst>
                <a:ext uri="{FF2B5EF4-FFF2-40B4-BE49-F238E27FC236}">
                  <a16:creationId xmlns:a16="http://schemas.microsoft.com/office/drawing/2014/main" id="{0C536E07-FFD4-4570-EDE5-1AC0C415B1E4}"/>
                </a:ext>
              </a:extLst>
            </p:cNvPr>
            <p:cNvSpPr txBox="1"/>
            <p:nvPr/>
          </p:nvSpPr>
          <p:spPr>
            <a:xfrm>
              <a:off x="8921977" y="3336658"/>
              <a:ext cx="2926080" cy="28137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40" name="Group 66">
            <a:extLst>
              <a:ext uri="{FF2B5EF4-FFF2-40B4-BE49-F238E27FC236}">
                <a16:creationId xmlns:a16="http://schemas.microsoft.com/office/drawing/2014/main" id="{FFB4C2EB-AC71-C7F7-CD81-EB1F750C3A73}"/>
              </a:ext>
            </a:extLst>
          </p:cNvPr>
          <p:cNvGrpSpPr/>
          <p:nvPr/>
        </p:nvGrpSpPr>
        <p:grpSpPr>
          <a:xfrm>
            <a:off x="2032132" y="3042369"/>
            <a:ext cx="5137389" cy="583107"/>
            <a:chOff x="8921977" y="2951681"/>
            <a:chExt cx="2926080" cy="666347"/>
          </a:xfrm>
        </p:grpSpPr>
        <p:sp>
          <p:nvSpPr>
            <p:cNvPr id="41" name="TextBox 67">
              <a:extLst>
                <a:ext uri="{FF2B5EF4-FFF2-40B4-BE49-F238E27FC236}">
                  <a16:creationId xmlns:a16="http://schemas.microsoft.com/office/drawing/2014/main" id="{C203FDC4-72D6-969D-EA77-28689E405D1E}"/>
                </a:ext>
              </a:extLst>
            </p:cNvPr>
            <p:cNvSpPr txBox="1"/>
            <p:nvPr/>
          </p:nvSpPr>
          <p:spPr>
            <a:xfrm>
              <a:off x="8921977" y="2951681"/>
              <a:ext cx="2926080" cy="45722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2" name="TextBox 68">
              <a:extLst>
                <a:ext uri="{FF2B5EF4-FFF2-40B4-BE49-F238E27FC236}">
                  <a16:creationId xmlns:a16="http://schemas.microsoft.com/office/drawing/2014/main" id="{F93B7A56-2ECA-25BD-573C-DC15C750C8C3}"/>
                </a:ext>
              </a:extLst>
            </p:cNvPr>
            <p:cNvSpPr txBox="1"/>
            <p:nvPr/>
          </p:nvSpPr>
          <p:spPr>
            <a:xfrm>
              <a:off x="8921977" y="3336658"/>
              <a:ext cx="2926080" cy="28137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43" name="Group 66">
            <a:extLst>
              <a:ext uri="{FF2B5EF4-FFF2-40B4-BE49-F238E27FC236}">
                <a16:creationId xmlns:a16="http://schemas.microsoft.com/office/drawing/2014/main" id="{C2896769-EA9D-8609-04D7-7DCE47654941}"/>
              </a:ext>
            </a:extLst>
          </p:cNvPr>
          <p:cNvGrpSpPr/>
          <p:nvPr/>
        </p:nvGrpSpPr>
        <p:grpSpPr>
          <a:xfrm>
            <a:off x="2032132" y="3767948"/>
            <a:ext cx="5137389" cy="583107"/>
            <a:chOff x="8921977" y="2951681"/>
            <a:chExt cx="2926080" cy="666347"/>
          </a:xfrm>
        </p:grpSpPr>
        <p:sp>
          <p:nvSpPr>
            <p:cNvPr id="44" name="TextBox 67">
              <a:extLst>
                <a:ext uri="{FF2B5EF4-FFF2-40B4-BE49-F238E27FC236}">
                  <a16:creationId xmlns:a16="http://schemas.microsoft.com/office/drawing/2014/main" id="{9C49A666-4BE9-C10C-7AFC-C015D79A132E}"/>
                </a:ext>
              </a:extLst>
            </p:cNvPr>
            <p:cNvSpPr txBox="1"/>
            <p:nvPr/>
          </p:nvSpPr>
          <p:spPr>
            <a:xfrm>
              <a:off x="8921977" y="2951681"/>
              <a:ext cx="2926080" cy="45722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5" name="TextBox 68">
              <a:extLst>
                <a:ext uri="{FF2B5EF4-FFF2-40B4-BE49-F238E27FC236}">
                  <a16:creationId xmlns:a16="http://schemas.microsoft.com/office/drawing/2014/main" id="{05EEB493-5D29-C022-EAE8-A994C58061D6}"/>
                </a:ext>
              </a:extLst>
            </p:cNvPr>
            <p:cNvSpPr txBox="1"/>
            <p:nvPr/>
          </p:nvSpPr>
          <p:spPr>
            <a:xfrm>
              <a:off x="8921977" y="3336658"/>
              <a:ext cx="2926080" cy="28137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46" name="Group 66">
            <a:extLst>
              <a:ext uri="{FF2B5EF4-FFF2-40B4-BE49-F238E27FC236}">
                <a16:creationId xmlns:a16="http://schemas.microsoft.com/office/drawing/2014/main" id="{4B08B298-7037-6A5E-AB37-C4B412D26566}"/>
              </a:ext>
            </a:extLst>
          </p:cNvPr>
          <p:cNvGrpSpPr/>
          <p:nvPr/>
        </p:nvGrpSpPr>
        <p:grpSpPr>
          <a:xfrm>
            <a:off x="2032132" y="4473184"/>
            <a:ext cx="5137389" cy="583107"/>
            <a:chOff x="8921977" y="2951681"/>
            <a:chExt cx="2926080" cy="666347"/>
          </a:xfrm>
        </p:grpSpPr>
        <p:sp>
          <p:nvSpPr>
            <p:cNvPr id="47" name="TextBox 67">
              <a:extLst>
                <a:ext uri="{FF2B5EF4-FFF2-40B4-BE49-F238E27FC236}">
                  <a16:creationId xmlns:a16="http://schemas.microsoft.com/office/drawing/2014/main" id="{02E15FC1-A84C-F7FB-E7DA-01FA9A9E9051}"/>
                </a:ext>
              </a:extLst>
            </p:cNvPr>
            <p:cNvSpPr txBox="1"/>
            <p:nvPr/>
          </p:nvSpPr>
          <p:spPr>
            <a:xfrm>
              <a:off x="8921977" y="2951681"/>
              <a:ext cx="2926080" cy="45722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8" name="TextBox 68">
              <a:extLst>
                <a:ext uri="{FF2B5EF4-FFF2-40B4-BE49-F238E27FC236}">
                  <a16:creationId xmlns:a16="http://schemas.microsoft.com/office/drawing/2014/main" id="{60F55C5C-5C3A-DC1E-2CC6-2EE69CC6B603}"/>
                </a:ext>
              </a:extLst>
            </p:cNvPr>
            <p:cNvSpPr txBox="1"/>
            <p:nvPr/>
          </p:nvSpPr>
          <p:spPr>
            <a:xfrm>
              <a:off x="8921977" y="3336658"/>
              <a:ext cx="2926080" cy="28137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pic>
        <p:nvPicPr>
          <p:cNvPr id="52" name="Graphic 12" descr="Brainstorm with solid fill">
            <a:extLst>
              <a:ext uri="{FF2B5EF4-FFF2-40B4-BE49-F238E27FC236}">
                <a16:creationId xmlns:a16="http://schemas.microsoft.com/office/drawing/2014/main" id="{4DCD7B42-C0EF-54A7-8D3D-92EC6C8310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94983" y="4616839"/>
            <a:ext cx="358407" cy="358408"/>
          </a:xfrm>
          <a:prstGeom prst="rect">
            <a:avLst/>
          </a:prstGeom>
        </p:spPr>
      </p:pic>
      <p:pic>
        <p:nvPicPr>
          <p:cNvPr id="53" name="Graphic 13" descr="Bullseye with solid fill">
            <a:extLst>
              <a:ext uri="{FF2B5EF4-FFF2-40B4-BE49-F238E27FC236}">
                <a16:creationId xmlns:a16="http://schemas.microsoft.com/office/drawing/2014/main" id="{A4F39418-745A-4769-3BAF-475ED02301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79353" y="3899237"/>
            <a:ext cx="358407" cy="358408"/>
          </a:xfrm>
          <a:prstGeom prst="rect">
            <a:avLst/>
          </a:prstGeom>
        </p:spPr>
      </p:pic>
      <p:pic>
        <p:nvPicPr>
          <p:cNvPr id="54" name="Graphic 15" descr="Gears with solid fill">
            <a:extLst>
              <a:ext uri="{FF2B5EF4-FFF2-40B4-BE49-F238E27FC236}">
                <a16:creationId xmlns:a16="http://schemas.microsoft.com/office/drawing/2014/main" id="{A7EE5779-3D98-7E6B-6ED2-8BEA008EE4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494983" y="2517280"/>
            <a:ext cx="358407" cy="358408"/>
          </a:xfrm>
          <a:prstGeom prst="rect">
            <a:avLst/>
          </a:prstGeom>
        </p:spPr>
      </p:pic>
      <p:pic>
        <p:nvPicPr>
          <p:cNvPr id="55" name="Graphic 16" descr="Hourglass 30% with solid fill">
            <a:extLst>
              <a:ext uri="{FF2B5EF4-FFF2-40B4-BE49-F238E27FC236}">
                <a16:creationId xmlns:a16="http://schemas.microsoft.com/office/drawing/2014/main" id="{A241C2FA-81AC-CC8E-5531-3B716EF688B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216206" y="5261614"/>
            <a:ext cx="280060" cy="280060"/>
          </a:xfrm>
          <a:prstGeom prst="rect">
            <a:avLst/>
          </a:prstGeom>
        </p:spPr>
      </p:pic>
      <p:pic>
        <p:nvPicPr>
          <p:cNvPr id="56" name="Graphic 17" descr="Lightbulb with solid fill">
            <a:extLst>
              <a:ext uri="{FF2B5EF4-FFF2-40B4-BE49-F238E27FC236}">
                <a16:creationId xmlns:a16="http://schemas.microsoft.com/office/drawing/2014/main" id="{8BFF0834-1A55-2EFB-1015-396AD051AFD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216206" y="1913436"/>
            <a:ext cx="280060" cy="280060"/>
          </a:xfrm>
          <a:prstGeom prst="rect">
            <a:avLst/>
          </a:prstGeom>
        </p:spPr>
      </p:pic>
      <p:pic>
        <p:nvPicPr>
          <p:cNvPr id="57" name="Graphic 18" descr="Research with solid fill">
            <a:extLst>
              <a:ext uri="{FF2B5EF4-FFF2-40B4-BE49-F238E27FC236}">
                <a16:creationId xmlns:a16="http://schemas.microsoft.com/office/drawing/2014/main" id="{1F7B681A-5D46-3F6C-AAE8-15909F6F285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779353" y="3194634"/>
            <a:ext cx="358407" cy="358408"/>
          </a:xfrm>
          <a:prstGeom prst="rect">
            <a:avLst/>
          </a:prstGeom>
        </p:spPr>
      </p:pic>
      <p:sp>
        <p:nvSpPr>
          <p:cNvPr id="25" name="Forme libre 24">
            <a:extLst>
              <a:ext uri="{FF2B5EF4-FFF2-40B4-BE49-F238E27FC236}">
                <a16:creationId xmlns:a16="http://schemas.microsoft.com/office/drawing/2014/main" id="{C606CFD7-9C95-9290-0308-EF49F8659E30}"/>
              </a:ext>
            </a:extLst>
          </p:cNvPr>
          <p:cNvSpPr/>
          <p:nvPr/>
        </p:nvSpPr>
        <p:spPr>
          <a:xfrm>
            <a:off x="2140062" y="2353859"/>
            <a:ext cx="5814958" cy="619108"/>
          </a:xfrm>
          <a:custGeom>
            <a:avLst/>
            <a:gdLst>
              <a:gd name="connsiteX0" fmla="*/ 2862859 w 3023789"/>
              <a:gd name="connsiteY0" fmla="*/ 6872 h 321937"/>
              <a:gd name="connsiteX1" fmla="*/ 3017053 w 3023789"/>
              <a:gd name="connsiteY1" fmla="*/ 161037 h 321937"/>
              <a:gd name="connsiteX2" fmla="*/ 2862859 w 3023789"/>
              <a:gd name="connsiteY2" fmla="*/ 315202 h 321937"/>
              <a:gd name="connsiteX3" fmla="*/ 143850 w 3023789"/>
              <a:gd name="connsiteY3" fmla="*/ 315202 h 321937"/>
              <a:gd name="connsiteX4" fmla="*/ 11908 w 3023789"/>
              <a:gd name="connsiteY4" fmla="*/ 6940 h 321937"/>
              <a:gd name="connsiteX5" fmla="*/ 2862927 w 3023789"/>
              <a:gd name="connsiteY5" fmla="*/ 6940 h 321937"/>
              <a:gd name="connsiteX6" fmla="*/ 2862859 w 3023789"/>
              <a:gd name="connsiteY6" fmla="*/ 68 h 321937"/>
              <a:gd name="connsiteX7" fmla="*/ 0 w 3023789"/>
              <a:gd name="connsiteY7" fmla="*/ 68 h 321937"/>
              <a:gd name="connsiteX8" fmla="*/ 138679 w 3023789"/>
              <a:gd name="connsiteY8" fmla="*/ 321937 h 321937"/>
              <a:gd name="connsiteX9" fmla="*/ 2862791 w 3023789"/>
              <a:gd name="connsiteY9" fmla="*/ 321937 h 321937"/>
              <a:gd name="connsiteX10" fmla="*/ 3023790 w 3023789"/>
              <a:gd name="connsiteY10" fmla="*/ 160969 h 321937"/>
              <a:gd name="connsiteX11" fmla="*/ 3023790 w 3023789"/>
              <a:gd name="connsiteY11" fmla="*/ 160969 h 321937"/>
              <a:gd name="connsiteX12" fmla="*/ 2862791 w 3023789"/>
              <a:gd name="connsiteY12" fmla="*/ 0 h 321937"/>
              <a:gd name="connsiteX13" fmla="*/ 2862791 w 3023789"/>
              <a:gd name="connsiteY13" fmla="*/ 0 h 3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023789" h="321937">
                <a:moveTo>
                  <a:pt x="2862859" y="6872"/>
                </a:moveTo>
                <a:cubicBezTo>
                  <a:pt x="2947849" y="6872"/>
                  <a:pt x="3017053" y="75994"/>
                  <a:pt x="3017053" y="161037"/>
                </a:cubicBezTo>
                <a:cubicBezTo>
                  <a:pt x="3017053" y="246080"/>
                  <a:pt x="2947917" y="315202"/>
                  <a:pt x="2862859" y="315202"/>
                </a:cubicBezTo>
                <a:lnTo>
                  <a:pt x="143850" y="315202"/>
                </a:lnTo>
                <a:cubicBezTo>
                  <a:pt x="112412" y="207844"/>
                  <a:pt x="68047" y="104228"/>
                  <a:pt x="11908" y="6940"/>
                </a:cubicBezTo>
                <a:lnTo>
                  <a:pt x="2862927" y="6940"/>
                </a:lnTo>
                <a:moveTo>
                  <a:pt x="2862859" y="68"/>
                </a:moveTo>
                <a:lnTo>
                  <a:pt x="0" y="68"/>
                </a:lnTo>
                <a:cubicBezTo>
                  <a:pt x="58860" y="100146"/>
                  <a:pt x="105812" y="208048"/>
                  <a:pt x="138679" y="321937"/>
                </a:cubicBezTo>
                <a:lnTo>
                  <a:pt x="2862791" y="321937"/>
                </a:lnTo>
                <a:cubicBezTo>
                  <a:pt x="2951659" y="321937"/>
                  <a:pt x="3023790" y="249889"/>
                  <a:pt x="3023790" y="160969"/>
                </a:cubicBezTo>
                <a:lnTo>
                  <a:pt x="3023790" y="160969"/>
                </a:lnTo>
                <a:cubicBezTo>
                  <a:pt x="3023790" y="72116"/>
                  <a:pt x="2951728" y="0"/>
                  <a:pt x="2862791" y="0"/>
                </a:cubicBezTo>
                <a:lnTo>
                  <a:pt x="2862791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21" name="ZoneTexte 3">
            <a:extLst>
              <a:ext uri="{FF2B5EF4-FFF2-40B4-BE49-F238E27FC236}">
                <a16:creationId xmlns:a16="http://schemas.microsoft.com/office/drawing/2014/main" id="{8D2E21AC-F65A-78EF-43EF-E8643E898F01}"/>
              </a:ext>
            </a:extLst>
          </p:cNvPr>
          <p:cNvSpPr txBox="1"/>
          <p:nvPr/>
        </p:nvSpPr>
        <p:spPr>
          <a:xfrm>
            <a:off x="7327021" y="5221309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800" b="1" dirty="0">
                <a:solidFill>
                  <a:srgbClr val="941651"/>
                </a:solidFill>
              </a:rPr>
              <a:t>06</a:t>
            </a:r>
          </a:p>
        </p:txBody>
      </p:sp>
      <p:grpSp>
        <p:nvGrpSpPr>
          <p:cNvPr id="22" name="Group 66">
            <a:extLst>
              <a:ext uri="{FF2B5EF4-FFF2-40B4-BE49-F238E27FC236}">
                <a16:creationId xmlns:a16="http://schemas.microsoft.com/office/drawing/2014/main" id="{C391D0F1-636D-173D-331E-33911E26B918}"/>
              </a:ext>
            </a:extLst>
          </p:cNvPr>
          <p:cNvGrpSpPr/>
          <p:nvPr/>
        </p:nvGrpSpPr>
        <p:grpSpPr>
          <a:xfrm>
            <a:off x="2032132" y="5195219"/>
            <a:ext cx="5137389" cy="583107"/>
            <a:chOff x="8921977" y="2951681"/>
            <a:chExt cx="2926080" cy="666347"/>
          </a:xfrm>
        </p:grpSpPr>
        <p:sp>
          <p:nvSpPr>
            <p:cNvPr id="23" name="TextBox 67">
              <a:extLst>
                <a:ext uri="{FF2B5EF4-FFF2-40B4-BE49-F238E27FC236}">
                  <a16:creationId xmlns:a16="http://schemas.microsoft.com/office/drawing/2014/main" id="{7E5B9660-A9DC-A3B2-3514-C42FCEF07683}"/>
                </a:ext>
              </a:extLst>
            </p:cNvPr>
            <p:cNvSpPr txBox="1"/>
            <p:nvPr/>
          </p:nvSpPr>
          <p:spPr>
            <a:xfrm>
              <a:off x="8921977" y="2951681"/>
              <a:ext cx="2926080" cy="45722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rgbClr val="941651"/>
                  </a:solidFill>
                </a:rPr>
                <a:t>Lorem Ipsum</a:t>
              </a:r>
            </a:p>
          </p:txBody>
        </p:sp>
        <p:sp>
          <p:nvSpPr>
            <p:cNvPr id="36" name="TextBox 68">
              <a:extLst>
                <a:ext uri="{FF2B5EF4-FFF2-40B4-BE49-F238E27FC236}">
                  <a16:creationId xmlns:a16="http://schemas.microsoft.com/office/drawing/2014/main" id="{2FEB4EF9-44B3-F0F1-EF82-1E91528A4699}"/>
                </a:ext>
              </a:extLst>
            </p:cNvPr>
            <p:cNvSpPr txBox="1"/>
            <p:nvPr/>
          </p:nvSpPr>
          <p:spPr>
            <a:xfrm>
              <a:off x="8921977" y="3336658"/>
              <a:ext cx="2926080" cy="28137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sp>
        <p:nvSpPr>
          <p:cNvPr id="58" name="Forme libre 28">
            <a:extLst>
              <a:ext uri="{FF2B5EF4-FFF2-40B4-BE49-F238E27FC236}">
                <a16:creationId xmlns:a16="http://schemas.microsoft.com/office/drawing/2014/main" id="{1439C642-CC17-1CF5-10FA-C7D8B393B16A}"/>
              </a:ext>
            </a:extLst>
          </p:cNvPr>
          <p:cNvSpPr/>
          <p:nvPr/>
        </p:nvSpPr>
        <p:spPr>
          <a:xfrm>
            <a:off x="1552376" y="5173365"/>
            <a:ext cx="6402904" cy="619108"/>
          </a:xfrm>
          <a:custGeom>
            <a:avLst/>
            <a:gdLst>
              <a:gd name="connsiteX0" fmla="*/ 3168457 w 3329522"/>
              <a:gd name="connsiteY0" fmla="*/ 6872 h 321937"/>
              <a:gd name="connsiteX1" fmla="*/ 3322651 w 3329522"/>
              <a:gd name="connsiteY1" fmla="*/ 161036 h 321937"/>
              <a:gd name="connsiteX2" fmla="*/ 3168457 w 3329522"/>
              <a:gd name="connsiteY2" fmla="*/ 315202 h 321937"/>
              <a:gd name="connsiteX3" fmla="*/ 18372 w 3329522"/>
              <a:gd name="connsiteY3" fmla="*/ 315202 h 321937"/>
              <a:gd name="connsiteX4" fmla="*/ 284503 w 3329522"/>
              <a:gd name="connsiteY4" fmla="*/ 6939 h 321937"/>
              <a:gd name="connsiteX5" fmla="*/ 3168525 w 3329522"/>
              <a:gd name="connsiteY5" fmla="*/ 6939 h 321937"/>
              <a:gd name="connsiteX6" fmla="*/ 3168457 w 3329522"/>
              <a:gd name="connsiteY6" fmla="*/ 68 h 321937"/>
              <a:gd name="connsiteX7" fmla="*/ 280761 w 3329522"/>
              <a:gd name="connsiteY7" fmla="*/ 68 h 321937"/>
              <a:gd name="connsiteX8" fmla="*/ 0 w 3329522"/>
              <a:gd name="connsiteY8" fmla="*/ 321937 h 321937"/>
              <a:gd name="connsiteX9" fmla="*/ 3168525 w 3329522"/>
              <a:gd name="connsiteY9" fmla="*/ 321937 h 321937"/>
              <a:gd name="connsiteX10" fmla="*/ 3329523 w 3329522"/>
              <a:gd name="connsiteY10" fmla="*/ 160968 h 321937"/>
              <a:gd name="connsiteX11" fmla="*/ 3329523 w 3329522"/>
              <a:gd name="connsiteY11" fmla="*/ 160968 h 321937"/>
              <a:gd name="connsiteX12" fmla="*/ 3168525 w 3329522"/>
              <a:gd name="connsiteY12" fmla="*/ 0 h 321937"/>
              <a:gd name="connsiteX13" fmla="*/ 3168525 w 3329522"/>
              <a:gd name="connsiteY13" fmla="*/ 0 h 3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329522" h="321937">
                <a:moveTo>
                  <a:pt x="3168457" y="6872"/>
                </a:moveTo>
                <a:cubicBezTo>
                  <a:pt x="3253447" y="6872"/>
                  <a:pt x="3322651" y="75994"/>
                  <a:pt x="3322651" y="161036"/>
                </a:cubicBezTo>
                <a:cubicBezTo>
                  <a:pt x="3322651" y="246079"/>
                  <a:pt x="3253515" y="315202"/>
                  <a:pt x="3168457" y="315202"/>
                </a:cubicBezTo>
                <a:lnTo>
                  <a:pt x="18372" y="315202"/>
                </a:lnTo>
                <a:cubicBezTo>
                  <a:pt x="121599" y="225532"/>
                  <a:pt x="211081" y="121917"/>
                  <a:pt x="284503" y="6939"/>
                </a:cubicBezTo>
                <a:lnTo>
                  <a:pt x="3168525" y="6939"/>
                </a:lnTo>
                <a:moveTo>
                  <a:pt x="3168457" y="68"/>
                </a:moveTo>
                <a:lnTo>
                  <a:pt x="280761" y="68"/>
                </a:lnTo>
                <a:cubicBezTo>
                  <a:pt x="203868" y="121168"/>
                  <a:pt x="109011" y="229683"/>
                  <a:pt x="0" y="321937"/>
                </a:cubicBezTo>
                <a:lnTo>
                  <a:pt x="3168525" y="321937"/>
                </a:lnTo>
                <a:cubicBezTo>
                  <a:pt x="3257393" y="321937"/>
                  <a:pt x="3329523" y="249889"/>
                  <a:pt x="3329523" y="160968"/>
                </a:cubicBezTo>
                <a:lnTo>
                  <a:pt x="3329523" y="160968"/>
                </a:lnTo>
                <a:cubicBezTo>
                  <a:pt x="3329523" y="72116"/>
                  <a:pt x="3257462" y="0"/>
                  <a:pt x="3168525" y="0"/>
                </a:cubicBezTo>
                <a:lnTo>
                  <a:pt x="3168525" y="0"/>
                </a:lnTo>
                <a:close/>
              </a:path>
            </a:pathLst>
          </a:custGeom>
          <a:solidFill>
            <a:srgbClr val="F595A6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</p:spTree>
    <p:extLst>
      <p:ext uri="{BB962C8B-B14F-4D97-AF65-F5344CB8AC3E}">
        <p14:creationId xmlns:p14="http://schemas.microsoft.com/office/powerpoint/2010/main" val="35212357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2570DE-E6BA-EA32-5B48-5BE9772BE0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2C7759-5308-B749-CB3D-71CE06000F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6-Step Curved Block List – Slide Template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0DF388D8-E7C0-989E-9795-29597CAA2A1E}"/>
              </a:ext>
            </a:extLst>
          </p:cNvPr>
          <p:cNvSpPr/>
          <p:nvPr/>
        </p:nvSpPr>
        <p:spPr>
          <a:xfrm>
            <a:off x="1577500" y="1671573"/>
            <a:ext cx="6364567" cy="592941"/>
          </a:xfrm>
          <a:custGeom>
            <a:avLst/>
            <a:gdLst>
              <a:gd name="connsiteX0" fmla="*/ 6934287 w 7273143"/>
              <a:gd name="connsiteY0" fmla="*/ 0 h 677585"/>
              <a:gd name="connsiteX1" fmla="*/ 7273143 w 7273143"/>
              <a:gd name="connsiteY1" fmla="*/ 338790 h 677585"/>
              <a:gd name="connsiteX2" fmla="*/ 6934287 w 7273143"/>
              <a:gd name="connsiteY2" fmla="*/ 677585 h 677585"/>
              <a:gd name="connsiteX3" fmla="*/ 590084 w 7273143"/>
              <a:gd name="connsiteY3" fmla="*/ 677585 h 677585"/>
              <a:gd name="connsiteX4" fmla="*/ 0 w 7273143"/>
              <a:gd name="connsiteY4" fmla="*/ 147 h 677585"/>
              <a:gd name="connsiteX5" fmla="*/ 6934287 w 7273143"/>
              <a:gd name="connsiteY5" fmla="*/ 147 h 677585"/>
              <a:gd name="connsiteX6" fmla="*/ 6934287 w 7273143"/>
              <a:gd name="connsiteY6" fmla="*/ 0 h 677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73143" h="677585">
                <a:moveTo>
                  <a:pt x="6934287" y="0"/>
                </a:moveTo>
                <a:cubicBezTo>
                  <a:pt x="7121061" y="0"/>
                  <a:pt x="7273143" y="151902"/>
                  <a:pt x="7273143" y="338790"/>
                </a:cubicBezTo>
                <a:cubicBezTo>
                  <a:pt x="7273143" y="525681"/>
                  <a:pt x="7121211" y="677585"/>
                  <a:pt x="6934287" y="677585"/>
                </a:cubicBezTo>
                <a:lnTo>
                  <a:pt x="590084" y="677585"/>
                </a:lnTo>
                <a:cubicBezTo>
                  <a:pt x="427086" y="424611"/>
                  <a:pt x="228797" y="196905"/>
                  <a:pt x="0" y="147"/>
                </a:cubicBezTo>
                <a:lnTo>
                  <a:pt x="6934287" y="147"/>
                </a:lnTo>
                <a:lnTo>
                  <a:pt x="6934287" y="0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40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F1517385-B745-DFF6-FAAF-A417376EA2DE}"/>
              </a:ext>
            </a:extLst>
          </p:cNvPr>
          <p:cNvSpPr/>
          <p:nvPr/>
        </p:nvSpPr>
        <p:spPr>
          <a:xfrm>
            <a:off x="2162962" y="2367075"/>
            <a:ext cx="5779105" cy="592941"/>
          </a:xfrm>
          <a:custGeom>
            <a:avLst/>
            <a:gdLst>
              <a:gd name="connsiteX0" fmla="*/ 6265245 w 6604102"/>
              <a:gd name="connsiteY0" fmla="*/ 0 h 677585"/>
              <a:gd name="connsiteX1" fmla="*/ 6604102 w 6604102"/>
              <a:gd name="connsiteY1" fmla="*/ 338793 h 677585"/>
              <a:gd name="connsiteX2" fmla="*/ 6265245 w 6604102"/>
              <a:gd name="connsiteY2" fmla="*/ 677585 h 677585"/>
              <a:gd name="connsiteX3" fmla="*/ 289956 w 6604102"/>
              <a:gd name="connsiteY3" fmla="*/ 677585 h 677585"/>
              <a:gd name="connsiteX4" fmla="*/ 0 w 6604102"/>
              <a:gd name="connsiteY4" fmla="*/ 149 h 677585"/>
              <a:gd name="connsiteX5" fmla="*/ 6265395 w 6604102"/>
              <a:gd name="connsiteY5" fmla="*/ 149 h 677585"/>
              <a:gd name="connsiteX6" fmla="*/ 6265245 w 6604102"/>
              <a:gd name="connsiteY6" fmla="*/ 0 h 677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604102" h="677585">
                <a:moveTo>
                  <a:pt x="6265245" y="0"/>
                </a:moveTo>
                <a:cubicBezTo>
                  <a:pt x="6452019" y="0"/>
                  <a:pt x="6604102" y="151902"/>
                  <a:pt x="6604102" y="338793"/>
                </a:cubicBezTo>
                <a:cubicBezTo>
                  <a:pt x="6604102" y="525683"/>
                  <a:pt x="6452169" y="677585"/>
                  <a:pt x="6265245" y="677585"/>
                </a:cubicBezTo>
                <a:lnTo>
                  <a:pt x="289956" y="677585"/>
                </a:lnTo>
                <a:cubicBezTo>
                  <a:pt x="220868" y="441656"/>
                  <a:pt x="123371" y="213949"/>
                  <a:pt x="0" y="149"/>
                </a:cubicBezTo>
                <a:lnTo>
                  <a:pt x="6265395" y="149"/>
                </a:lnTo>
                <a:lnTo>
                  <a:pt x="6265245" y="0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40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8E5A8266-5E64-FE64-1673-8C12B5262E1B}"/>
              </a:ext>
            </a:extLst>
          </p:cNvPr>
          <p:cNvSpPr/>
          <p:nvPr/>
        </p:nvSpPr>
        <p:spPr>
          <a:xfrm>
            <a:off x="2447187" y="3087148"/>
            <a:ext cx="5494879" cy="592941"/>
          </a:xfrm>
          <a:custGeom>
            <a:avLst/>
            <a:gdLst>
              <a:gd name="connsiteX0" fmla="*/ 5940447 w 6279303"/>
              <a:gd name="connsiteY0" fmla="*/ 0 h 677585"/>
              <a:gd name="connsiteX1" fmla="*/ 6279303 w 6279303"/>
              <a:gd name="connsiteY1" fmla="*/ 338793 h 677585"/>
              <a:gd name="connsiteX2" fmla="*/ 5940447 w 6279303"/>
              <a:gd name="connsiteY2" fmla="*/ 677585 h 677585"/>
              <a:gd name="connsiteX3" fmla="*/ 89425 w 6279303"/>
              <a:gd name="connsiteY3" fmla="*/ 677585 h 677585"/>
              <a:gd name="connsiteX4" fmla="*/ 0 w 6279303"/>
              <a:gd name="connsiteY4" fmla="*/ 149 h 677585"/>
              <a:gd name="connsiteX5" fmla="*/ 5940447 w 6279303"/>
              <a:gd name="connsiteY5" fmla="*/ 149 h 677585"/>
              <a:gd name="connsiteX6" fmla="*/ 5940447 w 6279303"/>
              <a:gd name="connsiteY6" fmla="*/ 0 h 677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79303" h="677585">
                <a:moveTo>
                  <a:pt x="5940447" y="0"/>
                </a:moveTo>
                <a:cubicBezTo>
                  <a:pt x="6127221" y="0"/>
                  <a:pt x="6279303" y="151902"/>
                  <a:pt x="6279303" y="338793"/>
                </a:cubicBezTo>
                <a:cubicBezTo>
                  <a:pt x="6279303" y="525683"/>
                  <a:pt x="6127371" y="677585"/>
                  <a:pt x="5940447" y="677585"/>
                </a:cubicBezTo>
                <a:lnTo>
                  <a:pt x="89425" y="677585"/>
                </a:lnTo>
                <a:cubicBezTo>
                  <a:pt x="84342" y="448385"/>
                  <a:pt x="54283" y="220529"/>
                  <a:pt x="0" y="149"/>
                </a:cubicBezTo>
                <a:lnTo>
                  <a:pt x="5940447" y="149"/>
                </a:lnTo>
                <a:lnTo>
                  <a:pt x="5940447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400"/>
          </a:p>
        </p:txBody>
      </p:sp>
      <p:sp>
        <p:nvSpPr>
          <p:cNvPr id="26" name="Forme libre 25">
            <a:extLst>
              <a:ext uri="{FF2B5EF4-FFF2-40B4-BE49-F238E27FC236}">
                <a16:creationId xmlns:a16="http://schemas.microsoft.com/office/drawing/2014/main" id="{34737E34-318D-3B49-EC53-D00BE03DACAE}"/>
              </a:ext>
            </a:extLst>
          </p:cNvPr>
          <p:cNvSpPr/>
          <p:nvPr/>
        </p:nvSpPr>
        <p:spPr>
          <a:xfrm>
            <a:off x="2430436" y="3073931"/>
            <a:ext cx="5524715" cy="619108"/>
          </a:xfrm>
          <a:custGeom>
            <a:avLst/>
            <a:gdLst>
              <a:gd name="connsiteX0" fmla="*/ 2711864 w 2872862"/>
              <a:gd name="connsiteY0" fmla="*/ 6872 h 321937"/>
              <a:gd name="connsiteX1" fmla="*/ 2866058 w 2872862"/>
              <a:gd name="connsiteY1" fmla="*/ 161037 h 321937"/>
              <a:gd name="connsiteX2" fmla="*/ 2711864 w 2872862"/>
              <a:gd name="connsiteY2" fmla="*/ 315202 h 321937"/>
              <a:gd name="connsiteX3" fmla="*/ 49402 w 2872862"/>
              <a:gd name="connsiteY3" fmla="*/ 315202 h 321937"/>
              <a:gd name="connsiteX4" fmla="*/ 8710 w 2872862"/>
              <a:gd name="connsiteY4" fmla="*/ 6940 h 321937"/>
              <a:gd name="connsiteX5" fmla="*/ 2711864 w 2872862"/>
              <a:gd name="connsiteY5" fmla="*/ 6940 h 321937"/>
              <a:gd name="connsiteX6" fmla="*/ 2711864 w 2872862"/>
              <a:gd name="connsiteY6" fmla="*/ 68 h 321937"/>
              <a:gd name="connsiteX7" fmla="*/ 0 w 2872862"/>
              <a:gd name="connsiteY7" fmla="*/ 68 h 321937"/>
              <a:gd name="connsiteX8" fmla="*/ 42734 w 2872862"/>
              <a:gd name="connsiteY8" fmla="*/ 321937 h 321937"/>
              <a:gd name="connsiteX9" fmla="*/ 2711864 w 2872862"/>
              <a:gd name="connsiteY9" fmla="*/ 321937 h 321937"/>
              <a:gd name="connsiteX10" fmla="*/ 2872863 w 2872862"/>
              <a:gd name="connsiteY10" fmla="*/ 160969 h 321937"/>
              <a:gd name="connsiteX11" fmla="*/ 2872863 w 2872862"/>
              <a:gd name="connsiteY11" fmla="*/ 160969 h 321937"/>
              <a:gd name="connsiteX12" fmla="*/ 2711864 w 2872862"/>
              <a:gd name="connsiteY12" fmla="*/ 0 h 321937"/>
              <a:gd name="connsiteX13" fmla="*/ 2711864 w 2872862"/>
              <a:gd name="connsiteY13" fmla="*/ 0 h 3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872862" h="321937">
                <a:moveTo>
                  <a:pt x="2711864" y="6872"/>
                </a:moveTo>
                <a:cubicBezTo>
                  <a:pt x="2796854" y="6872"/>
                  <a:pt x="2866058" y="75994"/>
                  <a:pt x="2866058" y="161037"/>
                </a:cubicBezTo>
                <a:cubicBezTo>
                  <a:pt x="2866058" y="246080"/>
                  <a:pt x="2796922" y="315202"/>
                  <a:pt x="2711864" y="315202"/>
                </a:cubicBezTo>
                <a:lnTo>
                  <a:pt x="49402" y="315202"/>
                </a:lnTo>
                <a:cubicBezTo>
                  <a:pt x="47089" y="210906"/>
                  <a:pt x="33411" y="107222"/>
                  <a:pt x="8710" y="6940"/>
                </a:cubicBezTo>
                <a:lnTo>
                  <a:pt x="2711864" y="6940"/>
                </a:lnTo>
                <a:moveTo>
                  <a:pt x="2711864" y="68"/>
                </a:moveTo>
                <a:lnTo>
                  <a:pt x="0" y="68"/>
                </a:lnTo>
                <a:cubicBezTo>
                  <a:pt x="26130" y="103276"/>
                  <a:pt x="40828" y="211042"/>
                  <a:pt x="42734" y="321937"/>
                </a:cubicBezTo>
                <a:lnTo>
                  <a:pt x="2711864" y="321937"/>
                </a:lnTo>
                <a:cubicBezTo>
                  <a:pt x="2800732" y="321937"/>
                  <a:pt x="2872863" y="249889"/>
                  <a:pt x="2872863" y="160969"/>
                </a:cubicBezTo>
                <a:lnTo>
                  <a:pt x="2872863" y="160969"/>
                </a:lnTo>
                <a:cubicBezTo>
                  <a:pt x="2872863" y="72116"/>
                  <a:pt x="2800801" y="0"/>
                  <a:pt x="2711864" y="0"/>
                </a:cubicBezTo>
                <a:lnTo>
                  <a:pt x="2711864" y="0"/>
                </a:lnTo>
                <a:close/>
              </a:path>
            </a:pathLst>
          </a:custGeom>
          <a:solidFill>
            <a:schemeClr val="accent1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2E6578F8-19EC-5E29-0175-C9318C68E3BE}"/>
              </a:ext>
            </a:extLst>
          </p:cNvPr>
          <p:cNvSpPr/>
          <p:nvPr/>
        </p:nvSpPr>
        <p:spPr>
          <a:xfrm>
            <a:off x="1587705" y="5186582"/>
            <a:ext cx="6354361" cy="592941"/>
          </a:xfrm>
          <a:custGeom>
            <a:avLst/>
            <a:gdLst>
              <a:gd name="connsiteX0" fmla="*/ 6922623 w 7261480"/>
              <a:gd name="connsiteY0" fmla="*/ 0 h 677585"/>
              <a:gd name="connsiteX1" fmla="*/ 7261480 w 7261480"/>
              <a:gd name="connsiteY1" fmla="*/ 338791 h 677585"/>
              <a:gd name="connsiteX2" fmla="*/ 6922623 w 7261480"/>
              <a:gd name="connsiteY2" fmla="*/ 677585 h 677585"/>
              <a:gd name="connsiteX3" fmla="*/ 0 w 7261480"/>
              <a:gd name="connsiteY3" fmla="*/ 677585 h 677585"/>
              <a:gd name="connsiteX4" fmla="*/ 584850 w 7261480"/>
              <a:gd name="connsiteY4" fmla="*/ 147 h 677585"/>
              <a:gd name="connsiteX5" fmla="*/ 6922772 w 7261480"/>
              <a:gd name="connsiteY5" fmla="*/ 147 h 677585"/>
              <a:gd name="connsiteX6" fmla="*/ 6922623 w 7261480"/>
              <a:gd name="connsiteY6" fmla="*/ 0 h 677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61480" h="677585">
                <a:moveTo>
                  <a:pt x="6922623" y="0"/>
                </a:moveTo>
                <a:cubicBezTo>
                  <a:pt x="7109396" y="0"/>
                  <a:pt x="7261480" y="151902"/>
                  <a:pt x="7261480" y="338791"/>
                </a:cubicBezTo>
                <a:cubicBezTo>
                  <a:pt x="7261480" y="525681"/>
                  <a:pt x="7109546" y="677585"/>
                  <a:pt x="6922623" y="677585"/>
                </a:cubicBezTo>
                <a:lnTo>
                  <a:pt x="0" y="677585"/>
                </a:lnTo>
                <a:cubicBezTo>
                  <a:pt x="226852" y="480527"/>
                  <a:pt x="423497" y="252823"/>
                  <a:pt x="584850" y="147"/>
                </a:cubicBezTo>
                <a:lnTo>
                  <a:pt x="6922772" y="147"/>
                </a:lnTo>
                <a:lnTo>
                  <a:pt x="6922623" y="0"/>
                </a:lnTo>
                <a:close/>
              </a:path>
            </a:pathLst>
          </a:custGeom>
          <a:solidFill>
            <a:srgbClr val="F3E0E3"/>
          </a:solidFill>
          <a:ln>
            <a:solidFill>
              <a:srgbClr val="F3E0E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40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C85D55E8-62ED-9D42-C0AB-A7F606678986}"/>
              </a:ext>
            </a:extLst>
          </p:cNvPr>
          <p:cNvSpPr/>
          <p:nvPr/>
        </p:nvSpPr>
        <p:spPr>
          <a:xfrm>
            <a:off x="2167936" y="4499504"/>
            <a:ext cx="5774131" cy="592943"/>
          </a:xfrm>
          <a:custGeom>
            <a:avLst/>
            <a:gdLst>
              <a:gd name="connsiteX0" fmla="*/ 6259563 w 6598419"/>
              <a:gd name="connsiteY0" fmla="*/ 0 h 677588"/>
              <a:gd name="connsiteX1" fmla="*/ 6598419 w 6598419"/>
              <a:gd name="connsiteY1" fmla="*/ 338793 h 677588"/>
              <a:gd name="connsiteX2" fmla="*/ 6259563 w 6598419"/>
              <a:gd name="connsiteY2" fmla="*/ 677588 h 677588"/>
              <a:gd name="connsiteX3" fmla="*/ 0 w 6598419"/>
              <a:gd name="connsiteY3" fmla="*/ 677588 h 677588"/>
              <a:gd name="connsiteX4" fmla="*/ 287264 w 6598419"/>
              <a:gd name="connsiteY4" fmla="*/ 150 h 677588"/>
              <a:gd name="connsiteX5" fmla="*/ 6259563 w 6598419"/>
              <a:gd name="connsiteY5" fmla="*/ 150 h 677588"/>
              <a:gd name="connsiteX6" fmla="*/ 6259563 w 6598419"/>
              <a:gd name="connsiteY6" fmla="*/ 0 h 677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598419" h="677588">
                <a:moveTo>
                  <a:pt x="6259563" y="0"/>
                </a:moveTo>
                <a:cubicBezTo>
                  <a:pt x="6446337" y="0"/>
                  <a:pt x="6598419" y="151902"/>
                  <a:pt x="6598419" y="338793"/>
                </a:cubicBezTo>
                <a:cubicBezTo>
                  <a:pt x="6598419" y="525683"/>
                  <a:pt x="6446487" y="677588"/>
                  <a:pt x="6259563" y="677588"/>
                </a:cubicBezTo>
                <a:lnTo>
                  <a:pt x="0" y="677588"/>
                </a:lnTo>
                <a:cubicBezTo>
                  <a:pt x="122473" y="463634"/>
                  <a:pt x="219072" y="235930"/>
                  <a:pt x="287264" y="150"/>
                </a:cubicBezTo>
                <a:lnTo>
                  <a:pt x="6259563" y="150"/>
                </a:lnTo>
                <a:lnTo>
                  <a:pt x="6259563" y="0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40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D25EE17E-D72F-7B07-5EE4-2FD443FC42AE}"/>
              </a:ext>
            </a:extLst>
          </p:cNvPr>
          <p:cNvSpPr/>
          <p:nvPr/>
        </p:nvSpPr>
        <p:spPr>
          <a:xfrm>
            <a:off x="2449284" y="3793392"/>
            <a:ext cx="5492786" cy="592943"/>
          </a:xfrm>
          <a:custGeom>
            <a:avLst/>
            <a:gdLst>
              <a:gd name="connsiteX0" fmla="*/ 5938054 w 6276911"/>
              <a:gd name="connsiteY0" fmla="*/ 0 h 677588"/>
              <a:gd name="connsiteX1" fmla="*/ 6276911 w 6276911"/>
              <a:gd name="connsiteY1" fmla="*/ 338793 h 677588"/>
              <a:gd name="connsiteX2" fmla="*/ 5938054 w 6276911"/>
              <a:gd name="connsiteY2" fmla="*/ 677588 h 677588"/>
              <a:gd name="connsiteX3" fmla="*/ 0 w 6276911"/>
              <a:gd name="connsiteY3" fmla="*/ 677588 h 677588"/>
              <a:gd name="connsiteX4" fmla="*/ 87181 w 6276911"/>
              <a:gd name="connsiteY4" fmla="*/ 149 h 677588"/>
              <a:gd name="connsiteX5" fmla="*/ 5938054 w 6276911"/>
              <a:gd name="connsiteY5" fmla="*/ 149 h 677588"/>
              <a:gd name="connsiteX6" fmla="*/ 5938054 w 6276911"/>
              <a:gd name="connsiteY6" fmla="*/ 0 h 677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76911" h="677588">
                <a:moveTo>
                  <a:pt x="5938054" y="0"/>
                </a:moveTo>
                <a:cubicBezTo>
                  <a:pt x="6124828" y="0"/>
                  <a:pt x="6276911" y="151902"/>
                  <a:pt x="6276911" y="338793"/>
                </a:cubicBezTo>
                <a:cubicBezTo>
                  <a:pt x="6276911" y="525683"/>
                  <a:pt x="6124977" y="677588"/>
                  <a:pt x="5938054" y="677588"/>
                </a:cubicBezTo>
                <a:lnTo>
                  <a:pt x="0" y="677588"/>
                </a:lnTo>
                <a:cubicBezTo>
                  <a:pt x="53533" y="456907"/>
                  <a:pt x="82843" y="229201"/>
                  <a:pt x="87181" y="149"/>
                </a:cubicBezTo>
                <a:lnTo>
                  <a:pt x="5938054" y="149"/>
                </a:lnTo>
                <a:lnTo>
                  <a:pt x="5938054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400"/>
          </a:p>
        </p:txBody>
      </p:sp>
      <p:sp>
        <p:nvSpPr>
          <p:cNvPr id="24" name="Forme libre 23">
            <a:extLst>
              <a:ext uri="{FF2B5EF4-FFF2-40B4-BE49-F238E27FC236}">
                <a16:creationId xmlns:a16="http://schemas.microsoft.com/office/drawing/2014/main" id="{27E1D3CB-1720-FF47-C48C-F0681E5D3245}"/>
              </a:ext>
            </a:extLst>
          </p:cNvPr>
          <p:cNvSpPr/>
          <p:nvPr/>
        </p:nvSpPr>
        <p:spPr>
          <a:xfrm>
            <a:off x="1541906" y="1658356"/>
            <a:ext cx="6413244" cy="619108"/>
          </a:xfrm>
          <a:custGeom>
            <a:avLst/>
            <a:gdLst>
              <a:gd name="connsiteX0" fmla="*/ 3173901 w 3334899"/>
              <a:gd name="connsiteY0" fmla="*/ 6872 h 321937"/>
              <a:gd name="connsiteX1" fmla="*/ 3328095 w 3334899"/>
              <a:gd name="connsiteY1" fmla="*/ 161036 h 321937"/>
              <a:gd name="connsiteX2" fmla="*/ 3173901 w 3334899"/>
              <a:gd name="connsiteY2" fmla="*/ 315202 h 321937"/>
              <a:gd name="connsiteX3" fmla="*/ 287021 w 3334899"/>
              <a:gd name="connsiteY3" fmla="*/ 315202 h 321937"/>
              <a:gd name="connsiteX4" fmla="*/ 18508 w 3334899"/>
              <a:gd name="connsiteY4" fmla="*/ 6939 h 321937"/>
              <a:gd name="connsiteX5" fmla="*/ 3173901 w 3334899"/>
              <a:gd name="connsiteY5" fmla="*/ 6939 h 321937"/>
              <a:gd name="connsiteX6" fmla="*/ 3173901 w 3334899"/>
              <a:gd name="connsiteY6" fmla="*/ 68 h 321937"/>
              <a:gd name="connsiteX7" fmla="*/ 0 w 3334899"/>
              <a:gd name="connsiteY7" fmla="*/ 68 h 321937"/>
              <a:gd name="connsiteX8" fmla="*/ 283346 w 3334899"/>
              <a:gd name="connsiteY8" fmla="*/ 321937 h 321937"/>
              <a:gd name="connsiteX9" fmla="*/ 3173901 w 3334899"/>
              <a:gd name="connsiteY9" fmla="*/ 321937 h 321937"/>
              <a:gd name="connsiteX10" fmla="*/ 3334900 w 3334899"/>
              <a:gd name="connsiteY10" fmla="*/ 160968 h 321937"/>
              <a:gd name="connsiteX11" fmla="*/ 3334900 w 3334899"/>
              <a:gd name="connsiteY11" fmla="*/ 160968 h 321937"/>
              <a:gd name="connsiteX12" fmla="*/ 3173901 w 3334899"/>
              <a:gd name="connsiteY12" fmla="*/ 0 h 321937"/>
              <a:gd name="connsiteX13" fmla="*/ 3173901 w 3334899"/>
              <a:gd name="connsiteY13" fmla="*/ 0 h 3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334899" h="321937">
                <a:moveTo>
                  <a:pt x="3173901" y="6872"/>
                </a:moveTo>
                <a:cubicBezTo>
                  <a:pt x="3258891" y="6872"/>
                  <a:pt x="3328095" y="75994"/>
                  <a:pt x="3328095" y="161036"/>
                </a:cubicBezTo>
                <a:cubicBezTo>
                  <a:pt x="3328095" y="246079"/>
                  <a:pt x="3258959" y="315202"/>
                  <a:pt x="3173901" y="315202"/>
                </a:cubicBezTo>
                <a:lnTo>
                  <a:pt x="287021" y="315202"/>
                </a:lnTo>
                <a:cubicBezTo>
                  <a:pt x="212850" y="200088"/>
                  <a:pt x="122620" y="96472"/>
                  <a:pt x="18508" y="6939"/>
                </a:cubicBezTo>
                <a:lnTo>
                  <a:pt x="3173901" y="6939"/>
                </a:lnTo>
                <a:moveTo>
                  <a:pt x="3173901" y="68"/>
                </a:moveTo>
                <a:lnTo>
                  <a:pt x="0" y="68"/>
                </a:lnTo>
                <a:cubicBezTo>
                  <a:pt x="109964" y="92186"/>
                  <a:pt x="205705" y="200701"/>
                  <a:pt x="283346" y="321937"/>
                </a:cubicBezTo>
                <a:lnTo>
                  <a:pt x="3173901" y="321937"/>
                </a:lnTo>
                <a:cubicBezTo>
                  <a:pt x="3262769" y="321937"/>
                  <a:pt x="3334900" y="249889"/>
                  <a:pt x="3334900" y="160968"/>
                </a:cubicBezTo>
                <a:lnTo>
                  <a:pt x="3334900" y="160968"/>
                </a:lnTo>
                <a:cubicBezTo>
                  <a:pt x="3334900" y="72116"/>
                  <a:pt x="3262838" y="0"/>
                  <a:pt x="3173901" y="0"/>
                </a:cubicBezTo>
                <a:lnTo>
                  <a:pt x="3173901" y="0"/>
                </a:lnTo>
                <a:close/>
              </a:path>
            </a:pathLst>
          </a:custGeom>
          <a:solidFill>
            <a:schemeClr val="accent3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27" name="Forme libre 26">
            <a:extLst>
              <a:ext uri="{FF2B5EF4-FFF2-40B4-BE49-F238E27FC236}">
                <a16:creationId xmlns:a16="http://schemas.microsoft.com/office/drawing/2014/main" id="{2E6A6F6A-FA28-BDF5-2392-78E62C1BEF7D}"/>
              </a:ext>
            </a:extLst>
          </p:cNvPr>
          <p:cNvSpPr/>
          <p:nvPr/>
        </p:nvSpPr>
        <p:spPr>
          <a:xfrm>
            <a:off x="2432663" y="3780176"/>
            <a:ext cx="5522490" cy="619108"/>
          </a:xfrm>
          <a:custGeom>
            <a:avLst/>
            <a:gdLst>
              <a:gd name="connsiteX0" fmla="*/ 2710707 w 2871705"/>
              <a:gd name="connsiteY0" fmla="*/ 6872 h 321937"/>
              <a:gd name="connsiteX1" fmla="*/ 2864901 w 2871705"/>
              <a:gd name="connsiteY1" fmla="*/ 161037 h 321937"/>
              <a:gd name="connsiteX2" fmla="*/ 2710707 w 2871705"/>
              <a:gd name="connsiteY2" fmla="*/ 315203 h 321937"/>
              <a:gd name="connsiteX3" fmla="*/ 8642 w 2871705"/>
              <a:gd name="connsiteY3" fmla="*/ 315203 h 321937"/>
              <a:gd name="connsiteX4" fmla="*/ 48313 w 2871705"/>
              <a:gd name="connsiteY4" fmla="*/ 6940 h 321937"/>
              <a:gd name="connsiteX5" fmla="*/ 2710707 w 2871705"/>
              <a:gd name="connsiteY5" fmla="*/ 6940 h 321937"/>
              <a:gd name="connsiteX6" fmla="*/ 2710707 w 2871705"/>
              <a:gd name="connsiteY6" fmla="*/ 68 h 321937"/>
              <a:gd name="connsiteX7" fmla="*/ 41645 w 2871705"/>
              <a:gd name="connsiteY7" fmla="*/ 68 h 321937"/>
              <a:gd name="connsiteX8" fmla="*/ 0 w 2871705"/>
              <a:gd name="connsiteY8" fmla="*/ 321938 h 321937"/>
              <a:gd name="connsiteX9" fmla="*/ 2710707 w 2871705"/>
              <a:gd name="connsiteY9" fmla="*/ 321938 h 321937"/>
              <a:gd name="connsiteX10" fmla="*/ 2871705 w 2871705"/>
              <a:gd name="connsiteY10" fmla="*/ 160969 h 321937"/>
              <a:gd name="connsiteX11" fmla="*/ 2871705 w 2871705"/>
              <a:gd name="connsiteY11" fmla="*/ 160969 h 321937"/>
              <a:gd name="connsiteX12" fmla="*/ 2710707 w 2871705"/>
              <a:gd name="connsiteY12" fmla="*/ 0 h 321937"/>
              <a:gd name="connsiteX13" fmla="*/ 2710707 w 2871705"/>
              <a:gd name="connsiteY13" fmla="*/ 0 h 3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871705" h="321937">
                <a:moveTo>
                  <a:pt x="2710707" y="6872"/>
                </a:moveTo>
                <a:cubicBezTo>
                  <a:pt x="2795697" y="6872"/>
                  <a:pt x="2864901" y="75994"/>
                  <a:pt x="2864901" y="161037"/>
                </a:cubicBezTo>
                <a:cubicBezTo>
                  <a:pt x="2864901" y="246080"/>
                  <a:pt x="2795765" y="315203"/>
                  <a:pt x="2710707" y="315203"/>
                </a:cubicBezTo>
                <a:lnTo>
                  <a:pt x="8642" y="315203"/>
                </a:lnTo>
                <a:cubicBezTo>
                  <a:pt x="33002" y="214784"/>
                  <a:pt x="46339" y="111168"/>
                  <a:pt x="48313" y="6940"/>
                </a:cubicBezTo>
                <a:lnTo>
                  <a:pt x="2710707" y="6940"/>
                </a:lnTo>
                <a:moveTo>
                  <a:pt x="2710707" y="68"/>
                </a:moveTo>
                <a:lnTo>
                  <a:pt x="41645" y="68"/>
                </a:lnTo>
                <a:cubicBezTo>
                  <a:pt x="40080" y="110896"/>
                  <a:pt x="25721" y="218662"/>
                  <a:pt x="0" y="321938"/>
                </a:cubicBezTo>
                <a:lnTo>
                  <a:pt x="2710707" y="321938"/>
                </a:lnTo>
                <a:cubicBezTo>
                  <a:pt x="2799575" y="321938"/>
                  <a:pt x="2871705" y="249889"/>
                  <a:pt x="2871705" y="160969"/>
                </a:cubicBezTo>
                <a:lnTo>
                  <a:pt x="2871705" y="160969"/>
                </a:lnTo>
                <a:cubicBezTo>
                  <a:pt x="2871705" y="72116"/>
                  <a:pt x="2799643" y="0"/>
                  <a:pt x="2710707" y="0"/>
                </a:cubicBezTo>
                <a:lnTo>
                  <a:pt x="2710707" y="0"/>
                </a:ln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28" name="Forme libre 27">
            <a:extLst>
              <a:ext uri="{FF2B5EF4-FFF2-40B4-BE49-F238E27FC236}">
                <a16:creationId xmlns:a16="http://schemas.microsoft.com/office/drawing/2014/main" id="{56E4758E-C49C-9CE1-1CBD-411A8D578A68}"/>
              </a:ext>
            </a:extLst>
          </p:cNvPr>
          <p:cNvSpPr/>
          <p:nvPr/>
        </p:nvSpPr>
        <p:spPr>
          <a:xfrm>
            <a:off x="2145293" y="4486290"/>
            <a:ext cx="5809856" cy="619108"/>
          </a:xfrm>
          <a:custGeom>
            <a:avLst/>
            <a:gdLst>
              <a:gd name="connsiteX0" fmla="*/ 2860138 w 3021136"/>
              <a:gd name="connsiteY0" fmla="*/ 6872 h 321937"/>
              <a:gd name="connsiteX1" fmla="*/ 3014332 w 3021136"/>
              <a:gd name="connsiteY1" fmla="*/ 161037 h 321937"/>
              <a:gd name="connsiteX2" fmla="*/ 2860138 w 3021136"/>
              <a:gd name="connsiteY2" fmla="*/ 315203 h 321937"/>
              <a:gd name="connsiteX3" fmla="*/ 11773 w 3021136"/>
              <a:gd name="connsiteY3" fmla="*/ 315203 h 321937"/>
              <a:gd name="connsiteX4" fmla="*/ 142490 w 3021136"/>
              <a:gd name="connsiteY4" fmla="*/ 6940 h 321937"/>
              <a:gd name="connsiteX5" fmla="*/ 2860138 w 3021136"/>
              <a:gd name="connsiteY5" fmla="*/ 6940 h 321937"/>
              <a:gd name="connsiteX6" fmla="*/ 2860138 w 3021136"/>
              <a:gd name="connsiteY6" fmla="*/ 68 h 321937"/>
              <a:gd name="connsiteX7" fmla="*/ 137387 w 3021136"/>
              <a:gd name="connsiteY7" fmla="*/ 68 h 321937"/>
              <a:gd name="connsiteX8" fmla="*/ 0 w 3021136"/>
              <a:gd name="connsiteY8" fmla="*/ 321938 h 321937"/>
              <a:gd name="connsiteX9" fmla="*/ 2860138 w 3021136"/>
              <a:gd name="connsiteY9" fmla="*/ 321938 h 321937"/>
              <a:gd name="connsiteX10" fmla="*/ 3021136 w 3021136"/>
              <a:gd name="connsiteY10" fmla="*/ 160969 h 321937"/>
              <a:gd name="connsiteX11" fmla="*/ 3021136 w 3021136"/>
              <a:gd name="connsiteY11" fmla="*/ 160969 h 321937"/>
              <a:gd name="connsiteX12" fmla="*/ 2860138 w 3021136"/>
              <a:gd name="connsiteY12" fmla="*/ 0 h 321937"/>
              <a:gd name="connsiteX13" fmla="*/ 2860138 w 3021136"/>
              <a:gd name="connsiteY13" fmla="*/ 0 h 3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021136" h="321937">
                <a:moveTo>
                  <a:pt x="2860138" y="6872"/>
                </a:moveTo>
                <a:cubicBezTo>
                  <a:pt x="2945128" y="6872"/>
                  <a:pt x="3014332" y="75994"/>
                  <a:pt x="3014332" y="161037"/>
                </a:cubicBezTo>
                <a:cubicBezTo>
                  <a:pt x="3014332" y="246080"/>
                  <a:pt x="2945196" y="315203"/>
                  <a:pt x="2860138" y="315203"/>
                </a:cubicBezTo>
                <a:lnTo>
                  <a:pt x="11773" y="315203"/>
                </a:lnTo>
                <a:cubicBezTo>
                  <a:pt x="67503" y="217845"/>
                  <a:pt x="111460" y="114230"/>
                  <a:pt x="142490" y="6940"/>
                </a:cubicBezTo>
                <a:lnTo>
                  <a:pt x="2860138" y="6940"/>
                </a:lnTo>
                <a:moveTo>
                  <a:pt x="2860138" y="68"/>
                </a:moveTo>
                <a:lnTo>
                  <a:pt x="137387" y="68"/>
                </a:lnTo>
                <a:cubicBezTo>
                  <a:pt x="104928" y="113890"/>
                  <a:pt x="58453" y="221860"/>
                  <a:pt x="0" y="321938"/>
                </a:cubicBezTo>
                <a:lnTo>
                  <a:pt x="2860138" y="321938"/>
                </a:lnTo>
                <a:cubicBezTo>
                  <a:pt x="2949006" y="321938"/>
                  <a:pt x="3021136" y="249890"/>
                  <a:pt x="3021136" y="160969"/>
                </a:cubicBezTo>
                <a:lnTo>
                  <a:pt x="3021136" y="160969"/>
                </a:lnTo>
                <a:cubicBezTo>
                  <a:pt x="3021136" y="72117"/>
                  <a:pt x="2949074" y="0"/>
                  <a:pt x="2860138" y="0"/>
                </a:cubicBezTo>
                <a:lnTo>
                  <a:pt x="2860138" y="0"/>
                </a:lnTo>
                <a:close/>
              </a:path>
            </a:pathLst>
          </a:custGeom>
          <a:solidFill>
            <a:schemeClr val="accent5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30" name="Forme libre 29">
            <a:extLst>
              <a:ext uri="{FF2B5EF4-FFF2-40B4-BE49-F238E27FC236}">
                <a16:creationId xmlns:a16="http://schemas.microsoft.com/office/drawing/2014/main" id="{F32BDE11-0BA9-928F-C085-48ACD0055395}"/>
              </a:ext>
            </a:extLst>
          </p:cNvPr>
          <p:cNvSpPr/>
          <p:nvPr/>
        </p:nvSpPr>
        <p:spPr>
          <a:xfrm>
            <a:off x="1188721" y="1770764"/>
            <a:ext cx="523179" cy="509785"/>
          </a:xfrm>
          <a:custGeom>
            <a:avLst/>
            <a:gdLst>
              <a:gd name="connsiteX0" fmla="*/ 261163 w 272054"/>
              <a:gd name="connsiteY0" fmla="*/ 189776 h 265089"/>
              <a:gd name="connsiteX1" fmla="*/ 74103 w 272054"/>
              <a:gd name="connsiteY1" fmla="*/ 9825 h 265089"/>
              <a:gd name="connsiteX2" fmla="*/ 0 w 272054"/>
              <a:gd name="connsiteY2" fmla="*/ 46020 h 265089"/>
              <a:gd name="connsiteX3" fmla="*/ 0 w 272054"/>
              <a:gd name="connsiteY3" fmla="*/ 219234 h 265089"/>
              <a:gd name="connsiteX4" fmla="*/ 45863 w 272054"/>
              <a:gd name="connsiteY4" fmla="*/ 265089 h 265089"/>
              <a:gd name="connsiteX5" fmla="*/ 225983 w 272054"/>
              <a:gd name="connsiteY5" fmla="*/ 265089 h 265089"/>
              <a:gd name="connsiteX6" fmla="*/ 261163 w 272054"/>
              <a:gd name="connsiteY6" fmla="*/ 189776 h 265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2054" h="265089">
                <a:moveTo>
                  <a:pt x="261163" y="189776"/>
                </a:moveTo>
                <a:cubicBezTo>
                  <a:pt x="205025" y="123714"/>
                  <a:pt x="142354" y="63436"/>
                  <a:pt x="74103" y="9825"/>
                </a:cubicBezTo>
                <a:cubicBezTo>
                  <a:pt x="44094" y="-13783"/>
                  <a:pt x="0" y="7853"/>
                  <a:pt x="0" y="46020"/>
                </a:cubicBezTo>
                <a:lnTo>
                  <a:pt x="0" y="219234"/>
                </a:lnTo>
                <a:cubicBezTo>
                  <a:pt x="0" y="244543"/>
                  <a:pt x="20550" y="265089"/>
                  <a:pt x="45863" y="265089"/>
                </a:cubicBezTo>
                <a:lnTo>
                  <a:pt x="225983" y="265089"/>
                </a:lnTo>
                <a:cubicBezTo>
                  <a:pt x="264906" y="265089"/>
                  <a:pt x="286408" y="219439"/>
                  <a:pt x="261163" y="189776"/>
                </a:cubicBezTo>
                <a:close/>
              </a:path>
            </a:pathLst>
          </a:custGeom>
          <a:solidFill>
            <a:schemeClr val="accent3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31" name="Forme libre 30">
            <a:extLst>
              <a:ext uri="{FF2B5EF4-FFF2-40B4-BE49-F238E27FC236}">
                <a16:creationId xmlns:a16="http://schemas.microsoft.com/office/drawing/2014/main" id="{77954B5C-847D-8D2A-93F4-8EC4D06D609B}"/>
              </a:ext>
            </a:extLst>
          </p:cNvPr>
          <p:cNvSpPr/>
          <p:nvPr/>
        </p:nvSpPr>
        <p:spPr>
          <a:xfrm>
            <a:off x="1188721" y="2367819"/>
            <a:ext cx="939714" cy="618977"/>
          </a:xfrm>
          <a:custGeom>
            <a:avLst/>
            <a:gdLst>
              <a:gd name="connsiteX0" fmla="*/ 45863 w 488653"/>
              <a:gd name="connsiteY0" fmla="*/ 321869 h 321869"/>
              <a:gd name="connsiteX1" fmla="*/ 442644 w 488653"/>
              <a:gd name="connsiteY1" fmla="*/ 321869 h 321869"/>
              <a:gd name="connsiteX2" fmla="*/ 485717 w 488653"/>
              <a:gd name="connsiteY2" fmla="*/ 260162 h 321869"/>
              <a:gd name="connsiteX3" fmla="*/ 365819 w 488653"/>
              <a:gd name="connsiteY3" fmla="*/ 20818 h 321869"/>
              <a:gd name="connsiteX4" fmla="*/ 327372 w 488653"/>
              <a:gd name="connsiteY4" fmla="*/ 0 h 321869"/>
              <a:gd name="connsiteX5" fmla="*/ 45863 w 488653"/>
              <a:gd name="connsiteY5" fmla="*/ 0 h 321869"/>
              <a:gd name="connsiteX6" fmla="*/ 0 w 488653"/>
              <a:gd name="connsiteY6" fmla="*/ 45855 h 321869"/>
              <a:gd name="connsiteX7" fmla="*/ 0 w 488653"/>
              <a:gd name="connsiteY7" fmla="*/ 276014 h 321869"/>
              <a:gd name="connsiteX8" fmla="*/ 45863 w 488653"/>
              <a:gd name="connsiteY8" fmla="*/ 321869 h 321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8653" h="321869">
                <a:moveTo>
                  <a:pt x="45863" y="321869"/>
                </a:moveTo>
                <a:lnTo>
                  <a:pt x="442644" y="321869"/>
                </a:lnTo>
                <a:cubicBezTo>
                  <a:pt x="474557" y="321869"/>
                  <a:pt x="496945" y="290030"/>
                  <a:pt x="485717" y="260162"/>
                </a:cubicBezTo>
                <a:cubicBezTo>
                  <a:pt x="454007" y="175800"/>
                  <a:pt x="413656" y="95656"/>
                  <a:pt x="365819" y="20818"/>
                </a:cubicBezTo>
                <a:cubicBezTo>
                  <a:pt x="357449" y="7756"/>
                  <a:pt x="342887" y="0"/>
                  <a:pt x="327372" y="0"/>
                </a:cubicBezTo>
                <a:lnTo>
                  <a:pt x="45863" y="0"/>
                </a:lnTo>
                <a:cubicBezTo>
                  <a:pt x="20550" y="0"/>
                  <a:pt x="0" y="20546"/>
                  <a:pt x="0" y="45855"/>
                </a:cubicBezTo>
                <a:lnTo>
                  <a:pt x="0" y="276014"/>
                </a:lnTo>
                <a:cubicBezTo>
                  <a:pt x="0" y="301323"/>
                  <a:pt x="20550" y="321869"/>
                  <a:pt x="45863" y="321869"/>
                </a:cubicBezTo>
                <a:close/>
              </a:path>
            </a:pathLst>
          </a:custGeom>
          <a:solidFill>
            <a:schemeClr val="accent2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32" name="Forme libre 31">
            <a:extLst>
              <a:ext uri="{FF2B5EF4-FFF2-40B4-BE49-F238E27FC236}">
                <a16:creationId xmlns:a16="http://schemas.microsoft.com/office/drawing/2014/main" id="{526F1FFA-A1FF-933B-260B-04AB040CBB13}"/>
              </a:ext>
            </a:extLst>
          </p:cNvPr>
          <p:cNvSpPr/>
          <p:nvPr/>
        </p:nvSpPr>
        <p:spPr>
          <a:xfrm>
            <a:off x="1188720" y="3074063"/>
            <a:ext cx="1088235" cy="618977"/>
          </a:xfrm>
          <a:custGeom>
            <a:avLst/>
            <a:gdLst>
              <a:gd name="connsiteX0" fmla="*/ 45863 w 565884"/>
              <a:gd name="connsiteY0" fmla="*/ 321869 h 321869"/>
              <a:gd name="connsiteX1" fmla="*/ 520013 w 565884"/>
              <a:gd name="connsiteY1" fmla="*/ 321869 h 321869"/>
              <a:gd name="connsiteX2" fmla="*/ 565808 w 565884"/>
              <a:gd name="connsiteY2" fmla="*/ 273021 h 321869"/>
              <a:gd name="connsiteX3" fmla="*/ 529879 w 565884"/>
              <a:gd name="connsiteY3" fmla="*/ 34697 h 321869"/>
              <a:gd name="connsiteX4" fmla="*/ 485309 w 565884"/>
              <a:gd name="connsiteY4" fmla="*/ 0 h 321869"/>
              <a:gd name="connsiteX5" fmla="*/ 45863 w 565884"/>
              <a:gd name="connsiteY5" fmla="*/ 0 h 321869"/>
              <a:gd name="connsiteX6" fmla="*/ 0 w 565884"/>
              <a:gd name="connsiteY6" fmla="*/ 45855 h 321869"/>
              <a:gd name="connsiteX7" fmla="*/ 0 w 565884"/>
              <a:gd name="connsiteY7" fmla="*/ 276014 h 321869"/>
              <a:gd name="connsiteX8" fmla="*/ 45863 w 565884"/>
              <a:gd name="connsiteY8" fmla="*/ 321869 h 321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5884" h="321869">
                <a:moveTo>
                  <a:pt x="45863" y="321869"/>
                </a:moveTo>
                <a:lnTo>
                  <a:pt x="520013" y="321869"/>
                </a:lnTo>
                <a:cubicBezTo>
                  <a:pt x="546483" y="321869"/>
                  <a:pt x="567305" y="299486"/>
                  <a:pt x="565808" y="273021"/>
                </a:cubicBezTo>
                <a:cubicBezTo>
                  <a:pt x="561181" y="191312"/>
                  <a:pt x="549001" y="111644"/>
                  <a:pt x="529879" y="34697"/>
                </a:cubicBezTo>
                <a:cubicBezTo>
                  <a:pt x="524776" y="14287"/>
                  <a:pt x="506404" y="0"/>
                  <a:pt x="485309" y="0"/>
                </a:cubicBezTo>
                <a:lnTo>
                  <a:pt x="45863" y="0"/>
                </a:lnTo>
                <a:cubicBezTo>
                  <a:pt x="20550" y="0"/>
                  <a:pt x="0" y="20546"/>
                  <a:pt x="0" y="45855"/>
                </a:cubicBezTo>
                <a:lnTo>
                  <a:pt x="0" y="276014"/>
                </a:lnTo>
                <a:cubicBezTo>
                  <a:pt x="0" y="301323"/>
                  <a:pt x="20550" y="321869"/>
                  <a:pt x="45863" y="321869"/>
                </a:cubicBezTo>
                <a:close/>
              </a:path>
            </a:pathLst>
          </a:custGeom>
          <a:solidFill>
            <a:schemeClr val="accent1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33" name="Forme libre 32">
            <a:extLst>
              <a:ext uri="{FF2B5EF4-FFF2-40B4-BE49-F238E27FC236}">
                <a16:creationId xmlns:a16="http://schemas.microsoft.com/office/drawing/2014/main" id="{651C446B-FEFB-4E7D-4AA7-F2550F77F436}"/>
              </a:ext>
            </a:extLst>
          </p:cNvPr>
          <p:cNvSpPr/>
          <p:nvPr/>
        </p:nvSpPr>
        <p:spPr>
          <a:xfrm>
            <a:off x="1188720" y="3780308"/>
            <a:ext cx="1088603" cy="618977"/>
          </a:xfrm>
          <a:custGeom>
            <a:avLst/>
            <a:gdLst>
              <a:gd name="connsiteX0" fmla="*/ 45863 w 566075"/>
              <a:gd name="connsiteY0" fmla="*/ 321870 h 321869"/>
              <a:gd name="connsiteX1" fmla="*/ 486397 w 566075"/>
              <a:gd name="connsiteY1" fmla="*/ 321870 h 321869"/>
              <a:gd name="connsiteX2" fmla="*/ 530968 w 566075"/>
              <a:gd name="connsiteY2" fmla="*/ 286968 h 321869"/>
              <a:gd name="connsiteX3" fmla="*/ 566013 w 566075"/>
              <a:gd name="connsiteY3" fmla="*/ 48645 h 321869"/>
              <a:gd name="connsiteX4" fmla="*/ 520217 w 566075"/>
              <a:gd name="connsiteY4" fmla="*/ 0 h 321869"/>
              <a:gd name="connsiteX5" fmla="*/ 45863 w 566075"/>
              <a:gd name="connsiteY5" fmla="*/ 0 h 321869"/>
              <a:gd name="connsiteX6" fmla="*/ 0 w 566075"/>
              <a:gd name="connsiteY6" fmla="*/ 45855 h 321869"/>
              <a:gd name="connsiteX7" fmla="*/ 0 w 566075"/>
              <a:gd name="connsiteY7" fmla="*/ 276015 h 321869"/>
              <a:gd name="connsiteX8" fmla="*/ 45863 w 566075"/>
              <a:gd name="connsiteY8" fmla="*/ 321870 h 321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6075" h="321869">
                <a:moveTo>
                  <a:pt x="45863" y="321870"/>
                </a:moveTo>
                <a:lnTo>
                  <a:pt x="486397" y="321870"/>
                </a:lnTo>
                <a:cubicBezTo>
                  <a:pt x="507493" y="321870"/>
                  <a:pt x="526001" y="307515"/>
                  <a:pt x="530968" y="286968"/>
                </a:cubicBezTo>
                <a:cubicBezTo>
                  <a:pt x="549817" y="210021"/>
                  <a:pt x="561726" y="130354"/>
                  <a:pt x="566013" y="48645"/>
                </a:cubicBezTo>
                <a:cubicBezTo>
                  <a:pt x="567373" y="22247"/>
                  <a:pt x="546619" y="0"/>
                  <a:pt x="520217" y="0"/>
                </a:cubicBezTo>
                <a:lnTo>
                  <a:pt x="45863" y="0"/>
                </a:lnTo>
                <a:cubicBezTo>
                  <a:pt x="20550" y="0"/>
                  <a:pt x="0" y="20546"/>
                  <a:pt x="0" y="45855"/>
                </a:cubicBezTo>
                <a:lnTo>
                  <a:pt x="0" y="276015"/>
                </a:lnTo>
                <a:cubicBezTo>
                  <a:pt x="0" y="301323"/>
                  <a:pt x="20550" y="321870"/>
                  <a:pt x="45863" y="321870"/>
                </a:cubicBez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34" name="Forme libre 33">
            <a:extLst>
              <a:ext uri="{FF2B5EF4-FFF2-40B4-BE49-F238E27FC236}">
                <a16:creationId xmlns:a16="http://schemas.microsoft.com/office/drawing/2014/main" id="{9C9E800C-4256-3AD9-FEB0-8A4791562C29}"/>
              </a:ext>
            </a:extLst>
          </p:cNvPr>
          <p:cNvSpPr/>
          <p:nvPr/>
        </p:nvSpPr>
        <p:spPr>
          <a:xfrm>
            <a:off x="1188720" y="4486552"/>
            <a:ext cx="942818" cy="618977"/>
          </a:xfrm>
          <a:custGeom>
            <a:avLst/>
            <a:gdLst>
              <a:gd name="connsiteX0" fmla="*/ 45863 w 490267"/>
              <a:gd name="connsiteY0" fmla="*/ 321870 h 321869"/>
              <a:gd name="connsiteX1" fmla="*/ 330231 w 490267"/>
              <a:gd name="connsiteY1" fmla="*/ 321870 h 321869"/>
              <a:gd name="connsiteX2" fmla="*/ 368745 w 490267"/>
              <a:gd name="connsiteY2" fmla="*/ 300915 h 321869"/>
              <a:gd name="connsiteX3" fmla="*/ 487350 w 490267"/>
              <a:gd name="connsiteY3" fmla="*/ 61844 h 321869"/>
              <a:gd name="connsiteX4" fmla="*/ 444277 w 490267"/>
              <a:gd name="connsiteY4" fmla="*/ 0 h 321869"/>
              <a:gd name="connsiteX5" fmla="*/ 45863 w 490267"/>
              <a:gd name="connsiteY5" fmla="*/ 0 h 321869"/>
              <a:gd name="connsiteX6" fmla="*/ 0 w 490267"/>
              <a:gd name="connsiteY6" fmla="*/ 45855 h 321869"/>
              <a:gd name="connsiteX7" fmla="*/ 0 w 490267"/>
              <a:gd name="connsiteY7" fmla="*/ 276015 h 321869"/>
              <a:gd name="connsiteX8" fmla="*/ 45863 w 490267"/>
              <a:gd name="connsiteY8" fmla="*/ 321870 h 321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0267" h="321869">
                <a:moveTo>
                  <a:pt x="45863" y="321870"/>
                </a:moveTo>
                <a:lnTo>
                  <a:pt x="330231" y="321870"/>
                </a:lnTo>
                <a:cubicBezTo>
                  <a:pt x="345814" y="321870"/>
                  <a:pt x="360443" y="314046"/>
                  <a:pt x="368745" y="300915"/>
                </a:cubicBezTo>
                <a:cubicBezTo>
                  <a:pt x="416106" y="226077"/>
                  <a:pt x="455981" y="146070"/>
                  <a:pt x="487350" y="61844"/>
                </a:cubicBezTo>
                <a:cubicBezTo>
                  <a:pt x="498510" y="31908"/>
                  <a:pt x="476259" y="0"/>
                  <a:pt x="444277" y="0"/>
                </a:cubicBezTo>
                <a:lnTo>
                  <a:pt x="45863" y="0"/>
                </a:lnTo>
                <a:cubicBezTo>
                  <a:pt x="20550" y="0"/>
                  <a:pt x="0" y="20546"/>
                  <a:pt x="0" y="45855"/>
                </a:cubicBezTo>
                <a:lnTo>
                  <a:pt x="0" y="276015"/>
                </a:lnTo>
                <a:cubicBezTo>
                  <a:pt x="0" y="301323"/>
                  <a:pt x="20550" y="321870"/>
                  <a:pt x="45863" y="321870"/>
                </a:cubicBezTo>
                <a:close/>
              </a:path>
            </a:pathLst>
          </a:custGeom>
          <a:solidFill>
            <a:schemeClr val="accent5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35" name="Forme libre 34">
            <a:extLst>
              <a:ext uri="{FF2B5EF4-FFF2-40B4-BE49-F238E27FC236}">
                <a16:creationId xmlns:a16="http://schemas.microsoft.com/office/drawing/2014/main" id="{63844A9D-7152-BCF5-31D9-2DCFD7080AA3}"/>
              </a:ext>
            </a:extLst>
          </p:cNvPr>
          <p:cNvSpPr/>
          <p:nvPr/>
        </p:nvSpPr>
        <p:spPr>
          <a:xfrm>
            <a:off x="1188721" y="5192535"/>
            <a:ext cx="530671" cy="518574"/>
          </a:xfrm>
          <a:custGeom>
            <a:avLst/>
            <a:gdLst>
              <a:gd name="connsiteX0" fmla="*/ 74171 w 275950"/>
              <a:gd name="connsiteY0" fmla="*/ 259890 h 269659"/>
              <a:gd name="connsiteX1" fmla="*/ 265178 w 275950"/>
              <a:gd name="connsiteY1" fmla="*/ 75245 h 269659"/>
              <a:gd name="connsiteX2" fmla="*/ 229862 w 275950"/>
              <a:gd name="connsiteY2" fmla="*/ 0 h 269659"/>
              <a:gd name="connsiteX3" fmla="*/ 45863 w 275950"/>
              <a:gd name="connsiteY3" fmla="*/ 0 h 269659"/>
              <a:gd name="connsiteX4" fmla="*/ 0 w 275950"/>
              <a:gd name="connsiteY4" fmla="*/ 45855 h 269659"/>
              <a:gd name="connsiteX5" fmla="*/ 0 w 275950"/>
              <a:gd name="connsiteY5" fmla="*/ 223628 h 269659"/>
              <a:gd name="connsiteX6" fmla="*/ 74171 w 275950"/>
              <a:gd name="connsiteY6" fmla="*/ 259822 h 2696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5950" h="269659">
                <a:moveTo>
                  <a:pt x="74171" y="259890"/>
                </a:moveTo>
                <a:cubicBezTo>
                  <a:pt x="143987" y="205054"/>
                  <a:pt x="208019" y="143143"/>
                  <a:pt x="265178" y="75245"/>
                </a:cubicBezTo>
                <a:cubicBezTo>
                  <a:pt x="290219" y="45514"/>
                  <a:pt x="268784" y="0"/>
                  <a:pt x="229862" y="0"/>
                </a:cubicBezTo>
                <a:lnTo>
                  <a:pt x="45863" y="0"/>
                </a:lnTo>
                <a:cubicBezTo>
                  <a:pt x="20550" y="0"/>
                  <a:pt x="0" y="20546"/>
                  <a:pt x="0" y="45855"/>
                </a:cubicBezTo>
                <a:lnTo>
                  <a:pt x="0" y="223628"/>
                </a:lnTo>
                <a:cubicBezTo>
                  <a:pt x="0" y="261863"/>
                  <a:pt x="44094" y="283430"/>
                  <a:pt x="74171" y="259822"/>
                </a:cubicBezTo>
                <a:close/>
              </a:path>
            </a:pathLst>
          </a:custGeom>
          <a:solidFill>
            <a:srgbClr val="F595A6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443FA37-1CD2-1DAD-95D9-D96A29382409}"/>
              </a:ext>
            </a:extLst>
          </p:cNvPr>
          <p:cNvSpPr txBox="1"/>
          <p:nvPr/>
        </p:nvSpPr>
        <p:spPr>
          <a:xfrm>
            <a:off x="7327021" y="5221309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800" b="1" dirty="0">
                <a:solidFill>
                  <a:srgbClr val="941651"/>
                </a:solidFill>
              </a:rPr>
              <a:t>06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BE7DEA0-E52A-8841-9592-C6DB860EBA93}"/>
              </a:ext>
            </a:extLst>
          </p:cNvPr>
          <p:cNvSpPr txBox="1"/>
          <p:nvPr/>
        </p:nvSpPr>
        <p:spPr>
          <a:xfrm>
            <a:off x="7327021" y="4534235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800" b="1" dirty="0">
                <a:solidFill>
                  <a:schemeClr val="accent5">
                    <a:lumMod val="75000"/>
                  </a:schemeClr>
                </a:solidFill>
              </a:rPr>
              <a:t>05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B0F463A-F759-F269-9D12-69CC791F4FFF}"/>
              </a:ext>
            </a:extLst>
          </p:cNvPr>
          <p:cNvSpPr txBox="1"/>
          <p:nvPr/>
        </p:nvSpPr>
        <p:spPr>
          <a:xfrm>
            <a:off x="7327021" y="3828122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800" b="1" dirty="0">
                <a:solidFill>
                  <a:schemeClr val="accent4">
                    <a:lumMod val="75000"/>
                  </a:schemeClr>
                </a:solidFill>
              </a:rPr>
              <a:t>04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13DE61C-42CE-F4DA-7586-BFE8B0E7C1E0}"/>
              </a:ext>
            </a:extLst>
          </p:cNvPr>
          <p:cNvSpPr txBox="1"/>
          <p:nvPr/>
        </p:nvSpPr>
        <p:spPr>
          <a:xfrm>
            <a:off x="7327021" y="3121876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03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BD214D3-7D9F-3B4B-3318-A10E46043AEF}"/>
              </a:ext>
            </a:extLst>
          </p:cNvPr>
          <p:cNvSpPr txBox="1"/>
          <p:nvPr/>
        </p:nvSpPr>
        <p:spPr>
          <a:xfrm>
            <a:off x="7327021" y="2401804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800" b="1" dirty="0">
                <a:solidFill>
                  <a:schemeClr val="accent2">
                    <a:lumMod val="75000"/>
                  </a:schemeClr>
                </a:solidFill>
              </a:rPr>
              <a:t>02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5D3840C-C604-7E0F-E3CF-85B2679686C6}"/>
              </a:ext>
            </a:extLst>
          </p:cNvPr>
          <p:cNvSpPr txBox="1"/>
          <p:nvPr/>
        </p:nvSpPr>
        <p:spPr>
          <a:xfrm>
            <a:off x="7327023" y="1706301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800" b="1" dirty="0">
                <a:solidFill>
                  <a:schemeClr val="accent3">
                    <a:lumMod val="50000"/>
                  </a:schemeClr>
                </a:solidFill>
              </a:rPr>
              <a:t>01</a:t>
            </a:r>
          </a:p>
        </p:txBody>
      </p:sp>
      <p:grpSp>
        <p:nvGrpSpPr>
          <p:cNvPr id="10" name="Group 66">
            <a:extLst>
              <a:ext uri="{FF2B5EF4-FFF2-40B4-BE49-F238E27FC236}">
                <a16:creationId xmlns:a16="http://schemas.microsoft.com/office/drawing/2014/main" id="{5DDD3B50-661B-6A00-EAAB-32A5BA8BF297}"/>
              </a:ext>
            </a:extLst>
          </p:cNvPr>
          <p:cNvGrpSpPr/>
          <p:nvPr/>
        </p:nvGrpSpPr>
        <p:grpSpPr>
          <a:xfrm>
            <a:off x="2032132" y="1680210"/>
            <a:ext cx="5137389" cy="583107"/>
            <a:chOff x="8921977" y="2951681"/>
            <a:chExt cx="2926080" cy="666347"/>
          </a:xfrm>
        </p:grpSpPr>
        <p:sp>
          <p:nvSpPr>
            <p:cNvPr id="11" name="TextBox 67">
              <a:extLst>
                <a:ext uri="{FF2B5EF4-FFF2-40B4-BE49-F238E27FC236}">
                  <a16:creationId xmlns:a16="http://schemas.microsoft.com/office/drawing/2014/main" id="{957BD4ED-D752-58E7-8C4C-2406F64B26F4}"/>
                </a:ext>
              </a:extLst>
            </p:cNvPr>
            <p:cNvSpPr txBox="1"/>
            <p:nvPr/>
          </p:nvSpPr>
          <p:spPr>
            <a:xfrm>
              <a:off x="8921977" y="2951681"/>
              <a:ext cx="2926080" cy="45722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3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2" name="TextBox 68">
              <a:extLst>
                <a:ext uri="{FF2B5EF4-FFF2-40B4-BE49-F238E27FC236}">
                  <a16:creationId xmlns:a16="http://schemas.microsoft.com/office/drawing/2014/main" id="{5ECC0D6A-ED48-FF92-FEA7-08A0810AE49F}"/>
                </a:ext>
              </a:extLst>
            </p:cNvPr>
            <p:cNvSpPr txBox="1"/>
            <p:nvPr/>
          </p:nvSpPr>
          <p:spPr>
            <a:xfrm>
              <a:off x="8921977" y="3336658"/>
              <a:ext cx="2926080" cy="28137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37" name="Group 66">
            <a:extLst>
              <a:ext uri="{FF2B5EF4-FFF2-40B4-BE49-F238E27FC236}">
                <a16:creationId xmlns:a16="http://schemas.microsoft.com/office/drawing/2014/main" id="{ABB71AB0-8F0A-D1EB-4924-0872228FCC70}"/>
              </a:ext>
            </a:extLst>
          </p:cNvPr>
          <p:cNvGrpSpPr/>
          <p:nvPr/>
        </p:nvGrpSpPr>
        <p:grpSpPr>
          <a:xfrm>
            <a:off x="2032132" y="2375713"/>
            <a:ext cx="5137389" cy="583107"/>
            <a:chOff x="8921977" y="2951681"/>
            <a:chExt cx="2926080" cy="666347"/>
          </a:xfrm>
        </p:grpSpPr>
        <p:sp>
          <p:nvSpPr>
            <p:cNvPr id="38" name="TextBox 67">
              <a:extLst>
                <a:ext uri="{FF2B5EF4-FFF2-40B4-BE49-F238E27FC236}">
                  <a16:creationId xmlns:a16="http://schemas.microsoft.com/office/drawing/2014/main" id="{1B8C0114-0208-555F-A751-8B846A1A3CF6}"/>
                </a:ext>
              </a:extLst>
            </p:cNvPr>
            <p:cNvSpPr txBox="1"/>
            <p:nvPr/>
          </p:nvSpPr>
          <p:spPr>
            <a:xfrm>
              <a:off x="8921977" y="2951681"/>
              <a:ext cx="2926080" cy="45722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9" name="TextBox 68">
              <a:extLst>
                <a:ext uri="{FF2B5EF4-FFF2-40B4-BE49-F238E27FC236}">
                  <a16:creationId xmlns:a16="http://schemas.microsoft.com/office/drawing/2014/main" id="{2D1D0467-5AD6-96D9-1EFE-0D6F108CAFE2}"/>
                </a:ext>
              </a:extLst>
            </p:cNvPr>
            <p:cNvSpPr txBox="1"/>
            <p:nvPr/>
          </p:nvSpPr>
          <p:spPr>
            <a:xfrm>
              <a:off x="8921977" y="3336658"/>
              <a:ext cx="2926080" cy="28137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40" name="Group 66">
            <a:extLst>
              <a:ext uri="{FF2B5EF4-FFF2-40B4-BE49-F238E27FC236}">
                <a16:creationId xmlns:a16="http://schemas.microsoft.com/office/drawing/2014/main" id="{0F332426-C4EB-326C-7308-B7EF3D6580EB}"/>
              </a:ext>
            </a:extLst>
          </p:cNvPr>
          <p:cNvGrpSpPr/>
          <p:nvPr/>
        </p:nvGrpSpPr>
        <p:grpSpPr>
          <a:xfrm>
            <a:off x="2032132" y="3042369"/>
            <a:ext cx="5137389" cy="583107"/>
            <a:chOff x="8921977" y="2951681"/>
            <a:chExt cx="2926080" cy="666347"/>
          </a:xfrm>
        </p:grpSpPr>
        <p:sp>
          <p:nvSpPr>
            <p:cNvPr id="41" name="TextBox 67">
              <a:extLst>
                <a:ext uri="{FF2B5EF4-FFF2-40B4-BE49-F238E27FC236}">
                  <a16:creationId xmlns:a16="http://schemas.microsoft.com/office/drawing/2014/main" id="{B39DBF6B-0775-B65C-09AD-C97ACD89961B}"/>
                </a:ext>
              </a:extLst>
            </p:cNvPr>
            <p:cNvSpPr txBox="1"/>
            <p:nvPr/>
          </p:nvSpPr>
          <p:spPr>
            <a:xfrm>
              <a:off x="8921977" y="2951681"/>
              <a:ext cx="2926080" cy="45722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2" name="TextBox 68">
              <a:extLst>
                <a:ext uri="{FF2B5EF4-FFF2-40B4-BE49-F238E27FC236}">
                  <a16:creationId xmlns:a16="http://schemas.microsoft.com/office/drawing/2014/main" id="{C0416BBD-1570-9E77-172E-B48D8DFD226E}"/>
                </a:ext>
              </a:extLst>
            </p:cNvPr>
            <p:cNvSpPr txBox="1"/>
            <p:nvPr/>
          </p:nvSpPr>
          <p:spPr>
            <a:xfrm>
              <a:off x="8921977" y="3336658"/>
              <a:ext cx="2926080" cy="28137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43" name="Group 66">
            <a:extLst>
              <a:ext uri="{FF2B5EF4-FFF2-40B4-BE49-F238E27FC236}">
                <a16:creationId xmlns:a16="http://schemas.microsoft.com/office/drawing/2014/main" id="{20D4A2A2-6DFD-5B09-D526-B81A25E92960}"/>
              </a:ext>
            </a:extLst>
          </p:cNvPr>
          <p:cNvGrpSpPr/>
          <p:nvPr/>
        </p:nvGrpSpPr>
        <p:grpSpPr>
          <a:xfrm>
            <a:off x="2032132" y="3767948"/>
            <a:ext cx="5137389" cy="583107"/>
            <a:chOff x="8921977" y="2951681"/>
            <a:chExt cx="2926080" cy="666347"/>
          </a:xfrm>
        </p:grpSpPr>
        <p:sp>
          <p:nvSpPr>
            <p:cNvPr id="44" name="TextBox 67">
              <a:extLst>
                <a:ext uri="{FF2B5EF4-FFF2-40B4-BE49-F238E27FC236}">
                  <a16:creationId xmlns:a16="http://schemas.microsoft.com/office/drawing/2014/main" id="{C1124390-1D24-5105-0937-1875C0F24626}"/>
                </a:ext>
              </a:extLst>
            </p:cNvPr>
            <p:cNvSpPr txBox="1"/>
            <p:nvPr/>
          </p:nvSpPr>
          <p:spPr>
            <a:xfrm>
              <a:off x="8921977" y="2951681"/>
              <a:ext cx="2926080" cy="45722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5" name="TextBox 68">
              <a:extLst>
                <a:ext uri="{FF2B5EF4-FFF2-40B4-BE49-F238E27FC236}">
                  <a16:creationId xmlns:a16="http://schemas.microsoft.com/office/drawing/2014/main" id="{66AE0923-3264-0EF8-BADB-0D9438BFF2CC}"/>
                </a:ext>
              </a:extLst>
            </p:cNvPr>
            <p:cNvSpPr txBox="1"/>
            <p:nvPr/>
          </p:nvSpPr>
          <p:spPr>
            <a:xfrm>
              <a:off x="8921977" y="3336658"/>
              <a:ext cx="2926080" cy="28137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46" name="Group 66">
            <a:extLst>
              <a:ext uri="{FF2B5EF4-FFF2-40B4-BE49-F238E27FC236}">
                <a16:creationId xmlns:a16="http://schemas.microsoft.com/office/drawing/2014/main" id="{137D22F8-E7B1-7611-64A3-2F3B4C8C7AEC}"/>
              </a:ext>
            </a:extLst>
          </p:cNvPr>
          <p:cNvGrpSpPr/>
          <p:nvPr/>
        </p:nvGrpSpPr>
        <p:grpSpPr>
          <a:xfrm>
            <a:off x="2032132" y="4473184"/>
            <a:ext cx="5137389" cy="583107"/>
            <a:chOff x="8921977" y="2951681"/>
            <a:chExt cx="2926080" cy="666347"/>
          </a:xfrm>
        </p:grpSpPr>
        <p:sp>
          <p:nvSpPr>
            <p:cNvPr id="47" name="TextBox 67">
              <a:extLst>
                <a:ext uri="{FF2B5EF4-FFF2-40B4-BE49-F238E27FC236}">
                  <a16:creationId xmlns:a16="http://schemas.microsoft.com/office/drawing/2014/main" id="{9B009CD5-44A8-1FD7-3C2A-86981C63F1D4}"/>
                </a:ext>
              </a:extLst>
            </p:cNvPr>
            <p:cNvSpPr txBox="1"/>
            <p:nvPr/>
          </p:nvSpPr>
          <p:spPr>
            <a:xfrm>
              <a:off x="8921977" y="2951681"/>
              <a:ext cx="2926080" cy="45722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8" name="TextBox 68">
              <a:extLst>
                <a:ext uri="{FF2B5EF4-FFF2-40B4-BE49-F238E27FC236}">
                  <a16:creationId xmlns:a16="http://schemas.microsoft.com/office/drawing/2014/main" id="{BD3AF574-78F5-C49F-EBD5-099FD733339E}"/>
                </a:ext>
              </a:extLst>
            </p:cNvPr>
            <p:cNvSpPr txBox="1"/>
            <p:nvPr/>
          </p:nvSpPr>
          <p:spPr>
            <a:xfrm>
              <a:off x="8921977" y="3336658"/>
              <a:ext cx="2926080" cy="28137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49" name="Group 66">
            <a:extLst>
              <a:ext uri="{FF2B5EF4-FFF2-40B4-BE49-F238E27FC236}">
                <a16:creationId xmlns:a16="http://schemas.microsoft.com/office/drawing/2014/main" id="{64C95588-FC9D-6B30-7962-498C58DF8582}"/>
              </a:ext>
            </a:extLst>
          </p:cNvPr>
          <p:cNvGrpSpPr/>
          <p:nvPr/>
        </p:nvGrpSpPr>
        <p:grpSpPr>
          <a:xfrm>
            <a:off x="2032132" y="5195219"/>
            <a:ext cx="5137389" cy="583107"/>
            <a:chOff x="8921977" y="2951681"/>
            <a:chExt cx="2926080" cy="666347"/>
          </a:xfrm>
        </p:grpSpPr>
        <p:sp>
          <p:nvSpPr>
            <p:cNvPr id="50" name="TextBox 67">
              <a:extLst>
                <a:ext uri="{FF2B5EF4-FFF2-40B4-BE49-F238E27FC236}">
                  <a16:creationId xmlns:a16="http://schemas.microsoft.com/office/drawing/2014/main" id="{D7E6E4E1-FCB3-111C-EE4A-52C35F2A8CD7}"/>
                </a:ext>
              </a:extLst>
            </p:cNvPr>
            <p:cNvSpPr txBox="1"/>
            <p:nvPr/>
          </p:nvSpPr>
          <p:spPr>
            <a:xfrm>
              <a:off x="8921977" y="2951681"/>
              <a:ext cx="2926080" cy="45722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rgbClr val="941651"/>
                  </a:solidFill>
                </a:rPr>
                <a:t>Lorem Ipsum</a:t>
              </a:r>
            </a:p>
          </p:txBody>
        </p:sp>
        <p:sp>
          <p:nvSpPr>
            <p:cNvPr id="51" name="TextBox 68">
              <a:extLst>
                <a:ext uri="{FF2B5EF4-FFF2-40B4-BE49-F238E27FC236}">
                  <a16:creationId xmlns:a16="http://schemas.microsoft.com/office/drawing/2014/main" id="{54A5E0BD-E292-5F53-094D-BD921D397CC7}"/>
                </a:ext>
              </a:extLst>
            </p:cNvPr>
            <p:cNvSpPr txBox="1"/>
            <p:nvPr/>
          </p:nvSpPr>
          <p:spPr>
            <a:xfrm>
              <a:off x="8921977" y="3336658"/>
              <a:ext cx="2926080" cy="28137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pic>
        <p:nvPicPr>
          <p:cNvPr id="52" name="Graphic 12" descr="Brainstorm with solid fill">
            <a:extLst>
              <a:ext uri="{FF2B5EF4-FFF2-40B4-BE49-F238E27FC236}">
                <a16:creationId xmlns:a16="http://schemas.microsoft.com/office/drawing/2014/main" id="{85DB8095-E672-D3DC-13F0-D8BAE865B0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94983" y="4616839"/>
            <a:ext cx="358407" cy="358408"/>
          </a:xfrm>
          <a:prstGeom prst="rect">
            <a:avLst/>
          </a:prstGeom>
        </p:spPr>
      </p:pic>
      <p:pic>
        <p:nvPicPr>
          <p:cNvPr id="53" name="Graphic 13" descr="Bullseye with solid fill">
            <a:extLst>
              <a:ext uri="{FF2B5EF4-FFF2-40B4-BE49-F238E27FC236}">
                <a16:creationId xmlns:a16="http://schemas.microsoft.com/office/drawing/2014/main" id="{2DFC790E-E76F-23A6-8503-D22563503C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79353" y="3899237"/>
            <a:ext cx="358407" cy="358408"/>
          </a:xfrm>
          <a:prstGeom prst="rect">
            <a:avLst/>
          </a:prstGeom>
        </p:spPr>
      </p:pic>
      <p:pic>
        <p:nvPicPr>
          <p:cNvPr id="54" name="Graphic 15" descr="Gears with solid fill">
            <a:extLst>
              <a:ext uri="{FF2B5EF4-FFF2-40B4-BE49-F238E27FC236}">
                <a16:creationId xmlns:a16="http://schemas.microsoft.com/office/drawing/2014/main" id="{5EE98202-3585-BED3-0F1E-9B396CAE466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494983" y="2517280"/>
            <a:ext cx="358407" cy="358408"/>
          </a:xfrm>
          <a:prstGeom prst="rect">
            <a:avLst/>
          </a:prstGeom>
        </p:spPr>
      </p:pic>
      <p:pic>
        <p:nvPicPr>
          <p:cNvPr id="55" name="Graphic 16" descr="Hourglass 30% with solid fill">
            <a:extLst>
              <a:ext uri="{FF2B5EF4-FFF2-40B4-BE49-F238E27FC236}">
                <a16:creationId xmlns:a16="http://schemas.microsoft.com/office/drawing/2014/main" id="{6FA3114E-3640-F5F4-6B1F-9CF2FD763A8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216206" y="5261614"/>
            <a:ext cx="280060" cy="280060"/>
          </a:xfrm>
          <a:prstGeom prst="rect">
            <a:avLst/>
          </a:prstGeom>
        </p:spPr>
      </p:pic>
      <p:pic>
        <p:nvPicPr>
          <p:cNvPr id="56" name="Graphic 17" descr="Lightbulb with solid fill">
            <a:extLst>
              <a:ext uri="{FF2B5EF4-FFF2-40B4-BE49-F238E27FC236}">
                <a16:creationId xmlns:a16="http://schemas.microsoft.com/office/drawing/2014/main" id="{52649A23-987A-2782-2F8F-5F29C14885C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216206" y="1913436"/>
            <a:ext cx="280060" cy="280060"/>
          </a:xfrm>
          <a:prstGeom prst="rect">
            <a:avLst/>
          </a:prstGeom>
        </p:spPr>
      </p:pic>
      <p:pic>
        <p:nvPicPr>
          <p:cNvPr id="57" name="Graphic 18" descr="Research with solid fill">
            <a:extLst>
              <a:ext uri="{FF2B5EF4-FFF2-40B4-BE49-F238E27FC236}">
                <a16:creationId xmlns:a16="http://schemas.microsoft.com/office/drawing/2014/main" id="{830E280B-3CCC-220D-FB46-589625D8C2D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779353" y="3194634"/>
            <a:ext cx="358407" cy="358408"/>
          </a:xfrm>
          <a:prstGeom prst="rect">
            <a:avLst/>
          </a:prstGeom>
        </p:spPr>
      </p:pic>
      <p:sp>
        <p:nvSpPr>
          <p:cNvPr id="25" name="Forme libre 24">
            <a:extLst>
              <a:ext uri="{FF2B5EF4-FFF2-40B4-BE49-F238E27FC236}">
                <a16:creationId xmlns:a16="http://schemas.microsoft.com/office/drawing/2014/main" id="{604AA3BA-9D3B-547A-78E4-28EBFF009783}"/>
              </a:ext>
            </a:extLst>
          </p:cNvPr>
          <p:cNvSpPr/>
          <p:nvPr/>
        </p:nvSpPr>
        <p:spPr>
          <a:xfrm>
            <a:off x="2140062" y="2353859"/>
            <a:ext cx="5814958" cy="619108"/>
          </a:xfrm>
          <a:custGeom>
            <a:avLst/>
            <a:gdLst>
              <a:gd name="connsiteX0" fmla="*/ 2862859 w 3023789"/>
              <a:gd name="connsiteY0" fmla="*/ 6872 h 321937"/>
              <a:gd name="connsiteX1" fmla="*/ 3017053 w 3023789"/>
              <a:gd name="connsiteY1" fmla="*/ 161037 h 321937"/>
              <a:gd name="connsiteX2" fmla="*/ 2862859 w 3023789"/>
              <a:gd name="connsiteY2" fmla="*/ 315202 h 321937"/>
              <a:gd name="connsiteX3" fmla="*/ 143850 w 3023789"/>
              <a:gd name="connsiteY3" fmla="*/ 315202 h 321937"/>
              <a:gd name="connsiteX4" fmla="*/ 11908 w 3023789"/>
              <a:gd name="connsiteY4" fmla="*/ 6940 h 321937"/>
              <a:gd name="connsiteX5" fmla="*/ 2862927 w 3023789"/>
              <a:gd name="connsiteY5" fmla="*/ 6940 h 321937"/>
              <a:gd name="connsiteX6" fmla="*/ 2862859 w 3023789"/>
              <a:gd name="connsiteY6" fmla="*/ 68 h 321937"/>
              <a:gd name="connsiteX7" fmla="*/ 0 w 3023789"/>
              <a:gd name="connsiteY7" fmla="*/ 68 h 321937"/>
              <a:gd name="connsiteX8" fmla="*/ 138679 w 3023789"/>
              <a:gd name="connsiteY8" fmla="*/ 321937 h 321937"/>
              <a:gd name="connsiteX9" fmla="*/ 2862791 w 3023789"/>
              <a:gd name="connsiteY9" fmla="*/ 321937 h 321937"/>
              <a:gd name="connsiteX10" fmla="*/ 3023790 w 3023789"/>
              <a:gd name="connsiteY10" fmla="*/ 160969 h 321937"/>
              <a:gd name="connsiteX11" fmla="*/ 3023790 w 3023789"/>
              <a:gd name="connsiteY11" fmla="*/ 160969 h 321937"/>
              <a:gd name="connsiteX12" fmla="*/ 2862791 w 3023789"/>
              <a:gd name="connsiteY12" fmla="*/ 0 h 321937"/>
              <a:gd name="connsiteX13" fmla="*/ 2862791 w 3023789"/>
              <a:gd name="connsiteY13" fmla="*/ 0 h 3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023789" h="321937">
                <a:moveTo>
                  <a:pt x="2862859" y="6872"/>
                </a:moveTo>
                <a:cubicBezTo>
                  <a:pt x="2947849" y="6872"/>
                  <a:pt x="3017053" y="75994"/>
                  <a:pt x="3017053" y="161037"/>
                </a:cubicBezTo>
                <a:cubicBezTo>
                  <a:pt x="3017053" y="246080"/>
                  <a:pt x="2947917" y="315202"/>
                  <a:pt x="2862859" y="315202"/>
                </a:cubicBezTo>
                <a:lnTo>
                  <a:pt x="143850" y="315202"/>
                </a:lnTo>
                <a:cubicBezTo>
                  <a:pt x="112412" y="207844"/>
                  <a:pt x="68047" y="104228"/>
                  <a:pt x="11908" y="6940"/>
                </a:cubicBezTo>
                <a:lnTo>
                  <a:pt x="2862927" y="6940"/>
                </a:lnTo>
                <a:moveTo>
                  <a:pt x="2862859" y="68"/>
                </a:moveTo>
                <a:lnTo>
                  <a:pt x="0" y="68"/>
                </a:lnTo>
                <a:cubicBezTo>
                  <a:pt x="58860" y="100146"/>
                  <a:pt x="105812" y="208048"/>
                  <a:pt x="138679" y="321937"/>
                </a:cubicBezTo>
                <a:lnTo>
                  <a:pt x="2862791" y="321937"/>
                </a:lnTo>
                <a:cubicBezTo>
                  <a:pt x="2951659" y="321937"/>
                  <a:pt x="3023790" y="249889"/>
                  <a:pt x="3023790" y="160969"/>
                </a:cubicBezTo>
                <a:lnTo>
                  <a:pt x="3023790" y="160969"/>
                </a:lnTo>
                <a:cubicBezTo>
                  <a:pt x="3023790" y="72116"/>
                  <a:pt x="2951728" y="0"/>
                  <a:pt x="2862791" y="0"/>
                </a:cubicBezTo>
                <a:lnTo>
                  <a:pt x="2862791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13" name="Forme libre 28">
            <a:extLst>
              <a:ext uri="{FF2B5EF4-FFF2-40B4-BE49-F238E27FC236}">
                <a16:creationId xmlns:a16="http://schemas.microsoft.com/office/drawing/2014/main" id="{0B028AAA-E117-A373-2A7B-AE62651DF501}"/>
              </a:ext>
            </a:extLst>
          </p:cNvPr>
          <p:cNvSpPr/>
          <p:nvPr/>
        </p:nvSpPr>
        <p:spPr>
          <a:xfrm>
            <a:off x="1552376" y="5173365"/>
            <a:ext cx="6402904" cy="619108"/>
          </a:xfrm>
          <a:custGeom>
            <a:avLst/>
            <a:gdLst>
              <a:gd name="connsiteX0" fmla="*/ 3168457 w 3329522"/>
              <a:gd name="connsiteY0" fmla="*/ 6872 h 321937"/>
              <a:gd name="connsiteX1" fmla="*/ 3322651 w 3329522"/>
              <a:gd name="connsiteY1" fmla="*/ 161036 h 321937"/>
              <a:gd name="connsiteX2" fmla="*/ 3168457 w 3329522"/>
              <a:gd name="connsiteY2" fmla="*/ 315202 h 321937"/>
              <a:gd name="connsiteX3" fmla="*/ 18372 w 3329522"/>
              <a:gd name="connsiteY3" fmla="*/ 315202 h 321937"/>
              <a:gd name="connsiteX4" fmla="*/ 284503 w 3329522"/>
              <a:gd name="connsiteY4" fmla="*/ 6939 h 321937"/>
              <a:gd name="connsiteX5" fmla="*/ 3168525 w 3329522"/>
              <a:gd name="connsiteY5" fmla="*/ 6939 h 321937"/>
              <a:gd name="connsiteX6" fmla="*/ 3168457 w 3329522"/>
              <a:gd name="connsiteY6" fmla="*/ 68 h 321937"/>
              <a:gd name="connsiteX7" fmla="*/ 280761 w 3329522"/>
              <a:gd name="connsiteY7" fmla="*/ 68 h 321937"/>
              <a:gd name="connsiteX8" fmla="*/ 0 w 3329522"/>
              <a:gd name="connsiteY8" fmla="*/ 321937 h 321937"/>
              <a:gd name="connsiteX9" fmla="*/ 3168525 w 3329522"/>
              <a:gd name="connsiteY9" fmla="*/ 321937 h 321937"/>
              <a:gd name="connsiteX10" fmla="*/ 3329523 w 3329522"/>
              <a:gd name="connsiteY10" fmla="*/ 160968 h 321937"/>
              <a:gd name="connsiteX11" fmla="*/ 3329523 w 3329522"/>
              <a:gd name="connsiteY11" fmla="*/ 160968 h 321937"/>
              <a:gd name="connsiteX12" fmla="*/ 3168525 w 3329522"/>
              <a:gd name="connsiteY12" fmla="*/ 0 h 321937"/>
              <a:gd name="connsiteX13" fmla="*/ 3168525 w 3329522"/>
              <a:gd name="connsiteY13" fmla="*/ 0 h 3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329522" h="321937">
                <a:moveTo>
                  <a:pt x="3168457" y="6872"/>
                </a:moveTo>
                <a:cubicBezTo>
                  <a:pt x="3253447" y="6872"/>
                  <a:pt x="3322651" y="75994"/>
                  <a:pt x="3322651" y="161036"/>
                </a:cubicBezTo>
                <a:cubicBezTo>
                  <a:pt x="3322651" y="246079"/>
                  <a:pt x="3253515" y="315202"/>
                  <a:pt x="3168457" y="315202"/>
                </a:cubicBezTo>
                <a:lnTo>
                  <a:pt x="18372" y="315202"/>
                </a:lnTo>
                <a:cubicBezTo>
                  <a:pt x="121599" y="225532"/>
                  <a:pt x="211081" y="121917"/>
                  <a:pt x="284503" y="6939"/>
                </a:cubicBezTo>
                <a:lnTo>
                  <a:pt x="3168525" y="6939"/>
                </a:lnTo>
                <a:moveTo>
                  <a:pt x="3168457" y="68"/>
                </a:moveTo>
                <a:lnTo>
                  <a:pt x="280761" y="68"/>
                </a:lnTo>
                <a:cubicBezTo>
                  <a:pt x="203868" y="121168"/>
                  <a:pt x="109011" y="229683"/>
                  <a:pt x="0" y="321937"/>
                </a:cubicBezTo>
                <a:lnTo>
                  <a:pt x="3168525" y="321937"/>
                </a:lnTo>
                <a:cubicBezTo>
                  <a:pt x="3257393" y="321937"/>
                  <a:pt x="3329523" y="249889"/>
                  <a:pt x="3329523" y="160968"/>
                </a:cubicBezTo>
                <a:lnTo>
                  <a:pt x="3329523" y="160968"/>
                </a:lnTo>
                <a:cubicBezTo>
                  <a:pt x="3329523" y="72116"/>
                  <a:pt x="3257462" y="0"/>
                  <a:pt x="3168525" y="0"/>
                </a:cubicBezTo>
                <a:lnTo>
                  <a:pt x="3168525" y="0"/>
                </a:lnTo>
                <a:close/>
              </a:path>
            </a:pathLst>
          </a:custGeom>
          <a:solidFill>
            <a:srgbClr val="F595A6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</p:spTree>
    <p:extLst>
      <p:ext uri="{BB962C8B-B14F-4D97-AF65-F5344CB8AC3E}">
        <p14:creationId xmlns:p14="http://schemas.microsoft.com/office/powerpoint/2010/main" val="18375754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839BE5-0799-94E6-F843-E3F3CED7CD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C6E39-4D02-CC1F-F9D7-FFF23D1F1F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6-Step Curved Block List – Slide Template</a:t>
            </a:r>
          </a:p>
        </p:txBody>
      </p:sp>
      <p:sp>
        <p:nvSpPr>
          <p:cNvPr id="26" name="Forme libre 25">
            <a:extLst>
              <a:ext uri="{FF2B5EF4-FFF2-40B4-BE49-F238E27FC236}">
                <a16:creationId xmlns:a16="http://schemas.microsoft.com/office/drawing/2014/main" id="{B0BE246C-1C60-BEBD-7448-5D807CBAD707}"/>
              </a:ext>
            </a:extLst>
          </p:cNvPr>
          <p:cNvSpPr/>
          <p:nvPr/>
        </p:nvSpPr>
        <p:spPr>
          <a:xfrm>
            <a:off x="2430436" y="3073931"/>
            <a:ext cx="5524715" cy="619108"/>
          </a:xfrm>
          <a:custGeom>
            <a:avLst/>
            <a:gdLst>
              <a:gd name="connsiteX0" fmla="*/ 2711864 w 2872862"/>
              <a:gd name="connsiteY0" fmla="*/ 6872 h 321937"/>
              <a:gd name="connsiteX1" fmla="*/ 2866058 w 2872862"/>
              <a:gd name="connsiteY1" fmla="*/ 161037 h 321937"/>
              <a:gd name="connsiteX2" fmla="*/ 2711864 w 2872862"/>
              <a:gd name="connsiteY2" fmla="*/ 315202 h 321937"/>
              <a:gd name="connsiteX3" fmla="*/ 49402 w 2872862"/>
              <a:gd name="connsiteY3" fmla="*/ 315202 h 321937"/>
              <a:gd name="connsiteX4" fmla="*/ 8710 w 2872862"/>
              <a:gd name="connsiteY4" fmla="*/ 6940 h 321937"/>
              <a:gd name="connsiteX5" fmla="*/ 2711864 w 2872862"/>
              <a:gd name="connsiteY5" fmla="*/ 6940 h 321937"/>
              <a:gd name="connsiteX6" fmla="*/ 2711864 w 2872862"/>
              <a:gd name="connsiteY6" fmla="*/ 68 h 321937"/>
              <a:gd name="connsiteX7" fmla="*/ 0 w 2872862"/>
              <a:gd name="connsiteY7" fmla="*/ 68 h 321937"/>
              <a:gd name="connsiteX8" fmla="*/ 42734 w 2872862"/>
              <a:gd name="connsiteY8" fmla="*/ 321937 h 321937"/>
              <a:gd name="connsiteX9" fmla="*/ 2711864 w 2872862"/>
              <a:gd name="connsiteY9" fmla="*/ 321937 h 321937"/>
              <a:gd name="connsiteX10" fmla="*/ 2872863 w 2872862"/>
              <a:gd name="connsiteY10" fmla="*/ 160969 h 321937"/>
              <a:gd name="connsiteX11" fmla="*/ 2872863 w 2872862"/>
              <a:gd name="connsiteY11" fmla="*/ 160969 h 321937"/>
              <a:gd name="connsiteX12" fmla="*/ 2711864 w 2872862"/>
              <a:gd name="connsiteY12" fmla="*/ 0 h 321937"/>
              <a:gd name="connsiteX13" fmla="*/ 2711864 w 2872862"/>
              <a:gd name="connsiteY13" fmla="*/ 0 h 3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872862" h="321937">
                <a:moveTo>
                  <a:pt x="2711864" y="6872"/>
                </a:moveTo>
                <a:cubicBezTo>
                  <a:pt x="2796854" y="6872"/>
                  <a:pt x="2866058" y="75994"/>
                  <a:pt x="2866058" y="161037"/>
                </a:cubicBezTo>
                <a:cubicBezTo>
                  <a:pt x="2866058" y="246080"/>
                  <a:pt x="2796922" y="315202"/>
                  <a:pt x="2711864" y="315202"/>
                </a:cubicBezTo>
                <a:lnTo>
                  <a:pt x="49402" y="315202"/>
                </a:lnTo>
                <a:cubicBezTo>
                  <a:pt x="47089" y="210906"/>
                  <a:pt x="33411" y="107222"/>
                  <a:pt x="8710" y="6940"/>
                </a:cubicBezTo>
                <a:lnTo>
                  <a:pt x="2711864" y="6940"/>
                </a:lnTo>
                <a:moveTo>
                  <a:pt x="2711864" y="68"/>
                </a:moveTo>
                <a:lnTo>
                  <a:pt x="0" y="68"/>
                </a:lnTo>
                <a:cubicBezTo>
                  <a:pt x="26130" y="103276"/>
                  <a:pt x="40828" y="211042"/>
                  <a:pt x="42734" y="321937"/>
                </a:cubicBezTo>
                <a:lnTo>
                  <a:pt x="2711864" y="321937"/>
                </a:lnTo>
                <a:cubicBezTo>
                  <a:pt x="2800732" y="321937"/>
                  <a:pt x="2872863" y="249889"/>
                  <a:pt x="2872863" y="160969"/>
                </a:cubicBezTo>
                <a:lnTo>
                  <a:pt x="2872863" y="160969"/>
                </a:lnTo>
                <a:cubicBezTo>
                  <a:pt x="2872863" y="72116"/>
                  <a:pt x="2800801" y="0"/>
                  <a:pt x="2711864" y="0"/>
                </a:cubicBezTo>
                <a:lnTo>
                  <a:pt x="2711864" y="0"/>
                </a:lnTo>
                <a:close/>
              </a:path>
            </a:pathLst>
          </a:custGeom>
          <a:solidFill>
            <a:schemeClr val="accent1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24" name="Forme libre 23">
            <a:extLst>
              <a:ext uri="{FF2B5EF4-FFF2-40B4-BE49-F238E27FC236}">
                <a16:creationId xmlns:a16="http://schemas.microsoft.com/office/drawing/2014/main" id="{B4FF1A71-0112-8C8E-8035-270AD5BB7829}"/>
              </a:ext>
            </a:extLst>
          </p:cNvPr>
          <p:cNvSpPr/>
          <p:nvPr/>
        </p:nvSpPr>
        <p:spPr>
          <a:xfrm>
            <a:off x="1541906" y="1658356"/>
            <a:ext cx="6413244" cy="619108"/>
          </a:xfrm>
          <a:custGeom>
            <a:avLst/>
            <a:gdLst>
              <a:gd name="connsiteX0" fmla="*/ 3173901 w 3334899"/>
              <a:gd name="connsiteY0" fmla="*/ 6872 h 321937"/>
              <a:gd name="connsiteX1" fmla="*/ 3328095 w 3334899"/>
              <a:gd name="connsiteY1" fmla="*/ 161036 h 321937"/>
              <a:gd name="connsiteX2" fmla="*/ 3173901 w 3334899"/>
              <a:gd name="connsiteY2" fmla="*/ 315202 h 321937"/>
              <a:gd name="connsiteX3" fmla="*/ 287021 w 3334899"/>
              <a:gd name="connsiteY3" fmla="*/ 315202 h 321937"/>
              <a:gd name="connsiteX4" fmla="*/ 18508 w 3334899"/>
              <a:gd name="connsiteY4" fmla="*/ 6939 h 321937"/>
              <a:gd name="connsiteX5" fmla="*/ 3173901 w 3334899"/>
              <a:gd name="connsiteY5" fmla="*/ 6939 h 321937"/>
              <a:gd name="connsiteX6" fmla="*/ 3173901 w 3334899"/>
              <a:gd name="connsiteY6" fmla="*/ 68 h 321937"/>
              <a:gd name="connsiteX7" fmla="*/ 0 w 3334899"/>
              <a:gd name="connsiteY7" fmla="*/ 68 h 321937"/>
              <a:gd name="connsiteX8" fmla="*/ 283346 w 3334899"/>
              <a:gd name="connsiteY8" fmla="*/ 321937 h 321937"/>
              <a:gd name="connsiteX9" fmla="*/ 3173901 w 3334899"/>
              <a:gd name="connsiteY9" fmla="*/ 321937 h 321937"/>
              <a:gd name="connsiteX10" fmla="*/ 3334900 w 3334899"/>
              <a:gd name="connsiteY10" fmla="*/ 160968 h 321937"/>
              <a:gd name="connsiteX11" fmla="*/ 3334900 w 3334899"/>
              <a:gd name="connsiteY11" fmla="*/ 160968 h 321937"/>
              <a:gd name="connsiteX12" fmla="*/ 3173901 w 3334899"/>
              <a:gd name="connsiteY12" fmla="*/ 0 h 321937"/>
              <a:gd name="connsiteX13" fmla="*/ 3173901 w 3334899"/>
              <a:gd name="connsiteY13" fmla="*/ 0 h 3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334899" h="321937">
                <a:moveTo>
                  <a:pt x="3173901" y="6872"/>
                </a:moveTo>
                <a:cubicBezTo>
                  <a:pt x="3258891" y="6872"/>
                  <a:pt x="3328095" y="75994"/>
                  <a:pt x="3328095" y="161036"/>
                </a:cubicBezTo>
                <a:cubicBezTo>
                  <a:pt x="3328095" y="246079"/>
                  <a:pt x="3258959" y="315202"/>
                  <a:pt x="3173901" y="315202"/>
                </a:cubicBezTo>
                <a:lnTo>
                  <a:pt x="287021" y="315202"/>
                </a:lnTo>
                <a:cubicBezTo>
                  <a:pt x="212850" y="200088"/>
                  <a:pt x="122620" y="96472"/>
                  <a:pt x="18508" y="6939"/>
                </a:cubicBezTo>
                <a:lnTo>
                  <a:pt x="3173901" y="6939"/>
                </a:lnTo>
                <a:moveTo>
                  <a:pt x="3173901" y="68"/>
                </a:moveTo>
                <a:lnTo>
                  <a:pt x="0" y="68"/>
                </a:lnTo>
                <a:cubicBezTo>
                  <a:pt x="109964" y="92186"/>
                  <a:pt x="205705" y="200701"/>
                  <a:pt x="283346" y="321937"/>
                </a:cubicBezTo>
                <a:lnTo>
                  <a:pt x="3173901" y="321937"/>
                </a:lnTo>
                <a:cubicBezTo>
                  <a:pt x="3262769" y="321937"/>
                  <a:pt x="3334900" y="249889"/>
                  <a:pt x="3334900" y="160968"/>
                </a:cubicBezTo>
                <a:lnTo>
                  <a:pt x="3334900" y="160968"/>
                </a:lnTo>
                <a:cubicBezTo>
                  <a:pt x="3334900" y="72116"/>
                  <a:pt x="3262838" y="0"/>
                  <a:pt x="3173901" y="0"/>
                </a:cubicBezTo>
                <a:lnTo>
                  <a:pt x="3173901" y="0"/>
                </a:lnTo>
                <a:close/>
              </a:path>
            </a:pathLst>
          </a:custGeom>
          <a:solidFill>
            <a:schemeClr val="accent3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27" name="Forme libre 26">
            <a:extLst>
              <a:ext uri="{FF2B5EF4-FFF2-40B4-BE49-F238E27FC236}">
                <a16:creationId xmlns:a16="http://schemas.microsoft.com/office/drawing/2014/main" id="{6937993F-218E-ED9E-0FC7-8BC345B55122}"/>
              </a:ext>
            </a:extLst>
          </p:cNvPr>
          <p:cNvSpPr/>
          <p:nvPr/>
        </p:nvSpPr>
        <p:spPr>
          <a:xfrm>
            <a:off x="2432663" y="3780176"/>
            <a:ext cx="5522490" cy="619108"/>
          </a:xfrm>
          <a:custGeom>
            <a:avLst/>
            <a:gdLst>
              <a:gd name="connsiteX0" fmla="*/ 2710707 w 2871705"/>
              <a:gd name="connsiteY0" fmla="*/ 6872 h 321937"/>
              <a:gd name="connsiteX1" fmla="*/ 2864901 w 2871705"/>
              <a:gd name="connsiteY1" fmla="*/ 161037 h 321937"/>
              <a:gd name="connsiteX2" fmla="*/ 2710707 w 2871705"/>
              <a:gd name="connsiteY2" fmla="*/ 315203 h 321937"/>
              <a:gd name="connsiteX3" fmla="*/ 8642 w 2871705"/>
              <a:gd name="connsiteY3" fmla="*/ 315203 h 321937"/>
              <a:gd name="connsiteX4" fmla="*/ 48313 w 2871705"/>
              <a:gd name="connsiteY4" fmla="*/ 6940 h 321937"/>
              <a:gd name="connsiteX5" fmla="*/ 2710707 w 2871705"/>
              <a:gd name="connsiteY5" fmla="*/ 6940 h 321937"/>
              <a:gd name="connsiteX6" fmla="*/ 2710707 w 2871705"/>
              <a:gd name="connsiteY6" fmla="*/ 68 h 321937"/>
              <a:gd name="connsiteX7" fmla="*/ 41645 w 2871705"/>
              <a:gd name="connsiteY7" fmla="*/ 68 h 321937"/>
              <a:gd name="connsiteX8" fmla="*/ 0 w 2871705"/>
              <a:gd name="connsiteY8" fmla="*/ 321938 h 321937"/>
              <a:gd name="connsiteX9" fmla="*/ 2710707 w 2871705"/>
              <a:gd name="connsiteY9" fmla="*/ 321938 h 321937"/>
              <a:gd name="connsiteX10" fmla="*/ 2871705 w 2871705"/>
              <a:gd name="connsiteY10" fmla="*/ 160969 h 321937"/>
              <a:gd name="connsiteX11" fmla="*/ 2871705 w 2871705"/>
              <a:gd name="connsiteY11" fmla="*/ 160969 h 321937"/>
              <a:gd name="connsiteX12" fmla="*/ 2710707 w 2871705"/>
              <a:gd name="connsiteY12" fmla="*/ 0 h 321937"/>
              <a:gd name="connsiteX13" fmla="*/ 2710707 w 2871705"/>
              <a:gd name="connsiteY13" fmla="*/ 0 h 3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871705" h="321937">
                <a:moveTo>
                  <a:pt x="2710707" y="6872"/>
                </a:moveTo>
                <a:cubicBezTo>
                  <a:pt x="2795697" y="6872"/>
                  <a:pt x="2864901" y="75994"/>
                  <a:pt x="2864901" y="161037"/>
                </a:cubicBezTo>
                <a:cubicBezTo>
                  <a:pt x="2864901" y="246080"/>
                  <a:pt x="2795765" y="315203"/>
                  <a:pt x="2710707" y="315203"/>
                </a:cubicBezTo>
                <a:lnTo>
                  <a:pt x="8642" y="315203"/>
                </a:lnTo>
                <a:cubicBezTo>
                  <a:pt x="33002" y="214784"/>
                  <a:pt x="46339" y="111168"/>
                  <a:pt x="48313" y="6940"/>
                </a:cubicBezTo>
                <a:lnTo>
                  <a:pt x="2710707" y="6940"/>
                </a:lnTo>
                <a:moveTo>
                  <a:pt x="2710707" y="68"/>
                </a:moveTo>
                <a:lnTo>
                  <a:pt x="41645" y="68"/>
                </a:lnTo>
                <a:cubicBezTo>
                  <a:pt x="40080" y="110896"/>
                  <a:pt x="25721" y="218662"/>
                  <a:pt x="0" y="321938"/>
                </a:cubicBezTo>
                <a:lnTo>
                  <a:pt x="2710707" y="321938"/>
                </a:lnTo>
                <a:cubicBezTo>
                  <a:pt x="2799575" y="321938"/>
                  <a:pt x="2871705" y="249889"/>
                  <a:pt x="2871705" y="160969"/>
                </a:cubicBezTo>
                <a:lnTo>
                  <a:pt x="2871705" y="160969"/>
                </a:lnTo>
                <a:cubicBezTo>
                  <a:pt x="2871705" y="72116"/>
                  <a:pt x="2799643" y="0"/>
                  <a:pt x="2710707" y="0"/>
                </a:cubicBezTo>
                <a:lnTo>
                  <a:pt x="2710707" y="0"/>
                </a:ln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28" name="Forme libre 27">
            <a:extLst>
              <a:ext uri="{FF2B5EF4-FFF2-40B4-BE49-F238E27FC236}">
                <a16:creationId xmlns:a16="http://schemas.microsoft.com/office/drawing/2014/main" id="{C38D05AF-0A4B-6D38-EF1A-BEC815DE9815}"/>
              </a:ext>
            </a:extLst>
          </p:cNvPr>
          <p:cNvSpPr/>
          <p:nvPr/>
        </p:nvSpPr>
        <p:spPr>
          <a:xfrm>
            <a:off x="2145293" y="4486290"/>
            <a:ext cx="5809856" cy="619108"/>
          </a:xfrm>
          <a:custGeom>
            <a:avLst/>
            <a:gdLst>
              <a:gd name="connsiteX0" fmla="*/ 2860138 w 3021136"/>
              <a:gd name="connsiteY0" fmla="*/ 6872 h 321937"/>
              <a:gd name="connsiteX1" fmla="*/ 3014332 w 3021136"/>
              <a:gd name="connsiteY1" fmla="*/ 161037 h 321937"/>
              <a:gd name="connsiteX2" fmla="*/ 2860138 w 3021136"/>
              <a:gd name="connsiteY2" fmla="*/ 315203 h 321937"/>
              <a:gd name="connsiteX3" fmla="*/ 11773 w 3021136"/>
              <a:gd name="connsiteY3" fmla="*/ 315203 h 321937"/>
              <a:gd name="connsiteX4" fmla="*/ 142490 w 3021136"/>
              <a:gd name="connsiteY4" fmla="*/ 6940 h 321937"/>
              <a:gd name="connsiteX5" fmla="*/ 2860138 w 3021136"/>
              <a:gd name="connsiteY5" fmla="*/ 6940 h 321937"/>
              <a:gd name="connsiteX6" fmla="*/ 2860138 w 3021136"/>
              <a:gd name="connsiteY6" fmla="*/ 68 h 321937"/>
              <a:gd name="connsiteX7" fmla="*/ 137387 w 3021136"/>
              <a:gd name="connsiteY7" fmla="*/ 68 h 321937"/>
              <a:gd name="connsiteX8" fmla="*/ 0 w 3021136"/>
              <a:gd name="connsiteY8" fmla="*/ 321938 h 321937"/>
              <a:gd name="connsiteX9" fmla="*/ 2860138 w 3021136"/>
              <a:gd name="connsiteY9" fmla="*/ 321938 h 321937"/>
              <a:gd name="connsiteX10" fmla="*/ 3021136 w 3021136"/>
              <a:gd name="connsiteY10" fmla="*/ 160969 h 321937"/>
              <a:gd name="connsiteX11" fmla="*/ 3021136 w 3021136"/>
              <a:gd name="connsiteY11" fmla="*/ 160969 h 321937"/>
              <a:gd name="connsiteX12" fmla="*/ 2860138 w 3021136"/>
              <a:gd name="connsiteY12" fmla="*/ 0 h 321937"/>
              <a:gd name="connsiteX13" fmla="*/ 2860138 w 3021136"/>
              <a:gd name="connsiteY13" fmla="*/ 0 h 3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021136" h="321937">
                <a:moveTo>
                  <a:pt x="2860138" y="6872"/>
                </a:moveTo>
                <a:cubicBezTo>
                  <a:pt x="2945128" y="6872"/>
                  <a:pt x="3014332" y="75994"/>
                  <a:pt x="3014332" y="161037"/>
                </a:cubicBezTo>
                <a:cubicBezTo>
                  <a:pt x="3014332" y="246080"/>
                  <a:pt x="2945196" y="315203"/>
                  <a:pt x="2860138" y="315203"/>
                </a:cubicBezTo>
                <a:lnTo>
                  <a:pt x="11773" y="315203"/>
                </a:lnTo>
                <a:cubicBezTo>
                  <a:pt x="67503" y="217845"/>
                  <a:pt x="111460" y="114230"/>
                  <a:pt x="142490" y="6940"/>
                </a:cubicBezTo>
                <a:lnTo>
                  <a:pt x="2860138" y="6940"/>
                </a:lnTo>
                <a:moveTo>
                  <a:pt x="2860138" y="68"/>
                </a:moveTo>
                <a:lnTo>
                  <a:pt x="137387" y="68"/>
                </a:lnTo>
                <a:cubicBezTo>
                  <a:pt x="104928" y="113890"/>
                  <a:pt x="58453" y="221860"/>
                  <a:pt x="0" y="321938"/>
                </a:cubicBezTo>
                <a:lnTo>
                  <a:pt x="2860138" y="321938"/>
                </a:lnTo>
                <a:cubicBezTo>
                  <a:pt x="2949006" y="321938"/>
                  <a:pt x="3021136" y="249890"/>
                  <a:pt x="3021136" y="160969"/>
                </a:cubicBezTo>
                <a:lnTo>
                  <a:pt x="3021136" y="160969"/>
                </a:lnTo>
                <a:cubicBezTo>
                  <a:pt x="3021136" y="72117"/>
                  <a:pt x="2949074" y="0"/>
                  <a:pt x="2860138" y="0"/>
                </a:cubicBezTo>
                <a:lnTo>
                  <a:pt x="2860138" y="0"/>
                </a:lnTo>
                <a:close/>
              </a:path>
            </a:pathLst>
          </a:custGeom>
          <a:solidFill>
            <a:schemeClr val="accent5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30" name="Forme libre 29">
            <a:extLst>
              <a:ext uri="{FF2B5EF4-FFF2-40B4-BE49-F238E27FC236}">
                <a16:creationId xmlns:a16="http://schemas.microsoft.com/office/drawing/2014/main" id="{DB16BAE2-B99F-E92B-68CC-3337457AF9DA}"/>
              </a:ext>
            </a:extLst>
          </p:cNvPr>
          <p:cNvSpPr/>
          <p:nvPr/>
        </p:nvSpPr>
        <p:spPr>
          <a:xfrm>
            <a:off x="1188721" y="1770764"/>
            <a:ext cx="523179" cy="509785"/>
          </a:xfrm>
          <a:custGeom>
            <a:avLst/>
            <a:gdLst>
              <a:gd name="connsiteX0" fmla="*/ 261163 w 272054"/>
              <a:gd name="connsiteY0" fmla="*/ 189776 h 265089"/>
              <a:gd name="connsiteX1" fmla="*/ 74103 w 272054"/>
              <a:gd name="connsiteY1" fmla="*/ 9825 h 265089"/>
              <a:gd name="connsiteX2" fmla="*/ 0 w 272054"/>
              <a:gd name="connsiteY2" fmla="*/ 46020 h 265089"/>
              <a:gd name="connsiteX3" fmla="*/ 0 w 272054"/>
              <a:gd name="connsiteY3" fmla="*/ 219234 h 265089"/>
              <a:gd name="connsiteX4" fmla="*/ 45863 w 272054"/>
              <a:gd name="connsiteY4" fmla="*/ 265089 h 265089"/>
              <a:gd name="connsiteX5" fmla="*/ 225983 w 272054"/>
              <a:gd name="connsiteY5" fmla="*/ 265089 h 265089"/>
              <a:gd name="connsiteX6" fmla="*/ 261163 w 272054"/>
              <a:gd name="connsiteY6" fmla="*/ 189776 h 265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2054" h="265089">
                <a:moveTo>
                  <a:pt x="261163" y="189776"/>
                </a:moveTo>
                <a:cubicBezTo>
                  <a:pt x="205025" y="123714"/>
                  <a:pt x="142354" y="63436"/>
                  <a:pt x="74103" y="9825"/>
                </a:cubicBezTo>
                <a:cubicBezTo>
                  <a:pt x="44094" y="-13783"/>
                  <a:pt x="0" y="7853"/>
                  <a:pt x="0" y="46020"/>
                </a:cubicBezTo>
                <a:lnTo>
                  <a:pt x="0" y="219234"/>
                </a:lnTo>
                <a:cubicBezTo>
                  <a:pt x="0" y="244543"/>
                  <a:pt x="20550" y="265089"/>
                  <a:pt x="45863" y="265089"/>
                </a:cubicBezTo>
                <a:lnTo>
                  <a:pt x="225983" y="265089"/>
                </a:lnTo>
                <a:cubicBezTo>
                  <a:pt x="264906" y="265089"/>
                  <a:pt x="286408" y="219439"/>
                  <a:pt x="261163" y="189776"/>
                </a:cubicBezTo>
                <a:close/>
              </a:path>
            </a:pathLst>
          </a:custGeom>
          <a:solidFill>
            <a:schemeClr val="accent3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31" name="Forme libre 30">
            <a:extLst>
              <a:ext uri="{FF2B5EF4-FFF2-40B4-BE49-F238E27FC236}">
                <a16:creationId xmlns:a16="http://schemas.microsoft.com/office/drawing/2014/main" id="{C11E8D93-3D3E-B728-6762-329184DB7530}"/>
              </a:ext>
            </a:extLst>
          </p:cNvPr>
          <p:cNvSpPr/>
          <p:nvPr/>
        </p:nvSpPr>
        <p:spPr>
          <a:xfrm>
            <a:off x="1188721" y="2367819"/>
            <a:ext cx="939714" cy="618977"/>
          </a:xfrm>
          <a:custGeom>
            <a:avLst/>
            <a:gdLst>
              <a:gd name="connsiteX0" fmla="*/ 45863 w 488653"/>
              <a:gd name="connsiteY0" fmla="*/ 321869 h 321869"/>
              <a:gd name="connsiteX1" fmla="*/ 442644 w 488653"/>
              <a:gd name="connsiteY1" fmla="*/ 321869 h 321869"/>
              <a:gd name="connsiteX2" fmla="*/ 485717 w 488653"/>
              <a:gd name="connsiteY2" fmla="*/ 260162 h 321869"/>
              <a:gd name="connsiteX3" fmla="*/ 365819 w 488653"/>
              <a:gd name="connsiteY3" fmla="*/ 20818 h 321869"/>
              <a:gd name="connsiteX4" fmla="*/ 327372 w 488653"/>
              <a:gd name="connsiteY4" fmla="*/ 0 h 321869"/>
              <a:gd name="connsiteX5" fmla="*/ 45863 w 488653"/>
              <a:gd name="connsiteY5" fmla="*/ 0 h 321869"/>
              <a:gd name="connsiteX6" fmla="*/ 0 w 488653"/>
              <a:gd name="connsiteY6" fmla="*/ 45855 h 321869"/>
              <a:gd name="connsiteX7" fmla="*/ 0 w 488653"/>
              <a:gd name="connsiteY7" fmla="*/ 276014 h 321869"/>
              <a:gd name="connsiteX8" fmla="*/ 45863 w 488653"/>
              <a:gd name="connsiteY8" fmla="*/ 321869 h 321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8653" h="321869">
                <a:moveTo>
                  <a:pt x="45863" y="321869"/>
                </a:moveTo>
                <a:lnTo>
                  <a:pt x="442644" y="321869"/>
                </a:lnTo>
                <a:cubicBezTo>
                  <a:pt x="474557" y="321869"/>
                  <a:pt x="496945" y="290030"/>
                  <a:pt x="485717" y="260162"/>
                </a:cubicBezTo>
                <a:cubicBezTo>
                  <a:pt x="454007" y="175800"/>
                  <a:pt x="413656" y="95656"/>
                  <a:pt x="365819" y="20818"/>
                </a:cubicBezTo>
                <a:cubicBezTo>
                  <a:pt x="357449" y="7756"/>
                  <a:pt x="342887" y="0"/>
                  <a:pt x="327372" y="0"/>
                </a:cubicBezTo>
                <a:lnTo>
                  <a:pt x="45863" y="0"/>
                </a:lnTo>
                <a:cubicBezTo>
                  <a:pt x="20550" y="0"/>
                  <a:pt x="0" y="20546"/>
                  <a:pt x="0" y="45855"/>
                </a:cubicBezTo>
                <a:lnTo>
                  <a:pt x="0" y="276014"/>
                </a:lnTo>
                <a:cubicBezTo>
                  <a:pt x="0" y="301323"/>
                  <a:pt x="20550" y="321869"/>
                  <a:pt x="45863" y="321869"/>
                </a:cubicBezTo>
                <a:close/>
              </a:path>
            </a:pathLst>
          </a:custGeom>
          <a:solidFill>
            <a:schemeClr val="accent2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32" name="Forme libre 31">
            <a:extLst>
              <a:ext uri="{FF2B5EF4-FFF2-40B4-BE49-F238E27FC236}">
                <a16:creationId xmlns:a16="http://schemas.microsoft.com/office/drawing/2014/main" id="{C1DF33F8-3CE5-05CE-B7FB-10753BEA83CA}"/>
              </a:ext>
            </a:extLst>
          </p:cNvPr>
          <p:cNvSpPr/>
          <p:nvPr/>
        </p:nvSpPr>
        <p:spPr>
          <a:xfrm>
            <a:off x="1188720" y="3074063"/>
            <a:ext cx="1088235" cy="618977"/>
          </a:xfrm>
          <a:custGeom>
            <a:avLst/>
            <a:gdLst>
              <a:gd name="connsiteX0" fmla="*/ 45863 w 565884"/>
              <a:gd name="connsiteY0" fmla="*/ 321869 h 321869"/>
              <a:gd name="connsiteX1" fmla="*/ 520013 w 565884"/>
              <a:gd name="connsiteY1" fmla="*/ 321869 h 321869"/>
              <a:gd name="connsiteX2" fmla="*/ 565808 w 565884"/>
              <a:gd name="connsiteY2" fmla="*/ 273021 h 321869"/>
              <a:gd name="connsiteX3" fmla="*/ 529879 w 565884"/>
              <a:gd name="connsiteY3" fmla="*/ 34697 h 321869"/>
              <a:gd name="connsiteX4" fmla="*/ 485309 w 565884"/>
              <a:gd name="connsiteY4" fmla="*/ 0 h 321869"/>
              <a:gd name="connsiteX5" fmla="*/ 45863 w 565884"/>
              <a:gd name="connsiteY5" fmla="*/ 0 h 321869"/>
              <a:gd name="connsiteX6" fmla="*/ 0 w 565884"/>
              <a:gd name="connsiteY6" fmla="*/ 45855 h 321869"/>
              <a:gd name="connsiteX7" fmla="*/ 0 w 565884"/>
              <a:gd name="connsiteY7" fmla="*/ 276014 h 321869"/>
              <a:gd name="connsiteX8" fmla="*/ 45863 w 565884"/>
              <a:gd name="connsiteY8" fmla="*/ 321869 h 321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5884" h="321869">
                <a:moveTo>
                  <a:pt x="45863" y="321869"/>
                </a:moveTo>
                <a:lnTo>
                  <a:pt x="520013" y="321869"/>
                </a:lnTo>
                <a:cubicBezTo>
                  <a:pt x="546483" y="321869"/>
                  <a:pt x="567305" y="299486"/>
                  <a:pt x="565808" y="273021"/>
                </a:cubicBezTo>
                <a:cubicBezTo>
                  <a:pt x="561181" y="191312"/>
                  <a:pt x="549001" y="111644"/>
                  <a:pt x="529879" y="34697"/>
                </a:cubicBezTo>
                <a:cubicBezTo>
                  <a:pt x="524776" y="14287"/>
                  <a:pt x="506404" y="0"/>
                  <a:pt x="485309" y="0"/>
                </a:cubicBezTo>
                <a:lnTo>
                  <a:pt x="45863" y="0"/>
                </a:lnTo>
                <a:cubicBezTo>
                  <a:pt x="20550" y="0"/>
                  <a:pt x="0" y="20546"/>
                  <a:pt x="0" y="45855"/>
                </a:cubicBezTo>
                <a:lnTo>
                  <a:pt x="0" y="276014"/>
                </a:lnTo>
                <a:cubicBezTo>
                  <a:pt x="0" y="301323"/>
                  <a:pt x="20550" y="321869"/>
                  <a:pt x="45863" y="321869"/>
                </a:cubicBezTo>
                <a:close/>
              </a:path>
            </a:pathLst>
          </a:custGeom>
          <a:solidFill>
            <a:schemeClr val="accent1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33" name="Forme libre 32">
            <a:extLst>
              <a:ext uri="{FF2B5EF4-FFF2-40B4-BE49-F238E27FC236}">
                <a16:creationId xmlns:a16="http://schemas.microsoft.com/office/drawing/2014/main" id="{20DA87BB-DFB6-EA58-BC32-30FEE78543BF}"/>
              </a:ext>
            </a:extLst>
          </p:cNvPr>
          <p:cNvSpPr/>
          <p:nvPr/>
        </p:nvSpPr>
        <p:spPr>
          <a:xfrm>
            <a:off x="1188720" y="3780308"/>
            <a:ext cx="1088603" cy="618977"/>
          </a:xfrm>
          <a:custGeom>
            <a:avLst/>
            <a:gdLst>
              <a:gd name="connsiteX0" fmla="*/ 45863 w 566075"/>
              <a:gd name="connsiteY0" fmla="*/ 321870 h 321869"/>
              <a:gd name="connsiteX1" fmla="*/ 486397 w 566075"/>
              <a:gd name="connsiteY1" fmla="*/ 321870 h 321869"/>
              <a:gd name="connsiteX2" fmla="*/ 530968 w 566075"/>
              <a:gd name="connsiteY2" fmla="*/ 286968 h 321869"/>
              <a:gd name="connsiteX3" fmla="*/ 566013 w 566075"/>
              <a:gd name="connsiteY3" fmla="*/ 48645 h 321869"/>
              <a:gd name="connsiteX4" fmla="*/ 520217 w 566075"/>
              <a:gd name="connsiteY4" fmla="*/ 0 h 321869"/>
              <a:gd name="connsiteX5" fmla="*/ 45863 w 566075"/>
              <a:gd name="connsiteY5" fmla="*/ 0 h 321869"/>
              <a:gd name="connsiteX6" fmla="*/ 0 w 566075"/>
              <a:gd name="connsiteY6" fmla="*/ 45855 h 321869"/>
              <a:gd name="connsiteX7" fmla="*/ 0 w 566075"/>
              <a:gd name="connsiteY7" fmla="*/ 276015 h 321869"/>
              <a:gd name="connsiteX8" fmla="*/ 45863 w 566075"/>
              <a:gd name="connsiteY8" fmla="*/ 321870 h 321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6075" h="321869">
                <a:moveTo>
                  <a:pt x="45863" y="321870"/>
                </a:moveTo>
                <a:lnTo>
                  <a:pt x="486397" y="321870"/>
                </a:lnTo>
                <a:cubicBezTo>
                  <a:pt x="507493" y="321870"/>
                  <a:pt x="526001" y="307515"/>
                  <a:pt x="530968" y="286968"/>
                </a:cubicBezTo>
                <a:cubicBezTo>
                  <a:pt x="549817" y="210021"/>
                  <a:pt x="561726" y="130354"/>
                  <a:pt x="566013" y="48645"/>
                </a:cubicBezTo>
                <a:cubicBezTo>
                  <a:pt x="567373" y="22247"/>
                  <a:pt x="546619" y="0"/>
                  <a:pt x="520217" y="0"/>
                </a:cubicBezTo>
                <a:lnTo>
                  <a:pt x="45863" y="0"/>
                </a:lnTo>
                <a:cubicBezTo>
                  <a:pt x="20550" y="0"/>
                  <a:pt x="0" y="20546"/>
                  <a:pt x="0" y="45855"/>
                </a:cubicBezTo>
                <a:lnTo>
                  <a:pt x="0" y="276015"/>
                </a:lnTo>
                <a:cubicBezTo>
                  <a:pt x="0" y="301323"/>
                  <a:pt x="20550" y="321870"/>
                  <a:pt x="45863" y="321870"/>
                </a:cubicBez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34" name="Forme libre 33">
            <a:extLst>
              <a:ext uri="{FF2B5EF4-FFF2-40B4-BE49-F238E27FC236}">
                <a16:creationId xmlns:a16="http://schemas.microsoft.com/office/drawing/2014/main" id="{55BA9BAD-8CF6-B546-7A20-B3BE5462FC6B}"/>
              </a:ext>
            </a:extLst>
          </p:cNvPr>
          <p:cNvSpPr/>
          <p:nvPr/>
        </p:nvSpPr>
        <p:spPr>
          <a:xfrm>
            <a:off x="1188720" y="4486552"/>
            <a:ext cx="942818" cy="618977"/>
          </a:xfrm>
          <a:custGeom>
            <a:avLst/>
            <a:gdLst>
              <a:gd name="connsiteX0" fmla="*/ 45863 w 490267"/>
              <a:gd name="connsiteY0" fmla="*/ 321870 h 321869"/>
              <a:gd name="connsiteX1" fmla="*/ 330231 w 490267"/>
              <a:gd name="connsiteY1" fmla="*/ 321870 h 321869"/>
              <a:gd name="connsiteX2" fmla="*/ 368745 w 490267"/>
              <a:gd name="connsiteY2" fmla="*/ 300915 h 321869"/>
              <a:gd name="connsiteX3" fmla="*/ 487350 w 490267"/>
              <a:gd name="connsiteY3" fmla="*/ 61844 h 321869"/>
              <a:gd name="connsiteX4" fmla="*/ 444277 w 490267"/>
              <a:gd name="connsiteY4" fmla="*/ 0 h 321869"/>
              <a:gd name="connsiteX5" fmla="*/ 45863 w 490267"/>
              <a:gd name="connsiteY5" fmla="*/ 0 h 321869"/>
              <a:gd name="connsiteX6" fmla="*/ 0 w 490267"/>
              <a:gd name="connsiteY6" fmla="*/ 45855 h 321869"/>
              <a:gd name="connsiteX7" fmla="*/ 0 w 490267"/>
              <a:gd name="connsiteY7" fmla="*/ 276015 h 321869"/>
              <a:gd name="connsiteX8" fmla="*/ 45863 w 490267"/>
              <a:gd name="connsiteY8" fmla="*/ 321870 h 321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0267" h="321869">
                <a:moveTo>
                  <a:pt x="45863" y="321870"/>
                </a:moveTo>
                <a:lnTo>
                  <a:pt x="330231" y="321870"/>
                </a:lnTo>
                <a:cubicBezTo>
                  <a:pt x="345814" y="321870"/>
                  <a:pt x="360443" y="314046"/>
                  <a:pt x="368745" y="300915"/>
                </a:cubicBezTo>
                <a:cubicBezTo>
                  <a:pt x="416106" y="226077"/>
                  <a:pt x="455981" y="146070"/>
                  <a:pt x="487350" y="61844"/>
                </a:cubicBezTo>
                <a:cubicBezTo>
                  <a:pt x="498510" y="31908"/>
                  <a:pt x="476259" y="0"/>
                  <a:pt x="444277" y="0"/>
                </a:cubicBezTo>
                <a:lnTo>
                  <a:pt x="45863" y="0"/>
                </a:lnTo>
                <a:cubicBezTo>
                  <a:pt x="20550" y="0"/>
                  <a:pt x="0" y="20546"/>
                  <a:pt x="0" y="45855"/>
                </a:cubicBezTo>
                <a:lnTo>
                  <a:pt x="0" y="276015"/>
                </a:lnTo>
                <a:cubicBezTo>
                  <a:pt x="0" y="301323"/>
                  <a:pt x="20550" y="321870"/>
                  <a:pt x="45863" y="321870"/>
                </a:cubicBezTo>
                <a:close/>
              </a:path>
            </a:pathLst>
          </a:custGeom>
          <a:solidFill>
            <a:schemeClr val="accent5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35" name="Forme libre 34">
            <a:extLst>
              <a:ext uri="{FF2B5EF4-FFF2-40B4-BE49-F238E27FC236}">
                <a16:creationId xmlns:a16="http://schemas.microsoft.com/office/drawing/2014/main" id="{30E4E5AA-A52C-36AB-EA40-4FC2312B039A}"/>
              </a:ext>
            </a:extLst>
          </p:cNvPr>
          <p:cNvSpPr/>
          <p:nvPr/>
        </p:nvSpPr>
        <p:spPr>
          <a:xfrm>
            <a:off x="1188721" y="5192535"/>
            <a:ext cx="530671" cy="518574"/>
          </a:xfrm>
          <a:custGeom>
            <a:avLst/>
            <a:gdLst>
              <a:gd name="connsiteX0" fmla="*/ 74171 w 275950"/>
              <a:gd name="connsiteY0" fmla="*/ 259890 h 269659"/>
              <a:gd name="connsiteX1" fmla="*/ 265178 w 275950"/>
              <a:gd name="connsiteY1" fmla="*/ 75245 h 269659"/>
              <a:gd name="connsiteX2" fmla="*/ 229862 w 275950"/>
              <a:gd name="connsiteY2" fmla="*/ 0 h 269659"/>
              <a:gd name="connsiteX3" fmla="*/ 45863 w 275950"/>
              <a:gd name="connsiteY3" fmla="*/ 0 h 269659"/>
              <a:gd name="connsiteX4" fmla="*/ 0 w 275950"/>
              <a:gd name="connsiteY4" fmla="*/ 45855 h 269659"/>
              <a:gd name="connsiteX5" fmla="*/ 0 w 275950"/>
              <a:gd name="connsiteY5" fmla="*/ 223628 h 269659"/>
              <a:gd name="connsiteX6" fmla="*/ 74171 w 275950"/>
              <a:gd name="connsiteY6" fmla="*/ 259822 h 2696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5950" h="269659">
                <a:moveTo>
                  <a:pt x="74171" y="259890"/>
                </a:moveTo>
                <a:cubicBezTo>
                  <a:pt x="143987" y="205054"/>
                  <a:pt x="208019" y="143143"/>
                  <a:pt x="265178" y="75245"/>
                </a:cubicBezTo>
                <a:cubicBezTo>
                  <a:pt x="290219" y="45514"/>
                  <a:pt x="268784" y="0"/>
                  <a:pt x="229862" y="0"/>
                </a:cubicBezTo>
                <a:lnTo>
                  <a:pt x="45863" y="0"/>
                </a:lnTo>
                <a:cubicBezTo>
                  <a:pt x="20550" y="0"/>
                  <a:pt x="0" y="20546"/>
                  <a:pt x="0" y="45855"/>
                </a:cubicBezTo>
                <a:lnTo>
                  <a:pt x="0" y="223628"/>
                </a:lnTo>
                <a:cubicBezTo>
                  <a:pt x="0" y="261863"/>
                  <a:pt x="44094" y="283430"/>
                  <a:pt x="74171" y="259822"/>
                </a:cubicBezTo>
                <a:close/>
              </a:path>
            </a:pathLst>
          </a:custGeom>
          <a:solidFill>
            <a:srgbClr val="F595A6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9D388E6-064F-E3B7-0C57-78417A9EF171}"/>
              </a:ext>
            </a:extLst>
          </p:cNvPr>
          <p:cNvSpPr txBox="1"/>
          <p:nvPr/>
        </p:nvSpPr>
        <p:spPr>
          <a:xfrm>
            <a:off x="7327021" y="5221309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800" b="1" dirty="0">
                <a:solidFill>
                  <a:srgbClr val="F595A6"/>
                </a:solidFill>
              </a:rPr>
              <a:t>06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C8A27F8-E57F-240B-F983-E6491C1B52ED}"/>
              </a:ext>
            </a:extLst>
          </p:cNvPr>
          <p:cNvSpPr txBox="1"/>
          <p:nvPr/>
        </p:nvSpPr>
        <p:spPr>
          <a:xfrm>
            <a:off x="7327021" y="4534235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800" b="1" dirty="0">
                <a:solidFill>
                  <a:schemeClr val="accent5"/>
                </a:solidFill>
              </a:rPr>
              <a:t>05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08BDFB6-707D-6D48-7594-04ECCC467A23}"/>
              </a:ext>
            </a:extLst>
          </p:cNvPr>
          <p:cNvSpPr txBox="1"/>
          <p:nvPr/>
        </p:nvSpPr>
        <p:spPr>
          <a:xfrm>
            <a:off x="7327021" y="3828122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800" b="1" dirty="0">
                <a:solidFill>
                  <a:schemeClr val="accent4"/>
                </a:solidFill>
              </a:rPr>
              <a:t>04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6E40D27-DE31-5121-23FA-609375A8638E}"/>
              </a:ext>
            </a:extLst>
          </p:cNvPr>
          <p:cNvSpPr txBox="1"/>
          <p:nvPr/>
        </p:nvSpPr>
        <p:spPr>
          <a:xfrm>
            <a:off x="7327021" y="3121876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800" b="1" dirty="0">
                <a:solidFill>
                  <a:schemeClr val="accent1"/>
                </a:solidFill>
              </a:rPr>
              <a:t>03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75B1D78-FFAA-5264-4EF1-715024064929}"/>
              </a:ext>
            </a:extLst>
          </p:cNvPr>
          <p:cNvSpPr txBox="1"/>
          <p:nvPr/>
        </p:nvSpPr>
        <p:spPr>
          <a:xfrm>
            <a:off x="7327021" y="2401804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800" b="1" dirty="0">
                <a:solidFill>
                  <a:schemeClr val="accent2"/>
                </a:solidFill>
              </a:rPr>
              <a:t>02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7A38CE9-A114-9EED-2B9A-6EF895F15EA9}"/>
              </a:ext>
            </a:extLst>
          </p:cNvPr>
          <p:cNvSpPr txBox="1"/>
          <p:nvPr/>
        </p:nvSpPr>
        <p:spPr>
          <a:xfrm>
            <a:off x="7327023" y="1706301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800" b="1" dirty="0">
                <a:solidFill>
                  <a:schemeClr val="accent3"/>
                </a:solidFill>
              </a:rPr>
              <a:t>01</a:t>
            </a:r>
          </a:p>
        </p:txBody>
      </p:sp>
      <p:grpSp>
        <p:nvGrpSpPr>
          <p:cNvPr id="10" name="Group 66">
            <a:extLst>
              <a:ext uri="{FF2B5EF4-FFF2-40B4-BE49-F238E27FC236}">
                <a16:creationId xmlns:a16="http://schemas.microsoft.com/office/drawing/2014/main" id="{C52F20A3-C79C-E34E-F56A-0FCEF3D47456}"/>
              </a:ext>
            </a:extLst>
          </p:cNvPr>
          <p:cNvGrpSpPr/>
          <p:nvPr/>
        </p:nvGrpSpPr>
        <p:grpSpPr>
          <a:xfrm>
            <a:off x="2032132" y="1680210"/>
            <a:ext cx="5137389" cy="583107"/>
            <a:chOff x="8921977" y="2951681"/>
            <a:chExt cx="2926080" cy="666347"/>
          </a:xfrm>
        </p:grpSpPr>
        <p:sp>
          <p:nvSpPr>
            <p:cNvPr id="11" name="TextBox 67">
              <a:extLst>
                <a:ext uri="{FF2B5EF4-FFF2-40B4-BE49-F238E27FC236}">
                  <a16:creationId xmlns:a16="http://schemas.microsoft.com/office/drawing/2014/main" id="{0B70B134-5023-AECF-2AE8-7BA05A683576}"/>
                </a:ext>
              </a:extLst>
            </p:cNvPr>
            <p:cNvSpPr txBox="1"/>
            <p:nvPr/>
          </p:nvSpPr>
          <p:spPr>
            <a:xfrm>
              <a:off x="8921977" y="2951681"/>
              <a:ext cx="2926080" cy="45722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2" name="TextBox 68">
              <a:extLst>
                <a:ext uri="{FF2B5EF4-FFF2-40B4-BE49-F238E27FC236}">
                  <a16:creationId xmlns:a16="http://schemas.microsoft.com/office/drawing/2014/main" id="{0A7CEF70-A0B5-618D-466E-D166588AC0CA}"/>
                </a:ext>
              </a:extLst>
            </p:cNvPr>
            <p:cNvSpPr txBox="1"/>
            <p:nvPr/>
          </p:nvSpPr>
          <p:spPr>
            <a:xfrm>
              <a:off x="8921977" y="3336658"/>
              <a:ext cx="2926080" cy="28137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00" noProof="1">
                  <a:solidFill>
                    <a:schemeClr val="bg2"/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37" name="Group 66">
            <a:extLst>
              <a:ext uri="{FF2B5EF4-FFF2-40B4-BE49-F238E27FC236}">
                <a16:creationId xmlns:a16="http://schemas.microsoft.com/office/drawing/2014/main" id="{A6C45DE2-41F9-B362-63B0-1E7C78018FF1}"/>
              </a:ext>
            </a:extLst>
          </p:cNvPr>
          <p:cNvGrpSpPr/>
          <p:nvPr/>
        </p:nvGrpSpPr>
        <p:grpSpPr>
          <a:xfrm>
            <a:off x="2032132" y="2375713"/>
            <a:ext cx="5137389" cy="583107"/>
            <a:chOff x="8921977" y="2951681"/>
            <a:chExt cx="2926080" cy="666347"/>
          </a:xfrm>
        </p:grpSpPr>
        <p:sp>
          <p:nvSpPr>
            <p:cNvPr id="38" name="TextBox 67">
              <a:extLst>
                <a:ext uri="{FF2B5EF4-FFF2-40B4-BE49-F238E27FC236}">
                  <a16:creationId xmlns:a16="http://schemas.microsoft.com/office/drawing/2014/main" id="{9F4DB642-AF3D-6838-65A6-2FDBBD0E5060}"/>
                </a:ext>
              </a:extLst>
            </p:cNvPr>
            <p:cNvSpPr txBox="1"/>
            <p:nvPr/>
          </p:nvSpPr>
          <p:spPr>
            <a:xfrm>
              <a:off x="8921977" y="2951681"/>
              <a:ext cx="2926080" cy="45722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9" name="TextBox 68">
              <a:extLst>
                <a:ext uri="{FF2B5EF4-FFF2-40B4-BE49-F238E27FC236}">
                  <a16:creationId xmlns:a16="http://schemas.microsoft.com/office/drawing/2014/main" id="{9A0BFDA7-18F9-F9E4-AB51-66068A5C9853}"/>
                </a:ext>
              </a:extLst>
            </p:cNvPr>
            <p:cNvSpPr txBox="1"/>
            <p:nvPr/>
          </p:nvSpPr>
          <p:spPr>
            <a:xfrm>
              <a:off x="8921977" y="3336658"/>
              <a:ext cx="2926080" cy="28137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00" noProof="1">
                  <a:solidFill>
                    <a:schemeClr val="bg2"/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40" name="Group 66">
            <a:extLst>
              <a:ext uri="{FF2B5EF4-FFF2-40B4-BE49-F238E27FC236}">
                <a16:creationId xmlns:a16="http://schemas.microsoft.com/office/drawing/2014/main" id="{4407AFB0-1BFE-1417-2A3D-727F5213F3EB}"/>
              </a:ext>
            </a:extLst>
          </p:cNvPr>
          <p:cNvGrpSpPr/>
          <p:nvPr/>
        </p:nvGrpSpPr>
        <p:grpSpPr>
          <a:xfrm>
            <a:off x="2032132" y="3042369"/>
            <a:ext cx="5137389" cy="583107"/>
            <a:chOff x="8921977" y="2951681"/>
            <a:chExt cx="2926080" cy="666347"/>
          </a:xfrm>
        </p:grpSpPr>
        <p:sp>
          <p:nvSpPr>
            <p:cNvPr id="41" name="TextBox 67">
              <a:extLst>
                <a:ext uri="{FF2B5EF4-FFF2-40B4-BE49-F238E27FC236}">
                  <a16:creationId xmlns:a16="http://schemas.microsoft.com/office/drawing/2014/main" id="{A898EB99-2A11-22F8-7E9C-315EBB2827D7}"/>
                </a:ext>
              </a:extLst>
            </p:cNvPr>
            <p:cNvSpPr txBox="1"/>
            <p:nvPr/>
          </p:nvSpPr>
          <p:spPr>
            <a:xfrm>
              <a:off x="8921977" y="2951681"/>
              <a:ext cx="2926080" cy="45722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42" name="TextBox 68">
              <a:extLst>
                <a:ext uri="{FF2B5EF4-FFF2-40B4-BE49-F238E27FC236}">
                  <a16:creationId xmlns:a16="http://schemas.microsoft.com/office/drawing/2014/main" id="{94D999EC-B411-7E8F-49D3-272885791305}"/>
                </a:ext>
              </a:extLst>
            </p:cNvPr>
            <p:cNvSpPr txBox="1"/>
            <p:nvPr/>
          </p:nvSpPr>
          <p:spPr>
            <a:xfrm>
              <a:off x="8921977" y="3336658"/>
              <a:ext cx="2926080" cy="28137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00" noProof="1">
                  <a:solidFill>
                    <a:schemeClr val="bg2"/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43" name="Group 66">
            <a:extLst>
              <a:ext uri="{FF2B5EF4-FFF2-40B4-BE49-F238E27FC236}">
                <a16:creationId xmlns:a16="http://schemas.microsoft.com/office/drawing/2014/main" id="{CF8F2929-4DCC-C2DF-952D-ACD325E6B852}"/>
              </a:ext>
            </a:extLst>
          </p:cNvPr>
          <p:cNvGrpSpPr/>
          <p:nvPr/>
        </p:nvGrpSpPr>
        <p:grpSpPr>
          <a:xfrm>
            <a:off x="2032132" y="3767948"/>
            <a:ext cx="5137389" cy="583107"/>
            <a:chOff x="8921977" y="2951681"/>
            <a:chExt cx="2926080" cy="666347"/>
          </a:xfrm>
        </p:grpSpPr>
        <p:sp>
          <p:nvSpPr>
            <p:cNvPr id="44" name="TextBox 67">
              <a:extLst>
                <a:ext uri="{FF2B5EF4-FFF2-40B4-BE49-F238E27FC236}">
                  <a16:creationId xmlns:a16="http://schemas.microsoft.com/office/drawing/2014/main" id="{0E18A232-210B-7578-049E-3267952F3543}"/>
                </a:ext>
              </a:extLst>
            </p:cNvPr>
            <p:cNvSpPr txBox="1"/>
            <p:nvPr/>
          </p:nvSpPr>
          <p:spPr>
            <a:xfrm>
              <a:off x="8921977" y="2951681"/>
              <a:ext cx="2926080" cy="45722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45" name="TextBox 68">
              <a:extLst>
                <a:ext uri="{FF2B5EF4-FFF2-40B4-BE49-F238E27FC236}">
                  <a16:creationId xmlns:a16="http://schemas.microsoft.com/office/drawing/2014/main" id="{744D169A-597C-B6BB-4632-6B94BD4736CD}"/>
                </a:ext>
              </a:extLst>
            </p:cNvPr>
            <p:cNvSpPr txBox="1"/>
            <p:nvPr/>
          </p:nvSpPr>
          <p:spPr>
            <a:xfrm>
              <a:off x="8921977" y="3336658"/>
              <a:ext cx="2926080" cy="28137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00" noProof="1">
                  <a:solidFill>
                    <a:schemeClr val="bg2"/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46" name="Group 66">
            <a:extLst>
              <a:ext uri="{FF2B5EF4-FFF2-40B4-BE49-F238E27FC236}">
                <a16:creationId xmlns:a16="http://schemas.microsoft.com/office/drawing/2014/main" id="{F761BB38-F125-C827-0D36-45C29ADE8032}"/>
              </a:ext>
            </a:extLst>
          </p:cNvPr>
          <p:cNvGrpSpPr/>
          <p:nvPr/>
        </p:nvGrpSpPr>
        <p:grpSpPr>
          <a:xfrm>
            <a:off x="2032132" y="4473184"/>
            <a:ext cx="5137389" cy="583107"/>
            <a:chOff x="8921977" y="2951681"/>
            <a:chExt cx="2926080" cy="666347"/>
          </a:xfrm>
        </p:grpSpPr>
        <p:sp>
          <p:nvSpPr>
            <p:cNvPr id="47" name="TextBox 67">
              <a:extLst>
                <a:ext uri="{FF2B5EF4-FFF2-40B4-BE49-F238E27FC236}">
                  <a16:creationId xmlns:a16="http://schemas.microsoft.com/office/drawing/2014/main" id="{8A6A6BBA-8667-7B11-5526-99366AFF272C}"/>
                </a:ext>
              </a:extLst>
            </p:cNvPr>
            <p:cNvSpPr txBox="1"/>
            <p:nvPr/>
          </p:nvSpPr>
          <p:spPr>
            <a:xfrm>
              <a:off x="8921977" y="2951681"/>
              <a:ext cx="2926080" cy="45722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8" name="TextBox 68">
              <a:extLst>
                <a:ext uri="{FF2B5EF4-FFF2-40B4-BE49-F238E27FC236}">
                  <a16:creationId xmlns:a16="http://schemas.microsoft.com/office/drawing/2014/main" id="{B4B1BF1F-944B-AECE-EB66-E4A4BD91C269}"/>
                </a:ext>
              </a:extLst>
            </p:cNvPr>
            <p:cNvSpPr txBox="1"/>
            <p:nvPr/>
          </p:nvSpPr>
          <p:spPr>
            <a:xfrm>
              <a:off x="8921977" y="3336658"/>
              <a:ext cx="2926080" cy="28137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00" noProof="1">
                  <a:solidFill>
                    <a:schemeClr val="bg2"/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49" name="Group 66">
            <a:extLst>
              <a:ext uri="{FF2B5EF4-FFF2-40B4-BE49-F238E27FC236}">
                <a16:creationId xmlns:a16="http://schemas.microsoft.com/office/drawing/2014/main" id="{1496926E-230F-DD32-EA0B-0E1F71E82AFD}"/>
              </a:ext>
            </a:extLst>
          </p:cNvPr>
          <p:cNvGrpSpPr/>
          <p:nvPr/>
        </p:nvGrpSpPr>
        <p:grpSpPr>
          <a:xfrm>
            <a:off x="2032132" y="5195219"/>
            <a:ext cx="5137389" cy="583107"/>
            <a:chOff x="8921977" y="2951681"/>
            <a:chExt cx="2926080" cy="666347"/>
          </a:xfrm>
        </p:grpSpPr>
        <p:sp>
          <p:nvSpPr>
            <p:cNvPr id="50" name="TextBox 67">
              <a:extLst>
                <a:ext uri="{FF2B5EF4-FFF2-40B4-BE49-F238E27FC236}">
                  <a16:creationId xmlns:a16="http://schemas.microsoft.com/office/drawing/2014/main" id="{6511E4E7-3C1C-7454-DDC8-02259420B3F8}"/>
                </a:ext>
              </a:extLst>
            </p:cNvPr>
            <p:cNvSpPr txBox="1"/>
            <p:nvPr/>
          </p:nvSpPr>
          <p:spPr>
            <a:xfrm>
              <a:off x="8921977" y="2951681"/>
              <a:ext cx="2926080" cy="45722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rgbClr val="F595A6"/>
                  </a:solidFill>
                </a:rPr>
                <a:t>Lorem Ipsum</a:t>
              </a:r>
            </a:p>
          </p:txBody>
        </p:sp>
        <p:sp>
          <p:nvSpPr>
            <p:cNvPr id="51" name="TextBox 68">
              <a:extLst>
                <a:ext uri="{FF2B5EF4-FFF2-40B4-BE49-F238E27FC236}">
                  <a16:creationId xmlns:a16="http://schemas.microsoft.com/office/drawing/2014/main" id="{36C96383-D70E-C4D5-A62C-293211FCCB27}"/>
                </a:ext>
              </a:extLst>
            </p:cNvPr>
            <p:cNvSpPr txBox="1"/>
            <p:nvPr/>
          </p:nvSpPr>
          <p:spPr>
            <a:xfrm>
              <a:off x="8921977" y="3336658"/>
              <a:ext cx="2926080" cy="28137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00" noProof="1">
                  <a:solidFill>
                    <a:schemeClr val="bg2"/>
                  </a:solidFill>
                </a:rPr>
                <a:t>Lorem ipsum dolor sit amet, nibh est. A magna maecenas, quam magna nec quis. </a:t>
              </a:r>
            </a:p>
          </p:txBody>
        </p:sp>
      </p:grpSp>
      <p:pic>
        <p:nvPicPr>
          <p:cNvPr id="52" name="Graphic 12" descr="Brainstorm with solid fill">
            <a:extLst>
              <a:ext uri="{FF2B5EF4-FFF2-40B4-BE49-F238E27FC236}">
                <a16:creationId xmlns:a16="http://schemas.microsoft.com/office/drawing/2014/main" id="{FADC48DC-680D-84C2-EAC1-15BC0DF587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94983" y="4616839"/>
            <a:ext cx="358407" cy="358408"/>
          </a:xfrm>
          <a:prstGeom prst="rect">
            <a:avLst/>
          </a:prstGeom>
        </p:spPr>
      </p:pic>
      <p:pic>
        <p:nvPicPr>
          <p:cNvPr id="53" name="Graphic 13" descr="Bullseye with solid fill">
            <a:extLst>
              <a:ext uri="{FF2B5EF4-FFF2-40B4-BE49-F238E27FC236}">
                <a16:creationId xmlns:a16="http://schemas.microsoft.com/office/drawing/2014/main" id="{CEFBC33E-8D4A-3DC7-4806-5B49248614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79353" y="3899237"/>
            <a:ext cx="358407" cy="358408"/>
          </a:xfrm>
          <a:prstGeom prst="rect">
            <a:avLst/>
          </a:prstGeom>
        </p:spPr>
      </p:pic>
      <p:pic>
        <p:nvPicPr>
          <p:cNvPr id="54" name="Graphic 15" descr="Gears with solid fill">
            <a:extLst>
              <a:ext uri="{FF2B5EF4-FFF2-40B4-BE49-F238E27FC236}">
                <a16:creationId xmlns:a16="http://schemas.microsoft.com/office/drawing/2014/main" id="{52E03095-E037-E51D-1CAC-6C03C8B6E9C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494983" y="2517280"/>
            <a:ext cx="358407" cy="358408"/>
          </a:xfrm>
          <a:prstGeom prst="rect">
            <a:avLst/>
          </a:prstGeom>
        </p:spPr>
      </p:pic>
      <p:pic>
        <p:nvPicPr>
          <p:cNvPr id="55" name="Graphic 16" descr="Hourglass 30% with solid fill">
            <a:extLst>
              <a:ext uri="{FF2B5EF4-FFF2-40B4-BE49-F238E27FC236}">
                <a16:creationId xmlns:a16="http://schemas.microsoft.com/office/drawing/2014/main" id="{F3C04848-6954-E5A2-45E5-E541AF4FB1A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216206" y="5261614"/>
            <a:ext cx="280060" cy="280060"/>
          </a:xfrm>
          <a:prstGeom prst="rect">
            <a:avLst/>
          </a:prstGeom>
        </p:spPr>
      </p:pic>
      <p:pic>
        <p:nvPicPr>
          <p:cNvPr id="56" name="Graphic 17" descr="Lightbulb with solid fill">
            <a:extLst>
              <a:ext uri="{FF2B5EF4-FFF2-40B4-BE49-F238E27FC236}">
                <a16:creationId xmlns:a16="http://schemas.microsoft.com/office/drawing/2014/main" id="{3C663050-2AB3-9C1B-6B79-8FD51945993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216206" y="1913436"/>
            <a:ext cx="280060" cy="280060"/>
          </a:xfrm>
          <a:prstGeom prst="rect">
            <a:avLst/>
          </a:prstGeom>
        </p:spPr>
      </p:pic>
      <p:pic>
        <p:nvPicPr>
          <p:cNvPr id="57" name="Graphic 18" descr="Research with solid fill">
            <a:extLst>
              <a:ext uri="{FF2B5EF4-FFF2-40B4-BE49-F238E27FC236}">
                <a16:creationId xmlns:a16="http://schemas.microsoft.com/office/drawing/2014/main" id="{5653BAAB-44D6-7A2C-85DA-4659373BD33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779353" y="3194634"/>
            <a:ext cx="358407" cy="358408"/>
          </a:xfrm>
          <a:prstGeom prst="rect">
            <a:avLst/>
          </a:prstGeom>
        </p:spPr>
      </p:pic>
      <p:sp>
        <p:nvSpPr>
          <p:cNvPr id="25" name="Forme libre 24">
            <a:extLst>
              <a:ext uri="{FF2B5EF4-FFF2-40B4-BE49-F238E27FC236}">
                <a16:creationId xmlns:a16="http://schemas.microsoft.com/office/drawing/2014/main" id="{A197F5D9-740B-7C32-434B-E5F73A358FD1}"/>
              </a:ext>
            </a:extLst>
          </p:cNvPr>
          <p:cNvSpPr/>
          <p:nvPr/>
        </p:nvSpPr>
        <p:spPr>
          <a:xfrm>
            <a:off x="2140062" y="2353859"/>
            <a:ext cx="5814958" cy="619108"/>
          </a:xfrm>
          <a:custGeom>
            <a:avLst/>
            <a:gdLst>
              <a:gd name="connsiteX0" fmla="*/ 2862859 w 3023789"/>
              <a:gd name="connsiteY0" fmla="*/ 6872 h 321937"/>
              <a:gd name="connsiteX1" fmla="*/ 3017053 w 3023789"/>
              <a:gd name="connsiteY1" fmla="*/ 161037 h 321937"/>
              <a:gd name="connsiteX2" fmla="*/ 2862859 w 3023789"/>
              <a:gd name="connsiteY2" fmla="*/ 315202 h 321937"/>
              <a:gd name="connsiteX3" fmla="*/ 143850 w 3023789"/>
              <a:gd name="connsiteY3" fmla="*/ 315202 h 321937"/>
              <a:gd name="connsiteX4" fmla="*/ 11908 w 3023789"/>
              <a:gd name="connsiteY4" fmla="*/ 6940 h 321937"/>
              <a:gd name="connsiteX5" fmla="*/ 2862927 w 3023789"/>
              <a:gd name="connsiteY5" fmla="*/ 6940 h 321937"/>
              <a:gd name="connsiteX6" fmla="*/ 2862859 w 3023789"/>
              <a:gd name="connsiteY6" fmla="*/ 68 h 321937"/>
              <a:gd name="connsiteX7" fmla="*/ 0 w 3023789"/>
              <a:gd name="connsiteY7" fmla="*/ 68 h 321937"/>
              <a:gd name="connsiteX8" fmla="*/ 138679 w 3023789"/>
              <a:gd name="connsiteY8" fmla="*/ 321937 h 321937"/>
              <a:gd name="connsiteX9" fmla="*/ 2862791 w 3023789"/>
              <a:gd name="connsiteY9" fmla="*/ 321937 h 321937"/>
              <a:gd name="connsiteX10" fmla="*/ 3023790 w 3023789"/>
              <a:gd name="connsiteY10" fmla="*/ 160969 h 321937"/>
              <a:gd name="connsiteX11" fmla="*/ 3023790 w 3023789"/>
              <a:gd name="connsiteY11" fmla="*/ 160969 h 321937"/>
              <a:gd name="connsiteX12" fmla="*/ 2862791 w 3023789"/>
              <a:gd name="connsiteY12" fmla="*/ 0 h 321937"/>
              <a:gd name="connsiteX13" fmla="*/ 2862791 w 3023789"/>
              <a:gd name="connsiteY13" fmla="*/ 0 h 3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023789" h="321937">
                <a:moveTo>
                  <a:pt x="2862859" y="6872"/>
                </a:moveTo>
                <a:cubicBezTo>
                  <a:pt x="2947849" y="6872"/>
                  <a:pt x="3017053" y="75994"/>
                  <a:pt x="3017053" y="161037"/>
                </a:cubicBezTo>
                <a:cubicBezTo>
                  <a:pt x="3017053" y="246080"/>
                  <a:pt x="2947917" y="315202"/>
                  <a:pt x="2862859" y="315202"/>
                </a:cubicBezTo>
                <a:lnTo>
                  <a:pt x="143850" y="315202"/>
                </a:lnTo>
                <a:cubicBezTo>
                  <a:pt x="112412" y="207844"/>
                  <a:pt x="68047" y="104228"/>
                  <a:pt x="11908" y="6940"/>
                </a:cubicBezTo>
                <a:lnTo>
                  <a:pt x="2862927" y="6940"/>
                </a:lnTo>
                <a:moveTo>
                  <a:pt x="2862859" y="68"/>
                </a:moveTo>
                <a:lnTo>
                  <a:pt x="0" y="68"/>
                </a:lnTo>
                <a:cubicBezTo>
                  <a:pt x="58860" y="100146"/>
                  <a:pt x="105812" y="208048"/>
                  <a:pt x="138679" y="321937"/>
                </a:cubicBezTo>
                <a:lnTo>
                  <a:pt x="2862791" y="321937"/>
                </a:lnTo>
                <a:cubicBezTo>
                  <a:pt x="2951659" y="321937"/>
                  <a:pt x="3023790" y="249889"/>
                  <a:pt x="3023790" y="160969"/>
                </a:cubicBezTo>
                <a:lnTo>
                  <a:pt x="3023790" y="160969"/>
                </a:lnTo>
                <a:cubicBezTo>
                  <a:pt x="3023790" y="72116"/>
                  <a:pt x="2951728" y="0"/>
                  <a:pt x="2862791" y="0"/>
                </a:cubicBezTo>
                <a:lnTo>
                  <a:pt x="2862791" y="0"/>
                </a:lnTo>
                <a:close/>
              </a:path>
            </a:pathLst>
          </a:custGeom>
          <a:solidFill>
            <a:schemeClr val="accent2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13" name="Forme libre 28">
            <a:extLst>
              <a:ext uri="{FF2B5EF4-FFF2-40B4-BE49-F238E27FC236}">
                <a16:creationId xmlns:a16="http://schemas.microsoft.com/office/drawing/2014/main" id="{8A5D27DF-D554-41F6-EF27-42F59739B772}"/>
              </a:ext>
            </a:extLst>
          </p:cNvPr>
          <p:cNvSpPr/>
          <p:nvPr/>
        </p:nvSpPr>
        <p:spPr>
          <a:xfrm>
            <a:off x="1552376" y="5173365"/>
            <a:ext cx="6402904" cy="619108"/>
          </a:xfrm>
          <a:custGeom>
            <a:avLst/>
            <a:gdLst>
              <a:gd name="connsiteX0" fmla="*/ 3168457 w 3329522"/>
              <a:gd name="connsiteY0" fmla="*/ 6872 h 321937"/>
              <a:gd name="connsiteX1" fmla="*/ 3322651 w 3329522"/>
              <a:gd name="connsiteY1" fmla="*/ 161036 h 321937"/>
              <a:gd name="connsiteX2" fmla="*/ 3168457 w 3329522"/>
              <a:gd name="connsiteY2" fmla="*/ 315202 h 321937"/>
              <a:gd name="connsiteX3" fmla="*/ 18372 w 3329522"/>
              <a:gd name="connsiteY3" fmla="*/ 315202 h 321937"/>
              <a:gd name="connsiteX4" fmla="*/ 284503 w 3329522"/>
              <a:gd name="connsiteY4" fmla="*/ 6939 h 321937"/>
              <a:gd name="connsiteX5" fmla="*/ 3168525 w 3329522"/>
              <a:gd name="connsiteY5" fmla="*/ 6939 h 321937"/>
              <a:gd name="connsiteX6" fmla="*/ 3168457 w 3329522"/>
              <a:gd name="connsiteY6" fmla="*/ 68 h 321937"/>
              <a:gd name="connsiteX7" fmla="*/ 280761 w 3329522"/>
              <a:gd name="connsiteY7" fmla="*/ 68 h 321937"/>
              <a:gd name="connsiteX8" fmla="*/ 0 w 3329522"/>
              <a:gd name="connsiteY8" fmla="*/ 321937 h 321937"/>
              <a:gd name="connsiteX9" fmla="*/ 3168525 w 3329522"/>
              <a:gd name="connsiteY9" fmla="*/ 321937 h 321937"/>
              <a:gd name="connsiteX10" fmla="*/ 3329523 w 3329522"/>
              <a:gd name="connsiteY10" fmla="*/ 160968 h 321937"/>
              <a:gd name="connsiteX11" fmla="*/ 3329523 w 3329522"/>
              <a:gd name="connsiteY11" fmla="*/ 160968 h 321937"/>
              <a:gd name="connsiteX12" fmla="*/ 3168525 w 3329522"/>
              <a:gd name="connsiteY12" fmla="*/ 0 h 321937"/>
              <a:gd name="connsiteX13" fmla="*/ 3168525 w 3329522"/>
              <a:gd name="connsiteY13" fmla="*/ 0 h 3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329522" h="321937">
                <a:moveTo>
                  <a:pt x="3168457" y="6872"/>
                </a:moveTo>
                <a:cubicBezTo>
                  <a:pt x="3253447" y="6872"/>
                  <a:pt x="3322651" y="75994"/>
                  <a:pt x="3322651" y="161036"/>
                </a:cubicBezTo>
                <a:cubicBezTo>
                  <a:pt x="3322651" y="246079"/>
                  <a:pt x="3253515" y="315202"/>
                  <a:pt x="3168457" y="315202"/>
                </a:cubicBezTo>
                <a:lnTo>
                  <a:pt x="18372" y="315202"/>
                </a:lnTo>
                <a:cubicBezTo>
                  <a:pt x="121599" y="225532"/>
                  <a:pt x="211081" y="121917"/>
                  <a:pt x="284503" y="6939"/>
                </a:cubicBezTo>
                <a:lnTo>
                  <a:pt x="3168525" y="6939"/>
                </a:lnTo>
                <a:moveTo>
                  <a:pt x="3168457" y="68"/>
                </a:moveTo>
                <a:lnTo>
                  <a:pt x="280761" y="68"/>
                </a:lnTo>
                <a:cubicBezTo>
                  <a:pt x="203868" y="121168"/>
                  <a:pt x="109011" y="229683"/>
                  <a:pt x="0" y="321937"/>
                </a:cubicBezTo>
                <a:lnTo>
                  <a:pt x="3168525" y="321937"/>
                </a:lnTo>
                <a:cubicBezTo>
                  <a:pt x="3257393" y="321937"/>
                  <a:pt x="3329523" y="249889"/>
                  <a:pt x="3329523" y="160968"/>
                </a:cubicBezTo>
                <a:lnTo>
                  <a:pt x="3329523" y="160968"/>
                </a:lnTo>
                <a:cubicBezTo>
                  <a:pt x="3329523" y="72116"/>
                  <a:pt x="3257462" y="0"/>
                  <a:pt x="3168525" y="0"/>
                </a:cubicBezTo>
                <a:lnTo>
                  <a:pt x="3168525" y="0"/>
                </a:lnTo>
                <a:close/>
              </a:path>
            </a:pathLst>
          </a:custGeom>
          <a:solidFill>
            <a:srgbClr val="F595A6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</p:spTree>
    <p:extLst>
      <p:ext uri="{BB962C8B-B14F-4D97-AF65-F5344CB8AC3E}">
        <p14:creationId xmlns:p14="http://schemas.microsoft.com/office/powerpoint/2010/main" val="13478080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10514</TotalTime>
  <Words>624</Words>
  <Application>Microsoft Office PowerPoint</Application>
  <PresentationFormat>On-screen Show (4:3)</PresentationFormat>
  <Paragraphs>87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</vt:i4>
      </vt:variant>
    </vt:vector>
  </HeadingPairs>
  <TitlesOfParts>
    <vt:vector size="13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6-Step Curved Block List – Slide Template</vt:lpstr>
      <vt:lpstr>6-Step Curved Block List – Slide Template</vt:lpstr>
      <vt:lpstr>6-Step Curved Block List – Slide Template</vt:lpstr>
      <vt:lpstr>6-Step Curved Block List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6-Step Curved Block List</dc:title>
  <dc:creator>PresentationGO.com</dc:creator>
  <dc:description>© Copyright PresentationGO.com - Do not distribute or sale without written permission.</dc:description>
  <cp:lastModifiedBy>Christophe Barroche</cp:lastModifiedBy>
  <cp:revision>33</cp:revision>
  <dcterms:created xsi:type="dcterms:W3CDTF">2014-11-26T05:14:11Z</dcterms:created>
  <dcterms:modified xsi:type="dcterms:W3CDTF">2025-10-02T16:40:21Z</dcterms:modified>
  <cp:category>Charts &amp; Diagrams;Text &amp; Tables</cp:category>
</cp:coreProperties>
</file>