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441" r:id="rId4"/>
    <p:sldId id="452" r:id="rId5"/>
    <p:sldId id="448" r:id="rId6"/>
    <p:sldId id="453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96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DDFD7-1F34-0634-0563-658665375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2EEBA0-F6E7-40BD-92E7-453DDA3338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3D1885-D76F-022B-E299-A811342BF2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7DD756-4C2E-B8CA-E1D2-38F7F9081A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74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DC4EB-604B-85B7-29EB-1FAB88128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27AB5F-1150-662C-0CE6-DEE44A5561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3A02FA-176D-63D0-BD1C-FB2CB60B48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0CFBD-96F9-F507-ED1C-3EC871FD2E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345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4EF6B-75E6-1B53-F4DA-9BE6A4841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40A2B5-5F76-0F89-A9B1-EF657B2BD2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A8B698-7412-7E2E-2DA4-51F5E81990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A7988-5657-4EE7-B22F-2EAAB56B14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105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Curved Block List – Slide Template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BCF65693-0090-9D5F-0615-B193DAFA7388}"/>
              </a:ext>
            </a:extLst>
          </p:cNvPr>
          <p:cNvSpPr/>
          <p:nvPr/>
        </p:nvSpPr>
        <p:spPr>
          <a:xfrm>
            <a:off x="1587839" y="5053576"/>
            <a:ext cx="6354355" cy="719848"/>
          </a:xfrm>
          <a:custGeom>
            <a:avLst/>
            <a:gdLst>
              <a:gd name="connsiteX0" fmla="*/ 6850092 w 7261476"/>
              <a:gd name="connsiteY0" fmla="*/ 0 h 822611"/>
              <a:gd name="connsiteX1" fmla="*/ 7261476 w 7261476"/>
              <a:gd name="connsiteY1" fmla="*/ 411305 h 822611"/>
              <a:gd name="connsiteX2" fmla="*/ 6850092 w 7261476"/>
              <a:gd name="connsiteY2" fmla="*/ 822611 h 822611"/>
              <a:gd name="connsiteX3" fmla="*/ 0 w 7261476"/>
              <a:gd name="connsiteY3" fmla="*/ 822611 h 822611"/>
              <a:gd name="connsiteX4" fmla="*/ 671878 w 7261476"/>
              <a:gd name="connsiteY4" fmla="*/ 150 h 822611"/>
              <a:gd name="connsiteX5" fmla="*/ 6850092 w 7261476"/>
              <a:gd name="connsiteY5" fmla="*/ 150 h 822611"/>
              <a:gd name="connsiteX6" fmla="*/ 6850092 w 7261476"/>
              <a:gd name="connsiteY6" fmla="*/ 0 h 82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61476" h="822611">
                <a:moveTo>
                  <a:pt x="6850092" y="0"/>
                </a:moveTo>
                <a:cubicBezTo>
                  <a:pt x="7076944" y="0"/>
                  <a:pt x="7261476" y="184495"/>
                  <a:pt x="7261476" y="411305"/>
                </a:cubicBezTo>
                <a:cubicBezTo>
                  <a:pt x="7261476" y="638116"/>
                  <a:pt x="7076944" y="822611"/>
                  <a:pt x="6850092" y="822611"/>
                </a:cubicBezTo>
                <a:lnTo>
                  <a:pt x="0" y="822611"/>
                </a:lnTo>
                <a:cubicBezTo>
                  <a:pt x="270217" y="587879"/>
                  <a:pt x="496172" y="311430"/>
                  <a:pt x="671878" y="150"/>
                </a:cubicBezTo>
                <a:lnTo>
                  <a:pt x="6850092" y="150"/>
                </a:lnTo>
                <a:lnTo>
                  <a:pt x="6850092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18EB5111-48CE-3662-ECDC-2BCEBB41FD44}"/>
              </a:ext>
            </a:extLst>
          </p:cNvPr>
          <p:cNvSpPr/>
          <p:nvPr/>
        </p:nvSpPr>
        <p:spPr>
          <a:xfrm>
            <a:off x="2245270" y="4202498"/>
            <a:ext cx="5696922" cy="719849"/>
          </a:xfrm>
          <a:custGeom>
            <a:avLst/>
            <a:gdLst>
              <a:gd name="connsiteX0" fmla="*/ 6098809 w 6510190"/>
              <a:gd name="connsiteY0" fmla="*/ 0 h 822612"/>
              <a:gd name="connsiteX1" fmla="*/ 6510190 w 6510190"/>
              <a:gd name="connsiteY1" fmla="*/ 411305 h 822612"/>
              <a:gd name="connsiteX2" fmla="*/ 6098809 w 6510190"/>
              <a:gd name="connsiteY2" fmla="*/ 822612 h 822612"/>
              <a:gd name="connsiteX3" fmla="*/ 0 w 6510190"/>
              <a:gd name="connsiteY3" fmla="*/ 822612 h 822612"/>
              <a:gd name="connsiteX4" fmla="*/ 271712 w 6510190"/>
              <a:gd name="connsiteY4" fmla="*/ 147 h 822612"/>
              <a:gd name="connsiteX5" fmla="*/ 6098809 w 6510190"/>
              <a:gd name="connsiteY5" fmla="*/ 147 h 822612"/>
              <a:gd name="connsiteX6" fmla="*/ 6098809 w 6510190"/>
              <a:gd name="connsiteY6" fmla="*/ 0 h 822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10190" h="822612">
                <a:moveTo>
                  <a:pt x="6098809" y="0"/>
                </a:moveTo>
                <a:cubicBezTo>
                  <a:pt x="6325658" y="0"/>
                  <a:pt x="6510190" y="184495"/>
                  <a:pt x="6510190" y="411305"/>
                </a:cubicBezTo>
                <a:cubicBezTo>
                  <a:pt x="6510190" y="638114"/>
                  <a:pt x="6325658" y="822612"/>
                  <a:pt x="6098809" y="822612"/>
                </a:cubicBezTo>
                <a:lnTo>
                  <a:pt x="0" y="822612"/>
                </a:lnTo>
                <a:cubicBezTo>
                  <a:pt x="128903" y="562163"/>
                  <a:pt x="220121" y="285567"/>
                  <a:pt x="271712" y="147"/>
                </a:cubicBezTo>
                <a:lnTo>
                  <a:pt x="6098809" y="147"/>
                </a:lnTo>
                <a:lnTo>
                  <a:pt x="6098809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5FF7B622-7F0E-EB06-9882-8A4ECE3C5C9B}"/>
              </a:ext>
            </a:extLst>
          </p:cNvPr>
          <p:cNvSpPr/>
          <p:nvPr/>
        </p:nvSpPr>
        <p:spPr>
          <a:xfrm>
            <a:off x="2502149" y="3351552"/>
            <a:ext cx="5440047" cy="719848"/>
          </a:xfrm>
          <a:custGeom>
            <a:avLst/>
            <a:gdLst>
              <a:gd name="connsiteX0" fmla="*/ 5805261 w 6216645"/>
              <a:gd name="connsiteY0" fmla="*/ 0 h 822611"/>
              <a:gd name="connsiteX1" fmla="*/ 6216645 w 6216645"/>
              <a:gd name="connsiteY1" fmla="*/ 411305 h 822611"/>
              <a:gd name="connsiteX2" fmla="*/ 5805261 w 6216645"/>
              <a:gd name="connsiteY2" fmla="*/ 822611 h 822611"/>
              <a:gd name="connsiteX3" fmla="*/ 1344 w 6216645"/>
              <a:gd name="connsiteY3" fmla="*/ 822611 h 822611"/>
              <a:gd name="connsiteX4" fmla="*/ 27812 w 6216645"/>
              <a:gd name="connsiteY4" fmla="*/ 416388 h 822611"/>
              <a:gd name="connsiteX5" fmla="*/ 0 w 6216645"/>
              <a:gd name="connsiteY5" fmla="*/ 149 h 822611"/>
              <a:gd name="connsiteX6" fmla="*/ 5805261 w 6216645"/>
              <a:gd name="connsiteY6" fmla="*/ 149 h 822611"/>
              <a:gd name="connsiteX7" fmla="*/ 5805261 w 6216645"/>
              <a:gd name="connsiteY7" fmla="*/ 0 h 82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6645" h="822611">
                <a:moveTo>
                  <a:pt x="5805261" y="0"/>
                </a:moveTo>
                <a:cubicBezTo>
                  <a:pt x="6032111" y="0"/>
                  <a:pt x="6216645" y="184495"/>
                  <a:pt x="6216645" y="411305"/>
                </a:cubicBezTo>
                <a:cubicBezTo>
                  <a:pt x="6216645" y="638114"/>
                  <a:pt x="6032111" y="822611"/>
                  <a:pt x="5805261" y="822611"/>
                </a:cubicBezTo>
                <a:lnTo>
                  <a:pt x="1344" y="822611"/>
                </a:lnTo>
                <a:cubicBezTo>
                  <a:pt x="18989" y="687754"/>
                  <a:pt x="27812" y="551248"/>
                  <a:pt x="27812" y="416388"/>
                </a:cubicBezTo>
                <a:cubicBezTo>
                  <a:pt x="27812" y="281528"/>
                  <a:pt x="18391" y="138297"/>
                  <a:pt x="0" y="149"/>
                </a:cubicBezTo>
                <a:lnTo>
                  <a:pt x="5805261" y="149"/>
                </a:lnTo>
                <a:lnTo>
                  <a:pt x="5805261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C38DECF-41D0-6610-0541-FA392D165E56}"/>
              </a:ext>
            </a:extLst>
          </p:cNvPr>
          <p:cNvSpPr/>
          <p:nvPr/>
        </p:nvSpPr>
        <p:spPr>
          <a:xfrm>
            <a:off x="2240953" y="2500475"/>
            <a:ext cx="5701242" cy="719848"/>
          </a:xfrm>
          <a:custGeom>
            <a:avLst/>
            <a:gdLst>
              <a:gd name="connsiteX0" fmla="*/ 6103742 w 6515126"/>
              <a:gd name="connsiteY0" fmla="*/ 0 h 822611"/>
              <a:gd name="connsiteX1" fmla="*/ 6515126 w 6515126"/>
              <a:gd name="connsiteY1" fmla="*/ 411305 h 822611"/>
              <a:gd name="connsiteX2" fmla="*/ 6103742 w 6515126"/>
              <a:gd name="connsiteY2" fmla="*/ 822611 h 822611"/>
              <a:gd name="connsiteX3" fmla="*/ 274852 w 6515126"/>
              <a:gd name="connsiteY3" fmla="*/ 822611 h 822611"/>
              <a:gd name="connsiteX4" fmla="*/ 0 w 6515126"/>
              <a:gd name="connsiteY4" fmla="*/ 149 h 822611"/>
              <a:gd name="connsiteX5" fmla="*/ 6103742 w 6515126"/>
              <a:gd name="connsiteY5" fmla="*/ 149 h 822611"/>
              <a:gd name="connsiteX6" fmla="*/ 6103742 w 6515126"/>
              <a:gd name="connsiteY6" fmla="*/ 0 h 82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15126" h="822611">
                <a:moveTo>
                  <a:pt x="6103742" y="0"/>
                </a:moveTo>
                <a:cubicBezTo>
                  <a:pt x="6330594" y="0"/>
                  <a:pt x="6515126" y="184497"/>
                  <a:pt x="6515126" y="411305"/>
                </a:cubicBezTo>
                <a:cubicBezTo>
                  <a:pt x="6515126" y="638116"/>
                  <a:pt x="6330594" y="822611"/>
                  <a:pt x="6103742" y="822611"/>
                </a:cubicBezTo>
                <a:lnTo>
                  <a:pt x="274852" y="822611"/>
                </a:lnTo>
                <a:cubicBezTo>
                  <a:pt x="222364" y="536895"/>
                  <a:pt x="129949" y="260299"/>
                  <a:pt x="0" y="149"/>
                </a:cubicBezTo>
                <a:lnTo>
                  <a:pt x="6103742" y="149"/>
                </a:lnTo>
                <a:lnTo>
                  <a:pt x="6103742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48E37B3-9A78-FAA9-866E-F7906AFD5329}"/>
              </a:ext>
            </a:extLst>
          </p:cNvPr>
          <p:cNvSpPr/>
          <p:nvPr/>
        </p:nvSpPr>
        <p:spPr>
          <a:xfrm>
            <a:off x="1577630" y="1649529"/>
            <a:ext cx="6364563" cy="719848"/>
          </a:xfrm>
          <a:custGeom>
            <a:avLst/>
            <a:gdLst>
              <a:gd name="connsiteX0" fmla="*/ 6861760 w 7273141"/>
              <a:gd name="connsiteY0" fmla="*/ 0 h 822611"/>
              <a:gd name="connsiteX1" fmla="*/ 7273141 w 7273141"/>
              <a:gd name="connsiteY1" fmla="*/ 411305 h 822611"/>
              <a:gd name="connsiteX2" fmla="*/ 6861760 w 7273141"/>
              <a:gd name="connsiteY2" fmla="*/ 822611 h 822611"/>
              <a:gd name="connsiteX3" fmla="*/ 677863 w 7273141"/>
              <a:gd name="connsiteY3" fmla="*/ 822611 h 822611"/>
              <a:gd name="connsiteX4" fmla="*/ 0 w 7273141"/>
              <a:gd name="connsiteY4" fmla="*/ 147 h 822611"/>
              <a:gd name="connsiteX5" fmla="*/ 6861760 w 7273141"/>
              <a:gd name="connsiteY5" fmla="*/ 147 h 822611"/>
              <a:gd name="connsiteX6" fmla="*/ 6861760 w 7273141"/>
              <a:gd name="connsiteY6" fmla="*/ 0 h 82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73141" h="822611">
                <a:moveTo>
                  <a:pt x="6861760" y="0"/>
                </a:moveTo>
                <a:cubicBezTo>
                  <a:pt x="7088609" y="0"/>
                  <a:pt x="7273141" y="184495"/>
                  <a:pt x="7273141" y="411305"/>
                </a:cubicBezTo>
                <a:cubicBezTo>
                  <a:pt x="7273141" y="638114"/>
                  <a:pt x="7088609" y="822611"/>
                  <a:pt x="6861760" y="822611"/>
                </a:cubicBezTo>
                <a:lnTo>
                  <a:pt x="677863" y="822611"/>
                </a:lnTo>
                <a:cubicBezTo>
                  <a:pt x="500361" y="510880"/>
                  <a:pt x="272463" y="234281"/>
                  <a:pt x="0" y="147"/>
                </a:cubicBezTo>
                <a:lnTo>
                  <a:pt x="6861760" y="147"/>
                </a:lnTo>
                <a:lnTo>
                  <a:pt x="686176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4DFC354B-BEF6-325D-66FA-19540FFC433F}"/>
              </a:ext>
            </a:extLst>
          </p:cNvPr>
          <p:cNvSpPr/>
          <p:nvPr/>
        </p:nvSpPr>
        <p:spPr>
          <a:xfrm>
            <a:off x="1542038" y="1636312"/>
            <a:ext cx="6413240" cy="746014"/>
          </a:xfrm>
          <a:custGeom>
            <a:avLst/>
            <a:gdLst>
              <a:gd name="connsiteX0" fmla="*/ 3140898 w 3334898"/>
              <a:gd name="connsiteY0" fmla="*/ 6872 h 387929"/>
              <a:gd name="connsiteX1" fmla="*/ 3328094 w 3334898"/>
              <a:gd name="connsiteY1" fmla="*/ 194033 h 387929"/>
              <a:gd name="connsiteX2" fmla="*/ 3140898 w 3334898"/>
              <a:gd name="connsiteY2" fmla="*/ 381195 h 387929"/>
              <a:gd name="connsiteX3" fmla="*/ 326964 w 3334898"/>
              <a:gd name="connsiteY3" fmla="*/ 381195 h 387929"/>
              <a:gd name="connsiteX4" fmla="*/ 18508 w 3334898"/>
              <a:gd name="connsiteY4" fmla="*/ 6939 h 387929"/>
              <a:gd name="connsiteX5" fmla="*/ 3140898 w 3334898"/>
              <a:gd name="connsiteY5" fmla="*/ 6939 h 387929"/>
              <a:gd name="connsiteX6" fmla="*/ 3140898 w 3334898"/>
              <a:gd name="connsiteY6" fmla="*/ 68 h 387929"/>
              <a:gd name="connsiteX7" fmla="*/ 0 w 3334898"/>
              <a:gd name="connsiteY7" fmla="*/ 68 h 387929"/>
              <a:gd name="connsiteX8" fmla="*/ 323017 w 3334898"/>
              <a:gd name="connsiteY8" fmla="*/ 387930 h 387929"/>
              <a:gd name="connsiteX9" fmla="*/ 3140898 w 3334898"/>
              <a:gd name="connsiteY9" fmla="*/ 387930 h 387929"/>
              <a:gd name="connsiteX10" fmla="*/ 3334899 w 3334898"/>
              <a:gd name="connsiteY10" fmla="*/ 193965 h 387929"/>
              <a:gd name="connsiteX11" fmla="*/ 3140898 w 3334898"/>
              <a:gd name="connsiteY11" fmla="*/ 0 h 387929"/>
              <a:gd name="connsiteX12" fmla="*/ 3140898 w 3334898"/>
              <a:gd name="connsiteY12" fmla="*/ 0 h 38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4898" h="387929">
                <a:moveTo>
                  <a:pt x="3140898" y="6872"/>
                </a:moveTo>
                <a:cubicBezTo>
                  <a:pt x="3244124" y="6872"/>
                  <a:pt x="3328094" y="90825"/>
                  <a:pt x="3328094" y="194033"/>
                </a:cubicBezTo>
                <a:cubicBezTo>
                  <a:pt x="3328094" y="297241"/>
                  <a:pt x="3244124" y="381195"/>
                  <a:pt x="3140898" y="381195"/>
                </a:cubicBezTo>
                <a:lnTo>
                  <a:pt x="326964" y="381195"/>
                </a:lnTo>
                <a:cubicBezTo>
                  <a:pt x="246193" y="239344"/>
                  <a:pt x="142490" y="113480"/>
                  <a:pt x="18508" y="6939"/>
                </a:cubicBezTo>
                <a:lnTo>
                  <a:pt x="3140898" y="6939"/>
                </a:lnTo>
                <a:moveTo>
                  <a:pt x="3140898" y="68"/>
                </a:moveTo>
                <a:lnTo>
                  <a:pt x="0" y="68"/>
                </a:lnTo>
                <a:cubicBezTo>
                  <a:pt x="129561" y="108582"/>
                  <a:pt x="239252" y="239956"/>
                  <a:pt x="323017" y="387930"/>
                </a:cubicBezTo>
                <a:lnTo>
                  <a:pt x="3140898" y="387930"/>
                </a:lnTo>
                <a:cubicBezTo>
                  <a:pt x="3248003" y="387930"/>
                  <a:pt x="3334899" y="301119"/>
                  <a:pt x="3334899" y="193965"/>
                </a:cubicBezTo>
                <a:cubicBezTo>
                  <a:pt x="3334899" y="86812"/>
                  <a:pt x="3248071" y="0"/>
                  <a:pt x="3140898" y="0"/>
                </a:cubicBezTo>
                <a:lnTo>
                  <a:pt x="3140898" y="0"/>
                </a:ln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8022316E-944E-8140-7A1D-944A64CA0E30}"/>
              </a:ext>
            </a:extLst>
          </p:cNvPr>
          <p:cNvSpPr/>
          <p:nvPr/>
        </p:nvSpPr>
        <p:spPr>
          <a:xfrm>
            <a:off x="2219754" y="2487257"/>
            <a:ext cx="5735526" cy="746017"/>
          </a:xfrm>
          <a:custGeom>
            <a:avLst/>
            <a:gdLst>
              <a:gd name="connsiteX0" fmla="*/ 2788484 w 2982485"/>
              <a:gd name="connsiteY0" fmla="*/ 6872 h 387930"/>
              <a:gd name="connsiteX1" fmla="*/ 2975681 w 2982485"/>
              <a:gd name="connsiteY1" fmla="*/ 194033 h 387930"/>
              <a:gd name="connsiteX2" fmla="*/ 2788484 w 2982485"/>
              <a:gd name="connsiteY2" fmla="*/ 381195 h 387930"/>
              <a:gd name="connsiteX3" fmla="*/ 136093 w 2982485"/>
              <a:gd name="connsiteY3" fmla="*/ 381195 h 387930"/>
              <a:gd name="connsiteX4" fmla="*/ 11024 w 2982485"/>
              <a:gd name="connsiteY4" fmla="*/ 6940 h 387930"/>
              <a:gd name="connsiteX5" fmla="*/ 2788484 w 2982485"/>
              <a:gd name="connsiteY5" fmla="*/ 6940 h 387930"/>
              <a:gd name="connsiteX6" fmla="*/ 2788484 w 2982485"/>
              <a:gd name="connsiteY6" fmla="*/ 68 h 387930"/>
              <a:gd name="connsiteX7" fmla="*/ 0 w 2982485"/>
              <a:gd name="connsiteY7" fmla="*/ 68 h 387930"/>
              <a:gd name="connsiteX8" fmla="*/ 130445 w 2982485"/>
              <a:gd name="connsiteY8" fmla="*/ 387931 h 387930"/>
              <a:gd name="connsiteX9" fmla="*/ 2788484 w 2982485"/>
              <a:gd name="connsiteY9" fmla="*/ 387931 h 387930"/>
              <a:gd name="connsiteX10" fmla="*/ 2982486 w 2982485"/>
              <a:gd name="connsiteY10" fmla="*/ 193965 h 387930"/>
              <a:gd name="connsiteX11" fmla="*/ 2788484 w 2982485"/>
              <a:gd name="connsiteY11" fmla="*/ 0 h 387930"/>
              <a:gd name="connsiteX12" fmla="*/ 2788484 w 2982485"/>
              <a:gd name="connsiteY12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82485" h="387930">
                <a:moveTo>
                  <a:pt x="2788484" y="6872"/>
                </a:moveTo>
                <a:cubicBezTo>
                  <a:pt x="2891711" y="6872"/>
                  <a:pt x="2975681" y="90826"/>
                  <a:pt x="2975681" y="194033"/>
                </a:cubicBezTo>
                <a:cubicBezTo>
                  <a:pt x="2975681" y="297242"/>
                  <a:pt x="2891711" y="381195"/>
                  <a:pt x="2788484" y="381195"/>
                </a:cubicBezTo>
                <a:lnTo>
                  <a:pt x="136093" y="381195"/>
                </a:lnTo>
                <a:cubicBezTo>
                  <a:pt x="112209" y="251182"/>
                  <a:pt x="70156" y="125319"/>
                  <a:pt x="11024" y="6940"/>
                </a:cubicBezTo>
                <a:lnTo>
                  <a:pt x="2788484" y="6940"/>
                </a:lnTo>
                <a:moveTo>
                  <a:pt x="2788484" y="68"/>
                </a:moveTo>
                <a:lnTo>
                  <a:pt x="0" y="68"/>
                </a:lnTo>
                <a:cubicBezTo>
                  <a:pt x="61242" y="120421"/>
                  <a:pt x="105812" y="250706"/>
                  <a:pt x="130445" y="387931"/>
                </a:cubicBezTo>
                <a:lnTo>
                  <a:pt x="2788484" y="387931"/>
                </a:lnTo>
                <a:cubicBezTo>
                  <a:pt x="2895590" y="387931"/>
                  <a:pt x="2982486" y="301119"/>
                  <a:pt x="2982486" y="193965"/>
                </a:cubicBezTo>
                <a:cubicBezTo>
                  <a:pt x="2982486" y="86812"/>
                  <a:pt x="2895658" y="0"/>
                  <a:pt x="2788484" y="0"/>
                </a:cubicBezTo>
                <a:lnTo>
                  <a:pt x="278848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55F55203-8222-9575-7821-099FC9EE7377}"/>
              </a:ext>
            </a:extLst>
          </p:cNvPr>
          <p:cNvSpPr/>
          <p:nvPr/>
        </p:nvSpPr>
        <p:spPr>
          <a:xfrm>
            <a:off x="2487097" y="3338335"/>
            <a:ext cx="5468183" cy="746017"/>
          </a:xfrm>
          <a:custGeom>
            <a:avLst/>
            <a:gdLst>
              <a:gd name="connsiteX0" fmla="*/ 2649465 w 2843466"/>
              <a:gd name="connsiteY0" fmla="*/ 6872 h 387930"/>
              <a:gd name="connsiteX1" fmla="*/ 2836662 w 2843466"/>
              <a:gd name="connsiteY1" fmla="*/ 194033 h 387930"/>
              <a:gd name="connsiteX2" fmla="*/ 2649465 w 2843466"/>
              <a:gd name="connsiteY2" fmla="*/ 381195 h 387930"/>
              <a:gd name="connsiteX3" fmla="*/ 8438 w 2843466"/>
              <a:gd name="connsiteY3" fmla="*/ 381195 h 387930"/>
              <a:gd name="connsiteX4" fmla="*/ 20482 w 2843466"/>
              <a:gd name="connsiteY4" fmla="*/ 196346 h 387930"/>
              <a:gd name="connsiteX5" fmla="*/ 7826 w 2843466"/>
              <a:gd name="connsiteY5" fmla="*/ 6940 h 387930"/>
              <a:gd name="connsiteX6" fmla="*/ 2649465 w 2843466"/>
              <a:gd name="connsiteY6" fmla="*/ 6940 h 387930"/>
              <a:gd name="connsiteX7" fmla="*/ 2649465 w 2843466"/>
              <a:gd name="connsiteY7" fmla="*/ 68 h 387930"/>
              <a:gd name="connsiteX8" fmla="*/ 0 w 2843466"/>
              <a:gd name="connsiteY8" fmla="*/ 68 h 387930"/>
              <a:gd name="connsiteX9" fmla="*/ 13677 w 2843466"/>
              <a:gd name="connsiteY9" fmla="*/ 196278 h 387930"/>
              <a:gd name="connsiteX10" fmla="*/ 680 w 2843466"/>
              <a:gd name="connsiteY10" fmla="*/ 387931 h 387930"/>
              <a:gd name="connsiteX11" fmla="*/ 2649465 w 2843466"/>
              <a:gd name="connsiteY11" fmla="*/ 387931 h 387930"/>
              <a:gd name="connsiteX12" fmla="*/ 2843466 w 2843466"/>
              <a:gd name="connsiteY12" fmla="*/ 193965 h 387930"/>
              <a:gd name="connsiteX13" fmla="*/ 2649465 w 2843466"/>
              <a:gd name="connsiteY13" fmla="*/ 0 h 387930"/>
              <a:gd name="connsiteX14" fmla="*/ 2649465 w 2843466"/>
              <a:gd name="connsiteY14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43466" h="387930">
                <a:moveTo>
                  <a:pt x="2649465" y="6872"/>
                </a:moveTo>
                <a:cubicBezTo>
                  <a:pt x="2752691" y="6872"/>
                  <a:pt x="2836662" y="90825"/>
                  <a:pt x="2836662" y="194033"/>
                </a:cubicBezTo>
                <a:cubicBezTo>
                  <a:pt x="2836662" y="297241"/>
                  <a:pt x="2752691" y="381195"/>
                  <a:pt x="2649465" y="381195"/>
                </a:cubicBezTo>
                <a:lnTo>
                  <a:pt x="8438" y="381195"/>
                </a:lnTo>
                <a:cubicBezTo>
                  <a:pt x="16467" y="319829"/>
                  <a:pt x="20482" y="257713"/>
                  <a:pt x="20482" y="196346"/>
                </a:cubicBezTo>
                <a:cubicBezTo>
                  <a:pt x="20482" y="134979"/>
                  <a:pt x="16195" y="69803"/>
                  <a:pt x="7826" y="6940"/>
                </a:cubicBezTo>
                <a:lnTo>
                  <a:pt x="2649465" y="6940"/>
                </a:lnTo>
                <a:moveTo>
                  <a:pt x="2649465" y="68"/>
                </a:moveTo>
                <a:lnTo>
                  <a:pt x="0" y="68"/>
                </a:lnTo>
                <a:cubicBezTo>
                  <a:pt x="8914" y="64224"/>
                  <a:pt x="13677" y="129673"/>
                  <a:pt x="13677" y="196278"/>
                </a:cubicBezTo>
                <a:cubicBezTo>
                  <a:pt x="13677" y="262884"/>
                  <a:pt x="9186" y="325271"/>
                  <a:pt x="680" y="387931"/>
                </a:cubicBezTo>
                <a:lnTo>
                  <a:pt x="2649465" y="387931"/>
                </a:lnTo>
                <a:cubicBezTo>
                  <a:pt x="2756571" y="387931"/>
                  <a:pt x="2843466" y="301119"/>
                  <a:pt x="2843466" y="193965"/>
                </a:cubicBezTo>
                <a:cubicBezTo>
                  <a:pt x="2843466" y="86812"/>
                  <a:pt x="2756639" y="0"/>
                  <a:pt x="2649465" y="0"/>
                </a:cubicBezTo>
                <a:lnTo>
                  <a:pt x="2649465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85C29F24-DA1E-2C73-A080-5AC04C42F958}"/>
              </a:ext>
            </a:extLst>
          </p:cNvPr>
          <p:cNvSpPr/>
          <p:nvPr/>
        </p:nvSpPr>
        <p:spPr>
          <a:xfrm>
            <a:off x="2224071" y="4189284"/>
            <a:ext cx="5731207" cy="746014"/>
          </a:xfrm>
          <a:custGeom>
            <a:avLst/>
            <a:gdLst>
              <a:gd name="connsiteX0" fmla="*/ 2786239 w 2980239"/>
              <a:gd name="connsiteY0" fmla="*/ 6872 h 387929"/>
              <a:gd name="connsiteX1" fmla="*/ 2973435 w 2980239"/>
              <a:gd name="connsiteY1" fmla="*/ 194033 h 387929"/>
              <a:gd name="connsiteX2" fmla="*/ 2786239 w 2980239"/>
              <a:gd name="connsiteY2" fmla="*/ 381195 h 387929"/>
              <a:gd name="connsiteX3" fmla="*/ 11024 w 2980239"/>
              <a:gd name="connsiteY3" fmla="*/ 381195 h 387929"/>
              <a:gd name="connsiteX4" fmla="*/ 134664 w 2980239"/>
              <a:gd name="connsiteY4" fmla="*/ 6939 h 387929"/>
              <a:gd name="connsiteX5" fmla="*/ 2786239 w 2980239"/>
              <a:gd name="connsiteY5" fmla="*/ 6939 h 387929"/>
              <a:gd name="connsiteX6" fmla="*/ 2786239 w 2980239"/>
              <a:gd name="connsiteY6" fmla="*/ 68 h 387929"/>
              <a:gd name="connsiteX7" fmla="*/ 128948 w 2980239"/>
              <a:gd name="connsiteY7" fmla="*/ 68 h 387929"/>
              <a:gd name="connsiteX8" fmla="*/ 0 w 2980239"/>
              <a:gd name="connsiteY8" fmla="*/ 387930 h 387929"/>
              <a:gd name="connsiteX9" fmla="*/ 2786239 w 2980239"/>
              <a:gd name="connsiteY9" fmla="*/ 387930 h 387929"/>
              <a:gd name="connsiteX10" fmla="*/ 2980240 w 2980239"/>
              <a:gd name="connsiteY10" fmla="*/ 193965 h 387929"/>
              <a:gd name="connsiteX11" fmla="*/ 2786239 w 2980239"/>
              <a:gd name="connsiteY11" fmla="*/ 0 h 387929"/>
              <a:gd name="connsiteX12" fmla="*/ 2786239 w 2980239"/>
              <a:gd name="connsiteY12" fmla="*/ 0 h 38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80239" h="387929">
                <a:moveTo>
                  <a:pt x="2786239" y="6872"/>
                </a:moveTo>
                <a:cubicBezTo>
                  <a:pt x="2889465" y="6872"/>
                  <a:pt x="2973435" y="90825"/>
                  <a:pt x="2973435" y="194033"/>
                </a:cubicBezTo>
                <a:cubicBezTo>
                  <a:pt x="2973435" y="297241"/>
                  <a:pt x="2889465" y="381195"/>
                  <a:pt x="2786239" y="381195"/>
                </a:cubicBezTo>
                <a:lnTo>
                  <a:pt x="11024" y="381195"/>
                </a:lnTo>
                <a:cubicBezTo>
                  <a:pt x="69680" y="262680"/>
                  <a:pt x="111188" y="136817"/>
                  <a:pt x="134664" y="6939"/>
                </a:cubicBezTo>
                <a:lnTo>
                  <a:pt x="2786239" y="6939"/>
                </a:lnTo>
                <a:moveTo>
                  <a:pt x="2786239" y="68"/>
                </a:moveTo>
                <a:lnTo>
                  <a:pt x="128948" y="68"/>
                </a:lnTo>
                <a:cubicBezTo>
                  <a:pt x="104792" y="137224"/>
                  <a:pt x="60766" y="267510"/>
                  <a:pt x="0" y="387930"/>
                </a:cubicBezTo>
                <a:lnTo>
                  <a:pt x="2786239" y="387930"/>
                </a:lnTo>
                <a:cubicBezTo>
                  <a:pt x="2893344" y="387930"/>
                  <a:pt x="2980240" y="301119"/>
                  <a:pt x="2980240" y="193965"/>
                </a:cubicBezTo>
                <a:cubicBezTo>
                  <a:pt x="2980240" y="86812"/>
                  <a:pt x="2893412" y="0"/>
                  <a:pt x="2786239" y="0"/>
                </a:cubicBezTo>
                <a:lnTo>
                  <a:pt x="2786239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5EAAA27E-04AD-F9B4-F106-C5A9F2A43E43}"/>
              </a:ext>
            </a:extLst>
          </p:cNvPr>
          <p:cNvSpPr/>
          <p:nvPr/>
        </p:nvSpPr>
        <p:spPr>
          <a:xfrm>
            <a:off x="1552377" y="5040358"/>
            <a:ext cx="6402903" cy="746017"/>
          </a:xfrm>
          <a:custGeom>
            <a:avLst/>
            <a:gdLst>
              <a:gd name="connsiteX0" fmla="*/ 3135522 w 3329523"/>
              <a:gd name="connsiteY0" fmla="*/ 6872 h 387930"/>
              <a:gd name="connsiteX1" fmla="*/ 3322719 w 3329523"/>
              <a:gd name="connsiteY1" fmla="*/ 194033 h 387930"/>
              <a:gd name="connsiteX2" fmla="*/ 3135522 w 3329523"/>
              <a:gd name="connsiteY2" fmla="*/ 381195 h 387930"/>
              <a:gd name="connsiteX3" fmla="*/ 18441 w 3329523"/>
              <a:gd name="connsiteY3" fmla="*/ 381195 h 387930"/>
              <a:gd name="connsiteX4" fmla="*/ 324174 w 3329523"/>
              <a:gd name="connsiteY4" fmla="*/ 6940 h 387930"/>
              <a:gd name="connsiteX5" fmla="*/ 3135522 w 3329523"/>
              <a:gd name="connsiteY5" fmla="*/ 6940 h 387930"/>
              <a:gd name="connsiteX6" fmla="*/ 3135522 w 3329523"/>
              <a:gd name="connsiteY6" fmla="*/ 68 h 387930"/>
              <a:gd name="connsiteX7" fmla="*/ 320159 w 3329523"/>
              <a:gd name="connsiteY7" fmla="*/ 68 h 387930"/>
              <a:gd name="connsiteX8" fmla="*/ 0 w 3329523"/>
              <a:gd name="connsiteY8" fmla="*/ 387931 h 387930"/>
              <a:gd name="connsiteX9" fmla="*/ 3135522 w 3329523"/>
              <a:gd name="connsiteY9" fmla="*/ 387931 h 387930"/>
              <a:gd name="connsiteX10" fmla="*/ 3329524 w 3329523"/>
              <a:gd name="connsiteY10" fmla="*/ 193965 h 387930"/>
              <a:gd name="connsiteX11" fmla="*/ 3135522 w 3329523"/>
              <a:gd name="connsiteY11" fmla="*/ 0 h 387930"/>
              <a:gd name="connsiteX12" fmla="*/ 3135522 w 3329523"/>
              <a:gd name="connsiteY12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29523" h="387930">
                <a:moveTo>
                  <a:pt x="3135522" y="6872"/>
                </a:moveTo>
                <a:cubicBezTo>
                  <a:pt x="3238749" y="6872"/>
                  <a:pt x="3322719" y="90825"/>
                  <a:pt x="3322719" y="194033"/>
                </a:cubicBezTo>
                <a:cubicBezTo>
                  <a:pt x="3322719" y="297242"/>
                  <a:pt x="3238749" y="381195"/>
                  <a:pt x="3135522" y="381195"/>
                </a:cubicBezTo>
                <a:lnTo>
                  <a:pt x="18441" y="381195"/>
                </a:lnTo>
                <a:cubicBezTo>
                  <a:pt x="141401" y="274382"/>
                  <a:pt x="244220" y="148586"/>
                  <a:pt x="324174" y="6940"/>
                </a:cubicBezTo>
                <a:lnTo>
                  <a:pt x="3135522" y="6940"/>
                </a:lnTo>
                <a:moveTo>
                  <a:pt x="3135522" y="68"/>
                </a:moveTo>
                <a:lnTo>
                  <a:pt x="320159" y="68"/>
                </a:lnTo>
                <a:cubicBezTo>
                  <a:pt x="237279" y="147838"/>
                  <a:pt x="128472" y="279212"/>
                  <a:pt x="0" y="387931"/>
                </a:cubicBezTo>
                <a:lnTo>
                  <a:pt x="3135522" y="387931"/>
                </a:lnTo>
                <a:cubicBezTo>
                  <a:pt x="3242628" y="387931"/>
                  <a:pt x="3329524" y="301119"/>
                  <a:pt x="3329524" y="193965"/>
                </a:cubicBezTo>
                <a:cubicBezTo>
                  <a:pt x="3329524" y="86812"/>
                  <a:pt x="3242696" y="0"/>
                  <a:pt x="3135522" y="0"/>
                </a:cubicBezTo>
                <a:lnTo>
                  <a:pt x="3135522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EF8FDB03-1041-E1A9-47BF-A3D2B92E968D}"/>
              </a:ext>
            </a:extLst>
          </p:cNvPr>
          <p:cNvSpPr/>
          <p:nvPr/>
        </p:nvSpPr>
        <p:spPr>
          <a:xfrm>
            <a:off x="1188850" y="1738084"/>
            <a:ext cx="630982" cy="644375"/>
          </a:xfrm>
          <a:custGeom>
            <a:avLst/>
            <a:gdLst>
              <a:gd name="connsiteX0" fmla="*/ 319887 w 328112"/>
              <a:gd name="connsiteY0" fmla="*/ 268063 h 335076"/>
              <a:gd name="connsiteX1" fmla="*/ 67843 w 328112"/>
              <a:gd name="connsiteY1" fmla="*/ 8853 h 335076"/>
              <a:gd name="connsiteX2" fmla="*/ 0 w 328112"/>
              <a:gd name="connsiteY2" fmla="*/ 42326 h 335076"/>
              <a:gd name="connsiteX3" fmla="*/ 0 w 328112"/>
              <a:gd name="connsiteY3" fmla="*/ 292896 h 335076"/>
              <a:gd name="connsiteX4" fmla="*/ 42189 w 328112"/>
              <a:gd name="connsiteY4" fmla="*/ 335077 h 335076"/>
              <a:gd name="connsiteX5" fmla="*/ 285796 w 328112"/>
              <a:gd name="connsiteY5" fmla="*/ 335077 h 335076"/>
              <a:gd name="connsiteX6" fmla="*/ 319956 w 328112"/>
              <a:gd name="connsiteY6" fmla="*/ 268131 h 335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112" h="335076">
                <a:moveTo>
                  <a:pt x="319887" y="268063"/>
                </a:moveTo>
                <a:cubicBezTo>
                  <a:pt x="248370" y="170298"/>
                  <a:pt x="163448" y="83011"/>
                  <a:pt x="67843" y="8853"/>
                </a:cubicBezTo>
                <a:cubicBezTo>
                  <a:pt x="40216" y="-12578"/>
                  <a:pt x="0" y="7357"/>
                  <a:pt x="0" y="42326"/>
                </a:cubicBezTo>
                <a:lnTo>
                  <a:pt x="0" y="292896"/>
                </a:lnTo>
                <a:cubicBezTo>
                  <a:pt x="0" y="316164"/>
                  <a:pt x="18849" y="335077"/>
                  <a:pt x="42189" y="335077"/>
                </a:cubicBezTo>
                <a:lnTo>
                  <a:pt x="285796" y="335077"/>
                </a:lnTo>
                <a:cubicBezTo>
                  <a:pt x="320228" y="335077"/>
                  <a:pt x="340301" y="295889"/>
                  <a:pt x="319956" y="268131"/>
                </a:cubicBez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1E3FC6B8-68ED-9BFB-2C87-D3DDEA02F71C}"/>
              </a:ext>
            </a:extLst>
          </p:cNvPr>
          <p:cNvSpPr/>
          <p:nvPr/>
        </p:nvSpPr>
        <p:spPr>
          <a:xfrm>
            <a:off x="1188850" y="2487387"/>
            <a:ext cx="1025481" cy="746017"/>
          </a:xfrm>
          <a:custGeom>
            <a:avLst/>
            <a:gdLst>
              <a:gd name="connsiteX0" fmla="*/ 42189 w 533252"/>
              <a:gd name="connsiteY0" fmla="*/ 387931 h 387930"/>
              <a:gd name="connsiteX1" fmla="*/ 491025 w 533252"/>
              <a:gd name="connsiteY1" fmla="*/ 387931 h 387930"/>
              <a:gd name="connsiteX2" fmla="*/ 532057 w 533252"/>
              <a:gd name="connsiteY2" fmla="*/ 335681 h 387930"/>
              <a:gd name="connsiteX3" fmla="*/ 411206 w 533252"/>
              <a:gd name="connsiteY3" fmla="*/ 22247 h 387930"/>
              <a:gd name="connsiteX4" fmla="*/ 374053 w 533252"/>
              <a:gd name="connsiteY4" fmla="*/ 0 h 387930"/>
              <a:gd name="connsiteX5" fmla="*/ 42189 w 533252"/>
              <a:gd name="connsiteY5" fmla="*/ 0 h 387930"/>
              <a:gd name="connsiteX6" fmla="*/ 0 w 533252"/>
              <a:gd name="connsiteY6" fmla="*/ 42182 h 387930"/>
              <a:gd name="connsiteX7" fmla="*/ 0 w 533252"/>
              <a:gd name="connsiteY7" fmla="*/ 345750 h 387930"/>
              <a:gd name="connsiteX8" fmla="*/ 42189 w 533252"/>
              <a:gd name="connsiteY8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252" h="387930">
                <a:moveTo>
                  <a:pt x="42189" y="387931"/>
                </a:moveTo>
                <a:lnTo>
                  <a:pt x="491025" y="387931"/>
                </a:lnTo>
                <a:cubicBezTo>
                  <a:pt x="518380" y="387931"/>
                  <a:pt x="538453" y="362282"/>
                  <a:pt x="532057" y="335681"/>
                </a:cubicBezTo>
                <a:cubicBezTo>
                  <a:pt x="505383" y="224921"/>
                  <a:pt x="464418" y="119740"/>
                  <a:pt x="411206" y="22247"/>
                </a:cubicBezTo>
                <a:cubicBezTo>
                  <a:pt x="403789" y="8640"/>
                  <a:pt x="389567" y="0"/>
                  <a:pt x="374053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345750"/>
                </a:lnTo>
                <a:cubicBezTo>
                  <a:pt x="0" y="369017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934ED663-A521-CFD9-3207-9A10B0430DCB}"/>
              </a:ext>
            </a:extLst>
          </p:cNvPr>
          <p:cNvSpPr/>
          <p:nvPr/>
        </p:nvSpPr>
        <p:spPr>
          <a:xfrm>
            <a:off x="1188720" y="3338466"/>
            <a:ext cx="1092274" cy="746017"/>
          </a:xfrm>
          <a:custGeom>
            <a:avLst/>
            <a:gdLst>
              <a:gd name="connsiteX0" fmla="*/ 42257 w 567985"/>
              <a:gd name="connsiteY0" fmla="*/ 387863 h 387930"/>
              <a:gd name="connsiteX1" fmla="*/ 516882 w 567985"/>
              <a:gd name="connsiteY1" fmla="*/ 387863 h 387930"/>
              <a:gd name="connsiteX2" fmla="*/ 558799 w 567985"/>
              <a:gd name="connsiteY2" fmla="*/ 350784 h 387930"/>
              <a:gd name="connsiteX3" fmla="*/ 567985 w 567985"/>
              <a:gd name="connsiteY3" fmla="*/ 196210 h 387930"/>
              <a:gd name="connsiteX4" fmla="*/ 558255 w 567985"/>
              <a:gd name="connsiteY4" fmla="*/ 36942 h 387930"/>
              <a:gd name="connsiteX5" fmla="*/ 516338 w 567985"/>
              <a:gd name="connsiteY5" fmla="*/ 0 h 387930"/>
              <a:gd name="connsiteX6" fmla="*/ 42189 w 567985"/>
              <a:gd name="connsiteY6" fmla="*/ 0 h 387930"/>
              <a:gd name="connsiteX7" fmla="*/ 0 w 567985"/>
              <a:gd name="connsiteY7" fmla="*/ 42181 h 387930"/>
              <a:gd name="connsiteX8" fmla="*/ 0 w 567985"/>
              <a:gd name="connsiteY8" fmla="*/ 345749 h 387930"/>
              <a:gd name="connsiteX9" fmla="*/ 42189 w 567985"/>
              <a:gd name="connsiteY9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7985" h="387930">
                <a:moveTo>
                  <a:pt x="42257" y="387863"/>
                </a:moveTo>
                <a:lnTo>
                  <a:pt x="516882" y="387863"/>
                </a:lnTo>
                <a:cubicBezTo>
                  <a:pt x="538181" y="387863"/>
                  <a:pt x="556281" y="371942"/>
                  <a:pt x="558799" y="350784"/>
                </a:cubicBezTo>
                <a:cubicBezTo>
                  <a:pt x="564855" y="300098"/>
                  <a:pt x="567985" y="248529"/>
                  <a:pt x="567985" y="196210"/>
                </a:cubicBezTo>
                <a:cubicBezTo>
                  <a:pt x="567985" y="143892"/>
                  <a:pt x="564651" y="89125"/>
                  <a:pt x="558255" y="36942"/>
                </a:cubicBezTo>
                <a:cubicBezTo>
                  <a:pt x="555669" y="15852"/>
                  <a:pt x="537636" y="0"/>
                  <a:pt x="516338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1"/>
                </a:cubicBezTo>
                <a:lnTo>
                  <a:pt x="0" y="345749"/>
                </a:lnTo>
                <a:cubicBezTo>
                  <a:pt x="0" y="369017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CEDE5A8D-E636-402A-70C1-09D2DA675CAC}"/>
              </a:ext>
            </a:extLst>
          </p:cNvPr>
          <p:cNvSpPr/>
          <p:nvPr/>
        </p:nvSpPr>
        <p:spPr>
          <a:xfrm>
            <a:off x="1188981" y="4189543"/>
            <a:ext cx="1027494" cy="746017"/>
          </a:xfrm>
          <a:custGeom>
            <a:avLst/>
            <a:gdLst>
              <a:gd name="connsiteX0" fmla="*/ 42121 w 534299"/>
              <a:gd name="connsiteY0" fmla="*/ 387863 h 387930"/>
              <a:gd name="connsiteX1" fmla="*/ 376434 w 534299"/>
              <a:gd name="connsiteY1" fmla="*/ 387863 h 387930"/>
              <a:gd name="connsiteX2" fmla="*/ 413724 w 534299"/>
              <a:gd name="connsiteY2" fmla="*/ 365480 h 387930"/>
              <a:gd name="connsiteX3" fmla="*/ 533146 w 534299"/>
              <a:gd name="connsiteY3" fmla="*/ 52046 h 387930"/>
              <a:gd name="connsiteX4" fmla="*/ 492114 w 534299"/>
              <a:gd name="connsiteY4" fmla="*/ 0 h 387930"/>
              <a:gd name="connsiteX5" fmla="*/ 42189 w 534299"/>
              <a:gd name="connsiteY5" fmla="*/ 0 h 387930"/>
              <a:gd name="connsiteX6" fmla="*/ 0 w 534299"/>
              <a:gd name="connsiteY6" fmla="*/ 42182 h 387930"/>
              <a:gd name="connsiteX7" fmla="*/ 0 w 534299"/>
              <a:gd name="connsiteY7" fmla="*/ 345750 h 387930"/>
              <a:gd name="connsiteX8" fmla="*/ 42189 w 534299"/>
              <a:gd name="connsiteY8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4299" h="387930">
                <a:moveTo>
                  <a:pt x="42121" y="387863"/>
                </a:moveTo>
                <a:lnTo>
                  <a:pt x="376434" y="387863"/>
                </a:lnTo>
                <a:cubicBezTo>
                  <a:pt x="392017" y="387863"/>
                  <a:pt x="406307" y="379223"/>
                  <a:pt x="413724" y="365480"/>
                </a:cubicBezTo>
                <a:cubicBezTo>
                  <a:pt x="466460" y="267850"/>
                  <a:pt x="506948" y="162738"/>
                  <a:pt x="533146" y="52046"/>
                </a:cubicBezTo>
                <a:cubicBezTo>
                  <a:pt x="539406" y="25513"/>
                  <a:pt x="519400" y="0"/>
                  <a:pt x="492114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345750"/>
                </a:lnTo>
                <a:cubicBezTo>
                  <a:pt x="0" y="369018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6ACB4063-C58B-D8EA-D1AC-238A53352760}"/>
              </a:ext>
            </a:extLst>
          </p:cNvPr>
          <p:cNvSpPr/>
          <p:nvPr/>
        </p:nvSpPr>
        <p:spPr>
          <a:xfrm>
            <a:off x="1188851" y="5040358"/>
            <a:ext cx="637178" cy="653142"/>
          </a:xfrm>
          <a:custGeom>
            <a:avLst/>
            <a:gdLst>
              <a:gd name="connsiteX0" fmla="*/ 67843 w 331334"/>
              <a:gd name="connsiteY0" fmla="*/ 330782 h 339635"/>
              <a:gd name="connsiteX1" fmla="*/ 323290 w 331334"/>
              <a:gd name="connsiteY1" fmla="*/ 66878 h 339635"/>
              <a:gd name="connsiteX2" fmla="*/ 289063 w 331334"/>
              <a:gd name="connsiteY2" fmla="*/ 0 h 339635"/>
              <a:gd name="connsiteX3" fmla="*/ 42189 w 331334"/>
              <a:gd name="connsiteY3" fmla="*/ 0 h 339635"/>
              <a:gd name="connsiteX4" fmla="*/ 0 w 331334"/>
              <a:gd name="connsiteY4" fmla="*/ 42182 h 339635"/>
              <a:gd name="connsiteX5" fmla="*/ 0 w 331334"/>
              <a:gd name="connsiteY5" fmla="*/ 297310 h 339635"/>
              <a:gd name="connsiteX6" fmla="*/ 67911 w 331334"/>
              <a:gd name="connsiteY6" fmla="*/ 330782 h 33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1334" h="339635">
                <a:moveTo>
                  <a:pt x="67843" y="330782"/>
                </a:moveTo>
                <a:cubicBezTo>
                  <a:pt x="165013" y="255469"/>
                  <a:pt x="251092" y="166547"/>
                  <a:pt x="323290" y="66878"/>
                </a:cubicBezTo>
                <a:cubicBezTo>
                  <a:pt x="343432" y="39052"/>
                  <a:pt x="323426" y="0"/>
                  <a:pt x="289063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297310"/>
                </a:lnTo>
                <a:cubicBezTo>
                  <a:pt x="0" y="332278"/>
                  <a:pt x="40216" y="352213"/>
                  <a:pt x="67911" y="330782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D3025E-D8D2-C292-3465-ED47CD64AFC7}"/>
              </a:ext>
            </a:extLst>
          </p:cNvPr>
          <p:cNvSpPr txBox="1"/>
          <p:nvPr/>
        </p:nvSpPr>
        <p:spPr>
          <a:xfrm>
            <a:off x="7229332" y="5117106"/>
            <a:ext cx="623196" cy="59252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7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95A8DB8-10AD-3291-2883-A6DFED90D939}"/>
              </a:ext>
            </a:extLst>
          </p:cNvPr>
          <p:cNvSpPr txBox="1"/>
          <p:nvPr/>
        </p:nvSpPr>
        <p:spPr>
          <a:xfrm>
            <a:off x="7229332" y="4266030"/>
            <a:ext cx="623196" cy="59252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7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5BC8E08-CD43-AF1F-A7A3-CA695911DE69}"/>
              </a:ext>
            </a:extLst>
          </p:cNvPr>
          <p:cNvSpPr txBox="1"/>
          <p:nvPr/>
        </p:nvSpPr>
        <p:spPr>
          <a:xfrm>
            <a:off x="7229332" y="3415082"/>
            <a:ext cx="623196" cy="59252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7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857830C-3788-DDF2-E639-B26FDFF8FC97}"/>
              </a:ext>
            </a:extLst>
          </p:cNvPr>
          <p:cNvSpPr txBox="1"/>
          <p:nvPr/>
        </p:nvSpPr>
        <p:spPr>
          <a:xfrm>
            <a:off x="7229332" y="2564005"/>
            <a:ext cx="623196" cy="59252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7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44A85D9-92C4-D5C6-1683-A8D66598C3EA}"/>
              </a:ext>
            </a:extLst>
          </p:cNvPr>
          <p:cNvSpPr txBox="1"/>
          <p:nvPr/>
        </p:nvSpPr>
        <p:spPr>
          <a:xfrm>
            <a:off x="7229333" y="1713060"/>
            <a:ext cx="623196" cy="59252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700" b="1" dirty="0">
                <a:solidFill>
                  <a:schemeClr val="accent6"/>
                </a:solidFill>
              </a:rPr>
              <a:t>01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DD68F7B-49AF-CBE6-A4D9-4F36C50EDFC9}"/>
              </a:ext>
            </a:extLst>
          </p:cNvPr>
          <p:cNvGrpSpPr/>
          <p:nvPr/>
        </p:nvGrpSpPr>
        <p:grpSpPr>
          <a:xfrm>
            <a:off x="2032130" y="1696661"/>
            <a:ext cx="5137387" cy="625317"/>
            <a:chOff x="3193551" y="1161544"/>
            <a:chExt cx="5870778" cy="714584"/>
          </a:xfrm>
        </p:grpSpPr>
        <p:sp>
          <p:nvSpPr>
            <p:cNvPr id="11" name="TextBox 67">
              <a:extLst>
                <a:ext uri="{FF2B5EF4-FFF2-40B4-BE49-F238E27FC236}">
                  <a16:creationId xmlns:a16="http://schemas.microsoft.com/office/drawing/2014/main" id="{BDAD82EF-E464-6026-0542-9F79DD6E4469}"/>
                </a:ext>
              </a:extLst>
            </p:cNvPr>
            <p:cNvSpPr txBox="1"/>
            <p:nvPr/>
          </p:nvSpPr>
          <p:spPr>
            <a:xfrm>
              <a:off x="3193551" y="1161544"/>
              <a:ext cx="587077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" name="TextBox 68">
              <a:extLst>
                <a:ext uri="{FF2B5EF4-FFF2-40B4-BE49-F238E27FC236}">
                  <a16:creationId xmlns:a16="http://schemas.microsoft.com/office/drawing/2014/main" id="{5D816935-5EEE-F227-42AA-EEC40ECEBD40}"/>
                </a:ext>
              </a:extLst>
            </p:cNvPr>
            <p:cNvSpPr txBox="1"/>
            <p:nvPr/>
          </p:nvSpPr>
          <p:spPr>
            <a:xfrm>
              <a:off x="3193551" y="1568352"/>
              <a:ext cx="5870778" cy="307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AFC7EBF-210A-A137-D4EB-DEF479A84967}"/>
              </a:ext>
            </a:extLst>
          </p:cNvPr>
          <p:cNvGrpSpPr/>
          <p:nvPr/>
        </p:nvGrpSpPr>
        <p:grpSpPr>
          <a:xfrm>
            <a:off x="2032130" y="4249630"/>
            <a:ext cx="5137387" cy="625317"/>
            <a:chOff x="3193551" y="4044156"/>
            <a:chExt cx="5870778" cy="714584"/>
          </a:xfrm>
        </p:grpSpPr>
        <p:sp>
          <p:nvSpPr>
            <p:cNvPr id="24" name="TextBox 67">
              <a:extLst>
                <a:ext uri="{FF2B5EF4-FFF2-40B4-BE49-F238E27FC236}">
                  <a16:creationId xmlns:a16="http://schemas.microsoft.com/office/drawing/2014/main" id="{25000FF2-ABF5-9565-1985-2D711FBDC40B}"/>
                </a:ext>
              </a:extLst>
            </p:cNvPr>
            <p:cNvSpPr txBox="1"/>
            <p:nvPr/>
          </p:nvSpPr>
          <p:spPr>
            <a:xfrm>
              <a:off x="3193551" y="4044156"/>
              <a:ext cx="587077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68">
              <a:extLst>
                <a:ext uri="{FF2B5EF4-FFF2-40B4-BE49-F238E27FC236}">
                  <a16:creationId xmlns:a16="http://schemas.microsoft.com/office/drawing/2014/main" id="{3B80E992-7D64-45BE-DC53-C56F00AC9189}"/>
                </a:ext>
              </a:extLst>
            </p:cNvPr>
            <p:cNvSpPr txBox="1"/>
            <p:nvPr/>
          </p:nvSpPr>
          <p:spPr>
            <a:xfrm>
              <a:off x="3193551" y="4450964"/>
              <a:ext cx="5870778" cy="307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92FFB98-2E7C-31D9-A017-573E2E78197E}"/>
              </a:ext>
            </a:extLst>
          </p:cNvPr>
          <p:cNvGrpSpPr/>
          <p:nvPr/>
        </p:nvGrpSpPr>
        <p:grpSpPr>
          <a:xfrm>
            <a:off x="2253069" y="3398683"/>
            <a:ext cx="4916449" cy="625317"/>
            <a:chOff x="3446029" y="3111271"/>
            <a:chExt cx="5618300" cy="714584"/>
          </a:xfrm>
        </p:grpSpPr>
        <p:sp>
          <p:nvSpPr>
            <p:cNvPr id="27" name="TextBox 67">
              <a:extLst>
                <a:ext uri="{FF2B5EF4-FFF2-40B4-BE49-F238E27FC236}">
                  <a16:creationId xmlns:a16="http://schemas.microsoft.com/office/drawing/2014/main" id="{CC37F94C-4DF7-E56D-3227-4E6536E7EA94}"/>
                </a:ext>
              </a:extLst>
            </p:cNvPr>
            <p:cNvSpPr txBox="1"/>
            <p:nvPr/>
          </p:nvSpPr>
          <p:spPr>
            <a:xfrm>
              <a:off x="3446029" y="3111271"/>
              <a:ext cx="561830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68">
              <a:extLst>
                <a:ext uri="{FF2B5EF4-FFF2-40B4-BE49-F238E27FC236}">
                  <a16:creationId xmlns:a16="http://schemas.microsoft.com/office/drawing/2014/main" id="{E488AC19-8C15-4F14-D8B2-8DA38A045DA0}"/>
                </a:ext>
              </a:extLst>
            </p:cNvPr>
            <p:cNvSpPr txBox="1"/>
            <p:nvPr/>
          </p:nvSpPr>
          <p:spPr>
            <a:xfrm>
              <a:off x="3446029" y="3518079"/>
              <a:ext cx="5618300" cy="307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8194FA3-36CC-F9FA-1192-85D8C736D8C3}"/>
              </a:ext>
            </a:extLst>
          </p:cNvPr>
          <p:cNvGrpSpPr/>
          <p:nvPr/>
        </p:nvGrpSpPr>
        <p:grpSpPr>
          <a:xfrm>
            <a:off x="2253069" y="2547606"/>
            <a:ext cx="4916449" cy="625317"/>
            <a:chOff x="3446029" y="2135522"/>
            <a:chExt cx="5618300" cy="714584"/>
          </a:xfrm>
        </p:grpSpPr>
        <p:sp>
          <p:nvSpPr>
            <p:cNvPr id="30" name="TextBox 67">
              <a:extLst>
                <a:ext uri="{FF2B5EF4-FFF2-40B4-BE49-F238E27FC236}">
                  <a16:creationId xmlns:a16="http://schemas.microsoft.com/office/drawing/2014/main" id="{7150822E-3334-8C05-B5DC-6BF396AE8A08}"/>
                </a:ext>
              </a:extLst>
            </p:cNvPr>
            <p:cNvSpPr txBox="1"/>
            <p:nvPr/>
          </p:nvSpPr>
          <p:spPr>
            <a:xfrm>
              <a:off x="3446029" y="2135522"/>
              <a:ext cx="5618300" cy="4924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68">
              <a:extLst>
                <a:ext uri="{FF2B5EF4-FFF2-40B4-BE49-F238E27FC236}">
                  <a16:creationId xmlns:a16="http://schemas.microsoft.com/office/drawing/2014/main" id="{C461DE32-DDBA-0C05-CE65-D18CAC52D13D}"/>
                </a:ext>
              </a:extLst>
            </p:cNvPr>
            <p:cNvSpPr txBox="1"/>
            <p:nvPr/>
          </p:nvSpPr>
          <p:spPr>
            <a:xfrm>
              <a:off x="3446029" y="2542330"/>
              <a:ext cx="5618300" cy="3077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D71B374-7201-D05F-719C-61B6A4D136DA}"/>
              </a:ext>
            </a:extLst>
          </p:cNvPr>
          <p:cNvGrpSpPr/>
          <p:nvPr/>
        </p:nvGrpSpPr>
        <p:grpSpPr>
          <a:xfrm>
            <a:off x="2032130" y="5100705"/>
            <a:ext cx="5137387" cy="625317"/>
            <a:chOff x="3193551" y="5005051"/>
            <a:chExt cx="5870778" cy="714584"/>
          </a:xfrm>
        </p:grpSpPr>
        <p:sp>
          <p:nvSpPr>
            <p:cNvPr id="33" name="TextBox 67">
              <a:extLst>
                <a:ext uri="{FF2B5EF4-FFF2-40B4-BE49-F238E27FC236}">
                  <a16:creationId xmlns:a16="http://schemas.microsoft.com/office/drawing/2014/main" id="{69B4C4F1-F25C-057C-99A6-AE1AA0F3105A}"/>
                </a:ext>
              </a:extLst>
            </p:cNvPr>
            <p:cNvSpPr txBox="1"/>
            <p:nvPr/>
          </p:nvSpPr>
          <p:spPr>
            <a:xfrm>
              <a:off x="3193551" y="5005051"/>
              <a:ext cx="587077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68">
              <a:extLst>
                <a:ext uri="{FF2B5EF4-FFF2-40B4-BE49-F238E27FC236}">
                  <a16:creationId xmlns:a16="http://schemas.microsoft.com/office/drawing/2014/main" id="{858220A5-3F25-AC0D-C35D-53EE6F992DAA}"/>
                </a:ext>
              </a:extLst>
            </p:cNvPr>
            <p:cNvSpPr txBox="1"/>
            <p:nvPr/>
          </p:nvSpPr>
          <p:spPr>
            <a:xfrm>
              <a:off x="3193551" y="5411859"/>
              <a:ext cx="5870778" cy="307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35" name="Graphic 13" descr="Bullseye with solid fill">
            <a:extLst>
              <a:ext uri="{FF2B5EF4-FFF2-40B4-BE49-F238E27FC236}">
                <a16:creationId xmlns:a16="http://schemas.microsoft.com/office/drawing/2014/main" id="{722F2515-3BA2-AA5F-FA01-126BAC2FA2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02209" y="4298946"/>
            <a:ext cx="476329" cy="476329"/>
          </a:xfrm>
          <a:prstGeom prst="rect">
            <a:avLst/>
          </a:prstGeom>
        </p:spPr>
      </p:pic>
      <p:pic>
        <p:nvPicPr>
          <p:cNvPr id="36" name="Graphic 15" descr="Gears with solid fill">
            <a:extLst>
              <a:ext uri="{FF2B5EF4-FFF2-40B4-BE49-F238E27FC236}">
                <a16:creationId xmlns:a16="http://schemas.microsoft.com/office/drawing/2014/main" id="{B992B0C6-3C42-008E-B528-D3EB7F50A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02209" y="2639010"/>
            <a:ext cx="476329" cy="476329"/>
          </a:xfrm>
          <a:prstGeom prst="rect">
            <a:avLst/>
          </a:prstGeom>
        </p:spPr>
      </p:pic>
      <p:pic>
        <p:nvPicPr>
          <p:cNvPr id="37" name="Graphic 16" descr="Hourglass 30% with solid fill">
            <a:extLst>
              <a:ext uri="{FF2B5EF4-FFF2-40B4-BE49-F238E27FC236}">
                <a16:creationId xmlns:a16="http://schemas.microsoft.com/office/drawing/2014/main" id="{17CC487B-FD74-D6AE-23D0-C736188379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31138" y="5094196"/>
            <a:ext cx="360077" cy="360077"/>
          </a:xfrm>
          <a:prstGeom prst="rect">
            <a:avLst/>
          </a:prstGeom>
        </p:spPr>
      </p:pic>
      <p:pic>
        <p:nvPicPr>
          <p:cNvPr id="38" name="Graphic 17" descr="Lightbulb with solid fill">
            <a:extLst>
              <a:ext uri="{FF2B5EF4-FFF2-40B4-BE49-F238E27FC236}">
                <a16:creationId xmlns:a16="http://schemas.microsoft.com/office/drawing/2014/main" id="{549C45A5-8388-15C7-C13B-4C8F073736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31138" y="1959093"/>
            <a:ext cx="360077" cy="360077"/>
          </a:xfrm>
          <a:prstGeom prst="rect">
            <a:avLst/>
          </a:prstGeom>
        </p:spPr>
      </p:pic>
      <p:pic>
        <p:nvPicPr>
          <p:cNvPr id="39" name="Graphic 18" descr="Research with solid fill">
            <a:extLst>
              <a:ext uri="{FF2B5EF4-FFF2-40B4-BE49-F238E27FC236}">
                <a16:creationId xmlns:a16="http://schemas.microsoft.com/office/drawing/2014/main" id="{D0EC9FB4-61BA-ACC1-9C84-B5B4946B23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70637" y="3464350"/>
            <a:ext cx="476329" cy="47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15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9DD83-4F1C-4328-252E-C26ED150D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B942E-8713-E24F-0E34-FDBC447F3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Curved Block List – Slide Template</a:t>
            </a:r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60DAD2CF-4314-6A7F-F98C-769D86F3E3A2}"/>
              </a:ext>
            </a:extLst>
          </p:cNvPr>
          <p:cNvSpPr/>
          <p:nvPr/>
        </p:nvSpPr>
        <p:spPr>
          <a:xfrm>
            <a:off x="1542038" y="1636312"/>
            <a:ext cx="6413240" cy="746014"/>
          </a:xfrm>
          <a:custGeom>
            <a:avLst/>
            <a:gdLst>
              <a:gd name="connsiteX0" fmla="*/ 3140898 w 3334898"/>
              <a:gd name="connsiteY0" fmla="*/ 6872 h 387929"/>
              <a:gd name="connsiteX1" fmla="*/ 3328094 w 3334898"/>
              <a:gd name="connsiteY1" fmla="*/ 194033 h 387929"/>
              <a:gd name="connsiteX2" fmla="*/ 3140898 w 3334898"/>
              <a:gd name="connsiteY2" fmla="*/ 381195 h 387929"/>
              <a:gd name="connsiteX3" fmla="*/ 326964 w 3334898"/>
              <a:gd name="connsiteY3" fmla="*/ 381195 h 387929"/>
              <a:gd name="connsiteX4" fmla="*/ 18508 w 3334898"/>
              <a:gd name="connsiteY4" fmla="*/ 6939 h 387929"/>
              <a:gd name="connsiteX5" fmla="*/ 3140898 w 3334898"/>
              <a:gd name="connsiteY5" fmla="*/ 6939 h 387929"/>
              <a:gd name="connsiteX6" fmla="*/ 3140898 w 3334898"/>
              <a:gd name="connsiteY6" fmla="*/ 68 h 387929"/>
              <a:gd name="connsiteX7" fmla="*/ 0 w 3334898"/>
              <a:gd name="connsiteY7" fmla="*/ 68 h 387929"/>
              <a:gd name="connsiteX8" fmla="*/ 323017 w 3334898"/>
              <a:gd name="connsiteY8" fmla="*/ 387930 h 387929"/>
              <a:gd name="connsiteX9" fmla="*/ 3140898 w 3334898"/>
              <a:gd name="connsiteY9" fmla="*/ 387930 h 387929"/>
              <a:gd name="connsiteX10" fmla="*/ 3334899 w 3334898"/>
              <a:gd name="connsiteY10" fmla="*/ 193965 h 387929"/>
              <a:gd name="connsiteX11" fmla="*/ 3140898 w 3334898"/>
              <a:gd name="connsiteY11" fmla="*/ 0 h 387929"/>
              <a:gd name="connsiteX12" fmla="*/ 3140898 w 3334898"/>
              <a:gd name="connsiteY12" fmla="*/ 0 h 38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4898" h="387929">
                <a:moveTo>
                  <a:pt x="3140898" y="6872"/>
                </a:moveTo>
                <a:cubicBezTo>
                  <a:pt x="3244124" y="6872"/>
                  <a:pt x="3328094" y="90825"/>
                  <a:pt x="3328094" y="194033"/>
                </a:cubicBezTo>
                <a:cubicBezTo>
                  <a:pt x="3328094" y="297241"/>
                  <a:pt x="3244124" y="381195"/>
                  <a:pt x="3140898" y="381195"/>
                </a:cubicBezTo>
                <a:lnTo>
                  <a:pt x="326964" y="381195"/>
                </a:lnTo>
                <a:cubicBezTo>
                  <a:pt x="246193" y="239344"/>
                  <a:pt x="142490" y="113480"/>
                  <a:pt x="18508" y="6939"/>
                </a:cubicBezTo>
                <a:lnTo>
                  <a:pt x="3140898" y="6939"/>
                </a:lnTo>
                <a:moveTo>
                  <a:pt x="3140898" y="68"/>
                </a:moveTo>
                <a:lnTo>
                  <a:pt x="0" y="68"/>
                </a:lnTo>
                <a:cubicBezTo>
                  <a:pt x="129561" y="108582"/>
                  <a:pt x="239252" y="239956"/>
                  <a:pt x="323017" y="387930"/>
                </a:cubicBezTo>
                <a:lnTo>
                  <a:pt x="3140898" y="387930"/>
                </a:lnTo>
                <a:cubicBezTo>
                  <a:pt x="3248003" y="387930"/>
                  <a:pt x="3334899" y="301119"/>
                  <a:pt x="3334899" y="193965"/>
                </a:cubicBezTo>
                <a:cubicBezTo>
                  <a:pt x="3334899" y="86812"/>
                  <a:pt x="3248071" y="0"/>
                  <a:pt x="3140898" y="0"/>
                </a:cubicBezTo>
                <a:lnTo>
                  <a:pt x="3140898" y="0"/>
                </a:ln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1D8540C8-3206-D549-2BA6-DD9B60D85CD5}"/>
              </a:ext>
            </a:extLst>
          </p:cNvPr>
          <p:cNvSpPr/>
          <p:nvPr/>
        </p:nvSpPr>
        <p:spPr>
          <a:xfrm>
            <a:off x="2219754" y="2487257"/>
            <a:ext cx="5735526" cy="746017"/>
          </a:xfrm>
          <a:custGeom>
            <a:avLst/>
            <a:gdLst>
              <a:gd name="connsiteX0" fmla="*/ 2788484 w 2982485"/>
              <a:gd name="connsiteY0" fmla="*/ 6872 h 387930"/>
              <a:gd name="connsiteX1" fmla="*/ 2975681 w 2982485"/>
              <a:gd name="connsiteY1" fmla="*/ 194033 h 387930"/>
              <a:gd name="connsiteX2" fmla="*/ 2788484 w 2982485"/>
              <a:gd name="connsiteY2" fmla="*/ 381195 h 387930"/>
              <a:gd name="connsiteX3" fmla="*/ 136093 w 2982485"/>
              <a:gd name="connsiteY3" fmla="*/ 381195 h 387930"/>
              <a:gd name="connsiteX4" fmla="*/ 11024 w 2982485"/>
              <a:gd name="connsiteY4" fmla="*/ 6940 h 387930"/>
              <a:gd name="connsiteX5" fmla="*/ 2788484 w 2982485"/>
              <a:gd name="connsiteY5" fmla="*/ 6940 h 387930"/>
              <a:gd name="connsiteX6" fmla="*/ 2788484 w 2982485"/>
              <a:gd name="connsiteY6" fmla="*/ 68 h 387930"/>
              <a:gd name="connsiteX7" fmla="*/ 0 w 2982485"/>
              <a:gd name="connsiteY7" fmla="*/ 68 h 387930"/>
              <a:gd name="connsiteX8" fmla="*/ 130445 w 2982485"/>
              <a:gd name="connsiteY8" fmla="*/ 387931 h 387930"/>
              <a:gd name="connsiteX9" fmla="*/ 2788484 w 2982485"/>
              <a:gd name="connsiteY9" fmla="*/ 387931 h 387930"/>
              <a:gd name="connsiteX10" fmla="*/ 2982486 w 2982485"/>
              <a:gd name="connsiteY10" fmla="*/ 193965 h 387930"/>
              <a:gd name="connsiteX11" fmla="*/ 2788484 w 2982485"/>
              <a:gd name="connsiteY11" fmla="*/ 0 h 387930"/>
              <a:gd name="connsiteX12" fmla="*/ 2788484 w 2982485"/>
              <a:gd name="connsiteY12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82485" h="387930">
                <a:moveTo>
                  <a:pt x="2788484" y="6872"/>
                </a:moveTo>
                <a:cubicBezTo>
                  <a:pt x="2891711" y="6872"/>
                  <a:pt x="2975681" y="90826"/>
                  <a:pt x="2975681" y="194033"/>
                </a:cubicBezTo>
                <a:cubicBezTo>
                  <a:pt x="2975681" y="297242"/>
                  <a:pt x="2891711" y="381195"/>
                  <a:pt x="2788484" y="381195"/>
                </a:cubicBezTo>
                <a:lnTo>
                  <a:pt x="136093" y="381195"/>
                </a:lnTo>
                <a:cubicBezTo>
                  <a:pt x="112209" y="251182"/>
                  <a:pt x="70156" y="125319"/>
                  <a:pt x="11024" y="6940"/>
                </a:cubicBezTo>
                <a:lnTo>
                  <a:pt x="2788484" y="6940"/>
                </a:lnTo>
                <a:moveTo>
                  <a:pt x="2788484" y="68"/>
                </a:moveTo>
                <a:lnTo>
                  <a:pt x="0" y="68"/>
                </a:lnTo>
                <a:cubicBezTo>
                  <a:pt x="61242" y="120421"/>
                  <a:pt x="105812" y="250706"/>
                  <a:pt x="130445" y="387931"/>
                </a:cubicBezTo>
                <a:lnTo>
                  <a:pt x="2788484" y="387931"/>
                </a:lnTo>
                <a:cubicBezTo>
                  <a:pt x="2895590" y="387931"/>
                  <a:pt x="2982486" y="301119"/>
                  <a:pt x="2982486" y="193965"/>
                </a:cubicBezTo>
                <a:cubicBezTo>
                  <a:pt x="2982486" y="86812"/>
                  <a:pt x="2895658" y="0"/>
                  <a:pt x="2788484" y="0"/>
                </a:cubicBezTo>
                <a:lnTo>
                  <a:pt x="278848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7A37C99D-EA27-DD0B-FD49-DE64C012F465}"/>
              </a:ext>
            </a:extLst>
          </p:cNvPr>
          <p:cNvSpPr/>
          <p:nvPr/>
        </p:nvSpPr>
        <p:spPr>
          <a:xfrm>
            <a:off x="2487097" y="3338335"/>
            <a:ext cx="5468183" cy="746017"/>
          </a:xfrm>
          <a:custGeom>
            <a:avLst/>
            <a:gdLst>
              <a:gd name="connsiteX0" fmla="*/ 2649465 w 2843466"/>
              <a:gd name="connsiteY0" fmla="*/ 6872 h 387930"/>
              <a:gd name="connsiteX1" fmla="*/ 2836662 w 2843466"/>
              <a:gd name="connsiteY1" fmla="*/ 194033 h 387930"/>
              <a:gd name="connsiteX2" fmla="*/ 2649465 w 2843466"/>
              <a:gd name="connsiteY2" fmla="*/ 381195 h 387930"/>
              <a:gd name="connsiteX3" fmla="*/ 8438 w 2843466"/>
              <a:gd name="connsiteY3" fmla="*/ 381195 h 387930"/>
              <a:gd name="connsiteX4" fmla="*/ 20482 w 2843466"/>
              <a:gd name="connsiteY4" fmla="*/ 196346 h 387930"/>
              <a:gd name="connsiteX5" fmla="*/ 7826 w 2843466"/>
              <a:gd name="connsiteY5" fmla="*/ 6940 h 387930"/>
              <a:gd name="connsiteX6" fmla="*/ 2649465 w 2843466"/>
              <a:gd name="connsiteY6" fmla="*/ 6940 h 387930"/>
              <a:gd name="connsiteX7" fmla="*/ 2649465 w 2843466"/>
              <a:gd name="connsiteY7" fmla="*/ 68 h 387930"/>
              <a:gd name="connsiteX8" fmla="*/ 0 w 2843466"/>
              <a:gd name="connsiteY8" fmla="*/ 68 h 387930"/>
              <a:gd name="connsiteX9" fmla="*/ 13677 w 2843466"/>
              <a:gd name="connsiteY9" fmla="*/ 196278 h 387930"/>
              <a:gd name="connsiteX10" fmla="*/ 680 w 2843466"/>
              <a:gd name="connsiteY10" fmla="*/ 387931 h 387930"/>
              <a:gd name="connsiteX11" fmla="*/ 2649465 w 2843466"/>
              <a:gd name="connsiteY11" fmla="*/ 387931 h 387930"/>
              <a:gd name="connsiteX12" fmla="*/ 2843466 w 2843466"/>
              <a:gd name="connsiteY12" fmla="*/ 193965 h 387930"/>
              <a:gd name="connsiteX13" fmla="*/ 2649465 w 2843466"/>
              <a:gd name="connsiteY13" fmla="*/ 0 h 387930"/>
              <a:gd name="connsiteX14" fmla="*/ 2649465 w 2843466"/>
              <a:gd name="connsiteY14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43466" h="387930">
                <a:moveTo>
                  <a:pt x="2649465" y="6872"/>
                </a:moveTo>
                <a:cubicBezTo>
                  <a:pt x="2752691" y="6872"/>
                  <a:pt x="2836662" y="90825"/>
                  <a:pt x="2836662" y="194033"/>
                </a:cubicBezTo>
                <a:cubicBezTo>
                  <a:pt x="2836662" y="297241"/>
                  <a:pt x="2752691" y="381195"/>
                  <a:pt x="2649465" y="381195"/>
                </a:cubicBezTo>
                <a:lnTo>
                  <a:pt x="8438" y="381195"/>
                </a:lnTo>
                <a:cubicBezTo>
                  <a:pt x="16467" y="319829"/>
                  <a:pt x="20482" y="257713"/>
                  <a:pt x="20482" y="196346"/>
                </a:cubicBezTo>
                <a:cubicBezTo>
                  <a:pt x="20482" y="134979"/>
                  <a:pt x="16195" y="69803"/>
                  <a:pt x="7826" y="6940"/>
                </a:cubicBezTo>
                <a:lnTo>
                  <a:pt x="2649465" y="6940"/>
                </a:lnTo>
                <a:moveTo>
                  <a:pt x="2649465" y="68"/>
                </a:moveTo>
                <a:lnTo>
                  <a:pt x="0" y="68"/>
                </a:lnTo>
                <a:cubicBezTo>
                  <a:pt x="8914" y="64224"/>
                  <a:pt x="13677" y="129673"/>
                  <a:pt x="13677" y="196278"/>
                </a:cubicBezTo>
                <a:cubicBezTo>
                  <a:pt x="13677" y="262884"/>
                  <a:pt x="9186" y="325271"/>
                  <a:pt x="680" y="387931"/>
                </a:cubicBezTo>
                <a:lnTo>
                  <a:pt x="2649465" y="387931"/>
                </a:lnTo>
                <a:cubicBezTo>
                  <a:pt x="2756571" y="387931"/>
                  <a:pt x="2843466" y="301119"/>
                  <a:pt x="2843466" y="193965"/>
                </a:cubicBezTo>
                <a:cubicBezTo>
                  <a:pt x="2843466" y="86812"/>
                  <a:pt x="2756639" y="0"/>
                  <a:pt x="2649465" y="0"/>
                </a:cubicBezTo>
                <a:lnTo>
                  <a:pt x="2649465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3039B084-CA28-4F17-3AA9-E6427D68EE84}"/>
              </a:ext>
            </a:extLst>
          </p:cNvPr>
          <p:cNvSpPr/>
          <p:nvPr/>
        </p:nvSpPr>
        <p:spPr>
          <a:xfrm>
            <a:off x="2224071" y="4189284"/>
            <a:ext cx="5731207" cy="746014"/>
          </a:xfrm>
          <a:custGeom>
            <a:avLst/>
            <a:gdLst>
              <a:gd name="connsiteX0" fmla="*/ 2786239 w 2980239"/>
              <a:gd name="connsiteY0" fmla="*/ 6872 h 387929"/>
              <a:gd name="connsiteX1" fmla="*/ 2973435 w 2980239"/>
              <a:gd name="connsiteY1" fmla="*/ 194033 h 387929"/>
              <a:gd name="connsiteX2" fmla="*/ 2786239 w 2980239"/>
              <a:gd name="connsiteY2" fmla="*/ 381195 h 387929"/>
              <a:gd name="connsiteX3" fmla="*/ 11024 w 2980239"/>
              <a:gd name="connsiteY3" fmla="*/ 381195 h 387929"/>
              <a:gd name="connsiteX4" fmla="*/ 134664 w 2980239"/>
              <a:gd name="connsiteY4" fmla="*/ 6939 h 387929"/>
              <a:gd name="connsiteX5" fmla="*/ 2786239 w 2980239"/>
              <a:gd name="connsiteY5" fmla="*/ 6939 h 387929"/>
              <a:gd name="connsiteX6" fmla="*/ 2786239 w 2980239"/>
              <a:gd name="connsiteY6" fmla="*/ 68 h 387929"/>
              <a:gd name="connsiteX7" fmla="*/ 128948 w 2980239"/>
              <a:gd name="connsiteY7" fmla="*/ 68 h 387929"/>
              <a:gd name="connsiteX8" fmla="*/ 0 w 2980239"/>
              <a:gd name="connsiteY8" fmla="*/ 387930 h 387929"/>
              <a:gd name="connsiteX9" fmla="*/ 2786239 w 2980239"/>
              <a:gd name="connsiteY9" fmla="*/ 387930 h 387929"/>
              <a:gd name="connsiteX10" fmla="*/ 2980240 w 2980239"/>
              <a:gd name="connsiteY10" fmla="*/ 193965 h 387929"/>
              <a:gd name="connsiteX11" fmla="*/ 2786239 w 2980239"/>
              <a:gd name="connsiteY11" fmla="*/ 0 h 387929"/>
              <a:gd name="connsiteX12" fmla="*/ 2786239 w 2980239"/>
              <a:gd name="connsiteY12" fmla="*/ 0 h 38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80239" h="387929">
                <a:moveTo>
                  <a:pt x="2786239" y="6872"/>
                </a:moveTo>
                <a:cubicBezTo>
                  <a:pt x="2889465" y="6872"/>
                  <a:pt x="2973435" y="90825"/>
                  <a:pt x="2973435" y="194033"/>
                </a:cubicBezTo>
                <a:cubicBezTo>
                  <a:pt x="2973435" y="297241"/>
                  <a:pt x="2889465" y="381195"/>
                  <a:pt x="2786239" y="381195"/>
                </a:cubicBezTo>
                <a:lnTo>
                  <a:pt x="11024" y="381195"/>
                </a:lnTo>
                <a:cubicBezTo>
                  <a:pt x="69680" y="262680"/>
                  <a:pt x="111188" y="136817"/>
                  <a:pt x="134664" y="6939"/>
                </a:cubicBezTo>
                <a:lnTo>
                  <a:pt x="2786239" y="6939"/>
                </a:lnTo>
                <a:moveTo>
                  <a:pt x="2786239" y="68"/>
                </a:moveTo>
                <a:lnTo>
                  <a:pt x="128948" y="68"/>
                </a:lnTo>
                <a:cubicBezTo>
                  <a:pt x="104792" y="137224"/>
                  <a:pt x="60766" y="267510"/>
                  <a:pt x="0" y="387930"/>
                </a:cubicBezTo>
                <a:lnTo>
                  <a:pt x="2786239" y="387930"/>
                </a:lnTo>
                <a:cubicBezTo>
                  <a:pt x="2893344" y="387930"/>
                  <a:pt x="2980240" y="301119"/>
                  <a:pt x="2980240" y="193965"/>
                </a:cubicBezTo>
                <a:cubicBezTo>
                  <a:pt x="2980240" y="86812"/>
                  <a:pt x="2893412" y="0"/>
                  <a:pt x="2786239" y="0"/>
                </a:cubicBezTo>
                <a:lnTo>
                  <a:pt x="2786239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8C127D76-E8F2-426C-6763-1249864C0BB1}"/>
              </a:ext>
            </a:extLst>
          </p:cNvPr>
          <p:cNvSpPr/>
          <p:nvPr/>
        </p:nvSpPr>
        <p:spPr>
          <a:xfrm>
            <a:off x="1552377" y="5040358"/>
            <a:ext cx="6402903" cy="746017"/>
          </a:xfrm>
          <a:custGeom>
            <a:avLst/>
            <a:gdLst>
              <a:gd name="connsiteX0" fmla="*/ 3135522 w 3329523"/>
              <a:gd name="connsiteY0" fmla="*/ 6872 h 387930"/>
              <a:gd name="connsiteX1" fmla="*/ 3322719 w 3329523"/>
              <a:gd name="connsiteY1" fmla="*/ 194033 h 387930"/>
              <a:gd name="connsiteX2" fmla="*/ 3135522 w 3329523"/>
              <a:gd name="connsiteY2" fmla="*/ 381195 h 387930"/>
              <a:gd name="connsiteX3" fmla="*/ 18441 w 3329523"/>
              <a:gd name="connsiteY3" fmla="*/ 381195 h 387930"/>
              <a:gd name="connsiteX4" fmla="*/ 324174 w 3329523"/>
              <a:gd name="connsiteY4" fmla="*/ 6940 h 387930"/>
              <a:gd name="connsiteX5" fmla="*/ 3135522 w 3329523"/>
              <a:gd name="connsiteY5" fmla="*/ 6940 h 387930"/>
              <a:gd name="connsiteX6" fmla="*/ 3135522 w 3329523"/>
              <a:gd name="connsiteY6" fmla="*/ 68 h 387930"/>
              <a:gd name="connsiteX7" fmla="*/ 320159 w 3329523"/>
              <a:gd name="connsiteY7" fmla="*/ 68 h 387930"/>
              <a:gd name="connsiteX8" fmla="*/ 0 w 3329523"/>
              <a:gd name="connsiteY8" fmla="*/ 387931 h 387930"/>
              <a:gd name="connsiteX9" fmla="*/ 3135522 w 3329523"/>
              <a:gd name="connsiteY9" fmla="*/ 387931 h 387930"/>
              <a:gd name="connsiteX10" fmla="*/ 3329524 w 3329523"/>
              <a:gd name="connsiteY10" fmla="*/ 193965 h 387930"/>
              <a:gd name="connsiteX11" fmla="*/ 3135522 w 3329523"/>
              <a:gd name="connsiteY11" fmla="*/ 0 h 387930"/>
              <a:gd name="connsiteX12" fmla="*/ 3135522 w 3329523"/>
              <a:gd name="connsiteY12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29523" h="387930">
                <a:moveTo>
                  <a:pt x="3135522" y="6872"/>
                </a:moveTo>
                <a:cubicBezTo>
                  <a:pt x="3238749" y="6872"/>
                  <a:pt x="3322719" y="90825"/>
                  <a:pt x="3322719" y="194033"/>
                </a:cubicBezTo>
                <a:cubicBezTo>
                  <a:pt x="3322719" y="297242"/>
                  <a:pt x="3238749" y="381195"/>
                  <a:pt x="3135522" y="381195"/>
                </a:cubicBezTo>
                <a:lnTo>
                  <a:pt x="18441" y="381195"/>
                </a:lnTo>
                <a:cubicBezTo>
                  <a:pt x="141401" y="274382"/>
                  <a:pt x="244220" y="148586"/>
                  <a:pt x="324174" y="6940"/>
                </a:cubicBezTo>
                <a:lnTo>
                  <a:pt x="3135522" y="6940"/>
                </a:lnTo>
                <a:moveTo>
                  <a:pt x="3135522" y="68"/>
                </a:moveTo>
                <a:lnTo>
                  <a:pt x="320159" y="68"/>
                </a:lnTo>
                <a:cubicBezTo>
                  <a:pt x="237279" y="147838"/>
                  <a:pt x="128472" y="279212"/>
                  <a:pt x="0" y="387931"/>
                </a:cubicBezTo>
                <a:lnTo>
                  <a:pt x="3135522" y="387931"/>
                </a:lnTo>
                <a:cubicBezTo>
                  <a:pt x="3242628" y="387931"/>
                  <a:pt x="3329524" y="301119"/>
                  <a:pt x="3329524" y="193965"/>
                </a:cubicBezTo>
                <a:cubicBezTo>
                  <a:pt x="3329524" y="86812"/>
                  <a:pt x="3242696" y="0"/>
                  <a:pt x="3135522" y="0"/>
                </a:cubicBezTo>
                <a:lnTo>
                  <a:pt x="3135522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99275A66-D742-E8C1-7DE3-26EBEE065B80}"/>
              </a:ext>
            </a:extLst>
          </p:cNvPr>
          <p:cNvSpPr/>
          <p:nvPr/>
        </p:nvSpPr>
        <p:spPr>
          <a:xfrm>
            <a:off x="1188850" y="1738084"/>
            <a:ext cx="630982" cy="644375"/>
          </a:xfrm>
          <a:custGeom>
            <a:avLst/>
            <a:gdLst>
              <a:gd name="connsiteX0" fmla="*/ 319887 w 328112"/>
              <a:gd name="connsiteY0" fmla="*/ 268063 h 335076"/>
              <a:gd name="connsiteX1" fmla="*/ 67843 w 328112"/>
              <a:gd name="connsiteY1" fmla="*/ 8853 h 335076"/>
              <a:gd name="connsiteX2" fmla="*/ 0 w 328112"/>
              <a:gd name="connsiteY2" fmla="*/ 42326 h 335076"/>
              <a:gd name="connsiteX3" fmla="*/ 0 w 328112"/>
              <a:gd name="connsiteY3" fmla="*/ 292896 h 335076"/>
              <a:gd name="connsiteX4" fmla="*/ 42189 w 328112"/>
              <a:gd name="connsiteY4" fmla="*/ 335077 h 335076"/>
              <a:gd name="connsiteX5" fmla="*/ 285796 w 328112"/>
              <a:gd name="connsiteY5" fmla="*/ 335077 h 335076"/>
              <a:gd name="connsiteX6" fmla="*/ 319956 w 328112"/>
              <a:gd name="connsiteY6" fmla="*/ 268131 h 335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112" h="335076">
                <a:moveTo>
                  <a:pt x="319887" y="268063"/>
                </a:moveTo>
                <a:cubicBezTo>
                  <a:pt x="248370" y="170298"/>
                  <a:pt x="163448" y="83011"/>
                  <a:pt x="67843" y="8853"/>
                </a:cubicBezTo>
                <a:cubicBezTo>
                  <a:pt x="40216" y="-12578"/>
                  <a:pt x="0" y="7357"/>
                  <a:pt x="0" y="42326"/>
                </a:cubicBezTo>
                <a:lnTo>
                  <a:pt x="0" y="292896"/>
                </a:lnTo>
                <a:cubicBezTo>
                  <a:pt x="0" y="316164"/>
                  <a:pt x="18849" y="335077"/>
                  <a:pt x="42189" y="335077"/>
                </a:cubicBezTo>
                <a:lnTo>
                  <a:pt x="285796" y="335077"/>
                </a:lnTo>
                <a:cubicBezTo>
                  <a:pt x="320228" y="335077"/>
                  <a:pt x="340301" y="295889"/>
                  <a:pt x="319956" y="268131"/>
                </a:cubicBez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7CC9CF19-84DD-FB11-851B-6C6AB31ED412}"/>
              </a:ext>
            </a:extLst>
          </p:cNvPr>
          <p:cNvSpPr/>
          <p:nvPr/>
        </p:nvSpPr>
        <p:spPr>
          <a:xfrm>
            <a:off x="1188850" y="2487387"/>
            <a:ext cx="1025481" cy="746017"/>
          </a:xfrm>
          <a:custGeom>
            <a:avLst/>
            <a:gdLst>
              <a:gd name="connsiteX0" fmla="*/ 42189 w 533252"/>
              <a:gd name="connsiteY0" fmla="*/ 387931 h 387930"/>
              <a:gd name="connsiteX1" fmla="*/ 491025 w 533252"/>
              <a:gd name="connsiteY1" fmla="*/ 387931 h 387930"/>
              <a:gd name="connsiteX2" fmla="*/ 532057 w 533252"/>
              <a:gd name="connsiteY2" fmla="*/ 335681 h 387930"/>
              <a:gd name="connsiteX3" fmla="*/ 411206 w 533252"/>
              <a:gd name="connsiteY3" fmla="*/ 22247 h 387930"/>
              <a:gd name="connsiteX4" fmla="*/ 374053 w 533252"/>
              <a:gd name="connsiteY4" fmla="*/ 0 h 387930"/>
              <a:gd name="connsiteX5" fmla="*/ 42189 w 533252"/>
              <a:gd name="connsiteY5" fmla="*/ 0 h 387930"/>
              <a:gd name="connsiteX6" fmla="*/ 0 w 533252"/>
              <a:gd name="connsiteY6" fmla="*/ 42182 h 387930"/>
              <a:gd name="connsiteX7" fmla="*/ 0 w 533252"/>
              <a:gd name="connsiteY7" fmla="*/ 345750 h 387930"/>
              <a:gd name="connsiteX8" fmla="*/ 42189 w 533252"/>
              <a:gd name="connsiteY8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252" h="387930">
                <a:moveTo>
                  <a:pt x="42189" y="387931"/>
                </a:moveTo>
                <a:lnTo>
                  <a:pt x="491025" y="387931"/>
                </a:lnTo>
                <a:cubicBezTo>
                  <a:pt x="518380" y="387931"/>
                  <a:pt x="538453" y="362282"/>
                  <a:pt x="532057" y="335681"/>
                </a:cubicBezTo>
                <a:cubicBezTo>
                  <a:pt x="505383" y="224921"/>
                  <a:pt x="464418" y="119740"/>
                  <a:pt x="411206" y="22247"/>
                </a:cubicBezTo>
                <a:cubicBezTo>
                  <a:pt x="403789" y="8640"/>
                  <a:pt x="389567" y="0"/>
                  <a:pt x="374053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345750"/>
                </a:lnTo>
                <a:cubicBezTo>
                  <a:pt x="0" y="369017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5C64482A-864A-9625-AE60-7834DDDAF61F}"/>
              </a:ext>
            </a:extLst>
          </p:cNvPr>
          <p:cNvSpPr/>
          <p:nvPr/>
        </p:nvSpPr>
        <p:spPr>
          <a:xfrm>
            <a:off x="1188720" y="3338466"/>
            <a:ext cx="1092274" cy="746017"/>
          </a:xfrm>
          <a:custGeom>
            <a:avLst/>
            <a:gdLst>
              <a:gd name="connsiteX0" fmla="*/ 42257 w 567985"/>
              <a:gd name="connsiteY0" fmla="*/ 387863 h 387930"/>
              <a:gd name="connsiteX1" fmla="*/ 516882 w 567985"/>
              <a:gd name="connsiteY1" fmla="*/ 387863 h 387930"/>
              <a:gd name="connsiteX2" fmla="*/ 558799 w 567985"/>
              <a:gd name="connsiteY2" fmla="*/ 350784 h 387930"/>
              <a:gd name="connsiteX3" fmla="*/ 567985 w 567985"/>
              <a:gd name="connsiteY3" fmla="*/ 196210 h 387930"/>
              <a:gd name="connsiteX4" fmla="*/ 558255 w 567985"/>
              <a:gd name="connsiteY4" fmla="*/ 36942 h 387930"/>
              <a:gd name="connsiteX5" fmla="*/ 516338 w 567985"/>
              <a:gd name="connsiteY5" fmla="*/ 0 h 387930"/>
              <a:gd name="connsiteX6" fmla="*/ 42189 w 567985"/>
              <a:gd name="connsiteY6" fmla="*/ 0 h 387930"/>
              <a:gd name="connsiteX7" fmla="*/ 0 w 567985"/>
              <a:gd name="connsiteY7" fmla="*/ 42181 h 387930"/>
              <a:gd name="connsiteX8" fmla="*/ 0 w 567985"/>
              <a:gd name="connsiteY8" fmla="*/ 345749 h 387930"/>
              <a:gd name="connsiteX9" fmla="*/ 42189 w 567985"/>
              <a:gd name="connsiteY9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7985" h="387930">
                <a:moveTo>
                  <a:pt x="42257" y="387863"/>
                </a:moveTo>
                <a:lnTo>
                  <a:pt x="516882" y="387863"/>
                </a:lnTo>
                <a:cubicBezTo>
                  <a:pt x="538181" y="387863"/>
                  <a:pt x="556281" y="371942"/>
                  <a:pt x="558799" y="350784"/>
                </a:cubicBezTo>
                <a:cubicBezTo>
                  <a:pt x="564855" y="300098"/>
                  <a:pt x="567985" y="248529"/>
                  <a:pt x="567985" y="196210"/>
                </a:cubicBezTo>
                <a:cubicBezTo>
                  <a:pt x="567985" y="143892"/>
                  <a:pt x="564651" y="89125"/>
                  <a:pt x="558255" y="36942"/>
                </a:cubicBezTo>
                <a:cubicBezTo>
                  <a:pt x="555669" y="15852"/>
                  <a:pt x="537636" y="0"/>
                  <a:pt x="516338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1"/>
                </a:cubicBezTo>
                <a:lnTo>
                  <a:pt x="0" y="345749"/>
                </a:lnTo>
                <a:cubicBezTo>
                  <a:pt x="0" y="369017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9B147A87-230A-10C5-41BE-EA47C6A97783}"/>
              </a:ext>
            </a:extLst>
          </p:cNvPr>
          <p:cNvSpPr/>
          <p:nvPr/>
        </p:nvSpPr>
        <p:spPr>
          <a:xfrm>
            <a:off x="1188981" y="4189543"/>
            <a:ext cx="1027494" cy="746017"/>
          </a:xfrm>
          <a:custGeom>
            <a:avLst/>
            <a:gdLst>
              <a:gd name="connsiteX0" fmla="*/ 42121 w 534299"/>
              <a:gd name="connsiteY0" fmla="*/ 387863 h 387930"/>
              <a:gd name="connsiteX1" fmla="*/ 376434 w 534299"/>
              <a:gd name="connsiteY1" fmla="*/ 387863 h 387930"/>
              <a:gd name="connsiteX2" fmla="*/ 413724 w 534299"/>
              <a:gd name="connsiteY2" fmla="*/ 365480 h 387930"/>
              <a:gd name="connsiteX3" fmla="*/ 533146 w 534299"/>
              <a:gd name="connsiteY3" fmla="*/ 52046 h 387930"/>
              <a:gd name="connsiteX4" fmla="*/ 492114 w 534299"/>
              <a:gd name="connsiteY4" fmla="*/ 0 h 387930"/>
              <a:gd name="connsiteX5" fmla="*/ 42189 w 534299"/>
              <a:gd name="connsiteY5" fmla="*/ 0 h 387930"/>
              <a:gd name="connsiteX6" fmla="*/ 0 w 534299"/>
              <a:gd name="connsiteY6" fmla="*/ 42182 h 387930"/>
              <a:gd name="connsiteX7" fmla="*/ 0 w 534299"/>
              <a:gd name="connsiteY7" fmla="*/ 345750 h 387930"/>
              <a:gd name="connsiteX8" fmla="*/ 42189 w 534299"/>
              <a:gd name="connsiteY8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4299" h="387930">
                <a:moveTo>
                  <a:pt x="42121" y="387863"/>
                </a:moveTo>
                <a:lnTo>
                  <a:pt x="376434" y="387863"/>
                </a:lnTo>
                <a:cubicBezTo>
                  <a:pt x="392017" y="387863"/>
                  <a:pt x="406307" y="379223"/>
                  <a:pt x="413724" y="365480"/>
                </a:cubicBezTo>
                <a:cubicBezTo>
                  <a:pt x="466460" y="267850"/>
                  <a:pt x="506948" y="162738"/>
                  <a:pt x="533146" y="52046"/>
                </a:cubicBezTo>
                <a:cubicBezTo>
                  <a:pt x="539406" y="25513"/>
                  <a:pt x="519400" y="0"/>
                  <a:pt x="492114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345750"/>
                </a:lnTo>
                <a:cubicBezTo>
                  <a:pt x="0" y="369018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316A34F1-3C04-79C8-36D9-A82C3313E7F2}"/>
              </a:ext>
            </a:extLst>
          </p:cNvPr>
          <p:cNvSpPr/>
          <p:nvPr/>
        </p:nvSpPr>
        <p:spPr>
          <a:xfrm>
            <a:off x="1188851" y="5040358"/>
            <a:ext cx="637178" cy="653142"/>
          </a:xfrm>
          <a:custGeom>
            <a:avLst/>
            <a:gdLst>
              <a:gd name="connsiteX0" fmla="*/ 67843 w 331334"/>
              <a:gd name="connsiteY0" fmla="*/ 330782 h 339635"/>
              <a:gd name="connsiteX1" fmla="*/ 323290 w 331334"/>
              <a:gd name="connsiteY1" fmla="*/ 66878 h 339635"/>
              <a:gd name="connsiteX2" fmla="*/ 289063 w 331334"/>
              <a:gd name="connsiteY2" fmla="*/ 0 h 339635"/>
              <a:gd name="connsiteX3" fmla="*/ 42189 w 331334"/>
              <a:gd name="connsiteY3" fmla="*/ 0 h 339635"/>
              <a:gd name="connsiteX4" fmla="*/ 0 w 331334"/>
              <a:gd name="connsiteY4" fmla="*/ 42182 h 339635"/>
              <a:gd name="connsiteX5" fmla="*/ 0 w 331334"/>
              <a:gd name="connsiteY5" fmla="*/ 297310 h 339635"/>
              <a:gd name="connsiteX6" fmla="*/ 67911 w 331334"/>
              <a:gd name="connsiteY6" fmla="*/ 330782 h 33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1334" h="339635">
                <a:moveTo>
                  <a:pt x="67843" y="330782"/>
                </a:moveTo>
                <a:cubicBezTo>
                  <a:pt x="165013" y="255469"/>
                  <a:pt x="251092" y="166547"/>
                  <a:pt x="323290" y="66878"/>
                </a:cubicBezTo>
                <a:cubicBezTo>
                  <a:pt x="343432" y="39052"/>
                  <a:pt x="323426" y="0"/>
                  <a:pt x="289063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297310"/>
                </a:lnTo>
                <a:cubicBezTo>
                  <a:pt x="0" y="332278"/>
                  <a:pt x="40216" y="352213"/>
                  <a:pt x="67911" y="330782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26C4A98-AE9C-E7E5-A405-BF75BEAB1B55}"/>
              </a:ext>
            </a:extLst>
          </p:cNvPr>
          <p:cNvSpPr txBox="1"/>
          <p:nvPr/>
        </p:nvSpPr>
        <p:spPr>
          <a:xfrm>
            <a:off x="7265854" y="5151757"/>
            <a:ext cx="550151" cy="5232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570E2C1-8EA8-3D51-DF6F-027B7FC5D7A8}"/>
              </a:ext>
            </a:extLst>
          </p:cNvPr>
          <p:cNvSpPr txBox="1"/>
          <p:nvPr/>
        </p:nvSpPr>
        <p:spPr>
          <a:xfrm>
            <a:off x="7265854" y="4300681"/>
            <a:ext cx="550151" cy="5232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D676CAC-EF26-1BAD-CBD7-898005B8D067}"/>
              </a:ext>
            </a:extLst>
          </p:cNvPr>
          <p:cNvSpPr txBox="1"/>
          <p:nvPr/>
        </p:nvSpPr>
        <p:spPr>
          <a:xfrm>
            <a:off x="7265854" y="3449733"/>
            <a:ext cx="550151" cy="5232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D6CC201-BB56-E27B-9CAD-3DF878B1467B}"/>
              </a:ext>
            </a:extLst>
          </p:cNvPr>
          <p:cNvSpPr txBox="1"/>
          <p:nvPr/>
        </p:nvSpPr>
        <p:spPr>
          <a:xfrm>
            <a:off x="7265854" y="2598656"/>
            <a:ext cx="550151" cy="5232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98152C1-1416-7FA7-4327-D594831FE4B2}"/>
              </a:ext>
            </a:extLst>
          </p:cNvPr>
          <p:cNvSpPr txBox="1"/>
          <p:nvPr/>
        </p:nvSpPr>
        <p:spPr>
          <a:xfrm>
            <a:off x="7265855" y="1747711"/>
            <a:ext cx="550151" cy="5232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6"/>
                </a:solidFill>
              </a:rPr>
              <a:t>01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E83F52-BFC8-BB59-251D-D053A29722A5}"/>
              </a:ext>
            </a:extLst>
          </p:cNvPr>
          <p:cNvGrpSpPr/>
          <p:nvPr/>
        </p:nvGrpSpPr>
        <p:grpSpPr>
          <a:xfrm>
            <a:off x="2032130" y="1727475"/>
            <a:ext cx="5137387" cy="571394"/>
            <a:chOff x="3193551" y="1196758"/>
            <a:chExt cx="5870778" cy="652964"/>
          </a:xfrm>
        </p:grpSpPr>
        <p:sp>
          <p:nvSpPr>
            <p:cNvPr id="11" name="TextBox 67">
              <a:extLst>
                <a:ext uri="{FF2B5EF4-FFF2-40B4-BE49-F238E27FC236}">
                  <a16:creationId xmlns:a16="http://schemas.microsoft.com/office/drawing/2014/main" id="{4D4198F6-674D-91A3-1AE0-9D9AC2C3AA11}"/>
                </a:ext>
              </a:extLst>
            </p:cNvPr>
            <p:cNvSpPr txBox="1"/>
            <p:nvPr/>
          </p:nvSpPr>
          <p:spPr>
            <a:xfrm>
              <a:off x="3193551" y="1196758"/>
              <a:ext cx="5870778" cy="45722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" name="TextBox 68">
              <a:extLst>
                <a:ext uri="{FF2B5EF4-FFF2-40B4-BE49-F238E27FC236}">
                  <a16:creationId xmlns:a16="http://schemas.microsoft.com/office/drawing/2014/main" id="{E1D837A8-EB6A-6D92-1D41-72454F81D321}"/>
                </a:ext>
              </a:extLst>
            </p:cNvPr>
            <p:cNvSpPr txBox="1"/>
            <p:nvPr/>
          </p:nvSpPr>
          <p:spPr>
            <a:xfrm>
              <a:off x="3193551" y="1568352"/>
              <a:ext cx="5870778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F745A87-3E90-2210-D90C-0B4075FE2DAB}"/>
              </a:ext>
            </a:extLst>
          </p:cNvPr>
          <p:cNvGrpSpPr/>
          <p:nvPr/>
        </p:nvGrpSpPr>
        <p:grpSpPr>
          <a:xfrm>
            <a:off x="2032130" y="4280446"/>
            <a:ext cx="5137387" cy="571394"/>
            <a:chOff x="3193551" y="4079370"/>
            <a:chExt cx="5870778" cy="652964"/>
          </a:xfrm>
        </p:grpSpPr>
        <p:sp>
          <p:nvSpPr>
            <p:cNvPr id="24" name="TextBox 67">
              <a:extLst>
                <a:ext uri="{FF2B5EF4-FFF2-40B4-BE49-F238E27FC236}">
                  <a16:creationId xmlns:a16="http://schemas.microsoft.com/office/drawing/2014/main" id="{CDB8F4E9-B8E6-4330-BA70-9C0628F62C85}"/>
                </a:ext>
              </a:extLst>
            </p:cNvPr>
            <p:cNvSpPr txBox="1"/>
            <p:nvPr/>
          </p:nvSpPr>
          <p:spPr>
            <a:xfrm>
              <a:off x="3193551" y="4079370"/>
              <a:ext cx="5870778" cy="45722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68">
              <a:extLst>
                <a:ext uri="{FF2B5EF4-FFF2-40B4-BE49-F238E27FC236}">
                  <a16:creationId xmlns:a16="http://schemas.microsoft.com/office/drawing/2014/main" id="{16175DC0-C8D8-1C49-5925-52D980FA9EAB}"/>
                </a:ext>
              </a:extLst>
            </p:cNvPr>
            <p:cNvSpPr txBox="1"/>
            <p:nvPr/>
          </p:nvSpPr>
          <p:spPr>
            <a:xfrm>
              <a:off x="3193551" y="4450964"/>
              <a:ext cx="5870778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CC2EAAE-4875-90B4-17D1-62008877F9B6}"/>
              </a:ext>
            </a:extLst>
          </p:cNvPr>
          <p:cNvGrpSpPr/>
          <p:nvPr/>
        </p:nvGrpSpPr>
        <p:grpSpPr>
          <a:xfrm>
            <a:off x="2253069" y="3429499"/>
            <a:ext cx="4916449" cy="571394"/>
            <a:chOff x="3446029" y="3146485"/>
            <a:chExt cx="5618300" cy="652964"/>
          </a:xfrm>
        </p:grpSpPr>
        <p:sp>
          <p:nvSpPr>
            <p:cNvPr id="27" name="TextBox 67">
              <a:extLst>
                <a:ext uri="{FF2B5EF4-FFF2-40B4-BE49-F238E27FC236}">
                  <a16:creationId xmlns:a16="http://schemas.microsoft.com/office/drawing/2014/main" id="{23A92DB9-057D-DF22-2B45-AAA93515C769}"/>
                </a:ext>
              </a:extLst>
            </p:cNvPr>
            <p:cNvSpPr txBox="1"/>
            <p:nvPr/>
          </p:nvSpPr>
          <p:spPr>
            <a:xfrm>
              <a:off x="3446029" y="3146485"/>
              <a:ext cx="5618300" cy="45722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68">
              <a:extLst>
                <a:ext uri="{FF2B5EF4-FFF2-40B4-BE49-F238E27FC236}">
                  <a16:creationId xmlns:a16="http://schemas.microsoft.com/office/drawing/2014/main" id="{34BE0071-AE49-4390-6386-EBB7DA3D2DF0}"/>
                </a:ext>
              </a:extLst>
            </p:cNvPr>
            <p:cNvSpPr txBox="1"/>
            <p:nvPr/>
          </p:nvSpPr>
          <p:spPr>
            <a:xfrm>
              <a:off x="3446029" y="3518079"/>
              <a:ext cx="561830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AB8F872-937A-9439-B9C0-98264915EEDB}"/>
              </a:ext>
            </a:extLst>
          </p:cNvPr>
          <p:cNvGrpSpPr/>
          <p:nvPr/>
        </p:nvGrpSpPr>
        <p:grpSpPr>
          <a:xfrm>
            <a:off x="2253069" y="2578421"/>
            <a:ext cx="4916449" cy="571394"/>
            <a:chOff x="3446029" y="2170736"/>
            <a:chExt cx="5618300" cy="652964"/>
          </a:xfrm>
        </p:grpSpPr>
        <p:sp>
          <p:nvSpPr>
            <p:cNvPr id="30" name="TextBox 67">
              <a:extLst>
                <a:ext uri="{FF2B5EF4-FFF2-40B4-BE49-F238E27FC236}">
                  <a16:creationId xmlns:a16="http://schemas.microsoft.com/office/drawing/2014/main" id="{BB0D013D-6FA1-F00A-9BE7-1FED6CFE4BA8}"/>
                </a:ext>
              </a:extLst>
            </p:cNvPr>
            <p:cNvSpPr txBox="1"/>
            <p:nvPr/>
          </p:nvSpPr>
          <p:spPr>
            <a:xfrm>
              <a:off x="3446029" y="2170736"/>
              <a:ext cx="5618300" cy="4572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68">
              <a:extLst>
                <a:ext uri="{FF2B5EF4-FFF2-40B4-BE49-F238E27FC236}">
                  <a16:creationId xmlns:a16="http://schemas.microsoft.com/office/drawing/2014/main" id="{5EF2041D-63CE-215A-92C9-1A72A2D97CD2}"/>
                </a:ext>
              </a:extLst>
            </p:cNvPr>
            <p:cNvSpPr txBox="1"/>
            <p:nvPr/>
          </p:nvSpPr>
          <p:spPr>
            <a:xfrm>
              <a:off x="3446029" y="2542330"/>
              <a:ext cx="5618300" cy="281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4B0E10C-9B05-3437-29AE-2E0958264F9E}"/>
              </a:ext>
            </a:extLst>
          </p:cNvPr>
          <p:cNvGrpSpPr/>
          <p:nvPr/>
        </p:nvGrpSpPr>
        <p:grpSpPr>
          <a:xfrm>
            <a:off x="2032130" y="5131519"/>
            <a:ext cx="5137387" cy="571394"/>
            <a:chOff x="3193551" y="5040265"/>
            <a:chExt cx="5870778" cy="652964"/>
          </a:xfrm>
        </p:grpSpPr>
        <p:sp>
          <p:nvSpPr>
            <p:cNvPr id="33" name="TextBox 67">
              <a:extLst>
                <a:ext uri="{FF2B5EF4-FFF2-40B4-BE49-F238E27FC236}">
                  <a16:creationId xmlns:a16="http://schemas.microsoft.com/office/drawing/2014/main" id="{28B439E5-01AD-61C8-6B11-E715F7895177}"/>
                </a:ext>
              </a:extLst>
            </p:cNvPr>
            <p:cNvSpPr txBox="1"/>
            <p:nvPr/>
          </p:nvSpPr>
          <p:spPr>
            <a:xfrm>
              <a:off x="3193551" y="5040265"/>
              <a:ext cx="5870778" cy="45722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68">
              <a:extLst>
                <a:ext uri="{FF2B5EF4-FFF2-40B4-BE49-F238E27FC236}">
                  <a16:creationId xmlns:a16="http://schemas.microsoft.com/office/drawing/2014/main" id="{1BAA5F38-979A-F859-3A00-108074DEEED4}"/>
                </a:ext>
              </a:extLst>
            </p:cNvPr>
            <p:cNvSpPr txBox="1"/>
            <p:nvPr/>
          </p:nvSpPr>
          <p:spPr>
            <a:xfrm>
              <a:off x="3193551" y="5411859"/>
              <a:ext cx="5870778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35" name="Graphic 13" descr="Bullseye with solid fill">
            <a:extLst>
              <a:ext uri="{FF2B5EF4-FFF2-40B4-BE49-F238E27FC236}">
                <a16:creationId xmlns:a16="http://schemas.microsoft.com/office/drawing/2014/main" id="{B3B50129-A992-25A7-0CCE-81C7A7577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02209" y="4298946"/>
            <a:ext cx="476329" cy="476329"/>
          </a:xfrm>
          <a:prstGeom prst="rect">
            <a:avLst/>
          </a:prstGeom>
        </p:spPr>
      </p:pic>
      <p:pic>
        <p:nvPicPr>
          <p:cNvPr id="36" name="Graphic 15" descr="Gears with solid fill">
            <a:extLst>
              <a:ext uri="{FF2B5EF4-FFF2-40B4-BE49-F238E27FC236}">
                <a16:creationId xmlns:a16="http://schemas.microsoft.com/office/drawing/2014/main" id="{D0A36C06-DFAF-F5A4-AF05-47554FC640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02209" y="2639010"/>
            <a:ext cx="476329" cy="476329"/>
          </a:xfrm>
          <a:prstGeom prst="rect">
            <a:avLst/>
          </a:prstGeom>
        </p:spPr>
      </p:pic>
      <p:pic>
        <p:nvPicPr>
          <p:cNvPr id="37" name="Graphic 16" descr="Hourglass 30% with solid fill">
            <a:extLst>
              <a:ext uri="{FF2B5EF4-FFF2-40B4-BE49-F238E27FC236}">
                <a16:creationId xmlns:a16="http://schemas.microsoft.com/office/drawing/2014/main" id="{AF9FAD7B-80E2-3A63-3967-0EA2360F3A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31138" y="5094196"/>
            <a:ext cx="360077" cy="360077"/>
          </a:xfrm>
          <a:prstGeom prst="rect">
            <a:avLst/>
          </a:prstGeom>
        </p:spPr>
      </p:pic>
      <p:pic>
        <p:nvPicPr>
          <p:cNvPr id="38" name="Graphic 17" descr="Lightbulb with solid fill">
            <a:extLst>
              <a:ext uri="{FF2B5EF4-FFF2-40B4-BE49-F238E27FC236}">
                <a16:creationId xmlns:a16="http://schemas.microsoft.com/office/drawing/2014/main" id="{518F396F-EEC3-12EA-D40E-B0E20352FD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31138" y="1959093"/>
            <a:ext cx="360077" cy="360077"/>
          </a:xfrm>
          <a:prstGeom prst="rect">
            <a:avLst/>
          </a:prstGeom>
        </p:spPr>
      </p:pic>
      <p:pic>
        <p:nvPicPr>
          <p:cNvPr id="39" name="Graphic 18" descr="Research with solid fill">
            <a:extLst>
              <a:ext uri="{FF2B5EF4-FFF2-40B4-BE49-F238E27FC236}">
                <a16:creationId xmlns:a16="http://schemas.microsoft.com/office/drawing/2014/main" id="{01CBBCE0-ADFC-3289-ABB4-33C5FEDE97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70637" y="3464350"/>
            <a:ext cx="476329" cy="47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155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E0FAA-D46B-EE7B-1E71-162467B35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8A847-50E8-43E0-5847-7F6D3D15F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Curved Block List – Slide Template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B960C3AB-10C4-D1D0-DC3E-A59C96C2F33C}"/>
              </a:ext>
            </a:extLst>
          </p:cNvPr>
          <p:cNvSpPr/>
          <p:nvPr/>
        </p:nvSpPr>
        <p:spPr>
          <a:xfrm>
            <a:off x="1587839" y="5053576"/>
            <a:ext cx="6354355" cy="719848"/>
          </a:xfrm>
          <a:custGeom>
            <a:avLst/>
            <a:gdLst>
              <a:gd name="connsiteX0" fmla="*/ 6850092 w 7261476"/>
              <a:gd name="connsiteY0" fmla="*/ 0 h 822611"/>
              <a:gd name="connsiteX1" fmla="*/ 7261476 w 7261476"/>
              <a:gd name="connsiteY1" fmla="*/ 411305 h 822611"/>
              <a:gd name="connsiteX2" fmla="*/ 6850092 w 7261476"/>
              <a:gd name="connsiteY2" fmla="*/ 822611 h 822611"/>
              <a:gd name="connsiteX3" fmla="*/ 0 w 7261476"/>
              <a:gd name="connsiteY3" fmla="*/ 822611 h 822611"/>
              <a:gd name="connsiteX4" fmla="*/ 671878 w 7261476"/>
              <a:gd name="connsiteY4" fmla="*/ 150 h 822611"/>
              <a:gd name="connsiteX5" fmla="*/ 6850092 w 7261476"/>
              <a:gd name="connsiteY5" fmla="*/ 150 h 822611"/>
              <a:gd name="connsiteX6" fmla="*/ 6850092 w 7261476"/>
              <a:gd name="connsiteY6" fmla="*/ 0 h 82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61476" h="822611">
                <a:moveTo>
                  <a:pt x="6850092" y="0"/>
                </a:moveTo>
                <a:cubicBezTo>
                  <a:pt x="7076944" y="0"/>
                  <a:pt x="7261476" y="184495"/>
                  <a:pt x="7261476" y="411305"/>
                </a:cubicBezTo>
                <a:cubicBezTo>
                  <a:pt x="7261476" y="638116"/>
                  <a:pt x="7076944" y="822611"/>
                  <a:pt x="6850092" y="822611"/>
                </a:cubicBezTo>
                <a:lnTo>
                  <a:pt x="0" y="822611"/>
                </a:lnTo>
                <a:cubicBezTo>
                  <a:pt x="270217" y="587879"/>
                  <a:pt x="496172" y="311430"/>
                  <a:pt x="671878" y="150"/>
                </a:cubicBezTo>
                <a:lnTo>
                  <a:pt x="6850092" y="150"/>
                </a:lnTo>
                <a:lnTo>
                  <a:pt x="6850092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4260421F-E1C6-FB76-BA85-5CCDE071C2AD}"/>
              </a:ext>
            </a:extLst>
          </p:cNvPr>
          <p:cNvSpPr/>
          <p:nvPr/>
        </p:nvSpPr>
        <p:spPr>
          <a:xfrm>
            <a:off x="2245270" y="4202498"/>
            <a:ext cx="5696922" cy="719849"/>
          </a:xfrm>
          <a:custGeom>
            <a:avLst/>
            <a:gdLst>
              <a:gd name="connsiteX0" fmla="*/ 6098809 w 6510190"/>
              <a:gd name="connsiteY0" fmla="*/ 0 h 822612"/>
              <a:gd name="connsiteX1" fmla="*/ 6510190 w 6510190"/>
              <a:gd name="connsiteY1" fmla="*/ 411305 h 822612"/>
              <a:gd name="connsiteX2" fmla="*/ 6098809 w 6510190"/>
              <a:gd name="connsiteY2" fmla="*/ 822612 h 822612"/>
              <a:gd name="connsiteX3" fmla="*/ 0 w 6510190"/>
              <a:gd name="connsiteY3" fmla="*/ 822612 h 822612"/>
              <a:gd name="connsiteX4" fmla="*/ 271712 w 6510190"/>
              <a:gd name="connsiteY4" fmla="*/ 147 h 822612"/>
              <a:gd name="connsiteX5" fmla="*/ 6098809 w 6510190"/>
              <a:gd name="connsiteY5" fmla="*/ 147 h 822612"/>
              <a:gd name="connsiteX6" fmla="*/ 6098809 w 6510190"/>
              <a:gd name="connsiteY6" fmla="*/ 0 h 822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10190" h="822612">
                <a:moveTo>
                  <a:pt x="6098809" y="0"/>
                </a:moveTo>
                <a:cubicBezTo>
                  <a:pt x="6325658" y="0"/>
                  <a:pt x="6510190" y="184495"/>
                  <a:pt x="6510190" y="411305"/>
                </a:cubicBezTo>
                <a:cubicBezTo>
                  <a:pt x="6510190" y="638114"/>
                  <a:pt x="6325658" y="822612"/>
                  <a:pt x="6098809" y="822612"/>
                </a:cubicBezTo>
                <a:lnTo>
                  <a:pt x="0" y="822612"/>
                </a:lnTo>
                <a:cubicBezTo>
                  <a:pt x="128903" y="562163"/>
                  <a:pt x="220121" y="285567"/>
                  <a:pt x="271712" y="147"/>
                </a:cubicBezTo>
                <a:lnTo>
                  <a:pt x="6098809" y="147"/>
                </a:lnTo>
                <a:lnTo>
                  <a:pt x="6098809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4A760D41-589A-0916-77A7-3F21AA2F970D}"/>
              </a:ext>
            </a:extLst>
          </p:cNvPr>
          <p:cNvSpPr/>
          <p:nvPr/>
        </p:nvSpPr>
        <p:spPr>
          <a:xfrm>
            <a:off x="2502149" y="3351552"/>
            <a:ext cx="5440047" cy="719848"/>
          </a:xfrm>
          <a:custGeom>
            <a:avLst/>
            <a:gdLst>
              <a:gd name="connsiteX0" fmla="*/ 5805261 w 6216645"/>
              <a:gd name="connsiteY0" fmla="*/ 0 h 822611"/>
              <a:gd name="connsiteX1" fmla="*/ 6216645 w 6216645"/>
              <a:gd name="connsiteY1" fmla="*/ 411305 h 822611"/>
              <a:gd name="connsiteX2" fmla="*/ 5805261 w 6216645"/>
              <a:gd name="connsiteY2" fmla="*/ 822611 h 822611"/>
              <a:gd name="connsiteX3" fmla="*/ 1344 w 6216645"/>
              <a:gd name="connsiteY3" fmla="*/ 822611 h 822611"/>
              <a:gd name="connsiteX4" fmla="*/ 27812 w 6216645"/>
              <a:gd name="connsiteY4" fmla="*/ 416388 h 822611"/>
              <a:gd name="connsiteX5" fmla="*/ 0 w 6216645"/>
              <a:gd name="connsiteY5" fmla="*/ 149 h 822611"/>
              <a:gd name="connsiteX6" fmla="*/ 5805261 w 6216645"/>
              <a:gd name="connsiteY6" fmla="*/ 149 h 822611"/>
              <a:gd name="connsiteX7" fmla="*/ 5805261 w 6216645"/>
              <a:gd name="connsiteY7" fmla="*/ 0 h 82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6645" h="822611">
                <a:moveTo>
                  <a:pt x="5805261" y="0"/>
                </a:moveTo>
                <a:cubicBezTo>
                  <a:pt x="6032111" y="0"/>
                  <a:pt x="6216645" y="184495"/>
                  <a:pt x="6216645" y="411305"/>
                </a:cubicBezTo>
                <a:cubicBezTo>
                  <a:pt x="6216645" y="638114"/>
                  <a:pt x="6032111" y="822611"/>
                  <a:pt x="5805261" y="822611"/>
                </a:cubicBezTo>
                <a:lnTo>
                  <a:pt x="1344" y="822611"/>
                </a:lnTo>
                <a:cubicBezTo>
                  <a:pt x="18989" y="687754"/>
                  <a:pt x="27812" y="551248"/>
                  <a:pt x="27812" y="416388"/>
                </a:cubicBezTo>
                <a:cubicBezTo>
                  <a:pt x="27812" y="281528"/>
                  <a:pt x="18391" y="138297"/>
                  <a:pt x="0" y="149"/>
                </a:cubicBezTo>
                <a:lnTo>
                  <a:pt x="5805261" y="149"/>
                </a:lnTo>
                <a:lnTo>
                  <a:pt x="5805261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3FE10177-6E73-0970-4B3A-10677CF40EEA}"/>
              </a:ext>
            </a:extLst>
          </p:cNvPr>
          <p:cNvSpPr/>
          <p:nvPr/>
        </p:nvSpPr>
        <p:spPr>
          <a:xfrm>
            <a:off x="2240953" y="2500475"/>
            <a:ext cx="5701242" cy="719848"/>
          </a:xfrm>
          <a:custGeom>
            <a:avLst/>
            <a:gdLst>
              <a:gd name="connsiteX0" fmla="*/ 6103742 w 6515126"/>
              <a:gd name="connsiteY0" fmla="*/ 0 h 822611"/>
              <a:gd name="connsiteX1" fmla="*/ 6515126 w 6515126"/>
              <a:gd name="connsiteY1" fmla="*/ 411305 h 822611"/>
              <a:gd name="connsiteX2" fmla="*/ 6103742 w 6515126"/>
              <a:gd name="connsiteY2" fmla="*/ 822611 h 822611"/>
              <a:gd name="connsiteX3" fmla="*/ 274852 w 6515126"/>
              <a:gd name="connsiteY3" fmla="*/ 822611 h 822611"/>
              <a:gd name="connsiteX4" fmla="*/ 0 w 6515126"/>
              <a:gd name="connsiteY4" fmla="*/ 149 h 822611"/>
              <a:gd name="connsiteX5" fmla="*/ 6103742 w 6515126"/>
              <a:gd name="connsiteY5" fmla="*/ 149 h 822611"/>
              <a:gd name="connsiteX6" fmla="*/ 6103742 w 6515126"/>
              <a:gd name="connsiteY6" fmla="*/ 0 h 82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15126" h="822611">
                <a:moveTo>
                  <a:pt x="6103742" y="0"/>
                </a:moveTo>
                <a:cubicBezTo>
                  <a:pt x="6330594" y="0"/>
                  <a:pt x="6515126" y="184497"/>
                  <a:pt x="6515126" y="411305"/>
                </a:cubicBezTo>
                <a:cubicBezTo>
                  <a:pt x="6515126" y="638116"/>
                  <a:pt x="6330594" y="822611"/>
                  <a:pt x="6103742" y="822611"/>
                </a:cubicBezTo>
                <a:lnTo>
                  <a:pt x="274852" y="822611"/>
                </a:lnTo>
                <a:cubicBezTo>
                  <a:pt x="222364" y="536895"/>
                  <a:pt x="129949" y="260299"/>
                  <a:pt x="0" y="149"/>
                </a:cubicBezTo>
                <a:lnTo>
                  <a:pt x="6103742" y="149"/>
                </a:lnTo>
                <a:lnTo>
                  <a:pt x="6103742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FFEF179C-A636-BC30-15BE-7C759B349103}"/>
              </a:ext>
            </a:extLst>
          </p:cNvPr>
          <p:cNvSpPr/>
          <p:nvPr/>
        </p:nvSpPr>
        <p:spPr>
          <a:xfrm>
            <a:off x="1577630" y="1649529"/>
            <a:ext cx="6364563" cy="719848"/>
          </a:xfrm>
          <a:custGeom>
            <a:avLst/>
            <a:gdLst>
              <a:gd name="connsiteX0" fmla="*/ 6861760 w 7273141"/>
              <a:gd name="connsiteY0" fmla="*/ 0 h 822611"/>
              <a:gd name="connsiteX1" fmla="*/ 7273141 w 7273141"/>
              <a:gd name="connsiteY1" fmla="*/ 411305 h 822611"/>
              <a:gd name="connsiteX2" fmla="*/ 6861760 w 7273141"/>
              <a:gd name="connsiteY2" fmla="*/ 822611 h 822611"/>
              <a:gd name="connsiteX3" fmla="*/ 677863 w 7273141"/>
              <a:gd name="connsiteY3" fmla="*/ 822611 h 822611"/>
              <a:gd name="connsiteX4" fmla="*/ 0 w 7273141"/>
              <a:gd name="connsiteY4" fmla="*/ 147 h 822611"/>
              <a:gd name="connsiteX5" fmla="*/ 6861760 w 7273141"/>
              <a:gd name="connsiteY5" fmla="*/ 147 h 822611"/>
              <a:gd name="connsiteX6" fmla="*/ 6861760 w 7273141"/>
              <a:gd name="connsiteY6" fmla="*/ 0 h 82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73141" h="822611">
                <a:moveTo>
                  <a:pt x="6861760" y="0"/>
                </a:moveTo>
                <a:cubicBezTo>
                  <a:pt x="7088609" y="0"/>
                  <a:pt x="7273141" y="184495"/>
                  <a:pt x="7273141" y="411305"/>
                </a:cubicBezTo>
                <a:cubicBezTo>
                  <a:pt x="7273141" y="638114"/>
                  <a:pt x="7088609" y="822611"/>
                  <a:pt x="6861760" y="822611"/>
                </a:cubicBezTo>
                <a:lnTo>
                  <a:pt x="677863" y="822611"/>
                </a:lnTo>
                <a:cubicBezTo>
                  <a:pt x="500361" y="510880"/>
                  <a:pt x="272463" y="234281"/>
                  <a:pt x="0" y="147"/>
                </a:cubicBezTo>
                <a:lnTo>
                  <a:pt x="6861760" y="147"/>
                </a:lnTo>
                <a:lnTo>
                  <a:pt x="686176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28F3F3AE-3229-435C-FB97-3F765D3CAEBA}"/>
              </a:ext>
            </a:extLst>
          </p:cNvPr>
          <p:cNvSpPr/>
          <p:nvPr/>
        </p:nvSpPr>
        <p:spPr>
          <a:xfrm>
            <a:off x="1542038" y="1636312"/>
            <a:ext cx="6413240" cy="746014"/>
          </a:xfrm>
          <a:custGeom>
            <a:avLst/>
            <a:gdLst>
              <a:gd name="connsiteX0" fmla="*/ 3140898 w 3334898"/>
              <a:gd name="connsiteY0" fmla="*/ 6872 h 387929"/>
              <a:gd name="connsiteX1" fmla="*/ 3328094 w 3334898"/>
              <a:gd name="connsiteY1" fmla="*/ 194033 h 387929"/>
              <a:gd name="connsiteX2" fmla="*/ 3140898 w 3334898"/>
              <a:gd name="connsiteY2" fmla="*/ 381195 h 387929"/>
              <a:gd name="connsiteX3" fmla="*/ 326964 w 3334898"/>
              <a:gd name="connsiteY3" fmla="*/ 381195 h 387929"/>
              <a:gd name="connsiteX4" fmla="*/ 18508 w 3334898"/>
              <a:gd name="connsiteY4" fmla="*/ 6939 h 387929"/>
              <a:gd name="connsiteX5" fmla="*/ 3140898 w 3334898"/>
              <a:gd name="connsiteY5" fmla="*/ 6939 h 387929"/>
              <a:gd name="connsiteX6" fmla="*/ 3140898 w 3334898"/>
              <a:gd name="connsiteY6" fmla="*/ 68 h 387929"/>
              <a:gd name="connsiteX7" fmla="*/ 0 w 3334898"/>
              <a:gd name="connsiteY7" fmla="*/ 68 h 387929"/>
              <a:gd name="connsiteX8" fmla="*/ 323017 w 3334898"/>
              <a:gd name="connsiteY8" fmla="*/ 387930 h 387929"/>
              <a:gd name="connsiteX9" fmla="*/ 3140898 w 3334898"/>
              <a:gd name="connsiteY9" fmla="*/ 387930 h 387929"/>
              <a:gd name="connsiteX10" fmla="*/ 3334899 w 3334898"/>
              <a:gd name="connsiteY10" fmla="*/ 193965 h 387929"/>
              <a:gd name="connsiteX11" fmla="*/ 3140898 w 3334898"/>
              <a:gd name="connsiteY11" fmla="*/ 0 h 387929"/>
              <a:gd name="connsiteX12" fmla="*/ 3140898 w 3334898"/>
              <a:gd name="connsiteY12" fmla="*/ 0 h 38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4898" h="387929">
                <a:moveTo>
                  <a:pt x="3140898" y="6872"/>
                </a:moveTo>
                <a:cubicBezTo>
                  <a:pt x="3244124" y="6872"/>
                  <a:pt x="3328094" y="90825"/>
                  <a:pt x="3328094" y="194033"/>
                </a:cubicBezTo>
                <a:cubicBezTo>
                  <a:pt x="3328094" y="297241"/>
                  <a:pt x="3244124" y="381195"/>
                  <a:pt x="3140898" y="381195"/>
                </a:cubicBezTo>
                <a:lnTo>
                  <a:pt x="326964" y="381195"/>
                </a:lnTo>
                <a:cubicBezTo>
                  <a:pt x="246193" y="239344"/>
                  <a:pt x="142490" y="113480"/>
                  <a:pt x="18508" y="6939"/>
                </a:cubicBezTo>
                <a:lnTo>
                  <a:pt x="3140898" y="6939"/>
                </a:lnTo>
                <a:moveTo>
                  <a:pt x="3140898" y="68"/>
                </a:moveTo>
                <a:lnTo>
                  <a:pt x="0" y="68"/>
                </a:lnTo>
                <a:cubicBezTo>
                  <a:pt x="129561" y="108582"/>
                  <a:pt x="239252" y="239956"/>
                  <a:pt x="323017" y="387930"/>
                </a:cubicBezTo>
                <a:lnTo>
                  <a:pt x="3140898" y="387930"/>
                </a:lnTo>
                <a:cubicBezTo>
                  <a:pt x="3248003" y="387930"/>
                  <a:pt x="3334899" y="301119"/>
                  <a:pt x="3334899" y="193965"/>
                </a:cubicBezTo>
                <a:cubicBezTo>
                  <a:pt x="3334899" y="86812"/>
                  <a:pt x="3248071" y="0"/>
                  <a:pt x="3140898" y="0"/>
                </a:cubicBezTo>
                <a:lnTo>
                  <a:pt x="3140898" y="0"/>
                </a:ln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7762619C-6820-DDCB-0D61-568457713D02}"/>
              </a:ext>
            </a:extLst>
          </p:cNvPr>
          <p:cNvSpPr/>
          <p:nvPr/>
        </p:nvSpPr>
        <p:spPr>
          <a:xfrm>
            <a:off x="2219754" y="2487257"/>
            <a:ext cx="5735526" cy="746017"/>
          </a:xfrm>
          <a:custGeom>
            <a:avLst/>
            <a:gdLst>
              <a:gd name="connsiteX0" fmla="*/ 2788484 w 2982485"/>
              <a:gd name="connsiteY0" fmla="*/ 6872 h 387930"/>
              <a:gd name="connsiteX1" fmla="*/ 2975681 w 2982485"/>
              <a:gd name="connsiteY1" fmla="*/ 194033 h 387930"/>
              <a:gd name="connsiteX2" fmla="*/ 2788484 w 2982485"/>
              <a:gd name="connsiteY2" fmla="*/ 381195 h 387930"/>
              <a:gd name="connsiteX3" fmla="*/ 136093 w 2982485"/>
              <a:gd name="connsiteY3" fmla="*/ 381195 h 387930"/>
              <a:gd name="connsiteX4" fmla="*/ 11024 w 2982485"/>
              <a:gd name="connsiteY4" fmla="*/ 6940 h 387930"/>
              <a:gd name="connsiteX5" fmla="*/ 2788484 w 2982485"/>
              <a:gd name="connsiteY5" fmla="*/ 6940 h 387930"/>
              <a:gd name="connsiteX6" fmla="*/ 2788484 w 2982485"/>
              <a:gd name="connsiteY6" fmla="*/ 68 h 387930"/>
              <a:gd name="connsiteX7" fmla="*/ 0 w 2982485"/>
              <a:gd name="connsiteY7" fmla="*/ 68 h 387930"/>
              <a:gd name="connsiteX8" fmla="*/ 130445 w 2982485"/>
              <a:gd name="connsiteY8" fmla="*/ 387931 h 387930"/>
              <a:gd name="connsiteX9" fmla="*/ 2788484 w 2982485"/>
              <a:gd name="connsiteY9" fmla="*/ 387931 h 387930"/>
              <a:gd name="connsiteX10" fmla="*/ 2982486 w 2982485"/>
              <a:gd name="connsiteY10" fmla="*/ 193965 h 387930"/>
              <a:gd name="connsiteX11" fmla="*/ 2788484 w 2982485"/>
              <a:gd name="connsiteY11" fmla="*/ 0 h 387930"/>
              <a:gd name="connsiteX12" fmla="*/ 2788484 w 2982485"/>
              <a:gd name="connsiteY12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82485" h="387930">
                <a:moveTo>
                  <a:pt x="2788484" y="6872"/>
                </a:moveTo>
                <a:cubicBezTo>
                  <a:pt x="2891711" y="6872"/>
                  <a:pt x="2975681" y="90826"/>
                  <a:pt x="2975681" y="194033"/>
                </a:cubicBezTo>
                <a:cubicBezTo>
                  <a:pt x="2975681" y="297242"/>
                  <a:pt x="2891711" y="381195"/>
                  <a:pt x="2788484" y="381195"/>
                </a:cubicBezTo>
                <a:lnTo>
                  <a:pt x="136093" y="381195"/>
                </a:lnTo>
                <a:cubicBezTo>
                  <a:pt x="112209" y="251182"/>
                  <a:pt x="70156" y="125319"/>
                  <a:pt x="11024" y="6940"/>
                </a:cubicBezTo>
                <a:lnTo>
                  <a:pt x="2788484" y="6940"/>
                </a:lnTo>
                <a:moveTo>
                  <a:pt x="2788484" y="68"/>
                </a:moveTo>
                <a:lnTo>
                  <a:pt x="0" y="68"/>
                </a:lnTo>
                <a:cubicBezTo>
                  <a:pt x="61242" y="120421"/>
                  <a:pt x="105812" y="250706"/>
                  <a:pt x="130445" y="387931"/>
                </a:cubicBezTo>
                <a:lnTo>
                  <a:pt x="2788484" y="387931"/>
                </a:lnTo>
                <a:cubicBezTo>
                  <a:pt x="2895590" y="387931"/>
                  <a:pt x="2982486" y="301119"/>
                  <a:pt x="2982486" y="193965"/>
                </a:cubicBezTo>
                <a:cubicBezTo>
                  <a:pt x="2982486" y="86812"/>
                  <a:pt x="2895658" y="0"/>
                  <a:pt x="2788484" y="0"/>
                </a:cubicBezTo>
                <a:lnTo>
                  <a:pt x="278848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D46032E2-6016-3202-C985-197579A221E9}"/>
              </a:ext>
            </a:extLst>
          </p:cNvPr>
          <p:cNvSpPr/>
          <p:nvPr/>
        </p:nvSpPr>
        <p:spPr>
          <a:xfrm>
            <a:off x="2487097" y="3338335"/>
            <a:ext cx="5468183" cy="746017"/>
          </a:xfrm>
          <a:custGeom>
            <a:avLst/>
            <a:gdLst>
              <a:gd name="connsiteX0" fmla="*/ 2649465 w 2843466"/>
              <a:gd name="connsiteY0" fmla="*/ 6872 h 387930"/>
              <a:gd name="connsiteX1" fmla="*/ 2836662 w 2843466"/>
              <a:gd name="connsiteY1" fmla="*/ 194033 h 387930"/>
              <a:gd name="connsiteX2" fmla="*/ 2649465 w 2843466"/>
              <a:gd name="connsiteY2" fmla="*/ 381195 h 387930"/>
              <a:gd name="connsiteX3" fmla="*/ 8438 w 2843466"/>
              <a:gd name="connsiteY3" fmla="*/ 381195 h 387930"/>
              <a:gd name="connsiteX4" fmla="*/ 20482 w 2843466"/>
              <a:gd name="connsiteY4" fmla="*/ 196346 h 387930"/>
              <a:gd name="connsiteX5" fmla="*/ 7826 w 2843466"/>
              <a:gd name="connsiteY5" fmla="*/ 6940 h 387930"/>
              <a:gd name="connsiteX6" fmla="*/ 2649465 w 2843466"/>
              <a:gd name="connsiteY6" fmla="*/ 6940 h 387930"/>
              <a:gd name="connsiteX7" fmla="*/ 2649465 w 2843466"/>
              <a:gd name="connsiteY7" fmla="*/ 68 h 387930"/>
              <a:gd name="connsiteX8" fmla="*/ 0 w 2843466"/>
              <a:gd name="connsiteY8" fmla="*/ 68 h 387930"/>
              <a:gd name="connsiteX9" fmla="*/ 13677 w 2843466"/>
              <a:gd name="connsiteY9" fmla="*/ 196278 h 387930"/>
              <a:gd name="connsiteX10" fmla="*/ 680 w 2843466"/>
              <a:gd name="connsiteY10" fmla="*/ 387931 h 387930"/>
              <a:gd name="connsiteX11" fmla="*/ 2649465 w 2843466"/>
              <a:gd name="connsiteY11" fmla="*/ 387931 h 387930"/>
              <a:gd name="connsiteX12" fmla="*/ 2843466 w 2843466"/>
              <a:gd name="connsiteY12" fmla="*/ 193965 h 387930"/>
              <a:gd name="connsiteX13" fmla="*/ 2649465 w 2843466"/>
              <a:gd name="connsiteY13" fmla="*/ 0 h 387930"/>
              <a:gd name="connsiteX14" fmla="*/ 2649465 w 2843466"/>
              <a:gd name="connsiteY14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43466" h="387930">
                <a:moveTo>
                  <a:pt x="2649465" y="6872"/>
                </a:moveTo>
                <a:cubicBezTo>
                  <a:pt x="2752691" y="6872"/>
                  <a:pt x="2836662" y="90825"/>
                  <a:pt x="2836662" y="194033"/>
                </a:cubicBezTo>
                <a:cubicBezTo>
                  <a:pt x="2836662" y="297241"/>
                  <a:pt x="2752691" y="381195"/>
                  <a:pt x="2649465" y="381195"/>
                </a:cubicBezTo>
                <a:lnTo>
                  <a:pt x="8438" y="381195"/>
                </a:lnTo>
                <a:cubicBezTo>
                  <a:pt x="16467" y="319829"/>
                  <a:pt x="20482" y="257713"/>
                  <a:pt x="20482" y="196346"/>
                </a:cubicBezTo>
                <a:cubicBezTo>
                  <a:pt x="20482" y="134979"/>
                  <a:pt x="16195" y="69803"/>
                  <a:pt x="7826" y="6940"/>
                </a:cubicBezTo>
                <a:lnTo>
                  <a:pt x="2649465" y="6940"/>
                </a:lnTo>
                <a:moveTo>
                  <a:pt x="2649465" y="68"/>
                </a:moveTo>
                <a:lnTo>
                  <a:pt x="0" y="68"/>
                </a:lnTo>
                <a:cubicBezTo>
                  <a:pt x="8914" y="64224"/>
                  <a:pt x="13677" y="129673"/>
                  <a:pt x="13677" y="196278"/>
                </a:cubicBezTo>
                <a:cubicBezTo>
                  <a:pt x="13677" y="262884"/>
                  <a:pt x="9186" y="325271"/>
                  <a:pt x="680" y="387931"/>
                </a:cubicBezTo>
                <a:lnTo>
                  <a:pt x="2649465" y="387931"/>
                </a:lnTo>
                <a:cubicBezTo>
                  <a:pt x="2756571" y="387931"/>
                  <a:pt x="2843466" y="301119"/>
                  <a:pt x="2843466" y="193965"/>
                </a:cubicBezTo>
                <a:cubicBezTo>
                  <a:pt x="2843466" y="86812"/>
                  <a:pt x="2756639" y="0"/>
                  <a:pt x="2649465" y="0"/>
                </a:cubicBezTo>
                <a:lnTo>
                  <a:pt x="2649465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F79B5BEC-86BA-11F8-CF38-714313B48A9B}"/>
              </a:ext>
            </a:extLst>
          </p:cNvPr>
          <p:cNvSpPr/>
          <p:nvPr/>
        </p:nvSpPr>
        <p:spPr>
          <a:xfrm>
            <a:off x="2224071" y="4189284"/>
            <a:ext cx="5731207" cy="746014"/>
          </a:xfrm>
          <a:custGeom>
            <a:avLst/>
            <a:gdLst>
              <a:gd name="connsiteX0" fmla="*/ 2786239 w 2980239"/>
              <a:gd name="connsiteY0" fmla="*/ 6872 h 387929"/>
              <a:gd name="connsiteX1" fmla="*/ 2973435 w 2980239"/>
              <a:gd name="connsiteY1" fmla="*/ 194033 h 387929"/>
              <a:gd name="connsiteX2" fmla="*/ 2786239 w 2980239"/>
              <a:gd name="connsiteY2" fmla="*/ 381195 h 387929"/>
              <a:gd name="connsiteX3" fmla="*/ 11024 w 2980239"/>
              <a:gd name="connsiteY3" fmla="*/ 381195 h 387929"/>
              <a:gd name="connsiteX4" fmla="*/ 134664 w 2980239"/>
              <a:gd name="connsiteY4" fmla="*/ 6939 h 387929"/>
              <a:gd name="connsiteX5" fmla="*/ 2786239 w 2980239"/>
              <a:gd name="connsiteY5" fmla="*/ 6939 h 387929"/>
              <a:gd name="connsiteX6" fmla="*/ 2786239 w 2980239"/>
              <a:gd name="connsiteY6" fmla="*/ 68 h 387929"/>
              <a:gd name="connsiteX7" fmla="*/ 128948 w 2980239"/>
              <a:gd name="connsiteY7" fmla="*/ 68 h 387929"/>
              <a:gd name="connsiteX8" fmla="*/ 0 w 2980239"/>
              <a:gd name="connsiteY8" fmla="*/ 387930 h 387929"/>
              <a:gd name="connsiteX9" fmla="*/ 2786239 w 2980239"/>
              <a:gd name="connsiteY9" fmla="*/ 387930 h 387929"/>
              <a:gd name="connsiteX10" fmla="*/ 2980240 w 2980239"/>
              <a:gd name="connsiteY10" fmla="*/ 193965 h 387929"/>
              <a:gd name="connsiteX11" fmla="*/ 2786239 w 2980239"/>
              <a:gd name="connsiteY11" fmla="*/ 0 h 387929"/>
              <a:gd name="connsiteX12" fmla="*/ 2786239 w 2980239"/>
              <a:gd name="connsiteY12" fmla="*/ 0 h 38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80239" h="387929">
                <a:moveTo>
                  <a:pt x="2786239" y="6872"/>
                </a:moveTo>
                <a:cubicBezTo>
                  <a:pt x="2889465" y="6872"/>
                  <a:pt x="2973435" y="90825"/>
                  <a:pt x="2973435" y="194033"/>
                </a:cubicBezTo>
                <a:cubicBezTo>
                  <a:pt x="2973435" y="297241"/>
                  <a:pt x="2889465" y="381195"/>
                  <a:pt x="2786239" y="381195"/>
                </a:cubicBezTo>
                <a:lnTo>
                  <a:pt x="11024" y="381195"/>
                </a:lnTo>
                <a:cubicBezTo>
                  <a:pt x="69680" y="262680"/>
                  <a:pt x="111188" y="136817"/>
                  <a:pt x="134664" y="6939"/>
                </a:cubicBezTo>
                <a:lnTo>
                  <a:pt x="2786239" y="6939"/>
                </a:lnTo>
                <a:moveTo>
                  <a:pt x="2786239" y="68"/>
                </a:moveTo>
                <a:lnTo>
                  <a:pt x="128948" y="68"/>
                </a:lnTo>
                <a:cubicBezTo>
                  <a:pt x="104792" y="137224"/>
                  <a:pt x="60766" y="267510"/>
                  <a:pt x="0" y="387930"/>
                </a:cubicBezTo>
                <a:lnTo>
                  <a:pt x="2786239" y="387930"/>
                </a:lnTo>
                <a:cubicBezTo>
                  <a:pt x="2893344" y="387930"/>
                  <a:pt x="2980240" y="301119"/>
                  <a:pt x="2980240" y="193965"/>
                </a:cubicBezTo>
                <a:cubicBezTo>
                  <a:pt x="2980240" y="86812"/>
                  <a:pt x="2893412" y="0"/>
                  <a:pt x="2786239" y="0"/>
                </a:cubicBezTo>
                <a:lnTo>
                  <a:pt x="2786239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4090A325-36E0-0A9D-213A-ADB12CF1CD5D}"/>
              </a:ext>
            </a:extLst>
          </p:cNvPr>
          <p:cNvSpPr/>
          <p:nvPr/>
        </p:nvSpPr>
        <p:spPr>
          <a:xfrm>
            <a:off x="1552377" y="5040358"/>
            <a:ext cx="6402903" cy="746017"/>
          </a:xfrm>
          <a:custGeom>
            <a:avLst/>
            <a:gdLst>
              <a:gd name="connsiteX0" fmla="*/ 3135522 w 3329523"/>
              <a:gd name="connsiteY0" fmla="*/ 6872 h 387930"/>
              <a:gd name="connsiteX1" fmla="*/ 3322719 w 3329523"/>
              <a:gd name="connsiteY1" fmla="*/ 194033 h 387930"/>
              <a:gd name="connsiteX2" fmla="*/ 3135522 w 3329523"/>
              <a:gd name="connsiteY2" fmla="*/ 381195 h 387930"/>
              <a:gd name="connsiteX3" fmla="*/ 18441 w 3329523"/>
              <a:gd name="connsiteY3" fmla="*/ 381195 h 387930"/>
              <a:gd name="connsiteX4" fmla="*/ 324174 w 3329523"/>
              <a:gd name="connsiteY4" fmla="*/ 6940 h 387930"/>
              <a:gd name="connsiteX5" fmla="*/ 3135522 w 3329523"/>
              <a:gd name="connsiteY5" fmla="*/ 6940 h 387930"/>
              <a:gd name="connsiteX6" fmla="*/ 3135522 w 3329523"/>
              <a:gd name="connsiteY6" fmla="*/ 68 h 387930"/>
              <a:gd name="connsiteX7" fmla="*/ 320159 w 3329523"/>
              <a:gd name="connsiteY7" fmla="*/ 68 h 387930"/>
              <a:gd name="connsiteX8" fmla="*/ 0 w 3329523"/>
              <a:gd name="connsiteY8" fmla="*/ 387931 h 387930"/>
              <a:gd name="connsiteX9" fmla="*/ 3135522 w 3329523"/>
              <a:gd name="connsiteY9" fmla="*/ 387931 h 387930"/>
              <a:gd name="connsiteX10" fmla="*/ 3329524 w 3329523"/>
              <a:gd name="connsiteY10" fmla="*/ 193965 h 387930"/>
              <a:gd name="connsiteX11" fmla="*/ 3135522 w 3329523"/>
              <a:gd name="connsiteY11" fmla="*/ 0 h 387930"/>
              <a:gd name="connsiteX12" fmla="*/ 3135522 w 3329523"/>
              <a:gd name="connsiteY12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29523" h="387930">
                <a:moveTo>
                  <a:pt x="3135522" y="6872"/>
                </a:moveTo>
                <a:cubicBezTo>
                  <a:pt x="3238749" y="6872"/>
                  <a:pt x="3322719" y="90825"/>
                  <a:pt x="3322719" y="194033"/>
                </a:cubicBezTo>
                <a:cubicBezTo>
                  <a:pt x="3322719" y="297242"/>
                  <a:pt x="3238749" y="381195"/>
                  <a:pt x="3135522" y="381195"/>
                </a:cubicBezTo>
                <a:lnTo>
                  <a:pt x="18441" y="381195"/>
                </a:lnTo>
                <a:cubicBezTo>
                  <a:pt x="141401" y="274382"/>
                  <a:pt x="244220" y="148586"/>
                  <a:pt x="324174" y="6940"/>
                </a:cubicBezTo>
                <a:lnTo>
                  <a:pt x="3135522" y="6940"/>
                </a:lnTo>
                <a:moveTo>
                  <a:pt x="3135522" y="68"/>
                </a:moveTo>
                <a:lnTo>
                  <a:pt x="320159" y="68"/>
                </a:lnTo>
                <a:cubicBezTo>
                  <a:pt x="237279" y="147838"/>
                  <a:pt x="128472" y="279212"/>
                  <a:pt x="0" y="387931"/>
                </a:cubicBezTo>
                <a:lnTo>
                  <a:pt x="3135522" y="387931"/>
                </a:lnTo>
                <a:cubicBezTo>
                  <a:pt x="3242628" y="387931"/>
                  <a:pt x="3329524" y="301119"/>
                  <a:pt x="3329524" y="193965"/>
                </a:cubicBezTo>
                <a:cubicBezTo>
                  <a:pt x="3329524" y="86812"/>
                  <a:pt x="3242696" y="0"/>
                  <a:pt x="3135522" y="0"/>
                </a:cubicBezTo>
                <a:lnTo>
                  <a:pt x="3135522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209B6D12-3C8B-54B5-AB79-B37FAB5C1C06}"/>
              </a:ext>
            </a:extLst>
          </p:cNvPr>
          <p:cNvSpPr/>
          <p:nvPr/>
        </p:nvSpPr>
        <p:spPr>
          <a:xfrm>
            <a:off x="1188850" y="1738084"/>
            <a:ext cx="630982" cy="644375"/>
          </a:xfrm>
          <a:custGeom>
            <a:avLst/>
            <a:gdLst>
              <a:gd name="connsiteX0" fmla="*/ 319887 w 328112"/>
              <a:gd name="connsiteY0" fmla="*/ 268063 h 335076"/>
              <a:gd name="connsiteX1" fmla="*/ 67843 w 328112"/>
              <a:gd name="connsiteY1" fmla="*/ 8853 h 335076"/>
              <a:gd name="connsiteX2" fmla="*/ 0 w 328112"/>
              <a:gd name="connsiteY2" fmla="*/ 42326 h 335076"/>
              <a:gd name="connsiteX3" fmla="*/ 0 w 328112"/>
              <a:gd name="connsiteY3" fmla="*/ 292896 h 335076"/>
              <a:gd name="connsiteX4" fmla="*/ 42189 w 328112"/>
              <a:gd name="connsiteY4" fmla="*/ 335077 h 335076"/>
              <a:gd name="connsiteX5" fmla="*/ 285796 w 328112"/>
              <a:gd name="connsiteY5" fmla="*/ 335077 h 335076"/>
              <a:gd name="connsiteX6" fmla="*/ 319956 w 328112"/>
              <a:gd name="connsiteY6" fmla="*/ 268131 h 335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112" h="335076">
                <a:moveTo>
                  <a:pt x="319887" y="268063"/>
                </a:moveTo>
                <a:cubicBezTo>
                  <a:pt x="248370" y="170298"/>
                  <a:pt x="163448" y="83011"/>
                  <a:pt x="67843" y="8853"/>
                </a:cubicBezTo>
                <a:cubicBezTo>
                  <a:pt x="40216" y="-12578"/>
                  <a:pt x="0" y="7357"/>
                  <a:pt x="0" y="42326"/>
                </a:cubicBezTo>
                <a:lnTo>
                  <a:pt x="0" y="292896"/>
                </a:lnTo>
                <a:cubicBezTo>
                  <a:pt x="0" y="316164"/>
                  <a:pt x="18849" y="335077"/>
                  <a:pt x="42189" y="335077"/>
                </a:cubicBezTo>
                <a:lnTo>
                  <a:pt x="285796" y="335077"/>
                </a:lnTo>
                <a:cubicBezTo>
                  <a:pt x="320228" y="335077"/>
                  <a:pt x="340301" y="295889"/>
                  <a:pt x="319956" y="268131"/>
                </a:cubicBez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91378368-DAB6-7D0A-9F7C-B905077C72CE}"/>
              </a:ext>
            </a:extLst>
          </p:cNvPr>
          <p:cNvSpPr/>
          <p:nvPr/>
        </p:nvSpPr>
        <p:spPr>
          <a:xfrm>
            <a:off x="1188850" y="2487387"/>
            <a:ext cx="1025481" cy="746017"/>
          </a:xfrm>
          <a:custGeom>
            <a:avLst/>
            <a:gdLst>
              <a:gd name="connsiteX0" fmla="*/ 42189 w 533252"/>
              <a:gd name="connsiteY0" fmla="*/ 387931 h 387930"/>
              <a:gd name="connsiteX1" fmla="*/ 491025 w 533252"/>
              <a:gd name="connsiteY1" fmla="*/ 387931 h 387930"/>
              <a:gd name="connsiteX2" fmla="*/ 532057 w 533252"/>
              <a:gd name="connsiteY2" fmla="*/ 335681 h 387930"/>
              <a:gd name="connsiteX3" fmla="*/ 411206 w 533252"/>
              <a:gd name="connsiteY3" fmla="*/ 22247 h 387930"/>
              <a:gd name="connsiteX4" fmla="*/ 374053 w 533252"/>
              <a:gd name="connsiteY4" fmla="*/ 0 h 387930"/>
              <a:gd name="connsiteX5" fmla="*/ 42189 w 533252"/>
              <a:gd name="connsiteY5" fmla="*/ 0 h 387930"/>
              <a:gd name="connsiteX6" fmla="*/ 0 w 533252"/>
              <a:gd name="connsiteY6" fmla="*/ 42182 h 387930"/>
              <a:gd name="connsiteX7" fmla="*/ 0 w 533252"/>
              <a:gd name="connsiteY7" fmla="*/ 345750 h 387930"/>
              <a:gd name="connsiteX8" fmla="*/ 42189 w 533252"/>
              <a:gd name="connsiteY8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252" h="387930">
                <a:moveTo>
                  <a:pt x="42189" y="387931"/>
                </a:moveTo>
                <a:lnTo>
                  <a:pt x="491025" y="387931"/>
                </a:lnTo>
                <a:cubicBezTo>
                  <a:pt x="518380" y="387931"/>
                  <a:pt x="538453" y="362282"/>
                  <a:pt x="532057" y="335681"/>
                </a:cubicBezTo>
                <a:cubicBezTo>
                  <a:pt x="505383" y="224921"/>
                  <a:pt x="464418" y="119740"/>
                  <a:pt x="411206" y="22247"/>
                </a:cubicBezTo>
                <a:cubicBezTo>
                  <a:pt x="403789" y="8640"/>
                  <a:pt x="389567" y="0"/>
                  <a:pt x="374053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345750"/>
                </a:lnTo>
                <a:cubicBezTo>
                  <a:pt x="0" y="369017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87F42748-5814-DBD0-A23C-A573F428E055}"/>
              </a:ext>
            </a:extLst>
          </p:cNvPr>
          <p:cNvSpPr/>
          <p:nvPr/>
        </p:nvSpPr>
        <p:spPr>
          <a:xfrm>
            <a:off x="1188720" y="3338466"/>
            <a:ext cx="1092274" cy="746017"/>
          </a:xfrm>
          <a:custGeom>
            <a:avLst/>
            <a:gdLst>
              <a:gd name="connsiteX0" fmla="*/ 42257 w 567985"/>
              <a:gd name="connsiteY0" fmla="*/ 387863 h 387930"/>
              <a:gd name="connsiteX1" fmla="*/ 516882 w 567985"/>
              <a:gd name="connsiteY1" fmla="*/ 387863 h 387930"/>
              <a:gd name="connsiteX2" fmla="*/ 558799 w 567985"/>
              <a:gd name="connsiteY2" fmla="*/ 350784 h 387930"/>
              <a:gd name="connsiteX3" fmla="*/ 567985 w 567985"/>
              <a:gd name="connsiteY3" fmla="*/ 196210 h 387930"/>
              <a:gd name="connsiteX4" fmla="*/ 558255 w 567985"/>
              <a:gd name="connsiteY4" fmla="*/ 36942 h 387930"/>
              <a:gd name="connsiteX5" fmla="*/ 516338 w 567985"/>
              <a:gd name="connsiteY5" fmla="*/ 0 h 387930"/>
              <a:gd name="connsiteX6" fmla="*/ 42189 w 567985"/>
              <a:gd name="connsiteY6" fmla="*/ 0 h 387930"/>
              <a:gd name="connsiteX7" fmla="*/ 0 w 567985"/>
              <a:gd name="connsiteY7" fmla="*/ 42181 h 387930"/>
              <a:gd name="connsiteX8" fmla="*/ 0 w 567985"/>
              <a:gd name="connsiteY8" fmla="*/ 345749 h 387930"/>
              <a:gd name="connsiteX9" fmla="*/ 42189 w 567985"/>
              <a:gd name="connsiteY9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7985" h="387930">
                <a:moveTo>
                  <a:pt x="42257" y="387863"/>
                </a:moveTo>
                <a:lnTo>
                  <a:pt x="516882" y="387863"/>
                </a:lnTo>
                <a:cubicBezTo>
                  <a:pt x="538181" y="387863"/>
                  <a:pt x="556281" y="371942"/>
                  <a:pt x="558799" y="350784"/>
                </a:cubicBezTo>
                <a:cubicBezTo>
                  <a:pt x="564855" y="300098"/>
                  <a:pt x="567985" y="248529"/>
                  <a:pt x="567985" y="196210"/>
                </a:cubicBezTo>
                <a:cubicBezTo>
                  <a:pt x="567985" y="143892"/>
                  <a:pt x="564651" y="89125"/>
                  <a:pt x="558255" y="36942"/>
                </a:cubicBezTo>
                <a:cubicBezTo>
                  <a:pt x="555669" y="15852"/>
                  <a:pt x="537636" y="0"/>
                  <a:pt x="516338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1"/>
                </a:cubicBezTo>
                <a:lnTo>
                  <a:pt x="0" y="345749"/>
                </a:lnTo>
                <a:cubicBezTo>
                  <a:pt x="0" y="369017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DB0C527D-EBE1-59A0-BAC4-C988C9479E94}"/>
              </a:ext>
            </a:extLst>
          </p:cNvPr>
          <p:cNvSpPr/>
          <p:nvPr/>
        </p:nvSpPr>
        <p:spPr>
          <a:xfrm>
            <a:off x="1188981" y="4189543"/>
            <a:ext cx="1027494" cy="746017"/>
          </a:xfrm>
          <a:custGeom>
            <a:avLst/>
            <a:gdLst>
              <a:gd name="connsiteX0" fmla="*/ 42121 w 534299"/>
              <a:gd name="connsiteY0" fmla="*/ 387863 h 387930"/>
              <a:gd name="connsiteX1" fmla="*/ 376434 w 534299"/>
              <a:gd name="connsiteY1" fmla="*/ 387863 h 387930"/>
              <a:gd name="connsiteX2" fmla="*/ 413724 w 534299"/>
              <a:gd name="connsiteY2" fmla="*/ 365480 h 387930"/>
              <a:gd name="connsiteX3" fmla="*/ 533146 w 534299"/>
              <a:gd name="connsiteY3" fmla="*/ 52046 h 387930"/>
              <a:gd name="connsiteX4" fmla="*/ 492114 w 534299"/>
              <a:gd name="connsiteY4" fmla="*/ 0 h 387930"/>
              <a:gd name="connsiteX5" fmla="*/ 42189 w 534299"/>
              <a:gd name="connsiteY5" fmla="*/ 0 h 387930"/>
              <a:gd name="connsiteX6" fmla="*/ 0 w 534299"/>
              <a:gd name="connsiteY6" fmla="*/ 42182 h 387930"/>
              <a:gd name="connsiteX7" fmla="*/ 0 w 534299"/>
              <a:gd name="connsiteY7" fmla="*/ 345750 h 387930"/>
              <a:gd name="connsiteX8" fmla="*/ 42189 w 534299"/>
              <a:gd name="connsiteY8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4299" h="387930">
                <a:moveTo>
                  <a:pt x="42121" y="387863"/>
                </a:moveTo>
                <a:lnTo>
                  <a:pt x="376434" y="387863"/>
                </a:lnTo>
                <a:cubicBezTo>
                  <a:pt x="392017" y="387863"/>
                  <a:pt x="406307" y="379223"/>
                  <a:pt x="413724" y="365480"/>
                </a:cubicBezTo>
                <a:cubicBezTo>
                  <a:pt x="466460" y="267850"/>
                  <a:pt x="506948" y="162738"/>
                  <a:pt x="533146" y="52046"/>
                </a:cubicBezTo>
                <a:cubicBezTo>
                  <a:pt x="539406" y="25513"/>
                  <a:pt x="519400" y="0"/>
                  <a:pt x="492114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345750"/>
                </a:lnTo>
                <a:cubicBezTo>
                  <a:pt x="0" y="369018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66A3101D-3D8A-51C9-3A65-B8EF208A07C4}"/>
              </a:ext>
            </a:extLst>
          </p:cNvPr>
          <p:cNvSpPr/>
          <p:nvPr/>
        </p:nvSpPr>
        <p:spPr>
          <a:xfrm>
            <a:off x="1188851" y="5040358"/>
            <a:ext cx="637178" cy="653142"/>
          </a:xfrm>
          <a:custGeom>
            <a:avLst/>
            <a:gdLst>
              <a:gd name="connsiteX0" fmla="*/ 67843 w 331334"/>
              <a:gd name="connsiteY0" fmla="*/ 330782 h 339635"/>
              <a:gd name="connsiteX1" fmla="*/ 323290 w 331334"/>
              <a:gd name="connsiteY1" fmla="*/ 66878 h 339635"/>
              <a:gd name="connsiteX2" fmla="*/ 289063 w 331334"/>
              <a:gd name="connsiteY2" fmla="*/ 0 h 339635"/>
              <a:gd name="connsiteX3" fmla="*/ 42189 w 331334"/>
              <a:gd name="connsiteY3" fmla="*/ 0 h 339635"/>
              <a:gd name="connsiteX4" fmla="*/ 0 w 331334"/>
              <a:gd name="connsiteY4" fmla="*/ 42182 h 339635"/>
              <a:gd name="connsiteX5" fmla="*/ 0 w 331334"/>
              <a:gd name="connsiteY5" fmla="*/ 297310 h 339635"/>
              <a:gd name="connsiteX6" fmla="*/ 67911 w 331334"/>
              <a:gd name="connsiteY6" fmla="*/ 330782 h 33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1334" h="339635">
                <a:moveTo>
                  <a:pt x="67843" y="330782"/>
                </a:moveTo>
                <a:cubicBezTo>
                  <a:pt x="165013" y="255469"/>
                  <a:pt x="251092" y="166547"/>
                  <a:pt x="323290" y="66878"/>
                </a:cubicBezTo>
                <a:cubicBezTo>
                  <a:pt x="343432" y="39052"/>
                  <a:pt x="323426" y="0"/>
                  <a:pt x="289063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297310"/>
                </a:lnTo>
                <a:cubicBezTo>
                  <a:pt x="0" y="332278"/>
                  <a:pt x="40216" y="352213"/>
                  <a:pt x="67911" y="330782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CA8A083-82A5-959E-FF41-63C418CE6506}"/>
              </a:ext>
            </a:extLst>
          </p:cNvPr>
          <p:cNvSpPr txBox="1"/>
          <p:nvPr/>
        </p:nvSpPr>
        <p:spPr>
          <a:xfrm>
            <a:off x="7265854" y="5151757"/>
            <a:ext cx="550151" cy="5232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D7581E9-067E-3A68-BFA4-CF08796AE441}"/>
              </a:ext>
            </a:extLst>
          </p:cNvPr>
          <p:cNvSpPr txBox="1"/>
          <p:nvPr/>
        </p:nvSpPr>
        <p:spPr>
          <a:xfrm>
            <a:off x="7265854" y="4300681"/>
            <a:ext cx="550151" cy="5232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84E4875-5184-FE37-034F-A86ABE1F118D}"/>
              </a:ext>
            </a:extLst>
          </p:cNvPr>
          <p:cNvSpPr txBox="1"/>
          <p:nvPr/>
        </p:nvSpPr>
        <p:spPr>
          <a:xfrm>
            <a:off x="7265854" y="3449733"/>
            <a:ext cx="550151" cy="5232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92E97FA-2CAA-475D-0E84-531D684BCEF7}"/>
              </a:ext>
            </a:extLst>
          </p:cNvPr>
          <p:cNvSpPr txBox="1"/>
          <p:nvPr/>
        </p:nvSpPr>
        <p:spPr>
          <a:xfrm>
            <a:off x="7265854" y="2598656"/>
            <a:ext cx="550151" cy="5232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6673BDC-DB31-F0AD-2192-C8593A3FDAD0}"/>
              </a:ext>
            </a:extLst>
          </p:cNvPr>
          <p:cNvSpPr txBox="1"/>
          <p:nvPr/>
        </p:nvSpPr>
        <p:spPr>
          <a:xfrm>
            <a:off x="7265855" y="1747711"/>
            <a:ext cx="550151" cy="5232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6"/>
                </a:solidFill>
              </a:rPr>
              <a:t>01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338EECA-A5A7-DD3E-A2B0-86C91F529581}"/>
              </a:ext>
            </a:extLst>
          </p:cNvPr>
          <p:cNvGrpSpPr/>
          <p:nvPr/>
        </p:nvGrpSpPr>
        <p:grpSpPr>
          <a:xfrm>
            <a:off x="2032130" y="1727475"/>
            <a:ext cx="5137387" cy="571394"/>
            <a:chOff x="3193551" y="1196758"/>
            <a:chExt cx="5870778" cy="652964"/>
          </a:xfrm>
        </p:grpSpPr>
        <p:sp>
          <p:nvSpPr>
            <p:cNvPr id="11" name="TextBox 67">
              <a:extLst>
                <a:ext uri="{FF2B5EF4-FFF2-40B4-BE49-F238E27FC236}">
                  <a16:creationId xmlns:a16="http://schemas.microsoft.com/office/drawing/2014/main" id="{62E4ADDC-0856-0EF5-8520-3C0220194774}"/>
                </a:ext>
              </a:extLst>
            </p:cNvPr>
            <p:cNvSpPr txBox="1"/>
            <p:nvPr/>
          </p:nvSpPr>
          <p:spPr>
            <a:xfrm>
              <a:off x="3193551" y="1196758"/>
              <a:ext cx="5870778" cy="45722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" name="TextBox 68">
              <a:extLst>
                <a:ext uri="{FF2B5EF4-FFF2-40B4-BE49-F238E27FC236}">
                  <a16:creationId xmlns:a16="http://schemas.microsoft.com/office/drawing/2014/main" id="{3A1E1F58-CC04-91F8-89A4-AB1103D017A5}"/>
                </a:ext>
              </a:extLst>
            </p:cNvPr>
            <p:cNvSpPr txBox="1"/>
            <p:nvPr/>
          </p:nvSpPr>
          <p:spPr>
            <a:xfrm>
              <a:off x="3193551" y="1568352"/>
              <a:ext cx="5870778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584D1EC-894E-3CCD-93A7-D8CE8CB34535}"/>
              </a:ext>
            </a:extLst>
          </p:cNvPr>
          <p:cNvGrpSpPr/>
          <p:nvPr/>
        </p:nvGrpSpPr>
        <p:grpSpPr>
          <a:xfrm>
            <a:off x="2032130" y="4280446"/>
            <a:ext cx="5137387" cy="571394"/>
            <a:chOff x="3193551" y="4079370"/>
            <a:chExt cx="5870778" cy="652964"/>
          </a:xfrm>
        </p:grpSpPr>
        <p:sp>
          <p:nvSpPr>
            <p:cNvPr id="24" name="TextBox 67">
              <a:extLst>
                <a:ext uri="{FF2B5EF4-FFF2-40B4-BE49-F238E27FC236}">
                  <a16:creationId xmlns:a16="http://schemas.microsoft.com/office/drawing/2014/main" id="{E92D0351-8091-A42B-1D8F-796CE705C7A0}"/>
                </a:ext>
              </a:extLst>
            </p:cNvPr>
            <p:cNvSpPr txBox="1"/>
            <p:nvPr/>
          </p:nvSpPr>
          <p:spPr>
            <a:xfrm>
              <a:off x="3193551" y="4079370"/>
              <a:ext cx="5870778" cy="45722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68">
              <a:extLst>
                <a:ext uri="{FF2B5EF4-FFF2-40B4-BE49-F238E27FC236}">
                  <a16:creationId xmlns:a16="http://schemas.microsoft.com/office/drawing/2014/main" id="{7BDEE8A3-DA8F-10DC-1E53-58D3A559C73F}"/>
                </a:ext>
              </a:extLst>
            </p:cNvPr>
            <p:cNvSpPr txBox="1"/>
            <p:nvPr/>
          </p:nvSpPr>
          <p:spPr>
            <a:xfrm>
              <a:off x="3193551" y="4450964"/>
              <a:ext cx="5870778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A52BC4D-B57B-22E5-2C99-2B58A4AE57FC}"/>
              </a:ext>
            </a:extLst>
          </p:cNvPr>
          <p:cNvGrpSpPr/>
          <p:nvPr/>
        </p:nvGrpSpPr>
        <p:grpSpPr>
          <a:xfrm>
            <a:off x="2253069" y="3429499"/>
            <a:ext cx="4916449" cy="571394"/>
            <a:chOff x="3446029" y="3146485"/>
            <a:chExt cx="5618300" cy="652964"/>
          </a:xfrm>
        </p:grpSpPr>
        <p:sp>
          <p:nvSpPr>
            <p:cNvPr id="27" name="TextBox 67">
              <a:extLst>
                <a:ext uri="{FF2B5EF4-FFF2-40B4-BE49-F238E27FC236}">
                  <a16:creationId xmlns:a16="http://schemas.microsoft.com/office/drawing/2014/main" id="{7DB68DE1-CF51-CB27-544C-9EFE98305B8B}"/>
                </a:ext>
              </a:extLst>
            </p:cNvPr>
            <p:cNvSpPr txBox="1"/>
            <p:nvPr/>
          </p:nvSpPr>
          <p:spPr>
            <a:xfrm>
              <a:off x="3446029" y="3146485"/>
              <a:ext cx="5618300" cy="45722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68">
              <a:extLst>
                <a:ext uri="{FF2B5EF4-FFF2-40B4-BE49-F238E27FC236}">
                  <a16:creationId xmlns:a16="http://schemas.microsoft.com/office/drawing/2014/main" id="{F0C8677F-EF13-5C88-A174-C9D4F57162EC}"/>
                </a:ext>
              </a:extLst>
            </p:cNvPr>
            <p:cNvSpPr txBox="1"/>
            <p:nvPr/>
          </p:nvSpPr>
          <p:spPr>
            <a:xfrm>
              <a:off x="3446029" y="3518079"/>
              <a:ext cx="561830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C69E59C-AB7C-3691-6B6E-DA06C74528DD}"/>
              </a:ext>
            </a:extLst>
          </p:cNvPr>
          <p:cNvGrpSpPr/>
          <p:nvPr/>
        </p:nvGrpSpPr>
        <p:grpSpPr>
          <a:xfrm>
            <a:off x="2253069" y="2578421"/>
            <a:ext cx="4916449" cy="571394"/>
            <a:chOff x="3446029" y="2170736"/>
            <a:chExt cx="5618300" cy="652964"/>
          </a:xfrm>
        </p:grpSpPr>
        <p:sp>
          <p:nvSpPr>
            <p:cNvPr id="30" name="TextBox 67">
              <a:extLst>
                <a:ext uri="{FF2B5EF4-FFF2-40B4-BE49-F238E27FC236}">
                  <a16:creationId xmlns:a16="http://schemas.microsoft.com/office/drawing/2014/main" id="{43C47D11-DFFD-3F69-F8CE-6FB68105AFFC}"/>
                </a:ext>
              </a:extLst>
            </p:cNvPr>
            <p:cNvSpPr txBox="1"/>
            <p:nvPr/>
          </p:nvSpPr>
          <p:spPr>
            <a:xfrm>
              <a:off x="3446029" y="2170736"/>
              <a:ext cx="5618300" cy="4572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68">
              <a:extLst>
                <a:ext uri="{FF2B5EF4-FFF2-40B4-BE49-F238E27FC236}">
                  <a16:creationId xmlns:a16="http://schemas.microsoft.com/office/drawing/2014/main" id="{387C844F-60F0-BCFC-4A0E-EDBB0D44FCF5}"/>
                </a:ext>
              </a:extLst>
            </p:cNvPr>
            <p:cNvSpPr txBox="1"/>
            <p:nvPr/>
          </p:nvSpPr>
          <p:spPr>
            <a:xfrm>
              <a:off x="3446029" y="2542330"/>
              <a:ext cx="5618300" cy="281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E09A21E-E5DF-D70A-7532-01794C4C69FA}"/>
              </a:ext>
            </a:extLst>
          </p:cNvPr>
          <p:cNvGrpSpPr/>
          <p:nvPr/>
        </p:nvGrpSpPr>
        <p:grpSpPr>
          <a:xfrm>
            <a:off x="2032130" y="5131519"/>
            <a:ext cx="5137387" cy="571394"/>
            <a:chOff x="3193551" y="5040265"/>
            <a:chExt cx="5870778" cy="652964"/>
          </a:xfrm>
        </p:grpSpPr>
        <p:sp>
          <p:nvSpPr>
            <p:cNvPr id="33" name="TextBox 67">
              <a:extLst>
                <a:ext uri="{FF2B5EF4-FFF2-40B4-BE49-F238E27FC236}">
                  <a16:creationId xmlns:a16="http://schemas.microsoft.com/office/drawing/2014/main" id="{6D881D0C-7B05-0EC2-994F-02C19E2F3CB6}"/>
                </a:ext>
              </a:extLst>
            </p:cNvPr>
            <p:cNvSpPr txBox="1"/>
            <p:nvPr/>
          </p:nvSpPr>
          <p:spPr>
            <a:xfrm>
              <a:off x="3193551" y="5040265"/>
              <a:ext cx="5870778" cy="45722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68">
              <a:extLst>
                <a:ext uri="{FF2B5EF4-FFF2-40B4-BE49-F238E27FC236}">
                  <a16:creationId xmlns:a16="http://schemas.microsoft.com/office/drawing/2014/main" id="{942C2838-8C92-920F-FB45-1E92199F4D11}"/>
                </a:ext>
              </a:extLst>
            </p:cNvPr>
            <p:cNvSpPr txBox="1"/>
            <p:nvPr/>
          </p:nvSpPr>
          <p:spPr>
            <a:xfrm>
              <a:off x="3193551" y="5411859"/>
              <a:ext cx="5870778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35" name="Graphic 13" descr="Bullseye with solid fill">
            <a:extLst>
              <a:ext uri="{FF2B5EF4-FFF2-40B4-BE49-F238E27FC236}">
                <a16:creationId xmlns:a16="http://schemas.microsoft.com/office/drawing/2014/main" id="{94FE06E7-29E9-6D95-0D95-08421A9B0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02209" y="4298946"/>
            <a:ext cx="476329" cy="476329"/>
          </a:xfrm>
          <a:prstGeom prst="rect">
            <a:avLst/>
          </a:prstGeom>
        </p:spPr>
      </p:pic>
      <p:pic>
        <p:nvPicPr>
          <p:cNvPr id="36" name="Graphic 15" descr="Gears with solid fill">
            <a:extLst>
              <a:ext uri="{FF2B5EF4-FFF2-40B4-BE49-F238E27FC236}">
                <a16:creationId xmlns:a16="http://schemas.microsoft.com/office/drawing/2014/main" id="{B2C0D33D-CCC0-860F-DE51-A524951152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02209" y="2639010"/>
            <a:ext cx="476329" cy="476329"/>
          </a:xfrm>
          <a:prstGeom prst="rect">
            <a:avLst/>
          </a:prstGeom>
        </p:spPr>
      </p:pic>
      <p:pic>
        <p:nvPicPr>
          <p:cNvPr id="37" name="Graphic 16" descr="Hourglass 30% with solid fill">
            <a:extLst>
              <a:ext uri="{FF2B5EF4-FFF2-40B4-BE49-F238E27FC236}">
                <a16:creationId xmlns:a16="http://schemas.microsoft.com/office/drawing/2014/main" id="{EA55BCD7-CBFC-0DAD-AAFF-00FDF9927F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31138" y="5094196"/>
            <a:ext cx="360077" cy="360077"/>
          </a:xfrm>
          <a:prstGeom prst="rect">
            <a:avLst/>
          </a:prstGeom>
        </p:spPr>
      </p:pic>
      <p:pic>
        <p:nvPicPr>
          <p:cNvPr id="38" name="Graphic 17" descr="Lightbulb with solid fill">
            <a:extLst>
              <a:ext uri="{FF2B5EF4-FFF2-40B4-BE49-F238E27FC236}">
                <a16:creationId xmlns:a16="http://schemas.microsoft.com/office/drawing/2014/main" id="{557F4B3D-E2E9-883C-121E-A87CC7FA68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31138" y="1959093"/>
            <a:ext cx="360077" cy="360077"/>
          </a:xfrm>
          <a:prstGeom prst="rect">
            <a:avLst/>
          </a:prstGeom>
        </p:spPr>
      </p:pic>
      <p:pic>
        <p:nvPicPr>
          <p:cNvPr id="39" name="Graphic 18" descr="Research with solid fill">
            <a:extLst>
              <a:ext uri="{FF2B5EF4-FFF2-40B4-BE49-F238E27FC236}">
                <a16:creationId xmlns:a16="http://schemas.microsoft.com/office/drawing/2014/main" id="{5C944384-A0EA-61C2-83BB-D26E2237A5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70637" y="3464350"/>
            <a:ext cx="476329" cy="47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153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52168-0557-D1D2-C2EA-C28F0D22C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680DA-0B5C-C805-B1AF-072CA9FD1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Curved Block List – Slide Template</a:t>
            </a:r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EDE41F74-BDD1-B8FB-5C8B-B6E314BA9546}"/>
              </a:ext>
            </a:extLst>
          </p:cNvPr>
          <p:cNvSpPr/>
          <p:nvPr/>
        </p:nvSpPr>
        <p:spPr>
          <a:xfrm>
            <a:off x="1542038" y="1636312"/>
            <a:ext cx="6413240" cy="746014"/>
          </a:xfrm>
          <a:custGeom>
            <a:avLst/>
            <a:gdLst>
              <a:gd name="connsiteX0" fmla="*/ 3140898 w 3334898"/>
              <a:gd name="connsiteY0" fmla="*/ 6872 h 387929"/>
              <a:gd name="connsiteX1" fmla="*/ 3328094 w 3334898"/>
              <a:gd name="connsiteY1" fmla="*/ 194033 h 387929"/>
              <a:gd name="connsiteX2" fmla="*/ 3140898 w 3334898"/>
              <a:gd name="connsiteY2" fmla="*/ 381195 h 387929"/>
              <a:gd name="connsiteX3" fmla="*/ 326964 w 3334898"/>
              <a:gd name="connsiteY3" fmla="*/ 381195 h 387929"/>
              <a:gd name="connsiteX4" fmla="*/ 18508 w 3334898"/>
              <a:gd name="connsiteY4" fmla="*/ 6939 h 387929"/>
              <a:gd name="connsiteX5" fmla="*/ 3140898 w 3334898"/>
              <a:gd name="connsiteY5" fmla="*/ 6939 h 387929"/>
              <a:gd name="connsiteX6" fmla="*/ 3140898 w 3334898"/>
              <a:gd name="connsiteY6" fmla="*/ 68 h 387929"/>
              <a:gd name="connsiteX7" fmla="*/ 0 w 3334898"/>
              <a:gd name="connsiteY7" fmla="*/ 68 h 387929"/>
              <a:gd name="connsiteX8" fmla="*/ 323017 w 3334898"/>
              <a:gd name="connsiteY8" fmla="*/ 387930 h 387929"/>
              <a:gd name="connsiteX9" fmla="*/ 3140898 w 3334898"/>
              <a:gd name="connsiteY9" fmla="*/ 387930 h 387929"/>
              <a:gd name="connsiteX10" fmla="*/ 3334899 w 3334898"/>
              <a:gd name="connsiteY10" fmla="*/ 193965 h 387929"/>
              <a:gd name="connsiteX11" fmla="*/ 3140898 w 3334898"/>
              <a:gd name="connsiteY11" fmla="*/ 0 h 387929"/>
              <a:gd name="connsiteX12" fmla="*/ 3140898 w 3334898"/>
              <a:gd name="connsiteY12" fmla="*/ 0 h 38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4898" h="387929">
                <a:moveTo>
                  <a:pt x="3140898" y="6872"/>
                </a:moveTo>
                <a:cubicBezTo>
                  <a:pt x="3244124" y="6872"/>
                  <a:pt x="3328094" y="90825"/>
                  <a:pt x="3328094" y="194033"/>
                </a:cubicBezTo>
                <a:cubicBezTo>
                  <a:pt x="3328094" y="297241"/>
                  <a:pt x="3244124" y="381195"/>
                  <a:pt x="3140898" y="381195"/>
                </a:cubicBezTo>
                <a:lnTo>
                  <a:pt x="326964" y="381195"/>
                </a:lnTo>
                <a:cubicBezTo>
                  <a:pt x="246193" y="239344"/>
                  <a:pt x="142490" y="113480"/>
                  <a:pt x="18508" y="6939"/>
                </a:cubicBezTo>
                <a:lnTo>
                  <a:pt x="3140898" y="6939"/>
                </a:lnTo>
                <a:moveTo>
                  <a:pt x="3140898" y="68"/>
                </a:moveTo>
                <a:lnTo>
                  <a:pt x="0" y="68"/>
                </a:lnTo>
                <a:cubicBezTo>
                  <a:pt x="129561" y="108582"/>
                  <a:pt x="239252" y="239956"/>
                  <a:pt x="323017" y="387930"/>
                </a:cubicBezTo>
                <a:lnTo>
                  <a:pt x="3140898" y="387930"/>
                </a:lnTo>
                <a:cubicBezTo>
                  <a:pt x="3248003" y="387930"/>
                  <a:pt x="3334899" y="301119"/>
                  <a:pt x="3334899" y="193965"/>
                </a:cubicBezTo>
                <a:cubicBezTo>
                  <a:pt x="3334899" y="86812"/>
                  <a:pt x="3248071" y="0"/>
                  <a:pt x="3140898" y="0"/>
                </a:cubicBezTo>
                <a:lnTo>
                  <a:pt x="3140898" y="0"/>
                </a:ln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7E4D13DE-CB38-384F-DECA-4E71F572CCD5}"/>
              </a:ext>
            </a:extLst>
          </p:cNvPr>
          <p:cNvSpPr/>
          <p:nvPr/>
        </p:nvSpPr>
        <p:spPr>
          <a:xfrm>
            <a:off x="2219754" y="2487257"/>
            <a:ext cx="5735526" cy="746017"/>
          </a:xfrm>
          <a:custGeom>
            <a:avLst/>
            <a:gdLst>
              <a:gd name="connsiteX0" fmla="*/ 2788484 w 2982485"/>
              <a:gd name="connsiteY0" fmla="*/ 6872 h 387930"/>
              <a:gd name="connsiteX1" fmla="*/ 2975681 w 2982485"/>
              <a:gd name="connsiteY1" fmla="*/ 194033 h 387930"/>
              <a:gd name="connsiteX2" fmla="*/ 2788484 w 2982485"/>
              <a:gd name="connsiteY2" fmla="*/ 381195 h 387930"/>
              <a:gd name="connsiteX3" fmla="*/ 136093 w 2982485"/>
              <a:gd name="connsiteY3" fmla="*/ 381195 h 387930"/>
              <a:gd name="connsiteX4" fmla="*/ 11024 w 2982485"/>
              <a:gd name="connsiteY4" fmla="*/ 6940 h 387930"/>
              <a:gd name="connsiteX5" fmla="*/ 2788484 w 2982485"/>
              <a:gd name="connsiteY5" fmla="*/ 6940 h 387930"/>
              <a:gd name="connsiteX6" fmla="*/ 2788484 w 2982485"/>
              <a:gd name="connsiteY6" fmla="*/ 68 h 387930"/>
              <a:gd name="connsiteX7" fmla="*/ 0 w 2982485"/>
              <a:gd name="connsiteY7" fmla="*/ 68 h 387930"/>
              <a:gd name="connsiteX8" fmla="*/ 130445 w 2982485"/>
              <a:gd name="connsiteY8" fmla="*/ 387931 h 387930"/>
              <a:gd name="connsiteX9" fmla="*/ 2788484 w 2982485"/>
              <a:gd name="connsiteY9" fmla="*/ 387931 h 387930"/>
              <a:gd name="connsiteX10" fmla="*/ 2982486 w 2982485"/>
              <a:gd name="connsiteY10" fmla="*/ 193965 h 387930"/>
              <a:gd name="connsiteX11" fmla="*/ 2788484 w 2982485"/>
              <a:gd name="connsiteY11" fmla="*/ 0 h 387930"/>
              <a:gd name="connsiteX12" fmla="*/ 2788484 w 2982485"/>
              <a:gd name="connsiteY12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82485" h="387930">
                <a:moveTo>
                  <a:pt x="2788484" y="6872"/>
                </a:moveTo>
                <a:cubicBezTo>
                  <a:pt x="2891711" y="6872"/>
                  <a:pt x="2975681" y="90826"/>
                  <a:pt x="2975681" y="194033"/>
                </a:cubicBezTo>
                <a:cubicBezTo>
                  <a:pt x="2975681" y="297242"/>
                  <a:pt x="2891711" y="381195"/>
                  <a:pt x="2788484" y="381195"/>
                </a:cubicBezTo>
                <a:lnTo>
                  <a:pt x="136093" y="381195"/>
                </a:lnTo>
                <a:cubicBezTo>
                  <a:pt x="112209" y="251182"/>
                  <a:pt x="70156" y="125319"/>
                  <a:pt x="11024" y="6940"/>
                </a:cubicBezTo>
                <a:lnTo>
                  <a:pt x="2788484" y="6940"/>
                </a:lnTo>
                <a:moveTo>
                  <a:pt x="2788484" y="68"/>
                </a:moveTo>
                <a:lnTo>
                  <a:pt x="0" y="68"/>
                </a:lnTo>
                <a:cubicBezTo>
                  <a:pt x="61242" y="120421"/>
                  <a:pt x="105812" y="250706"/>
                  <a:pt x="130445" y="387931"/>
                </a:cubicBezTo>
                <a:lnTo>
                  <a:pt x="2788484" y="387931"/>
                </a:lnTo>
                <a:cubicBezTo>
                  <a:pt x="2895590" y="387931"/>
                  <a:pt x="2982486" y="301119"/>
                  <a:pt x="2982486" y="193965"/>
                </a:cubicBezTo>
                <a:cubicBezTo>
                  <a:pt x="2982486" y="86812"/>
                  <a:pt x="2895658" y="0"/>
                  <a:pt x="2788484" y="0"/>
                </a:cubicBezTo>
                <a:lnTo>
                  <a:pt x="278848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C99407CE-B12F-B52A-3091-1695295E0DFB}"/>
              </a:ext>
            </a:extLst>
          </p:cNvPr>
          <p:cNvSpPr/>
          <p:nvPr/>
        </p:nvSpPr>
        <p:spPr>
          <a:xfrm>
            <a:off x="2487097" y="3338335"/>
            <a:ext cx="5468183" cy="746017"/>
          </a:xfrm>
          <a:custGeom>
            <a:avLst/>
            <a:gdLst>
              <a:gd name="connsiteX0" fmla="*/ 2649465 w 2843466"/>
              <a:gd name="connsiteY0" fmla="*/ 6872 h 387930"/>
              <a:gd name="connsiteX1" fmla="*/ 2836662 w 2843466"/>
              <a:gd name="connsiteY1" fmla="*/ 194033 h 387930"/>
              <a:gd name="connsiteX2" fmla="*/ 2649465 w 2843466"/>
              <a:gd name="connsiteY2" fmla="*/ 381195 h 387930"/>
              <a:gd name="connsiteX3" fmla="*/ 8438 w 2843466"/>
              <a:gd name="connsiteY3" fmla="*/ 381195 h 387930"/>
              <a:gd name="connsiteX4" fmla="*/ 20482 w 2843466"/>
              <a:gd name="connsiteY4" fmla="*/ 196346 h 387930"/>
              <a:gd name="connsiteX5" fmla="*/ 7826 w 2843466"/>
              <a:gd name="connsiteY5" fmla="*/ 6940 h 387930"/>
              <a:gd name="connsiteX6" fmla="*/ 2649465 w 2843466"/>
              <a:gd name="connsiteY6" fmla="*/ 6940 h 387930"/>
              <a:gd name="connsiteX7" fmla="*/ 2649465 w 2843466"/>
              <a:gd name="connsiteY7" fmla="*/ 68 h 387930"/>
              <a:gd name="connsiteX8" fmla="*/ 0 w 2843466"/>
              <a:gd name="connsiteY8" fmla="*/ 68 h 387930"/>
              <a:gd name="connsiteX9" fmla="*/ 13677 w 2843466"/>
              <a:gd name="connsiteY9" fmla="*/ 196278 h 387930"/>
              <a:gd name="connsiteX10" fmla="*/ 680 w 2843466"/>
              <a:gd name="connsiteY10" fmla="*/ 387931 h 387930"/>
              <a:gd name="connsiteX11" fmla="*/ 2649465 w 2843466"/>
              <a:gd name="connsiteY11" fmla="*/ 387931 h 387930"/>
              <a:gd name="connsiteX12" fmla="*/ 2843466 w 2843466"/>
              <a:gd name="connsiteY12" fmla="*/ 193965 h 387930"/>
              <a:gd name="connsiteX13" fmla="*/ 2649465 w 2843466"/>
              <a:gd name="connsiteY13" fmla="*/ 0 h 387930"/>
              <a:gd name="connsiteX14" fmla="*/ 2649465 w 2843466"/>
              <a:gd name="connsiteY14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43466" h="387930">
                <a:moveTo>
                  <a:pt x="2649465" y="6872"/>
                </a:moveTo>
                <a:cubicBezTo>
                  <a:pt x="2752691" y="6872"/>
                  <a:pt x="2836662" y="90825"/>
                  <a:pt x="2836662" y="194033"/>
                </a:cubicBezTo>
                <a:cubicBezTo>
                  <a:pt x="2836662" y="297241"/>
                  <a:pt x="2752691" y="381195"/>
                  <a:pt x="2649465" y="381195"/>
                </a:cubicBezTo>
                <a:lnTo>
                  <a:pt x="8438" y="381195"/>
                </a:lnTo>
                <a:cubicBezTo>
                  <a:pt x="16467" y="319829"/>
                  <a:pt x="20482" y="257713"/>
                  <a:pt x="20482" y="196346"/>
                </a:cubicBezTo>
                <a:cubicBezTo>
                  <a:pt x="20482" y="134979"/>
                  <a:pt x="16195" y="69803"/>
                  <a:pt x="7826" y="6940"/>
                </a:cubicBezTo>
                <a:lnTo>
                  <a:pt x="2649465" y="6940"/>
                </a:lnTo>
                <a:moveTo>
                  <a:pt x="2649465" y="68"/>
                </a:moveTo>
                <a:lnTo>
                  <a:pt x="0" y="68"/>
                </a:lnTo>
                <a:cubicBezTo>
                  <a:pt x="8914" y="64224"/>
                  <a:pt x="13677" y="129673"/>
                  <a:pt x="13677" y="196278"/>
                </a:cubicBezTo>
                <a:cubicBezTo>
                  <a:pt x="13677" y="262884"/>
                  <a:pt x="9186" y="325271"/>
                  <a:pt x="680" y="387931"/>
                </a:cubicBezTo>
                <a:lnTo>
                  <a:pt x="2649465" y="387931"/>
                </a:lnTo>
                <a:cubicBezTo>
                  <a:pt x="2756571" y="387931"/>
                  <a:pt x="2843466" y="301119"/>
                  <a:pt x="2843466" y="193965"/>
                </a:cubicBezTo>
                <a:cubicBezTo>
                  <a:pt x="2843466" y="86812"/>
                  <a:pt x="2756639" y="0"/>
                  <a:pt x="2649465" y="0"/>
                </a:cubicBezTo>
                <a:lnTo>
                  <a:pt x="2649465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6C1853DC-D106-BE1E-80B4-38F173363C82}"/>
              </a:ext>
            </a:extLst>
          </p:cNvPr>
          <p:cNvSpPr/>
          <p:nvPr/>
        </p:nvSpPr>
        <p:spPr>
          <a:xfrm>
            <a:off x="2224071" y="4189284"/>
            <a:ext cx="5731207" cy="746014"/>
          </a:xfrm>
          <a:custGeom>
            <a:avLst/>
            <a:gdLst>
              <a:gd name="connsiteX0" fmla="*/ 2786239 w 2980239"/>
              <a:gd name="connsiteY0" fmla="*/ 6872 h 387929"/>
              <a:gd name="connsiteX1" fmla="*/ 2973435 w 2980239"/>
              <a:gd name="connsiteY1" fmla="*/ 194033 h 387929"/>
              <a:gd name="connsiteX2" fmla="*/ 2786239 w 2980239"/>
              <a:gd name="connsiteY2" fmla="*/ 381195 h 387929"/>
              <a:gd name="connsiteX3" fmla="*/ 11024 w 2980239"/>
              <a:gd name="connsiteY3" fmla="*/ 381195 h 387929"/>
              <a:gd name="connsiteX4" fmla="*/ 134664 w 2980239"/>
              <a:gd name="connsiteY4" fmla="*/ 6939 h 387929"/>
              <a:gd name="connsiteX5" fmla="*/ 2786239 w 2980239"/>
              <a:gd name="connsiteY5" fmla="*/ 6939 h 387929"/>
              <a:gd name="connsiteX6" fmla="*/ 2786239 w 2980239"/>
              <a:gd name="connsiteY6" fmla="*/ 68 h 387929"/>
              <a:gd name="connsiteX7" fmla="*/ 128948 w 2980239"/>
              <a:gd name="connsiteY7" fmla="*/ 68 h 387929"/>
              <a:gd name="connsiteX8" fmla="*/ 0 w 2980239"/>
              <a:gd name="connsiteY8" fmla="*/ 387930 h 387929"/>
              <a:gd name="connsiteX9" fmla="*/ 2786239 w 2980239"/>
              <a:gd name="connsiteY9" fmla="*/ 387930 h 387929"/>
              <a:gd name="connsiteX10" fmla="*/ 2980240 w 2980239"/>
              <a:gd name="connsiteY10" fmla="*/ 193965 h 387929"/>
              <a:gd name="connsiteX11" fmla="*/ 2786239 w 2980239"/>
              <a:gd name="connsiteY11" fmla="*/ 0 h 387929"/>
              <a:gd name="connsiteX12" fmla="*/ 2786239 w 2980239"/>
              <a:gd name="connsiteY12" fmla="*/ 0 h 38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80239" h="387929">
                <a:moveTo>
                  <a:pt x="2786239" y="6872"/>
                </a:moveTo>
                <a:cubicBezTo>
                  <a:pt x="2889465" y="6872"/>
                  <a:pt x="2973435" y="90825"/>
                  <a:pt x="2973435" y="194033"/>
                </a:cubicBezTo>
                <a:cubicBezTo>
                  <a:pt x="2973435" y="297241"/>
                  <a:pt x="2889465" y="381195"/>
                  <a:pt x="2786239" y="381195"/>
                </a:cubicBezTo>
                <a:lnTo>
                  <a:pt x="11024" y="381195"/>
                </a:lnTo>
                <a:cubicBezTo>
                  <a:pt x="69680" y="262680"/>
                  <a:pt x="111188" y="136817"/>
                  <a:pt x="134664" y="6939"/>
                </a:cubicBezTo>
                <a:lnTo>
                  <a:pt x="2786239" y="6939"/>
                </a:lnTo>
                <a:moveTo>
                  <a:pt x="2786239" y="68"/>
                </a:moveTo>
                <a:lnTo>
                  <a:pt x="128948" y="68"/>
                </a:lnTo>
                <a:cubicBezTo>
                  <a:pt x="104792" y="137224"/>
                  <a:pt x="60766" y="267510"/>
                  <a:pt x="0" y="387930"/>
                </a:cubicBezTo>
                <a:lnTo>
                  <a:pt x="2786239" y="387930"/>
                </a:lnTo>
                <a:cubicBezTo>
                  <a:pt x="2893344" y="387930"/>
                  <a:pt x="2980240" y="301119"/>
                  <a:pt x="2980240" y="193965"/>
                </a:cubicBezTo>
                <a:cubicBezTo>
                  <a:pt x="2980240" y="86812"/>
                  <a:pt x="2893412" y="0"/>
                  <a:pt x="2786239" y="0"/>
                </a:cubicBezTo>
                <a:lnTo>
                  <a:pt x="2786239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1A6F23DB-019C-B643-7EDB-134ED9CF5D59}"/>
              </a:ext>
            </a:extLst>
          </p:cNvPr>
          <p:cNvSpPr/>
          <p:nvPr/>
        </p:nvSpPr>
        <p:spPr>
          <a:xfrm>
            <a:off x="1552377" y="5040358"/>
            <a:ext cx="6402903" cy="746017"/>
          </a:xfrm>
          <a:custGeom>
            <a:avLst/>
            <a:gdLst>
              <a:gd name="connsiteX0" fmla="*/ 3135522 w 3329523"/>
              <a:gd name="connsiteY0" fmla="*/ 6872 h 387930"/>
              <a:gd name="connsiteX1" fmla="*/ 3322719 w 3329523"/>
              <a:gd name="connsiteY1" fmla="*/ 194033 h 387930"/>
              <a:gd name="connsiteX2" fmla="*/ 3135522 w 3329523"/>
              <a:gd name="connsiteY2" fmla="*/ 381195 h 387930"/>
              <a:gd name="connsiteX3" fmla="*/ 18441 w 3329523"/>
              <a:gd name="connsiteY3" fmla="*/ 381195 h 387930"/>
              <a:gd name="connsiteX4" fmla="*/ 324174 w 3329523"/>
              <a:gd name="connsiteY4" fmla="*/ 6940 h 387930"/>
              <a:gd name="connsiteX5" fmla="*/ 3135522 w 3329523"/>
              <a:gd name="connsiteY5" fmla="*/ 6940 h 387930"/>
              <a:gd name="connsiteX6" fmla="*/ 3135522 w 3329523"/>
              <a:gd name="connsiteY6" fmla="*/ 68 h 387930"/>
              <a:gd name="connsiteX7" fmla="*/ 320159 w 3329523"/>
              <a:gd name="connsiteY7" fmla="*/ 68 h 387930"/>
              <a:gd name="connsiteX8" fmla="*/ 0 w 3329523"/>
              <a:gd name="connsiteY8" fmla="*/ 387931 h 387930"/>
              <a:gd name="connsiteX9" fmla="*/ 3135522 w 3329523"/>
              <a:gd name="connsiteY9" fmla="*/ 387931 h 387930"/>
              <a:gd name="connsiteX10" fmla="*/ 3329524 w 3329523"/>
              <a:gd name="connsiteY10" fmla="*/ 193965 h 387930"/>
              <a:gd name="connsiteX11" fmla="*/ 3135522 w 3329523"/>
              <a:gd name="connsiteY11" fmla="*/ 0 h 387930"/>
              <a:gd name="connsiteX12" fmla="*/ 3135522 w 3329523"/>
              <a:gd name="connsiteY12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29523" h="387930">
                <a:moveTo>
                  <a:pt x="3135522" y="6872"/>
                </a:moveTo>
                <a:cubicBezTo>
                  <a:pt x="3238749" y="6872"/>
                  <a:pt x="3322719" y="90825"/>
                  <a:pt x="3322719" y="194033"/>
                </a:cubicBezTo>
                <a:cubicBezTo>
                  <a:pt x="3322719" y="297242"/>
                  <a:pt x="3238749" y="381195"/>
                  <a:pt x="3135522" y="381195"/>
                </a:cubicBezTo>
                <a:lnTo>
                  <a:pt x="18441" y="381195"/>
                </a:lnTo>
                <a:cubicBezTo>
                  <a:pt x="141401" y="274382"/>
                  <a:pt x="244220" y="148586"/>
                  <a:pt x="324174" y="6940"/>
                </a:cubicBezTo>
                <a:lnTo>
                  <a:pt x="3135522" y="6940"/>
                </a:lnTo>
                <a:moveTo>
                  <a:pt x="3135522" y="68"/>
                </a:moveTo>
                <a:lnTo>
                  <a:pt x="320159" y="68"/>
                </a:lnTo>
                <a:cubicBezTo>
                  <a:pt x="237279" y="147838"/>
                  <a:pt x="128472" y="279212"/>
                  <a:pt x="0" y="387931"/>
                </a:cubicBezTo>
                <a:lnTo>
                  <a:pt x="3135522" y="387931"/>
                </a:lnTo>
                <a:cubicBezTo>
                  <a:pt x="3242628" y="387931"/>
                  <a:pt x="3329524" y="301119"/>
                  <a:pt x="3329524" y="193965"/>
                </a:cubicBezTo>
                <a:cubicBezTo>
                  <a:pt x="3329524" y="86812"/>
                  <a:pt x="3242696" y="0"/>
                  <a:pt x="3135522" y="0"/>
                </a:cubicBezTo>
                <a:lnTo>
                  <a:pt x="3135522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A2364816-1BD3-76BB-7870-AF1C707FA6AD}"/>
              </a:ext>
            </a:extLst>
          </p:cNvPr>
          <p:cNvSpPr/>
          <p:nvPr/>
        </p:nvSpPr>
        <p:spPr>
          <a:xfrm>
            <a:off x="1188850" y="1738084"/>
            <a:ext cx="630982" cy="644375"/>
          </a:xfrm>
          <a:custGeom>
            <a:avLst/>
            <a:gdLst>
              <a:gd name="connsiteX0" fmla="*/ 319887 w 328112"/>
              <a:gd name="connsiteY0" fmla="*/ 268063 h 335076"/>
              <a:gd name="connsiteX1" fmla="*/ 67843 w 328112"/>
              <a:gd name="connsiteY1" fmla="*/ 8853 h 335076"/>
              <a:gd name="connsiteX2" fmla="*/ 0 w 328112"/>
              <a:gd name="connsiteY2" fmla="*/ 42326 h 335076"/>
              <a:gd name="connsiteX3" fmla="*/ 0 w 328112"/>
              <a:gd name="connsiteY3" fmla="*/ 292896 h 335076"/>
              <a:gd name="connsiteX4" fmla="*/ 42189 w 328112"/>
              <a:gd name="connsiteY4" fmla="*/ 335077 h 335076"/>
              <a:gd name="connsiteX5" fmla="*/ 285796 w 328112"/>
              <a:gd name="connsiteY5" fmla="*/ 335077 h 335076"/>
              <a:gd name="connsiteX6" fmla="*/ 319956 w 328112"/>
              <a:gd name="connsiteY6" fmla="*/ 268131 h 335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112" h="335076">
                <a:moveTo>
                  <a:pt x="319887" y="268063"/>
                </a:moveTo>
                <a:cubicBezTo>
                  <a:pt x="248370" y="170298"/>
                  <a:pt x="163448" y="83011"/>
                  <a:pt x="67843" y="8853"/>
                </a:cubicBezTo>
                <a:cubicBezTo>
                  <a:pt x="40216" y="-12578"/>
                  <a:pt x="0" y="7357"/>
                  <a:pt x="0" y="42326"/>
                </a:cubicBezTo>
                <a:lnTo>
                  <a:pt x="0" y="292896"/>
                </a:lnTo>
                <a:cubicBezTo>
                  <a:pt x="0" y="316164"/>
                  <a:pt x="18849" y="335077"/>
                  <a:pt x="42189" y="335077"/>
                </a:cubicBezTo>
                <a:lnTo>
                  <a:pt x="285796" y="335077"/>
                </a:lnTo>
                <a:cubicBezTo>
                  <a:pt x="320228" y="335077"/>
                  <a:pt x="340301" y="295889"/>
                  <a:pt x="319956" y="268131"/>
                </a:cubicBez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3E9E363E-904B-5FC6-406D-A7DD709424EF}"/>
              </a:ext>
            </a:extLst>
          </p:cNvPr>
          <p:cNvSpPr/>
          <p:nvPr/>
        </p:nvSpPr>
        <p:spPr>
          <a:xfrm>
            <a:off x="1188850" y="2487387"/>
            <a:ext cx="1025481" cy="746017"/>
          </a:xfrm>
          <a:custGeom>
            <a:avLst/>
            <a:gdLst>
              <a:gd name="connsiteX0" fmla="*/ 42189 w 533252"/>
              <a:gd name="connsiteY0" fmla="*/ 387931 h 387930"/>
              <a:gd name="connsiteX1" fmla="*/ 491025 w 533252"/>
              <a:gd name="connsiteY1" fmla="*/ 387931 h 387930"/>
              <a:gd name="connsiteX2" fmla="*/ 532057 w 533252"/>
              <a:gd name="connsiteY2" fmla="*/ 335681 h 387930"/>
              <a:gd name="connsiteX3" fmla="*/ 411206 w 533252"/>
              <a:gd name="connsiteY3" fmla="*/ 22247 h 387930"/>
              <a:gd name="connsiteX4" fmla="*/ 374053 w 533252"/>
              <a:gd name="connsiteY4" fmla="*/ 0 h 387930"/>
              <a:gd name="connsiteX5" fmla="*/ 42189 w 533252"/>
              <a:gd name="connsiteY5" fmla="*/ 0 h 387930"/>
              <a:gd name="connsiteX6" fmla="*/ 0 w 533252"/>
              <a:gd name="connsiteY6" fmla="*/ 42182 h 387930"/>
              <a:gd name="connsiteX7" fmla="*/ 0 w 533252"/>
              <a:gd name="connsiteY7" fmla="*/ 345750 h 387930"/>
              <a:gd name="connsiteX8" fmla="*/ 42189 w 533252"/>
              <a:gd name="connsiteY8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252" h="387930">
                <a:moveTo>
                  <a:pt x="42189" y="387931"/>
                </a:moveTo>
                <a:lnTo>
                  <a:pt x="491025" y="387931"/>
                </a:lnTo>
                <a:cubicBezTo>
                  <a:pt x="518380" y="387931"/>
                  <a:pt x="538453" y="362282"/>
                  <a:pt x="532057" y="335681"/>
                </a:cubicBezTo>
                <a:cubicBezTo>
                  <a:pt x="505383" y="224921"/>
                  <a:pt x="464418" y="119740"/>
                  <a:pt x="411206" y="22247"/>
                </a:cubicBezTo>
                <a:cubicBezTo>
                  <a:pt x="403789" y="8640"/>
                  <a:pt x="389567" y="0"/>
                  <a:pt x="374053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345750"/>
                </a:lnTo>
                <a:cubicBezTo>
                  <a:pt x="0" y="369017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0E26C061-1A5E-924B-3159-C755F1C4255E}"/>
              </a:ext>
            </a:extLst>
          </p:cNvPr>
          <p:cNvSpPr/>
          <p:nvPr/>
        </p:nvSpPr>
        <p:spPr>
          <a:xfrm>
            <a:off x="1188720" y="3338466"/>
            <a:ext cx="1092274" cy="746017"/>
          </a:xfrm>
          <a:custGeom>
            <a:avLst/>
            <a:gdLst>
              <a:gd name="connsiteX0" fmla="*/ 42257 w 567985"/>
              <a:gd name="connsiteY0" fmla="*/ 387863 h 387930"/>
              <a:gd name="connsiteX1" fmla="*/ 516882 w 567985"/>
              <a:gd name="connsiteY1" fmla="*/ 387863 h 387930"/>
              <a:gd name="connsiteX2" fmla="*/ 558799 w 567985"/>
              <a:gd name="connsiteY2" fmla="*/ 350784 h 387930"/>
              <a:gd name="connsiteX3" fmla="*/ 567985 w 567985"/>
              <a:gd name="connsiteY3" fmla="*/ 196210 h 387930"/>
              <a:gd name="connsiteX4" fmla="*/ 558255 w 567985"/>
              <a:gd name="connsiteY4" fmla="*/ 36942 h 387930"/>
              <a:gd name="connsiteX5" fmla="*/ 516338 w 567985"/>
              <a:gd name="connsiteY5" fmla="*/ 0 h 387930"/>
              <a:gd name="connsiteX6" fmla="*/ 42189 w 567985"/>
              <a:gd name="connsiteY6" fmla="*/ 0 h 387930"/>
              <a:gd name="connsiteX7" fmla="*/ 0 w 567985"/>
              <a:gd name="connsiteY7" fmla="*/ 42181 h 387930"/>
              <a:gd name="connsiteX8" fmla="*/ 0 w 567985"/>
              <a:gd name="connsiteY8" fmla="*/ 345749 h 387930"/>
              <a:gd name="connsiteX9" fmla="*/ 42189 w 567985"/>
              <a:gd name="connsiteY9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7985" h="387930">
                <a:moveTo>
                  <a:pt x="42257" y="387863"/>
                </a:moveTo>
                <a:lnTo>
                  <a:pt x="516882" y="387863"/>
                </a:lnTo>
                <a:cubicBezTo>
                  <a:pt x="538181" y="387863"/>
                  <a:pt x="556281" y="371942"/>
                  <a:pt x="558799" y="350784"/>
                </a:cubicBezTo>
                <a:cubicBezTo>
                  <a:pt x="564855" y="300098"/>
                  <a:pt x="567985" y="248529"/>
                  <a:pt x="567985" y="196210"/>
                </a:cubicBezTo>
                <a:cubicBezTo>
                  <a:pt x="567985" y="143892"/>
                  <a:pt x="564651" y="89125"/>
                  <a:pt x="558255" y="36942"/>
                </a:cubicBezTo>
                <a:cubicBezTo>
                  <a:pt x="555669" y="15852"/>
                  <a:pt x="537636" y="0"/>
                  <a:pt x="516338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1"/>
                </a:cubicBezTo>
                <a:lnTo>
                  <a:pt x="0" y="345749"/>
                </a:lnTo>
                <a:cubicBezTo>
                  <a:pt x="0" y="369017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C478E266-4698-AFDF-A152-FEE7A62B2F1A}"/>
              </a:ext>
            </a:extLst>
          </p:cNvPr>
          <p:cNvSpPr/>
          <p:nvPr/>
        </p:nvSpPr>
        <p:spPr>
          <a:xfrm>
            <a:off x="1188981" y="4189543"/>
            <a:ext cx="1027494" cy="746017"/>
          </a:xfrm>
          <a:custGeom>
            <a:avLst/>
            <a:gdLst>
              <a:gd name="connsiteX0" fmla="*/ 42121 w 534299"/>
              <a:gd name="connsiteY0" fmla="*/ 387863 h 387930"/>
              <a:gd name="connsiteX1" fmla="*/ 376434 w 534299"/>
              <a:gd name="connsiteY1" fmla="*/ 387863 h 387930"/>
              <a:gd name="connsiteX2" fmla="*/ 413724 w 534299"/>
              <a:gd name="connsiteY2" fmla="*/ 365480 h 387930"/>
              <a:gd name="connsiteX3" fmla="*/ 533146 w 534299"/>
              <a:gd name="connsiteY3" fmla="*/ 52046 h 387930"/>
              <a:gd name="connsiteX4" fmla="*/ 492114 w 534299"/>
              <a:gd name="connsiteY4" fmla="*/ 0 h 387930"/>
              <a:gd name="connsiteX5" fmla="*/ 42189 w 534299"/>
              <a:gd name="connsiteY5" fmla="*/ 0 h 387930"/>
              <a:gd name="connsiteX6" fmla="*/ 0 w 534299"/>
              <a:gd name="connsiteY6" fmla="*/ 42182 h 387930"/>
              <a:gd name="connsiteX7" fmla="*/ 0 w 534299"/>
              <a:gd name="connsiteY7" fmla="*/ 345750 h 387930"/>
              <a:gd name="connsiteX8" fmla="*/ 42189 w 534299"/>
              <a:gd name="connsiteY8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4299" h="387930">
                <a:moveTo>
                  <a:pt x="42121" y="387863"/>
                </a:moveTo>
                <a:lnTo>
                  <a:pt x="376434" y="387863"/>
                </a:lnTo>
                <a:cubicBezTo>
                  <a:pt x="392017" y="387863"/>
                  <a:pt x="406307" y="379223"/>
                  <a:pt x="413724" y="365480"/>
                </a:cubicBezTo>
                <a:cubicBezTo>
                  <a:pt x="466460" y="267850"/>
                  <a:pt x="506948" y="162738"/>
                  <a:pt x="533146" y="52046"/>
                </a:cubicBezTo>
                <a:cubicBezTo>
                  <a:pt x="539406" y="25513"/>
                  <a:pt x="519400" y="0"/>
                  <a:pt x="492114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345750"/>
                </a:lnTo>
                <a:cubicBezTo>
                  <a:pt x="0" y="369018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674932A9-7BE6-C2D1-618A-D85125B3800D}"/>
              </a:ext>
            </a:extLst>
          </p:cNvPr>
          <p:cNvSpPr/>
          <p:nvPr/>
        </p:nvSpPr>
        <p:spPr>
          <a:xfrm>
            <a:off x="1188851" y="5040358"/>
            <a:ext cx="637178" cy="653142"/>
          </a:xfrm>
          <a:custGeom>
            <a:avLst/>
            <a:gdLst>
              <a:gd name="connsiteX0" fmla="*/ 67843 w 331334"/>
              <a:gd name="connsiteY0" fmla="*/ 330782 h 339635"/>
              <a:gd name="connsiteX1" fmla="*/ 323290 w 331334"/>
              <a:gd name="connsiteY1" fmla="*/ 66878 h 339635"/>
              <a:gd name="connsiteX2" fmla="*/ 289063 w 331334"/>
              <a:gd name="connsiteY2" fmla="*/ 0 h 339635"/>
              <a:gd name="connsiteX3" fmla="*/ 42189 w 331334"/>
              <a:gd name="connsiteY3" fmla="*/ 0 h 339635"/>
              <a:gd name="connsiteX4" fmla="*/ 0 w 331334"/>
              <a:gd name="connsiteY4" fmla="*/ 42182 h 339635"/>
              <a:gd name="connsiteX5" fmla="*/ 0 w 331334"/>
              <a:gd name="connsiteY5" fmla="*/ 297310 h 339635"/>
              <a:gd name="connsiteX6" fmla="*/ 67911 w 331334"/>
              <a:gd name="connsiteY6" fmla="*/ 330782 h 33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1334" h="339635">
                <a:moveTo>
                  <a:pt x="67843" y="330782"/>
                </a:moveTo>
                <a:cubicBezTo>
                  <a:pt x="165013" y="255469"/>
                  <a:pt x="251092" y="166547"/>
                  <a:pt x="323290" y="66878"/>
                </a:cubicBezTo>
                <a:cubicBezTo>
                  <a:pt x="343432" y="39052"/>
                  <a:pt x="323426" y="0"/>
                  <a:pt x="289063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297310"/>
                </a:lnTo>
                <a:cubicBezTo>
                  <a:pt x="0" y="332278"/>
                  <a:pt x="40216" y="352213"/>
                  <a:pt x="67911" y="330782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06B3D14-9ECD-81B8-8391-972B454AF583}"/>
              </a:ext>
            </a:extLst>
          </p:cNvPr>
          <p:cNvSpPr txBox="1"/>
          <p:nvPr/>
        </p:nvSpPr>
        <p:spPr>
          <a:xfrm>
            <a:off x="7265854" y="5151757"/>
            <a:ext cx="550151" cy="5232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03B940B-E430-BF78-896B-3D1437411CCB}"/>
              </a:ext>
            </a:extLst>
          </p:cNvPr>
          <p:cNvSpPr txBox="1"/>
          <p:nvPr/>
        </p:nvSpPr>
        <p:spPr>
          <a:xfrm>
            <a:off x="7265854" y="4300681"/>
            <a:ext cx="550151" cy="5232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28C5DF1-98D1-C7B6-8767-DE66E6A6AAD9}"/>
              </a:ext>
            </a:extLst>
          </p:cNvPr>
          <p:cNvSpPr txBox="1"/>
          <p:nvPr/>
        </p:nvSpPr>
        <p:spPr>
          <a:xfrm>
            <a:off x="7265854" y="3449733"/>
            <a:ext cx="550151" cy="5232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1"/>
                </a:solidFill>
              </a:rPr>
              <a:t>03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7668CFA-6FEB-D4EF-B04D-BFF8DB69A625}"/>
              </a:ext>
            </a:extLst>
          </p:cNvPr>
          <p:cNvSpPr txBox="1"/>
          <p:nvPr/>
        </p:nvSpPr>
        <p:spPr>
          <a:xfrm>
            <a:off x="7265854" y="2598656"/>
            <a:ext cx="550151" cy="5232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0E4E014-0981-577B-BC60-16BAE7734DC1}"/>
              </a:ext>
            </a:extLst>
          </p:cNvPr>
          <p:cNvSpPr txBox="1"/>
          <p:nvPr/>
        </p:nvSpPr>
        <p:spPr>
          <a:xfrm>
            <a:off x="7265855" y="1747711"/>
            <a:ext cx="550151" cy="5232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3"/>
                </a:solidFill>
              </a:rPr>
              <a:t>01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B135763-4B5F-05FA-3835-8204CC410C38}"/>
              </a:ext>
            </a:extLst>
          </p:cNvPr>
          <p:cNvGrpSpPr/>
          <p:nvPr/>
        </p:nvGrpSpPr>
        <p:grpSpPr>
          <a:xfrm>
            <a:off x="2032130" y="1727475"/>
            <a:ext cx="5137387" cy="571394"/>
            <a:chOff x="3193551" y="1196758"/>
            <a:chExt cx="5870778" cy="652964"/>
          </a:xfrm>
        </p:grpSpPr>
        <p:sp>
          <p:nvSpPr>
            <p:cNvPr id="11" name="TextBox 67">
              <a:extLst>
                <a:ext uri="{FF2B5EF4-FFF2-40B4-BE49-F238E27FC236}">
                  <a16:creationId xmlns:a16="http://schemas.microsoft.com/office/drawing/2014/main" id="{8589E621-D452-8B34-71BB-0D40D6D883CA}"/>
                </a:ext>
              </a:extLst>
            </p:cNvPr>
            <p:cNvSpPr txBox="1"/>
            <p:nvPr/>
          </p:nvSpPr>
          <p:spPr>
            <a:xfrm>
              <a:off x="3193551" y="1196758"/>
              <a:ext cx="5870778" cy="45722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" name="TextBox 68">
              <a:extLst>
                <a:ext uri="{FF2B5EF4-FFF2-40B4-BE49-F238E27FC236}">
                  <a16:creationId xmlns:a16="http://schemas.microsoft.com/office/drawing/2014/main" id="{F968E410-07D1-6327-CA1B-A4307BA268AA}"/>
                </a:ext>
              </a:extLst>
            </p:cNvPr>
            <p:cNvSpPr txBox="1"/>
            <p:nvPr/>
          </p:nvSpPr>
          <p:spPr>
            <a:xfrm>
              <a:off x="3193551" y="1568352"/>
              <a:ext cx="5870778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158FBE2-CFD0-96C8-348C-183B3BA304A6}"/>
              </a:ext>
            </a:extLst>
          </p:cNvPr>
          <p:cNvGrpSpPr/>
          <p:nvPr/>
        </p:nvGrpSpPr>
        <p:grpSpPr>
          <a:xfrm>
            <a:off x="2032130" y="4280446"/>
            <a:ext cx="5137387" cy="571394"/>
            <a:chOff x="3193551" y="4079370"/>
            <a:chExt cx="5870778" cy="652964"/>
          </a:xfrm>
        </p:grpSpPr>
        <p:sp>
          <p:nvSpPr>
            <p:cNvPr id="24" name="TextBox 67">
              <a:extLst>
                <a:ext uri="{FF2B5EF4-FFF2-40B4-BE49-F238E27FC236}">
                  <a16:creationId xmlns:a16="http://schemas.microsoft.com/office/drawing/2014/main" id="{D94B1E55-09E8-1046-7B0D-D986ED20B739}"/>
                </a:ext>
              </a:extLst>
            </p:cNvPr>
            <p:cNvSpPr txBox="1"/>
            <p:nvPr/>
          </p:nvSpPr>
          <p:spPr>
            <a:xfrm>
              <a:off x="3193551" y="4079370"/>
              <a:ext cx="5870778" cy="45722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5" name="TextBox 68">
              <a:extLst>
                <a:ext uri="{FF2B5EF4-FFF2-40B4-BE49-F238E27FC236}">
                  <a16:creationId xmlns:a16="http://schemas.microsoft.com/office/drawing/2014/main" id="{8E60D610-4AB9-7270-1637-EAD59A960573}"/>
                </a:ext>
              </a:extLst>
            </p:cNvPr>
            <p:cNvSpPr txBox="1"/>
            <p:nvPr/>
          </p:nvSpPr>
          <p:spPr>
            <a:xfrm>
              <a:off x="3193551" y="4450964"/>
              <a:ext cx="5870778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1A9A1C2-0790-C325-C4BC-D7D82A27DBE2}"/>
              </a:ext>
            </a:extLst>
          </p:cNvPr>
          <p:cNvGrpSpPr/>
          <p:nvPr/>
        </p:nvGrpSpPr>
        <p:grpSpPr>
          <a:xfrm>
            <a:off x="2253069" y="3429499"/>
            <a:ext cx="4916449" cy="571394"/>
            <a:chOff x="3446029" y="3146485"/>
            <a:chExt cx="5618300" cy="652964"/>
          </a:xfrm>
        </p:grpSpPr>
        <p:sp>
          <p:nvSpPr>
            <p:cNvPr id="27" name="TextBox 67">
              <a:extLst>
                <a:ext uri="{FF2B5EF4-FFF2-40B4-BE49-F238E27FC236}">
                  <a16:creationId xmlns:a16="http://schemas.microsoft.com/office/drawing/2014/main" id="{C04B6DBD-A74E-FE4D-4C31-64352EF1E41B}"/>
                </a:ext>
              </a:extLst>
            </p:cNvPr>
            <p:cNvSpPr txBox="1"/>
            <p:nvPr/>
          </p:nvSpPr>
          <p:spPr>
            <a:xfrm>
              <a:off x="3446029" y="3146485"/>
              <a:ext cx="5618300" cy="45722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8" name="TextBox 68">
              <a:extLst>
                <a:ext uri="{FF2B5EF4-FFF2-40B4-BE49-F238E27FC236}">
                  <a16:creationId xmlns:a16="http://schemas.microsoft.com/office/drawing/2014/main" id="{6BD62A30-DE3D-F06C-36E4-693B6BB9D36B}"/>
                </a:ext>
              </a:extLst>
            </p:cNvPr>
            <p:cNvSpPr txBox="1"/>
            <p:nvPr/>
          </p:nvSpPr>
          <p:spPr>
            <a:xfrm>
              <a:off x="3446029" y="3518079"/>
              <a:ext cx="561830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FFD0095-BE2D-D421-4FF7-CABF3990F5D6}"/>
              </a:ext>
            </a:extLst>
          </p:cNvPr>
          <p:cNvGrpSpPr/>
          <p:nvPr/>
        </p:nvGrpSpPr>
        <p:grpSpPr>
          <a:xfrm>
            <a:off x="2253069" y="2578421"/>
            <a:ext cx="4916449" cy="571394"/>
            <a:chOff x="3446029" y="2170736"/>
            <a:chExt cx="5618300" cy="652964"/>
          </a:xfrm>
        </p:grpSpPr>
        <p:sp>
          <p:nvSpPr>
            <p:cNvPr id="30" name="TextBox 67">
              <a:extLst>
                <a:ext uri="{FF2B5EF4-FFF2-40B4-BE49-F238E27FC236}">
                  <a16:creationId xmlns:a16="http://schemas.microsoft.com/office/drawing/2014/main" id="{C3F5097C-A37C-ECA9-DAE8-61F28A25F513}"/>
                </a:ext>
              </a:extLst>
            </p:cNvPr>
            <p:cNvSpPr txBox="1"/>
            <p:nvPr/>
          </p:nvSpPr>
          <p:spPr>
            <a:xfrm>
              <a:off x="3446029" y="2170736"/>
              <a:ext cx="5618300" cy="4572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1" name="TextBox 68">
              <a:extLst>
                <a:ext uri="{FF2B5EF4-FFF2-40B4-BE49-F238E27FC236}">
                  <a16:creationId xmlns:a16="http://schemas.microsoft.com/office/drawing/2014/main" id="{9ADDA420-6B27-79FA-4631-6346266F9D02}"/>
                </a:ext>
              </a:extLst>
            </p:cNvPr>
            <p:cNvSpPr txBox="1"/>
            <p:nvPr/>
          </p:nvSpPr>
          <p:spPr>
            <a:xfrm>
              <a:off x="3446029" y="2542330"/>
              <a:ext cx="5618300" cy="281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8B6E81C-1AD6-8733-2990-A28AA1DA9F15}"/>
              </a:ext>
            </a:extLst>
          </p:cNvPr>
          <p:cNvGrpSpPr/>
          <p:nvPr/>
        </p:nvGrpSpPr>
        <p:grpSpPr>
          <a:xfrm>
            <a:off x="2032130" y="5131519"/>
            <a:ext cx="5137387" cy="571394"/>
            <a:chOff x="3193551" y="5040265"/>
            <a:chExt cx="5870778" cy="652964"/>
          </a:xfrm>
        </p:grpSpPr>
        <p:sp>
          <p:nvSpPr>
            <p:cNvPr id="33" name="TextBox 67">
              <a:extLst>
                <a:ext uri="{FF2B5EF4-FFF2-40B4-BE49-F238E27FC236}">
                  <a16:creationId xmlns:a16="http://schemas.microsoft.com/office/drawing/2014/main" id="{4C3C66DD-348F-16F8-1D88-9C3F733F0442}"/>
                </a:ext>
              </a:extLst>
            </p:cNvPr>
            <p:cNvSpPr txBox="1"/>
            <p:nvPr/>
          </p:nvSpPr>
          <p:spPr>
            <a:xfrm>
              <a:off x="3193551" y="5040265"/>
              <a:ext cx="5870778" cy="45722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" name="TextBox 68">
              <a:extLst>
                <a:ext uri="{FF2B5EF4-FFF2-40B4-BE49-F238E27FC236}">
                  <a16:creationId xmlns:a16="http://schemas.microsoft.com/office/drawing/2014/main" id="{BEE35FFF-82E6-6695-401F-6CF84F99EDB7}"/>
                </a:ext>
              </a:extLst>
            </p:cNvPr>
            <p:cNvSpPr txBox="1"/>
            <p:nvPr/>
          </p:nvSpPr>
          <p:spPr>
            <a:xfrm>
              <a:off x="3193551" y="5411859"/>
              <a:ext cx="5870778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35" name="Graphic 13" descr="Bullseye with solid fill">
            <a:extLst>
              <a:ext uri="{FF2B5EF4-FFF2-40B4-BE49-F238E27FC236}">
                <a16:creationId xmlns:a16="http://schemas.microsoft.com/office/drawing/2014/main" id="{1BE661A1-148D-F481-B8CE-7B964A980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02209" y="4298946"/>
            <a:ext cx="476329" cy="476329"/>
          </a:xfrm>
          <a:prstGeom prst="rect">
            <a:avLst/>
          </a:prstGeom>
        </p:spPr>
      </p:pic>
      <p:pic>
        <p:nvPicPr>
          <p:cNvPr id="36" name="Graphic 15" descr="Gears with solid fill">
            <a:extLst>
              <a:ext uri="{FF2B5EF4-FFF2-40B4-BE49-F238E27FC236}">
                <a16:creationId xmlns:a16="http://schemas.microsoft.com/office/drawing/2014/main" id="{35D11D92-2F6A-2A42-D816-7561951B21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02209" y="2639010"/>
            <a:ext cx="476329" cy="476329"/>
          </a:xfrm>
          <a:prstGeom prst="rect">
            <a:avLst/>
          </a:prstGeom>
        </p:spPr>
      </p:pic>
      <p:pic>
        <p:nvPicPr>
          <p:cNvPr id="37" name="Graphic 16" descr="Hourglass 30% with solid fill">
            <a:extLst>
              <a:ext uri="{FF2B5EF4-FFF2-40B4-BE49-F238E27FC236}">
                <a16:creationId xmlns:a16="http://schemas.microsoft.com/office/drawing/2014/main" id="{D4D184BE-D883-4BF9-79C5-DE101FD71F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31138" y="5094196"/>
            <a:ext cx="360077" cy="360077"/>
          </a:xfrm>
          <a:prstGeom prst="rect">
            <a:avLst/>
          </a:prstGeom>
        </p:spPr>
      </p:pic>
      <p:pic>
        <p:nvPicPr>
          <p:cNvPr id="38" name="Graphic 17" descr="Lightbulb with solid fill">
            <a:extLst>
              <a:ext uri="{FF2B5EF4-FFF2-40B4-BE49-F238E27FC236}">
                <a16:creationId xmlns:a16="http://schemas.microsoft.com/office/drawing/2014/main" id="{933FF7E0-2404-811B-3C19-A1D17773C5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31138" y="1959093"/>
            <a:ext cx="360077" cy="360077"/>
          </a:xfrm>
          <a:prstGeom prst="rect">
            <a:avLst/>
          </a:prstGeom>
        </p:spPr>
      </p:pic>
      <p:pic>
        <p:nvPicPr>
          <p:cNvPr id="39" name="Graphic 18" descr="Research with solid fill">
            <a:extLst>
              <a:ext uri="{FF2B5EF4-FFF2-40B4-BE49-F238E27FC236}">
                <a16:creationId xmlns:a16="http://schemas.microsoft.com/office/drawing/2014/main" id="{A3754B61-1AEC-6F10-4087-D270B87474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70637" y="3464350"/>
            <a:ext cx="476329" cy="47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8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10514</TotalTime>
  <Words>540</Words>
  <Application>Microsoft Office PowerPoint</Application>
  <PresentationFormat>On-screen Show (4:3)</PresentationFormat>
  <Paragraphs>75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Curved Block List – Slide Template</vt:lpstr>
      <vt:lpstr>5-Step Curved Block List – Slide Template</vt:lpstr>
      <vt:lpstr>5-Step Curved Block List – Slide Template</vt:lpstr>
      <vt:lpstr>5-Step Curved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Curved Block List</dc:title>
  <dc:creator>PresentationGO.com</dc:creator>
  <dc:description>© Copyright PresentationGO.com - Do not distribute or sale without written permission.</dc:description>
  <cp:lastModifiedBy>Christophe Barroche</cp:lastModifiedBy>
  <cp:revision>33</cp:revision>
  <dcterms:created xsi:type="dcterms:W3CDTF">2014-11-26T05:14:11Z</dcterms:created>
  <dcterms:modified xsi:type="dcterms:W3CDTF">2025-10-02T16:39:23Z</dcterms:modified>
  <cp:category>Charts &amp; Diagrams;Text &amp; Tables</cp:category>
</cp:coreProperties>
</file>