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440" r:id="rId4"/>
    <p:sldId id="450" r:id="rId5"/>
    <p:sldId id="449" r:id="rId6"/>
    <p:sldId id="451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666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B7822-DA2D-A70F-C05A-5353A827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782AD7-2B54-240F-0590-D896533222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FADBBD-945B-8665-4C17-CC0EE67872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6F94A-F9A7-0B62-8991-4FCE9E0E9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9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FBB05-2E0B-97E0-B105-59F15F575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0F17C7-8158-772B-FCDD-C76FC6C23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912F52-20AE-B0FD-7544-1FB3AD646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E7EB1-4F73-AA38-903A-4291D09EEE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191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EDFA5-2DF9-BF8F-8FAD-02E9686AF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C42CBF-06C4-DA56-8F95-B189CEB92E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D3206-BF26-4A93-26AF-F483FEB11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F3E8B-7B17-DEEB-F268-C0A92389A0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665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Curved Block List – Slide Template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B964F2F-E555-7594-A253-331DCDE61CFE}"/>
              </a:ext>
            </a:extLst>
          </p:cNvPr>
          <p:cNvSpPr/>
          <p:nvPr/>
        </p:nvSpPr>
        <p:spPr>
          <a:xfrm>
            <a:off x="1587716" y="4901328"/>
            <a:ext cx="6354477" cy="912194"/>
          </a:xfrm>
          <a:custGeom>
            <a:avLst/>
            <a:gdLst>
              <a:gd name="connsiteX0" fmla="*/ 784931 w 7261474"/>
              <a:gd name="connsiteY0" fmla="*/ 0 h 1042395"/>
              <a:gd name="connsiteX1" fmla="*/ 6740182 w 7261474"/>
              <a:gd name="connsiteY1" fmla="*/ 0 h 1042395"/>
              <a:gd name="connsiteX2" fmla="*/ 7261474 w 7261474"/>
              <a:gd name="connsiteY2" fmla="*/ 521197 h 1042395"/>
              <a:gd name="connsiteX3" fmla="*/ 6740182 w 7261474"/>
              <a:gd name="connsiteY3" fmla="*/ 1042395 h 1042395"/>
              <a:gd name="connsiteX4" fmla="*/ 0 w 7261474"/>
              <a:gd name="connsiteY4" fmla="*/ 1042395 h 1042395"/>
              <a:gd name="connsiteX5" fmla="*/ 784931 w 7261474"/>
              <a:gd name="connsiteY5" fmla="*/ 0 h 1042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61474" h="1042395">
                <a:moveTo>
                  <a:pt x="784931" y="0"/>
                </a:moveTo>
                <a:lnTo>
                  <a:pt x="6740182" y="0"/>
                </a:lnTo>
                <a:cubicBezTo>
                  <a:pt x="7027598" y="0"/>
                  <a:pt x="7261474" y="233837"/>
                  <a:pt x="7261474" y="521197"/>
                </a:cubicBezTo>
                <a:cubicBezTo>
                  <a:pt x="7261474" y="808560"/>
                  <a:pt x="7027598" y="1042395"/>
                  <a:pt x="6740182" y="1042395"/>
                </a:cubicBezTo>
                <a:lnTo>
                  <a:pt x="0" y="1042395"/>
                </a:lnTo>
                <a:cubicBezTo>
                  <a:pt x="330481" y="755035"/>
                  <a:pt x="601296" y="395607"/>
                  <a:pt x="784931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7AD68B2-C6ED-0C8F-8EB0-8B9A8E41EB41}"/>
              </a:ext>
            </a:extLst>
          </p:cNvPr>
          <p:cNvSpPr/>
          <p:nvPr/>
        </p:nvSpPr>
        <p:spPr>
          <a:xfrm>
            <a:off x="2342130" y="3830820"/>
            <a:ext cx="5600065" cy="912197"/>
          </a:xfrm>
          <a:custGeom>
            <a:avLst/>
            <a:gdLst>
              <a:gd name="connsiteX0" fmla="*/ 209354 w 6399382"/>
              <a:gd name="connsiteY0" fmla="*/ 0 h 1042399"/>
              <a:gd name="connsiteX1" fmla="*/ 5878088 w 6399382"/>
              <a:gd name="connsiteY1" fmla="*/ 0 h 1042399"/>
              <a:gd name="connsiteX2" fmla="*/ 6399382 w 6399382"/>
              <a:gd name="connsiteY2" fmla="*/ 521199 h 1042399"/>
              <a:gd name="connsiteX3" fmla="*/ 5878088 w 6399382"/>
              <a:gd name="connsiteY3" fmla="*/ 1042399 h 1042399"/>
              <a:gd name="connsiteX4" fmla="*/ 0 w 6399382"/>
              <a:gd name="connsiteY4" fmla="*/ 1042399 h 1042399"/>
              <a:gd name="connsiteX5" fmla="*/ 209354 w 6399382"/>
              <a:gd name="connsiteY5" fmla="*/ 0 h 104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99382" h="1042399">
                <a:moveTo>
                  <a:pt x="209354" y="0"/>
                </a:moveTo>
                <a:lnTo>
                  <a:pt x="5878088" y="0"/>
                </a:lnTo>
                <a:cubicBezTo>
                  <a:pt x="6165503" y="0"/>
                  <a:pt x="6399382" y="233838"/>
                  <a:pt x="6399382" y="521199"/>
                </a:cubicBezTo>
                <a:cubicBezTo>
                  <a:pt x="6399382" y="808563"/>
                  <a:pt x="6165503" y="1042399"/>
                  <a:pt x="5878088" y="1042399"/>
                </a:cubicBezTo>
                <a:lnTo>
                  <a:pt x="0" y="1042399"/>
                </a:lnTo>
                <a:cubicBezTo>
                  <a:pt x="129350" y="709885"/>
                  <a:pt x="199783" y="359429"/>
                  <a:pt x="209354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FEB910A-F0E2-369D-8C5B-571AB04D95D2}"/>
              </a:ext>
            </a:extLst>
          </p:cNvPr>
          <p:cNvSpPr/>
          <p:nvPr/>
        </p:nvSpPr>
        <p:spPr>
          <a:xfrm>
            <a:off x="2338595" y="2760181"/>
            <a:ext cx="5603598" cy="912195"/>
          </a:xfrm>
          <a:custGeom>
            <a:avLst/>
            <a:gdLst>
              <a:gd name="connsiteX0" fmla="*/ 0 w 6403420"/>
              <a:gd name="connsiteY0" fmla="*/ 0 h 1042396"/>
              <a:gd name="connsiteX1" fmla="*/ 5882126 w 6403420"/>
              <a:gd name="connsiteY1" fmla="*/ 0 h 1042396"/>
              <a:gd name="connsiteX2" fmla="*/ 6403420 w 6403420"/>
              <a:gd name="connsiteY2" fmla="*/ 521198 h 1042396"/>
              <a:gd name="connsiteX3" fmla="*/ 5882126 w 6403420"/>
              <a:gd name="connsiteY3" fmla="*/ 1042396 h 1042396"/>
              <a:gd name="connsiteX4" fmla="*/ 213242 w 6403420"/>
              <a:gd name="connsiteY4" fmla="*/ 1042396 h 1042396"/>
              <a:gd name="connsiteX5" fmla="*/ 0 w 6403420"/>
              <a:gd name="connsiteY5" fmla="*/ 0 h 104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03420" h="1042396">
                <a:moveTo>
                  <a:pt x="0" y="0"/>
                </a:moveTo>
                <a:lnTo>
                  <a:pt x="5882126" y="0"/>
                </a:lnTo>
                <a:cubicBezTo>
                  <a:pt x="6169541" y="0"/>
                  <a:pt x="6403420" y="233838"/>
                  <a:pt x="6403420" y="521198"/>
                </a:cubicBezTo>
                <a:cubicBezTo>
                  <a:pt x="6403420" y="808560"/>
                  <a:pt x="6169541" y="1042396"/>
                  <a:pt x="5882126" y="1042396"/>
                </a:cubicBezTo>
                <a:lnTo>
                  <a:pt x="213242" y="1042396"/>
                </a:lnTo>
                <a:cubicBezTo>
                  <a:pt x="202476" y="683119"/>
                  <a:pt x="130698" y="332664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DBC0A92-14F0-9ED8-BBAD-FE33E04DCBFB}"/>
              </a:ext>
            </a:extLst>
          </p:cNvPr>
          <p:cNvSpPr/>
          <p:nvPr/>
        </p:nvSpPr>
        <p:spPr>
          <a:xfrm>
            <a:off x="1577641" y="1689674"/>
            <a:ext cx="6364553" cy="912195"/>
          </a:xfrm>
          <a:custGeom>
            <a:avLst/>
            <a:gdLst>
              <a:gd name="connsiteX0" fmla="*/ 0 w 7272989"/>
              <a:gd name="connsiteY0" fmla="*/ 0 h 1042396"/>
              <a:gd name="connsiteX1" fmla="*/ 6751695 w 7272989"/>
              <a:gd name="connsiteY1" fmla="*/ 0 h 1042396"/>
              <a:gd name="connsiteX2" fmla="*/ 7272989 w 7272989"/>
              <a:gd name="connsiteY2" fmla="*/ 521198 h 1042396"/>
              <a:gd name="connsiteX3" fmla="*/ 6751695 w 7272989"/>
              <a:gd name="connsiteY3" fmla="*/ 1042396 h 1042396"/>
              <a:gd name="connsiteX4" fmla="*/ 791661 w 7272989"/>
              <a:gd name="connsiteY4" fmla="*/ 1042396 h 1042396"/>
              <a:gd name="connsiteX5" fmla="*/ 0 w 7272989"/>
              <a:gd name="connsiteY5" fmla="*/ 0 h 104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72989" h="1042396">
                <a:moveTo>
                  <a:pt x="0" y="0"/>
                </a:moveTo>
                <a:lnTo>
                  <a:pt x="6751695" y="0"/>
                </a:lnTo>
                <a:cubicBezTo>
                  <a:pt x="7039110" y="0"/>
                  <a:pt x="7272989" y="233836"/>
                  <a:pt x="7272989" y="521198"/>
                </a:cubicBezTo>
                <a:cubicBezTo>
                  <a:pt x="7272989" y="808560"/>
                  <a:pt x="7039110" y="1042396"/>
                  <a:pt x="6751695" y="1042396"/>
                </a:cubicBezTo>
                <a:lnTo>
                  <a:pt x="791661" y="1042396"/>
                </a:lnTo>
                <a:cubicBezTo>
                  <a:pt x="606082" y="646041"/>
                  <a:pt x="332875" y="286613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B191A9C7-85CB-99BB-5C15-60559B14061C}"/>
              </a:ext>
            </a:extLst>
          </p:cNvPr>
          <p:cNvSpPr/>
          <p:nvPr/>
        </p:nvSpPr>
        <p:spPr>
          <a:xfrm>
            <a:off x="1541915" y="1676592"/>
            <a:ext cx="6413364" cy="938360"/>
          </a:xfrm>
          <a:custGeom>
            <a:avLst/>
            <a:gdLst>
              <a:gd name="connsiteX0" fmla="*/ 3090883 w 3334898"/>
              <a:gd name="connsiteY0" fmla="*/ 6803 h 487940"/>
              <a:gd name="connsiteX1" fmla="*/ 3328094 w 3334898"/>
              <a:gd name="connsiteY1" fmla="*/ 243970 h 487940"/>
              <a:gd name="connsiteX2" fmla="*/ 3090883 w 3334898"/>
              <a:gd name="connsiteY2" fmla="*/ 481137 h 487940"/>
              <a:gd name="connsiteX3" fmla="*/ 378816 w 3334898"/>
              <a:gd name="connsiteY3" fmla="*/ 481137 h 487940"/>
              <a:gd name="connsiteX4" fmla="*/ 18577 w 3334898"/>
              <a:gd name="connsiteY4" fmla="*/ 6803 h 487940"/>
              <a:gd name="connsiteX5" fmla="*/ 3090883 w 3334898"/>
              <a:gd name="connsiteY5" fmla="*/ 6803 h 487940"/>
              <a:gd name="connsiteX6" fmla="*/ 3090883 w 3334898"/>
              <a:gd name="connsiteY6" fmla="*/ 0 h 487940"/>
              <a:gd name="connsiteX7" fmla="*/ 0 w 3334898"/>
              <a:gd name="connsiteY7" fmla="*/ 0 h 487940"/>
              <a:gd name="connsiteX8" fmla="*/ 374461 w 3334898"/>
              <a:gd name="connsiteY8" fmla="*/ 487941 h 487940"/>
              <a:gd name="connsiteX9" fmla="*/ 3090883 w 3334898"/>
              <a:gd name="connsiteY9" fmla="*/ 487941 h 487940"/>
              <a:gd name="connsiteX10" fmla="*/ 3334899 w 3334898"/>
              <a:gd name="connsiteY10" fmla="*/ 243970 h 487940"/>
              <a:gd name="connsiteX11" fmla="*/ 3334899 w 3334898"/>
              <a:gd name="connsiteY11" fmla="*/ 243970 h 487940"/>
              <a:gd name="connsiteX12" fmla="*/ 3090883 w 3334898"/>
              <a:gd name="connsiteY12" fmla="*/ 0 h 487940"/>
              <a:gd name="connsiteX13" fmla="*/ 3090883 w 3334898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8" h="487940">
                <a:moveTo>
                  <a:pt x="3090883" y="6803"/>
                </a:moveTo>
                <a:cubicBezTo>
                  <a:pt x="3221669" y="6803"/>
                  <a:pt x="3328094" y="113208"/>
                  <a:pt x="3328094" y="243970"/>
                </a:cubicBezTo>
                <a:cubicBezTo>
                  <a:pt x="3328094" y="374732"/>
                  <a:pt x="3221669" y="481137"/>
                  <a:pt x="3090883" y="481137"/>
                </a:cubicBezTo>
                <a:lnTo>
                  <a:pt x="378816" y="481137"/>
                </a:lnTo>
                <a:cubicBezTo>
                  <a:pt x="294370" y="300779"/>
                  <a:pt x="170049" y="137224"/>
                  <a:pt x="18577" y="6803"/>
                </a:cubicBezTo>
                <a:lnTo>
                  <a:pt x="3090883" y="6803"/>
                </a:lnTo>
                <a:moveTo>
                  <a:pt x="3090883" y="0"/>
                </a:moveTo>
                <a:lnTo>
                  <a:pt x="0" y="0"/>
                </a:lnTo>
                <a:cubicBezTo>
                  <a:pt x="158004" y="132394"/>
                  <a:pt x="286544" y="298805"/>
                  <a:pt x="374461" y="487941"/>
                </a:cubicBezTo>
                <a:lnTo>
                  <a:pt x="3090883" y="487941"/>
                </a:lnTo>
                <a:cubicBezTo>
                  <a:pt x="3225684" y="487941"/>
                  <a:pt x="3334899" y="378677"/>
                  <a:pt x="3334899" y="243970"/>
                </a:cubicBezTo>
                <a:lnTo>
                  <a:pt x="3334899" y="243970"/>
                </a:lnTo>
                <a:cubicBezTo>
                  <a:pt x="3334899" y="109194"/>
                  <a:pt x="3225616" y="0"/>
                  <a:pt x="3090883" y="0"/>
                </a:cubicBezTo>
                <a:lnTo>
                  <a:pt x="3090883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9FA2F1CD-5285-42FC-EB55-A625470595D3}"/>
              </a:ext>
            </a:extLst>
          </p:cNvPr>
          <p:cNvSpPr/>
          <p:nvPr/>
        </p:nvSpPr>
        <p:spPr>
          <a:xfrm>
            <a:off x="2319228" y="2747099"/>
            <a:ext cx="5636051" cy="938360"/>
          </a:xfrm>
          <a:custGeom>
            <a:avLst/>
            <a:gdLst>
              <a:gd name="connsiteX0" fmla="*/ 2686686 w 2930701"/>
              <a:gd name="connsiteY0" fmla="*/ 6803 h 487940"/>
              <a:gd name="connsiteX1" fmla="*/ 2923897 w 2930701"/>
              <a:gd name="connsiteY1" fmla="*/ 243970 h 487940"/>
              <a:gd name="connsiteX2" fmla="*/ 2686686 w 2930701"/>
              <a:gd name="connsiteY2" fmla="*/ 481137 h 487940"/>
              <a:gd name="connsiteX3" fmla="*/ 107105 w 2930701"/>
              <a:gd name="connsiteY3" fmla="*/ 481137 h 487940"/>
              <a:gd name="connsiteX4" fmla="*/ 10071 w 2930701"/>
              <a:gd name="connsiteY4" fmla="*/ 6803 h 487940"/>
              <a:gd name="connsiteX5" fmla="*/ 2686686 w 2930701"/>
              <a:gd name="connsiteY5" fmla="*/ 6803 h 487940"/>
              <a:gd name="connsiteX6" fmla="*/ 2686686 w 2930701"/>
              <a:gd name="connsiteY6" fmla="*/ 0 h 487940"/>
              <a:gd name="connsiteX7" fmla="*/ 0 w 2930701"/>
              <a:gd name="connsiteY7" fmla="*/ 0 h 487940"/>
              <a:gd name="connsiteX8" fmla="*/ 100437 w 2930701"/>
              <a:gd name="connsiteY8" fmla="*/ 487941 h 487940"/>
              <a:gd name="connsiteX9" fmla="*/ 2686686 w 2930701"/>
              <a:gd name="connsiteY9" fmla="*/ 487941 h 487940"/>
              <a:gd name="connsiteX10" fmla="*/ 2930702 w 2930701"/>
              <a:gd name="connsiteY10" fmla="*/ 243970 h 487940"/>
              <a:gd name="connsiteX11" fmla="*/ 2930702 w 2930701"/>
              <a:gd name="connsiteY11" fmla="*/ 243970 h 487940"/>
              <a:gd name="connsiteX12" fmla="*/ 2686686 w 2930701"/>
              <a:gd name="connsiteY12" fmla="*/ 0 h 487940"/>
              <a:gd name="connsiteX13" fmla="*/ 2686686 w 2930701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30701" h="487940">
                <a:moveTo>
                  <a:pt x="2686686" y="6803"/>
                </a:moveTo>
                <a:cubicBezTo>
                  <a:pt x="2817472" y="6803"/>
                  <a:pt x="2923897" y="113209"/>
                  <a:pt x="2923897" y="243970"/>
                </a:cubicBezTo>
                <a:cubicBezTo>
                  <a:pt x="2923897" y="374732"/>
                  <a:pt x="2817472" y="481137"/>
                  <a:pt x="2686686" y="481137"/>
                </a:cubicBezTo>
                <a:lnTo>
                  <a:pt x="107105" y="481137"/>
                </a:lnTo>
                <a:cubicBezTo>
                  <a:pt x="102206" y="317651"/>
                  <a:pt x="69544" y="158179"/>
                  <a:pt x="10071" y="6803"/>
                </a:cubicBezTo>
                <a:lnTo>
                  <a:pt x="2686686" y="6803"/>
                </a:lnTo>
                <a:moveTo>
                  <a:pt x="2686686" y="0"/>
                </a:moveTo>
                <a:lnTo>
                  <a:pt x="0" y="0"/>
                </a:lnTo>
                <a:cubicBezTo>
                  <a:pt x="60766" y="151444"/>
                  <a:pt x="96014" y="315883"/>
                  <a:pt x="100437" y="487941"/>
                </a:cubicBezTo>
                <a:lnTo>
                  <a:pt x="2686686" y="487941"/>
                </a:lnTo>
                <a:cubicBezTo>
                  <a:pt x="2821487" y="487941"/>
                  <a:pt x="2930702" y="378678"/>
                  <a:pt x="2930702" y="243970"/>
                </a:cubicBezTo>
                <a:lnTo>
                  <a:pt x="2930702" y="243970"/>
                </a:lnTo>
                <a:cubicBezTo>
                  <a:pt x="2930702" y="109195"/>
                  <a:pt x="2821419" y="0"/>
                  <a:pt x="2686686" y="0"/>
                </a:cubicBezTo>
                <a:lnTo>
                  <a:pt x="2686686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19A858A7-5FA7-5870-5F0D-29D313464081}"/>
              </a:ext>
            </a:extLst>
          </p:cNvPr>
          <p:cNvSpPr/>
          <p:nvPr/>
        </p:nvSpPr>
        <p:spPr>
          <a:xfrm>
            <a:off x="2322893" y="3817737"/>
            <a:ext cx="5632387" cy="938363"/>
          </a:xfrm>
          <a:custGeom>
            <a:avLst/>
            <a:gdLst>
              <a:gd name="connsiteX0" fmla="*/ 2684781 w 2928796"/>
              <a:gd name="connsiteY0" fmla="*/ 6803 h 487941"/>
              <a:gd name="connsiteX1" fmla="*/ 2921992 w 2928796"/>
              <a:gd name="connsiteY1" fmla="*/ 243970 h 487941"/>
              <a:gd name="connsiteX2" fmla="*/ 2684781 w 2928796"/>
              <a:gd name="connsiteY2" fmla="*/ 481138 h 487941"/>
              <a:gd name="connsiteX3" fmla="*/ 10003 w 2928796"/>
              <a:gd name="connsiteY3" fmla="*/ 481138 h 487941"/>
              <a:gd name="connsiteX4" fmla="*/ 105268 w 2928796"/>
              <a:gd name="connsiteY4" fmla="*/ 6803 h 487941"/>
              <a:gd name="connsiteX5" fmla="*/ 2684781 w 2928796"/>
              <a:gd name="connsiteY5" fmla="*/ 6803 h 487941"/>
              <a:gd name="connsiteX6" fmla="*/ 2684781 w 2928796"/>
              <a:gd name="connsiteY6" fmla="*/ 0 h 487941"/>
              <a:gd name="connsiteX7" fmla="*/ 98600 w 2928796"/>
              <a:gd name="connsiteY7" fmla="*/ 0 h 487941"/>
              <a:gd name="connsiteX8" fmla="*/ 0 w 2928796"/>
              <a:gd name="connsiteY8" fmla="*/ 487941 h 487941"/>
              <a:gd name="connsiteX9" fmla="*/ 2684781 w 2928796"/>
              <a:gd name="connsiteY9" fmla="*/ 487941 h 487941"/>
              <a:gd name="connsiteX10" fmla="*/ 2928796 w 2928796"/>
              <a:gd name="connsiteY10" fmla="*/ 243970 h 487941"/>
              <a:gd name="connsiteX11" fmla="*/ 2684781 w 2928796"/>
              <a:gd name="connsiteY11" fmla="*/ 0 h 487941"/>
              <a:gd name="connsiteX12" fmla="*/ 2684781 w 2928796"/>
              <a:gd name="connsiteY12" fmla="*/ 0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28796" h="487941">
                <a:moveTo>
                  <a:pt x="2684781" y="6803"/>
                </a:moveTo>
                <a:cubicBezTo>
                  <a:pt x="2815567" y="6803"/>
                  <a:pt x="2921992" y="113209"/>
                  <a:pt x="2921992" y="243970"/>
                </a:cubicBezTo>
                <a:cubicBezTo>
                  <a:pt x="2921992" y="374733"/>
                  <a:pt x="2815567" y="481138"/>
                  <a:pt x="2684781" y="481138"/>
                </a:cubicBezTo>
                <a:lnTo>
                  <a:pt x="10003" y="481138"/>
                </a:lnTo>
                <a:cubicBezTo>
                  <a:pt x="68863" y="329830"/>
                  <a:pt x="100913" y="170358"/>
                  <a:pt x="105268" y="6803"/>
                </a:cubicBezTo>
                <a:lnTo>
                  <a:pt x="2684781" y="6803"/>
                </a:lnTo>
                <a:moveTo>
                  <a:pt x="2684781" y="0"/>
                </a:moveTo>
                <a:lnTo>
                  <a:pt x="98600" y="0"/>
                </a:lnTo>
                <a:cubicBezTo>
                  <a:pt x="94789" y="171990"/>
                  <a:pt x="60153" y="336429"/>
                  <a:pt x="0" y="487941"/>
                </a:cubicBezTo>
                <a:lnTo>
                  <a:pt x="2684781" y="487941"/>
                </a:lnTo>
                <a:cubicBezTo>
                  <a:pt x="2819581" y="487941"/>
                  <a:pt x="2928796" y="378678"/>
                  <a:pt x="2928796" y="243970"/>
                </a:cubicBezTo>
                <a:cubicBezTo>
                  <a:pt x="2928796" y="109263"/>
                  <a:pt x="2819513" y="0"/>
                  <a:pt x="2684781" y="0"/>
                </a:cubicBezTo>
                <a:lnTo>
                  <a:pt x="2684781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3084CCE7-8FCE-8A2A-3CBD-BFDAE2B1AD5D}"/>
              </a:ext>
            </a:extLst>
          </p:cNvPr>
          <p:cNvSpPr/>
          <p:nvPr/>
        </p:nvSpPr>
        <p:spPr>
          <a:xfrm>
            <a:off x="1552382" y="4888243"/>
            <a:ext cx="6402895" cy="938360"/>
          </a:xfrm>
          <a:custGeom>
            <a:avLst/>
            <a:gdLst>
              <a:gd name="connsiteX0" fmla="*/ 3085440 w 3329454"/>
              <a:gd name="connsiteY0" fmla="*/ 6803 h 487940"/>
              <a:gd name="connsiteX1" fmla="*/ 3322650 w 3329454"/>
              <a:gd name="connsiteY1" fmla="*/ 243970 h 487940"/>
              <a:gd name="connsiteX2" fmla="*/ 3085440 w 3329454"/>
              <a:gd name="connsiteY2" fmla="*/ 481137 h 487940"/>
              <a:gd name="connsiteX3" fmla="*/ 18373 w 3329454"/>
              <a:gd name="connsiteY3" fmla="*/ 481137 h 487940"/>
              <a:gd name="connsiteX4" fmla="*/ 375550 w 3329454"/>
              <a:gd name="connsiteY4" fmla="*/ 6803 h 487940"/>
              <a:gd name="connsiteX5" fmla="*/ 3085508 w 3329454"/>
              <a:gd name="connsiteY5" fmla="*/ 6803 h 487940"/>
              <a:gd name="connsiteX6" fmla="*/ 3085440 w 3329454"/>
              <a:gd name="connsiteY6" fmla="*/ 0 h 487940"/>
              <a:gd name="connsiteX7" fmla="*/ 371194 w 3329454"/>
              <a:gd name="connsiteY7" fmla="*/ 0 h 487940"/>
              <a:gd name="connsiteX8" fmla="*/ 0 w 3329454"/>
              <a:gd name="connsiteY8" fmla="*/ 487941 h 487940"/>
              <a:gd name="connsiteX9" fmla="*/ 3085440 w 3329454"/>
              <a:gd name="connsiteY9" fmla="*/ 487941 h 487940"/>
              <a:gd name="connsiteX10" fmla="*/ 3329455 w 3329454"/>
              <a:gd name="connsiteY10" fmla="*/ 243970 h 487940"/>
              <a:gd name="connsiteX11" fmla="*/ 3329455 w 3329454"/>
              <a:gd name="connsiteY11" fmla="*/ 243970 h 487940"/>
              <a:gd name="connsiteX12" fmla="*/ 3085440 w 3329454"/>
              <a:gd name="connsiteY12" fmla="*/ 0 h 487940"/>
              <a:gd name="connsiteX13" fmla="*/ 3085440 w 3329454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454" h="487940">
                <a:moveTo>
                  <a:pt x="3085440" y="6803"/>
                </a:moveTo>
                <a:cubicBezTo>
                  <a:pt x="3216226" y="6803"/>
                  <a:pt x="3322650" y="113209"/>
                  <a:pt x="3322650" y="243970"/>
                </a:cubicBezTo>
                <a:cubicBezTo>
                  <a:pt x="3322650" y="374732"/>
                  <a:pt x="3216226" y="481137"/>
                  <a:pt x="3085440" y="481137"/>
                </a:cubicBezTo>
                <a:lnTo>
                  <a:pt x="18373" y="481137"/>
                </a:lnTo>
                <a:cubicBezTo>
                  <a:pt x="168756" y="350376"/>
                  <a:pt x="291988" y="186821"/>
                  <a:pt x="375550" y="6803"/>
                </a:cubicBezTo>
                <a:lnTo>
                  <a:pt x="3085508" y="6803"/>
                </a:lnTo>
                <a:moveTo>
                  <a:pt x="3085440" y="0"/>
                </a:moveTo>
                <a:lnTo>
                  <a:pt x="371194" y="0"/>
                </a:lnTo>
                <a:cubicBezTo>
                  <a:pt x="284299" y="188863"/>
                  <a:pt x="156847" y="355206"/>
                  <a:pt x="0" y="487941"/>
                </a:cubicBezTo>
                <a:lnTo>
                  <a:pt x="3085440" y="487941"/>
                </a:lnTo>
                <a:cubicBezTo>
                  <a:pt x="3220240" y="487941"/>
                  <a:pt x="3329455" y="378678"/>
                  <a:pt x="3329455" y="243970"/>
                </a:cubicBezTo>
                <a:lnTo>
                  <a:pt x="3329455" y="243970"/>
                </a:lnTo>
                <a:cubicBezTo>
                  <a:pt x="3329455" y="109194"/>
                  <a:pt x="3220172" y="0"/>
                  <a:pt x="3085440" y="0"/>
                </a:cubicBezTo>
                <a:lnTo>
                  <a:pt x="30854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F7B47C65-5FAD-E093-2006-458C5786D25D}"/>
              </a:ext>
            </a:extLst>
          </p:cNvPr>
          <p:cNvSpPr/>
          <p:nvPr/>
        </p:nvSpPr>
        <p:spPr>
          <a:xfrm>
            <a:off x="1188851" y="1782442"/>
            <a:ext cx="754629" cy="832378"/>
          </a:xfrm>
          <a:custGeom>
            <a:avLst/>
            <a:gdLst>
              <a:gd name="connsiteX0" fmla="*/ 386029 w 392401"/>
              <a:gd name="connsiteY0" fmla="*/ 365681 h 432830"/>
              <a:gd name="connsiteX1" fmla="*/ 71381 w 392401"/>
              <a:gd name="connsiteY1" fmla="*/ 9387 h 432830"/>
              <a:gd name="connsiteX2" fmla="*/ 0 w 392401"/>
              <a:gd name="connsiteY2" fmla="*/ 44492 h 432830"/>
              <a:gd name="connsiteX3" fmla="*/ 0 w 392401"/>
              <a:gd name="connsiteY3" fmla="*/ 388541 h 432830"/>
              <a:gd name="connsiteX4" fmla="*/ 44298 w 392401"/>
              <a:gd name="connsiteY4" fmla="*/ 432831 h 432830"/>
              <a:gd name="connsiteX5" fmla="*/ 347991 w 392401"/>
              <a:gd name="connsiteY5" fmla="*/ 432831 h 432830"/>
              <a:gd name="connsiteX6" fmla="*/ 386029 w 392401"/>
              <a:gd name="connsiteY6" fmla="*/ 365681 h 43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2401" h="432830">
                <a:moveTo>
                  <a:pt x="386029" y="365681"/>
                </a:moveTo>
                <a:cubicBezTo>
                  <a:pt x="303896" y="228320"/>
                  <a:pt x="196995" y="107424"/>
                  <a:pt x="71381" y="9387"/>
                </a:cubicBezTo>
                <a:cubicBezTo>
                  <a:pt x="42393" y="-13269"/>
                  <a:pt x="0" y="7686"/>
                  <a:pt x="0" y="44492"/>
                </a:cubicBezTo>
                <a:lnTo>
                  <a:pt x="0" y="388541"/>
                </a:lnTo>
                <a:cubicBezTo>
                  <a:pt x="0" y="413033"/>
                  <a:pt x="19870" y="432831"/>
                  <a:pt x="44298" y="432831"/>
                </a:cubicBezTo>
                <a:lnTo>
                  <a:pt x="347991" y="432831"/>
                </a:lnTo>
                <a:cubicBezTo>
                  <a:pt x="382490" y="432831"/>
                  <a:pt x="403721" y="395208"/>
                  <a:pt x="386029" y="365681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E28E41B1-E6AB-4735-D986-B122FC46C197}"/>
              </a:ext>
            </a:extLst>
          </p:cNvPr>
          <p:cNvSpPr/>
          <p:nvPr/>
        </p:nvSpPr>
        <p:spPr>
          <a:xfrm>
            <a:off x="1188981" y="2747099"/>
            <a:ext cx="1087105" cy="938360"/>
          </a:xfrm>
          <a:custGeom>
            <a:avLst/>
            <a:gdLst>
              <a:gd name="connsiteX0" fmla="*/ 44230 w 565286"/>
              <a:gd name="connsiteY0" fmla="*/ 487941 h 487940"/>
              <a:gd name="connsiteX1" fmla="*/ 520897 w 565286"/>
              <a:gd name="connsiteY1" fmla="*/ 487941 h 487940"/>
              <a:gd name="connsiteX2" fmla="*/ 565196 w 565286"/>
              <a:gd name="connsiteY2" fmla="*/ 441065 h 487940"/>
              <a:gd name="connsiteX3" fmla="*/ 468501 w 565286"/>
              <a:gd name="connsiteY3" fmla="*/ 27418 h 487940"/>
              <a:gd name="connsiteX4" fmla="*/ 427469 w 565286"/>
              <a:gd name="connsiteY4" fmla="*/ 0 h 487940"/>
              <a:gd name="connsiteX5" fmla="*/ 44298 w 565286"/>
              <a:gd name="connsiteY5" fmla="*/ 0 h 487940"/>
              <a:gd name="connsiteX6" fmla="*/ 0 w 565286"/>
              <a:gd name="connsiteY6" fmla="*/ 44290 h 487940"/>
              <a:gd name="connsiteX7" fmla="*/ 0 w 565286"/>
              <a:gd name="connsiteY7" fmla="*/ 443582 h 487940"/>
              <a:gd name="connsiteX8" fmla="*/ 44298 w 565286"/>
              <a:gd name="connsiteY8" fmla="*/ 487873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286" h="487940">
                <a:moveTo>
                  <a:pt x="44230" y="487941"/>
                </a:moveTo>
                <a:lnTo>
                  <a:pt x="520897" y="487941"/>
                </a:lnTo>
                <a:cubicBezTo>
                  <a:pt x="546347" y="487941"/>
                  <a:pt x="566829" y="466510"/>
                  <a:pt x="565196" y="441065"/>
                </a:cubicBezTo>
                <a:cubicBezTo>
                  <a:pt x="555873" y="295268"/>
                  <a:pt x="522258" y="156070"/>
                  <a:pt x="468501" y="27418"/>
                </a:cubicBezTo>
                <a:cubicBezTo>
                  <a:pt x="461561" y="10885"/>
                  <a:pt x="445434" y="0"/>
                  <a:pt x="427469" y="0"/>
                </a:cubicBezTo>
                <a:lnTo>
                  <a:pt x="44298" y="0"/>
                </a:lnTo>
                <a:cubicBezTo>
                  <a:pt x="19802" y="0"/>
                  <a:pt x="0" y="19866"/>
                  <a:pt x="0" y="44290"/>
                </a:cubicBezTo>
                <a:lnTo>
                  <a:pt x="0" y="443582"/>
                </a:lnTo>
                <a:cubicBezTo>
                  <a:pt x="0" y="468075"/>
                  <a:pt x="19870" y="487873"/>
                  <a:pt x="44298" y="487873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CAB7B5E9-BA61-F070-8FE0-DFEBCF5D940F}"/>
              </a:ext>
            </a:extLst>
          </p:cNvPr>
          <p:cNvSpPr/>
          <p:nvPr/>
        </p:nvSpPr>
        <p:spPr>
          <a:xfrm>
            <a:off x="1188720" y="3817737"/>
            <a:ext cx="1087865" cy="938363"/>
          </a:xfrm>
          <a:custGeom>
            <a:avLst/>
            <a:gdLst>
              <a:gd name="connsiteX0" fmla="*/ 68 w 565681"/>
              <a:gd name="connsiteY0" fmla="*/ 443583 h 487941"/>
              <a:gd name="connsiteX1" fmla="*/ 68 w 565681"/>
              <a:gd name="connsiteY1" fmla="*/ 44290 h 487941"/>
              <a:gd name="connsiteX2" fmla="*/ 44366 w 565681"/>
              <a:gd name="connsiteY2" fmla="*/ 0 h 487941"/>
              <a:gd name="connsiteX3" fmla="*/ 521305 w 565681"/>
              <a:gd name="connsiteY3" fmla="*/ 0 h 487941"/>
              <a:gd name="connsiteX4" fmla="*/ 565604 w 565681"/>
              <a:gd name="connsiteY4" fmla="*/ 46739 h 487941"/>
              <a:gd name="connsiteX5" fmla="*/ 470475 w 565681"/>
              <a:gd name="connsiteY5" fmla="*/ 460387 h 487941"/>
              <a:gd name="connsiteX6" fmla="*/ 429374 w 565681"/>
              <a:gd name="connsiteY6" fmla="*/ 487941 h 487941"/>
              <a:gd name="connsiteX7" fmla="*/ 44298 w 565681"/>
              <a:gd name="connsiteY7" fmla="*/ 487941 h 487941"/>
              <a:gd name="connsiteX8" fmla="*/ 0 w 565681"/>
              <a:gd name="connsiteY8" fmla="*/ 443651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681" h="487941">
                <a:moveTo>
                  <a:pt x="68" y="443583"/>
                </a:moveTo>
                <a:lnTo>
                  <a:pt x="68" y="44290"/>
                </a:lnTo>
                <a:cubicBezTo>
                  <a:pt x="68" y="19798"/>
                  <a:pt x="19938" y="0"/>
                  <a:pt x="44366" y="0"/>
                </a:cubicBezTo>
                <a:lnTo>
                  <a:pt x="521305" y="0"/>
                </a:lnTo>
                <a:cubicBezTo>
                  <a:pt x="546755" y="0"/>
                  <a:pt x="567101" y="21363"/>
                  <a:pt x="565604" y="46739"/>
                </a:cubicBezTo>
                <a:cubicBezTo>
                  <a:pt x="556826" y="192469"/>
                  <a:pt x="523755" y="331666"/>
                  <a:pt x="470475" y="460387"/>
                </a:cubicBezTo>
                <a:cubicBezTo>
                  <a:pt x="463602" y="477055"/>
                  <a:pt x="447407" y="487941"/>
                  <a:pt x="429374" y="487941"/>
                </a:cubicBezTo>
                <a:lnTo>
                  <a:pt x="44298" y="487941"/>
                </a:lnTo>
                <a:cubicBezTo>
                  <a:pt x="19802" y="487941"/>
                  <a:pt x="0" y="468075"/>
                  <a:pt x="0" y="44365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6C8EE77C-A728-694E-04F4-3C76C1D431F8}"/>
              </a:ext>
            </a:extLst>
          </p:cNvPr>
          <p:cNvSpPr/>
          <p:nvPr/>
        </p:nvSpPr>
        <p:spPr>
          <a:xfrm>
            <a:off x="1188851" y="4888243"/>
            <a:ext cx="759922" cy="841275"/>
          </a:xfrm>
          <a:custGeom>
            <a:avLst/>
            <a:gdLst>
              <a:gd name="connsiteX0" fmla="*/ 0 w 395153"/>
              <a:gd name="connsiteY0" fmla="*/ 392965 h 437456"/>
              <a:gd name="connsiteX1" fmla="*/ 0 w 395153"/>
              <a:gd name="connsiteY1" fmla="*/ 44290 h 437456"/>
              <a:gd name="connsiteX2" fmla="*/ 44298 w 395153"/>
              <a:gd name="connsiteY2" fmla="*/ 0 h 437456"/>
              <a:gd name="connsiteX3" fmla="*/ 350780 w 395153"/>
              <a:gd name="connsiteY3" fmla="*/ 0 h 437456"/>
              <a:gd name="connsiteX4" fmla="*/ 388887 w 395153"/>
              <a:gd name="connsiteY4" fmla="*/ 67082 h 437456"/>
              <a:gd name="connsiteX5" fmla="*/ 71449 w 395153"/>
              <a:gd name="connsiteY5" fmla="*/ 428070 h 437456"/>
              <a:gd name="connsiteX6" fmla="*/ 0 w 395153"/>
              <a:gd name="connsiteY6" fmla="*/ 392965 h 43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5153" h="437456">
                <a:moveTo>
                  <a:pt x="0" y="392965"/>
                </a:moveTo>
                <a:lnTo>
                  <a:pt x="0" y="44290"/>
                </a:lnTo>
                <a:cubicBezTo>
                  <a:pt x="0" y="19798"/>
                  <a:pt x="19870" y="0"/>
                  <a:pt x="44298" y="0"/>
                </a:cubicBezTo>
                <a:lnTo>
                  <a:pt x="350780" y="0"/>
                </a:lnTo>
                <a:cubicBezTo>
                  <a:pt x="385212" y="0"/>
                  <a:pt x="406375" y="37419"/>
                  <a:pt x="388887" y="67082"/>
                </a:cubicBezTo>
                <a:cubicBezTo>
                  <a:pt x="306414" y="206415"/>
                  <a:pt x="198424" y="328877"/>
                  <a:pt x="71449" y="428070"/>
                </a:cubicBezTo>
                <a:cubicBezTo>
                  <a:pt x="42461" y="450726"/>
                  <a:pt x="0" y="429771"/>
                  <a:pt x="0" y="392965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77728A4-51D5-3020-C24A-65121CD9EE42}"/>
              </a:ext>
            </a:extLst>
          </p:cNvPr>
          <p:cNvSpPr txBox="1"/>
          <p:nvPr/>
        </p:nvSpPr>
        <p:spPr>
          <a:xfrm>
            <a:off x="7072909" y="5002229"/>
            <a:ext cx="706528" cy="71038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9FA8732-51A2-FC9B-8DA0-55A8D8473E0C}"/>
              </a:ext>
            </a:extLst>
          </p:cNvPr>
          <p:cNvSpPr txBox="1"/>
          <p:nvPr/>
        </p:nvSpPr>
        <p:spPr>
          <a:xfrm>
            <a:off x="7072909" y="3931723"/>
            <a:ext cx="706528" cy="71038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2D27FBE-DE52-B08A-0C6F-699437DE24EE}"/>
              </a:ext>
            </a:extLst>
          </p:cNvPr>
          <p:cNvSpPr txBox="1"/>
          <p:nvPr/>
        </p:nvSpPr>
        <p:spPr>
          <a:xfrm>
            <a:off x="7072909" y="2861085"/>
            <a:ext cx="706528" cy="71038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10B6FAB-3266-1673-CB0C-DB0048EA0E7C}"/>
              </a:ext>
            </a:extLst>
          </p:cNvPr>
          <p:cNvSpPr txBox="1"/>
          <p:nvPr/>
        </p:nvSpPr>
        <p:spPr>
          <a:xfrm>
            <a:off x="7072909" y="1790577"/>
            <a:ext cx="706528" cy="71038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5">
                    <a:lumMod val="75000"/>
                  </a:schemeClr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53DEEF-49D7-DC72-CF97-695E4F71EC40}"/>
              </a:ext>
            </a:extLst>
          </p:cNvPr>
          <p:cNvGrpSpPr/>
          <p:nvPr/>
        </p:nvGrpSpPr>
        <p:grpSpPr>
          <a:xfrm>
            <a:off x="2390700" y="1763664"/>
            <a:ext cx="4572761" cy="775523"/>
            <a:chOff x="3603356" y="1228916"/>
            <a:chExt cx="5225448" cy="886216"/>
          </a:xfrm>
        </p:grpSpPr>
        <p:sp>
          <p:nvSpPr>
            <p:cNvPr id="19" name="TextBox 67">
              <a:extLst>
                <a:ext uri="{FF2B5EF4-FFF2-40B4-BE49-F238E27FC236}">
                  <a16:creationId xmlns:a16="http://schemas.microsoft.com/office/drawing/2014/main" id="{8F2F89F5-47A4-FA45-9B80-31755928721A}"/>
                </a:ext>
              </a:extLst>
            </p:cNvPr>
            <p:cNvSpPr txBox="1"/>
            <p:nvPr/>
          </p:nvSpPr>
          <p:spPr>
            <a:xfrm>
              <a:off x="3603356" y="1228916"/>
              <a:ext cx="5225448" cy="511777"/>
            </a:xfrm>
            <a:prstGeom prst="rect">
              <a:avLst/>
            </a:prstGeom>
            <a:noFill/>
          </p:spPr>
          <p:txBody>
            <a:bodyPr wrap="square" lIns="0" tIns="6858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68">
              <a:extLst>
                <a:ext uri="{FF2B5EF4-FFF2-40B4-BE49-F238E27FC236}">
                  <a16:creationId xmlns:a16="http://schemas.microsoft.com/office/drawing/2014/main" id="{6E74AB03-F857-5424-2200-96AC92DB31D2}"/>
                </a:ext>
              </a:extLst>
            </p:cNvPr>
            <p:cNvSpPr txBox="1"/>
            <p:nvPr/>
          </p:nvSpPr>
          <p:spPr>
            <a:xfrm>
              <a:off x="3603356" y="1682768"/>
              <a:ext cx="5225448" cy="432364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C14A96F-C6FE-C2B7-4A45-EDAB88EF270F}"/>
              </a:ext>
            </a:extLst>
          </p:cNvPr>
          <p:cNvGrpSpPr/>
          <p:nvPr/>
        </p:nvGrpSpPr>
        <p:grpSpPr>
          <a:xfrm>
            <a:off x="2390700" y="4978283"/>
            <a:ext cx="4572761" cy="752357"/>
            <a:chOff x="3603356" y="4925449"/>
            <a:chExt cx="5225448" cy="859743"/>
          </a:xfrm>
        </p:grpSpPr>
        <p:sp>
          <p:nvSpPr>
            <p:cNvPr id="22" name="TextBox 67">
              <a:extLst>
                <a:ext uri="{FF2B5EF4-FFF2-40B4-BE49-F238E27FC236}">
                  <a16:creationId xmlns:a16="http://schemas.microsoft.com/office/drawing/2014/main" id="{BFE295E8-D510-6D8E-287F-A1A9BC0AD121}"/>
                </a:ext>
              </a:extLst>
            </p:cNvPr>
            <p:cNvSpPr txBox="1"/>
            <p:nvPr/>
          </p:nvSpPr>
          <p:spPr>
            <a:xfrm>
              <a:off x="3603356" y="4925449"/>
              <a:ext cx="5225448" cy="485306"/>
            </a:xfrm>
            <a:prstGeom prst="rect">
              <a:avLst/>
            </a:prstGeom>
            <a:noFill/>
          </p:spPr>
          <p:txBody>
            <a:bodyPr wrap="square" lIns="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68">
              <a:extLst>
                <a:ext uri="{FF2B5EF4-FFF2-40B4-BE49-F238E27FC236}">
                  <a16:creationId xmlns:a16="http://schemas.microsoft.com/office/drawing/2014/main" id="{89C48B1D-C917-01D8-5DFB-23D1D2B9B4A5}"/>
                </a:ext>
              </a:extLst>
            </p:cNvPr>
            <p:cNvSpPr txBox="1"/>
            <p:nvPr/>
          </p:nvSpPr>
          <p:spPr>
            <a:xfrm>
              <a:off x="3603356" y="5352829"/>
              <a:ext cx="5225448" cy="432363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5D1F9AD-12A9-7F76-60D2-EE7AC103DCAA}"/>
              </a:ext>
            </a:extLst>
          </p:cNvPr>
          <p:cNvGrpSpPr/>
          <p:nvPr/>
        </p:nvGrpSpPr>
        <p:grpSpPr>
          <a:xfrm>
            <a:off x="2587356" y="3907776"/>
            <a:ext cx="4376105" cy="752357"/>
            <a:chOff x="3828081" y="3702146"/>
            <a:chExt cx="5000723" cy="859743"/>
          </a:xfrm>
        </p:grpSpPr>
        <p:sp>
          <p:nvSpPr>
            <p:cNvPr id="25" name="TextBox 67">
              <a:extLst>
                <a:ext uri="{FF2B5EF4-FFF2-40B4-BE49-F238E27FC236}">
                  <a16:creationId xmlns:a16="http://schemas.microsoft.com/office/drawing/2014/main" id="{5E511151-E11D-88D5-30A7-A54B1F318C86}"/>
                </a:ext>
              </a:extLst>
            </p:cNvPr>
            <p:cNvSpPr txBox="1"/>
            <p:nvPr/>
          </p:nvSpPr>
          <p:spPr>
            <a:xfrm>
              <a:off x="3828081" y="3702146"/>
              <a:ext cx="5000723" cy="485306"/>
            </a:xfrm>
            <a:prstGeom prst="rect">
              <a:avLst/>
            </a:prstGeom>
            <a:noFill/>
          </p:spPr>
          <p:txBody>
            <a:bodyPr wrap="square" lIns="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68">
              <a:extLst>
                <a:ext uri="{FF2B5EF4-FFF2-40B4-BE49-F238E27FC236}">
                  <a16:creationId xmlns:a16="http://schemas.microsoft.com/office/drawing/2014/main" id="{C585DB86-A840-3F4B-7B2F-493273F1BF55}"/>
                </a:ext>
              </a:extLst>
            </p:cNvPr>
            <p:cNvSpPr txBox="1"/>
            <p:nvPr/>
          </p:nvSpPr>
          <p:spPr>
            <a:xfrm>
              <a:off x="3828081" y="4129526"/>
              <a:ext cx="5000723" cy="432363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BCFF8DF-3FF8-3EFB-ECE7-D1F1825F475A}"/>
              </a:ext>
            </a:extLst>
          </p:cNvPr>
          <p:cNvGrpSpPr/>
          <p:nvPr/>
        </p:nvGrpSpPr>
        <p:grpSpPr>
          <a:xfrm>
            <a:off x="2587356" y="2837138"/>
            <a:ext cx="4376105" cy="752357"/>
            <a:chOff x="3828081" y="2478691"/>
            <a:chExt cx="5000723" cy="859743"/>
          </a:xfrm>
        </p:grpSpPr>
        <p:sp>
          <p:nvSpPr>
            <p:cNvPr id="28" name="TextBox 67">
              <a:extLst>
                <a:ext uri="{FF2B5EF4-FFF2-40B4-BE49-F238E27FC236}">
                  <a16:creationId xmlns:a16="http://schemas.microsoft.com/office/drawing/2014/main" id="{44DA01E3-F074-00BC-3629-08D866952458}"/>
                </a:ext>
              </a:extLst>
            </p:cNvPr>
            <p:cNvSpPr txBox="1"/>
            <p:nvPr/>
          </p:nvSpPr>
          <p:spPr>
            <a:xfrm>
              <a:off x="3828081" y="2478691"/>
              <a:ext cx="5000723" cy="485306"/>
            </a:xfrm>
            <a:prstGeom prst="rect">
              <a:avLst/>
            </a:prstGeom>
            <a:noFill/>
          </p:spPr>
          <p:txBody>
            <a:bodyPr wrap="square" lIns="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68">
              <a:extLst>
                <a:ext uri="{FF2B5EF4-FFF2-40B4-BE49-F238E27FC236}">
                  <a16:creationId xmlns:a16="http://schemas.microsoft.com/office/drawing/2014/main" id="{2971AE69-58FE-F39B-B43D-900D82AF44E0}"/>
                </a:ext>
              </a:extLst>
            </p:cNvPr>
            <p:cNvSpPr txBox="1"/>
            <p:nvPr/>
          </p:nvSpPr>
          <p:spPr>
            <a:xfrm>
              <a:off x="3828081" y="2906071"/>
              <a:ext cx="5000723" cy="432363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pic>
        <p:nvPicPr>
          <p:cNvPr id="30" name="Graphic 13" descr="Bullseye with solid fill">
            <a:extLst>
              <a:ext uri="{FF2B5EF4-FFF2-40B4-BE49-F238E27FC236}">
                <a16:creationId xmlns:a16="http://schemas.microsoft.com/office/drawing/2014/main" id="{68648E18-85D8-6762-AA11-DEEA26E2A9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7201" y="4007346"/>
            <a:ext cx="559143" cy="559143"/>
          </a:xfrm>
          <a:prstGeom prst="rect">
            <a:avLst/>
          </a:prstGeom>
        </p:spPr>
      </p:pic>
      <p:pic>
        <p:nvPicPr>
          <p:cNvPr id="31" name="Graphic 15" descr="Gears with solid fill">
            <a:extLst>
              <a:ext uri="{FF2B5EF4-FFF2-40B4-BE49-F238E27FC236}">
                <a16:creationId xmlns:a16="http://schemas.microsoft.com/office/drawing/2014/main" id="{AEE69C39-BC0A-9FBA-6562-8334BEEAC5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07201" y="2936707"/>
            <a:ext cx="559143" cy="559143"/>
          </a:xfrm>
          <a:prstGeom prst="rect">
            <a:avLst/>
          </a:prstGeom>
        </p:spPr>
      </p:pic>
      <p:pic>
        <p:nvPicPr>
          <p:cNvPr id="32" name="Graphic 16" descr="Hourglass 30% with solid fill">
            <a:extLst>
              <a:ext uri="{FF2B5EF4-FFF2-40B4-BE49-F238E27FC236}">
                <a16:creationId xmlns:a16="http://schemas.microsoft.com/office/drawing/2014/main" id="{0BD170A6-723D-DAE1-119C-AF60678A1C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3670" y="4993823"/>
            <a:ext cx="400093" cy="400093"/>
          </a:xfrm>
          <a:prstGeom prst="rect">
            <a:avLst/>
          </a:prstGeom>
        </p:spPr>
      </p:pic>
      <p:pic>
        <p:nvPicPr>
          <p:cNvPr id="33" name="Graphic 17" descr="Lightbulb with solid fill">
            <a:extLst>
              <a:ext uri="{FF2B5EF4-FFF2-40B4-BE49-F238E27FC236}">
                <a16:creationId xmlns:a16="http://schemas.microsoft.com/office/drawing/2014/main" id="{109B2A35-2AB2-B674-AFF1-2B7D7A191A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63670" y="2109280"/>
            <a:ext cx="400093" cy="40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91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92198-7F88-1D78-3147-700F05718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229AD-B2FD-11F2-56F2-4FAC3B89B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Curved Block List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4DA5AF5D-0224-65AF-E336-CC5E3DCF7AA3}"/>
              </a:ext>
            </a:extLst>
          </p:cNvPr>
          <p:cNvSpPr/>
          <p:nvPr/>
        </p:nvSpPr>
        <p:spPr>
          <a:xfrm>
            <a:off x="1541915" y="1676592"/>
            <a:ext cx="6413364" cy="938360"/>
          </a:xfrm>
          <a:custGeom>
            <a:avLst/>
            <a:gdLst>
              <a:gd name="connsiteX0" fmla="*/ 3090883 w 3334898"/>
              <a:gd name="connsiteY0" fmla="*/ 6803 h 487940"/>
              <a:gd name="connsiteX1" fmla="*/ 3328094 w 3334898"/>
              <a:gd name="connsiteY1" fmla="*/ 243970 h 487940"/>
              <a:gd name="connsiteX2" fmla="*/ 3090883 w 3334898"/>
              <a:gd name="connsiteY2" fmla="*/ 481137 h 487940"/>
              <a:gd name="connsiteX3" fmla="*/ 378816 w 3334898"/>
              <a:gd name="connsiteY3" fmla="*/ 481137 h 487940"/>
              <a:gd name="connsiteX4" fmla="*/ 18577 w 3334898"/>
              <a:gd name="connsiteY4" fmla="*/ 6803 h 487940"/>
              <a:gd name="connsiteX5" fmla="*/ 3090883 w 3334898"/>
              <a:gd name="connsiteY5" fmla="*/ 6803 h 487940"/>
              <a:gd name="connsiteX6" fmla="*/ 3090883 w 3334898"/>
              <a:gd name="connsiteY6" fmla="*/ 0 h 487940"/>
              <a:gd name="connsiteX7" fmla="*/ 0 w 3334898"/>
              <a:gd name="connsiteY7" fmla="*/ 0 h 487940"/>
              <a:gd name="connsiteX8" fmla="*/ 374461 w 3334898"/>
              <a:gd name="connsiteY8" fmla="*/ 487941 h 487940"/>
              <a:gd name="connsiteX9" fmla="*/ 3090883 w 3334898"/>
              <a:gd name="connsiteY9" fmla="*/ 487941 h 487940"/>
              <a:gd name="connsiteX10" fmla="*/ 3334899 w 3334898"/>
              <a:gd name="connsiteY10" fmla="*/ 243970 h 487940"/>
              <a:gd name="connsiteX11" fmla="*/ 3334899 w 3334898"/>
              <a:gd name="connsiteY11" fmla="*/ 243970 h 487940"/>
              <a:gd name="connsiteX12" fmla="*/ 3090883 w 3334898"/>
              <a:gd name="connsiteY12" fmla="*/ 0 h 487940"/>
              <a:gd name="connsiteX13" fmla="*/ 3090883 w 3334898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8" h="487940">
                <a:moveTo>
                  <a:pt x="3090883" y="6803"/>
                </a:moveTo>
                <a:cubicBezTo>
                  <a:pt x="3221669" y="6803"/>
                  <a:pt x="3328094" y="113208"/>
                  <a:pt x="3328094" y="243970"/>
                </a:cubicBezTo>
                <a:cubicBezTo>
                  <a:pt x="3328094" y="374732"/>
                  <a:pt x="3221669" y="481137"/>
                  <a:pt x="3090883" y="481137"/>
                </a:cubicBezTo>
                <a:lnTo>
                  <a:pt x="378816" y="481137"/>
                </a:lnTo>
                <a:cubicBezTo>
                  <a:pt x="294370" y="300779"/>
                  <a:pt x="170049" y="137224"/>
                  <a:pt x="18577" y="6803"/>
                </a:cubicBezTo>
                <a:lnTo>
                  <a:pt x="3090883" y="6803"/>
                </a:lnTo>
                <a:moveTo>
                  <a:pt x="3090883" y="0"/>
                </a:moveTo>
                <a:lnTo>
                  <a:pt x="0" y="0"/>
                </a:lnTo>
                <a:cubicBezTo>
                  <a:pt x="158004" y="132394"/>
                  <a:pt x="286544" y="298805"/>
                  <a:pt x="374461" y="487941"/>
                </a:cubicBezTo>
                <a:lnTo>
                  <a:pt x="3090883" y="487941"/>
                </a:lnTo>
                <a:cubicBezTo>
                  <a:pt x="3225684" y="487941"/>
                  <a:pt x="3334899" y="378677"/>
                  <a:pt x="3334899" y="243970"/>
                </a:cubicBezTo>
                <a:lnTo>
                  <a:pt x="3334899" y="243970"/>
                </a:lnTo>
                <a:cubicBezTo>
                  <a:pt x="3334899" y="109194"/>
                  <a:pt x="3225616" y="0"/>
                  <a:pt x="3090883" y="0"/>
                </a:cubicBezTo>
                <a:lnTo>
                  <a:pt x="3090883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4D4EDE4-5030-54DA-7079-AF9E57BE53BF}"/>
              </a:ext>
            </a:extLst>
          </p:cNvPr>
          <p:cNvSpPr/>
          <p:nvPr/>
        </p:nvSpPr>
        <p:spPr>
          <a:xfrm>
            <a:off x="2319228" y="2747098"/>
            <a:ext cx="5636051" cy="938360"/>
          </a:xfrm>
          <a:custGeom>
            <a:avLst/>
            <a:gdLst>
              <a:gd name="connsiteX0" fmla="*/ 2686686 w 2930701"/>
              <a:gd name="connsiteY0" fmla="*/ 6803 h 487940"/>
              <a:gd name="connsiteX1" fmla="*/ 2923897 w 2930701"/>
              <a:gd name="connsiteY1" fmla="*/ 243970 h 487940"/>
              <a:gd name="connsiteX2" fmla="*/ 2686686 w 2930701"/>
              <a:gd name="connsiteY2" fmla="*/ 481137 h 487940"/>
              <a:gd name="connsiteX3" fmla="*/ 107105 w 2930701"/>
              <a:gd name="connsiteY3" fmla="*/ 481137 h 487940"/>
              <a:gd name="connsiteX4" fmla="*/ 10071 w 2930701"/>
              <a:gd name="connsiteY4" fmla="*/ 6803 h 487940"/>
              <a:gd name="connsiteX5" fmla="*/ 2686686 w 2930701"/>
              <a:gd name="connsiteY5" fmla="*/ 6803 h 487940"/>
              <a:gd name="connsiteX6" fmla="*/ 2686686 w 2930701"/>
              <a:gd name="connsiteY6" fmla="*/ 0 h 487940"/>
              <a:gd name="connsiteX7" fmla="*/ 0 w 2930701"/>
              <a:gd name="connsiteY7" fmla="*/ 0 h 487940"/>
              <a:gd name="connsiteX8" fmla="*/ 100437 w 2930701"/>
              <a:gd name="connsiteY8" fmla="*/ 487941 h 487940"/>
              <a:gd name="connsiteX9" fmla="*/ 2686686 w 2930701"/>
              <a:gd name="connsiteY9" fmla="*/ 487941 h 487940"/>
              <a:gd name="connsiteX10" fmla="*/ 2930702 w 2930701"/>
              <a:gd name="connsiteY10" fmla="*/ 243970 h 487940"/>
              <a:gd name="connsiteX11" fmla="*/ 2930702 w 2930701"/>
              <a:gd name="connsiteY11" fmla="*/ 243970 h 487940"/>
              <a:gd name="connsiteX12" fmla="*/ 2686686 w 2930701"/>
              <a:gd name="connsiteY12" fmla="*/ 0 h 487940"/>
              <a:gd name="connsiteX13" fmla="*/ 2686686 w 2930701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30701" h="487940">
                <a:moveTo>
                  <a:pt x="2686686" y="6803"/>
                </a:moveTo>
                <a:cubicBezTo>
                  <a:pt x="2817472" y="6803"/>
                  <a:pt x="2923897" y="113209"/>
                  <a:pt x="2923897" y="243970"/>
                </a:cubicBezTo>
                <a:cubicBezTo>
                  <a:pt x="2923897" y="374732"/>
                  <a:pt x="2817472" y="481137"/>
                  <a:pt x="2686686" y="481137"/>
                </a:cubicBezTo>
                <a:lnTo>
                  <a:pt x="107105" y="481137"/>
                </a:lnTo>
                <a:cubicBezTo>
                  <a:pt x="102206" y="317651"/>
                  <a:pt x="69544" y="158179"/>
                  <a:pt x="10071" y="6803"/>
                </a:cubicBezTo>
                <a:lnTo>
                  <a:pt x="2686686" y="6803"/>
                </a:lnTo>
                <a:moveTo>
                  <a:pt x="2686686" y="0"/>
                </a:moveTo>
                <a:lnTo>
                  <a:pt x="0" y="0"/>
                </a:lnTo>
                <a:cubicBezTo>
                  <a:pt x="60766" y="151444"/>
                  <a:pt x="96014" y="315883"/>
                  <a:pt x="100437" y="487941"/>
                </a:cubicBezTo>
                <a:lnTo>
                  <a:pt x="2686686" y="487941"/>
                </a:lnTo>
                <a:cubicBezTo>
                  <a:pt x="2821487" y="487941"/>
                  <a:pt x="2930702" y="378678"/>
                  <a:pt x="2930702" y="243970"/>
                </a:cubicBezTo>
                <a:lnTo>
                  <a:pt x="2930702" y="243970"/>
                </a:lnTo>
                <a:cubicBezTo>
                  <a:pt x="2930702" y="109195"/>
                  <a:pt x="2821419" y="0"/>
                  <a:pt x="2686686" y="0"/>
                </a:cubicBezTo>
                <a:lnTo>
                  <a:pt x="2686686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6133841A-5CD1-A822-03EE-CD6CB068CCB8}"/>
              </a:ext>
            </a:extLst>
          </p:cNvPr>
          <p:cNvSpPr/>
          <p:nvPr/>
        </p:nvSpPr>
        <p:spPr>
          <a:xfrm>
            <a:off x="2322893" y="3817736"/>
            <a:ext cx="5632387" cy="938362"/>
          </a:xfrm>
          <a:custGeom>
            <a:avLst/>
            <a:gdLst>
              <a:gd name="connsiteX0" fmla="*/ 2684781 w 2928796"/>
              <a:gd name="connsiteY0" fmla="*/ 6803 h 487941"/>
              <a:gd name="connsiteX1" fmla="*/ 2921992 w 2928796"/>
              <a:gd name="connsiteY1" fmla="*/ 243970 h 487941"/>
              <a:gd name="connsiteX2" fmla="*/ 2684781 w 2928796"/>
              <a:gd name="connsiteY2" fmla="*/ 481138 h 487941"/>
              <a:gd name="connsiteX3" fmla="*/ 10003 w 2928796"/>
              <a:gd name="connsiteY3" fmla="*/ 481138 h 487941"/>
              <a:gd name="connsiteX4" fmla="*/ 105268 w 2928796"/>
              <a:gd name="connsiteY4" fmla="*/ 6803 h 487941"/>
              <a:gd name="connsiteX5" fmla="*/ 2684781 w 2928796"/>
              <a:gd name="connsiteY5" fmla="*/ 6803 h 487941"/>
              <a:gd name="connsiteX6" fmla="*/ 2684781 w 2928796"/>
              <a:gd name="connsiteY6" fmla="*/ 0 h 487941"/>
              <a:gd name="connsiteX7" fmla="*/ 98600 w 2928796"/>
              <a:gd name="connsiteY7" fmla="*/ 0 h 487941"/>
              <a:gd name="connsiteX8" fmla="*/ 0 w 2928796"/>
              <a:gd name="connsiteY8" fmla="*/ 487941 h 487941"/>
              <a:gd name="connsiteX9" fmla="*/ 2684781 w 2928796"/>
              <a:gd name="connsiteY9" fmla="*/ 487941 h 487941"/>
              <a:gd name="connsiteX10" fmla="*/ 2928796 w 2928796"/>
              <a:gd name="connsiteY10" fmla="*/ 243970 h 487941"/>
              <a:gd name="connsiteX11" fmla="*/ 2684781 w 2928796"/>
              <a:gd name="connsiteY11" fmla="*/ 0 h 487941"/>
              <a:gd name="connsiteX12" fmla="*/ 2684781 w 2928796"/>
              <a:gd name="connsiteY12" fmla="*/ 0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28796" h="487941">
                <a:moveTo>
                  <a:pt x="2684781" y="6803"/>
                </a:moveTo>
                <a:cubicBezTo>
                  <a:pt x="2815567" y="6803"/>
                  <a:pt x="2921992" y="113209"/>
                  <a:pt x="2921992" y="243970"/>
                </a:cubicBezTo>
                <a:cubicBezTo>
                  <a:pt x="2921992" y="374733"/>
                  <a:pt x="2815567" y="481138"/>
                  <a:pt x="2684781" y="481138"/>
                </a:cubicBezTo>
                <a:lnTo>
                  <a:pt x="10003" y="481138"/>
                </a:lnTo>
                <a:cubicBezTo>
                  <a:pt x="68863" y="329830"/>
                  <a:pt x="100913" y="170358"/>
                  <a:pt x="105268" y="6803"/>
                </a:cubicBezTo>
                <a:lnTo>
                  <a:pt x="2684781" y="6803"/>
                </a:lnTo>
                <a:moveTo>
                  <a:pt x="2684781" y="0"/>
                </a:moveTo>
                <a:lnTo>
                  <a:pt x="98600" y="0"/>
                </a:lnTo>
                <a:cubicBezTo>
                  <a:pt x="94789" y="171990"/>
                  <a:pt x="60153" y="336429"/>
                  <a:pt x="0" y="487941"/>
                </a:cubicBezTo>
                <a:lnTo>
                  <a:pt x="2684781" y="487941"/>
                </a:lnTo>
                <a:cubicBezTo>
                  <a:pt x="2819581" y="487941"/>
                  <a:pt x="2928796" y="378678"/>
                  <a:pt x="2928796" y="243970"/>
                </a:cubicBezTo>
                <a:cubicBezTo>
                  <a:pt x="2928796" y="109263"/>
                  <a:pt x="2819513" y="0"/>
                  <a:pt x="2684781" y="0"/>
                </a:cubicBezTo>
                <a:lnTo>
                  <a:pt x="2684781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A9CFC476-0AB8-1376-25AC-7EE8DB120AB5}"/>
              </a:ext>
            </a:extLst>
          </p:cNvPr>
          <p:cNvSpPr/>
          <p:nvPr/>
        </p:nvSpPr>
        <p:spPr>
          <a:xfrm>
            <a:off x="1552382" y="4888241"/>
            <a:ext cx="6402895" cy="938360"/>
          </a:xfrm>
          <a:custGeom>
            <a:avLst/>
            <a:gdLst>
              <a:gd name="connsiteX0" fmla="*/ 3085440 w 3329454"/>
              <a:gd name="connsiteY0" fmla="*/ 6803 h 487940"/>
              <a:gd name="connsiteX1" fmla="*/ 3322650 w 3329454"/>
              <a:gd name="connsiteY1" fmla="*/ 243970 h 487940"/>
              <a:gd name="connsiteX2" fmla="*/ 3085440 w 3329454"/>
              <a:gd name="connsiteY2" fmla="*/ 481137 h 487940"/>
              <a:gd name="connsiteX3" fmla="*/ 18373 w 3329454"/>
              <a:gd name="connsiteY3" fmla="*/ 481137 h 487940"/>
              <a:gd name="connsiteX4" fmla="*/ 375550 w 3329454"/>
              <a:gd name="connsiteY4" fmla="*/ 6803 h 487940"/>
              <a:gd name="connsiteX5" fmla="*/ 3085508 w 3329454"/>
              <a:gd name="connsiteY5" fmla="*/ 6803 h 487940"/>
              <a:gd name="connsiteX6" fmla="*/ 3085440 w 3329454"/>
              <a:gd name="connsiteY6" fmla="*/ 0 h 487940"/>
              <a:gd name="connsiteX7" fmla="*/ 371194 w 3329454"/>
              <a:gd name="connsiteY7" fmla="*/ 0 h 487940"/>
              <a:gd name="connsiteX8" fmla="*/ 0 w 3329454"/>
              <a:gd name="connsiteY8" fmla="*/ 487941 h 487940"/>
              <a:gd name="connsiteX9" fmla="*/ 3085440 w 3329454"/>
              <a:gd name="connsiteY9" fmla="*/ 487941 h 487940"/>
              <a:gd name="connsiteX10" fmla="*/ 3329455 w 3329454"/>
              <a:gd name="connsiteY10" fmla="*/ 243970 h 487940"/>
              <a:gd name="connsiteX11" fmla="*/ 3329455 w 3329454"/>
              <a:gd name="connsiteY11" fmla="*/ 243970 h 487940"/>
              <a:gd name="connsiteX12" fmla="*/ 3085440 w 3329454"/>
              <a:gd name="connsiteY12" fmla="*/ 0 h 487940"/>
              <a:gd name="connsiteX13" fmla="*/ 3085440 w 3329454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454" h="487940">
                <a:moveTo>
                  <a:pt x="3085440" y="6803"/>
                </a:moveTo>
                <a:cubicBezTo>
                  <a:pt x="3216226" y="6803"/>
                  <a:pt x="3322650" y="113209"/>
                  <a:pt x="3322650" y="243970"/>
                </a:cubicBezTo>
                <a:cubicBezTo>
                  <a:pt x="3322650" y="374732"/>
                  <a:pt x="3216226" y="481137"/>
                  <a:pt x="3085440" y="481137"/>
                </a:cubicBezTo>
                <a:lnTo>
                  <a:pt x="18373" y="481137"/>
                </a:lnTo>
                <a:cubicBezTo>
                  <a:pt x="168756" y="350376"/>
                  <a:pt x="291988" y="186821"/>
                  <a:pt x="375550" y="6803"/>
                </a:cubicBezTo>
                <a:lnTo>
                  <a:pt x="3085508" y="6803"/>
                </a:lnTo>
                <a:moveTo>
                  <a:pt x="3085440" y="0"/>
                </a:moveTo>
                <a:lnTo>
                  <a:pt x="371194" y="0"/>
                </a:lnTo>
                <a:cubicBezTo>
                  <a:pt x="284299" y="188863"/>
                  <a:pt x="156847" y="355206"/>
                  <a:pt x="0" y="487941"/>
                </a:cubicBezTo>
                <a:lnTo>
                  <a:pt x="3085440" y="487941"/>
                </a:lnTo>
                <a:cubicBezTo>
                  <a:pt x="3220240" y="487941"/>
                  <a:pt x="3329455" y="378678"/>
                  <a:pt x="3329455" y="243970"/>
                </a:cubicBezTo>
                <a:lnTo>
                  <a:pt x="3329455" y="243970"/>
                </a:lnTo>
                <a:cubicBezTo>
                  <a:pt x="3329455" y="109194"/>
                  <a:pt x="3220172" y="0"/>
                  <a:pt x="3085440" y="0"/>
                </a:cubicBezTo>
                <a:lnTo>
                  <a:pt x="30854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B7C1FBF3-2BDA-6C17-B605-621D69F95528}"/>
              </a:ext>
            </a:extLst>
          </p:cNvPr>
          <p:cNvSpPr/>
          <p:nvPr/>
        </p:nvSpPr>
        <p:spPr>
          <a:xfrm>
            <a:off x="1188851" y="1782442"/>
            <a:ext cx="754629" cy="832378"/>
          </a:xfrm>
          <a:custGeom>
            <a:avLst/>
            <a:gdLst>
              <a:gd name="connsiteX0" fmla="*/ 386029 w 392401"/>
              <a:gd name="connsiteY0" fmla="*/ 365681 h 432830"/>
              <a:gd name="connsiteX1" fmla="*/ 71381 w 392401"/>
              <a:gd name="connsiteY1" fmla="*/ 9387 h 432830"/>
              <a:gd name="connsiteX2" fmla="*/ 0 w 392401"/>
              <a:gd name="connsiteY2" fmla="*/ 44492 h 432830"/>
              <a:gd name="connsiteX3" fmla="*/ 0 w 392401"/>
              <a:gd name="connsiteY3" fmla="*/ 388541 h 432830"/>
              <a:gd name="connsiteX4" fmla="*/ 44298 w 392401"/>
              <a:gd name="connsiteY4" fmla="*/ 432831 h 432830"/>
              <a:gd name="connsiteX5" fmla="*/ 347991 w 392401"/>
              <a:gd name="connsiteY5" fmla="*/ 432831 h 432830"/>
              <a:gd name="connsiteX6" fmla="*/ 386029 w 392401"/>
              <a:gd name="connsiteY6" fmla="*/ 365681 h 43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2401" h="432830">
                <a:moveTo>
                  <a:pt x="386029" y="365681"/>
                </a:moveTo>
                <a:cubicBezTo>
                  <a:pt x="303896" y="228320"/>
                  <a:pt x="196995" y="107424"/>
                  <a:pt x="71381" y="9387"/>
                </a:cubicBezTo>
                <a:cubicBezTo>
                  <a:pt x="42393" y="-13269"/>
                  <a:pt x="0" y="7686"/>
                  <a:pt x="0" y="44492"/>
                </a:cubicBezTo>
                <a:lnTo>
                  <a:pt x="0" y="388541"/>
                </a:lnTo>
                <a:cubicBezTo>
                  <a:pt x="0" y="413033"/>
                  <a:pt x="19870" y="432831"/>
                  <a:pt x="44298" y="432831"/>
                </a:cubicBezTo>
                <a:lnTo>
                  <a:pt x="347991" y="432831"/>
                </a:lnTo>
                <a:cubicBezTo>
                  <a:pt x="382490" y="432831"/>
                  <a:pt x="403721" y="395208"/>
                  <a:pt x="386029" y="365681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DA7DE5C5-788A-B2C0-AC9E-12FCB24826E7}"/>
              </a:ext>
            </a:extLst>
          </p:cNvPr>
          <p:cNvSpPr/>
          <p:nvPr/>
        </p:nvSpPr>
        <p:spPr>
          <a:xfrm>
            <a:off x="1188981" y="2747098"/>
            <a:ext cx="1087105" cy="938360"/>
          </a:xfrm>
          <a:custGeom>
            <a:avLst/>
            <a:gdLst>
              <a:gd name="connsiteX0" fmla="*/ 44230 w 565286"/>
              <a:gd name="connsiteY0" fmla="*/ 487941 h 487940"/>
              <a:gd name="connsiteX1" fmla="*/ 520897 w 565286"/>
              <a:gd name="connsiteY1" fmla="*/ 487941 h 487940"/>
              <a:gd name="connsiteX2" fmla="*/ 565196 w 565286"/>
              <a:gd name="connsiteY2" fmla="*/ 441065 h 487940"/>
              <a:gd name="connsiteX3" fmla="*/ 468501 w 565286"/>
              <a:gd name="connsiteY3" fmla="*/ 27418 h 487940"/>
              <a:gd name="connsiteX4" fmla="*/ 427469 w 565286"/>
              <a:gd name="connsiteY4" fmla="*/ 0 h 487940"/>
              <a:gd name="connsiteX5" fmla="*/ 44298 w 565286"/>
              <a:gd name="connsiteY5" fmla="*/ 0 h 487940"/>
              <a:gd name="connsiteX6" fmla="*/ 0 w 565286"/>
              <a:gd name="connsiteY6" fmla="*/ 44290 h 487940"/>
              <a:gd name="connsiteX7" fmla="*/ 0 w 565286"/>
              <a:gd name="connsiteY7" fmla="*/ 443582 h 487940"/>
              <a:gd name="connsiteX8" fmla="*/ 44298 w 565286"/>
              <a:gd name="connsiteY8" fmla="*/ 487873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286" h="487940">
                <a:moveTo>
                  <a:pt x="44230" y="487941"/>
                </a:moveTo>
                <a:lnTo>
                  <a:pt x="520897" y="487941"/>
                </a:lnTo>
                <a:cubicBezTo>
                  <a:pt x="546347" y="487941"/>
                  <a:pt x="566829" y="466510"/>
                  <a:pt x="565196" y="441065"/>
                </a:cubicBezTo>
                <a:cubicBezTo>
                  <a:pt x="555873" y="295268"/>
                  <a:pt x="522258" y="156070"/>
                  <a:pt x="468501" y="27418"/>
                </a:cubicBezTo>
                <a:cubicBezTo>
                  <a:pt x="461561" y="10885"/>
                  <a:pt x="445434" y="0"/>
                  <a:pt x="427469" y="0"/>
                </a:cubicBezTo>
                <a:lnTo>
                  <a:pt x="44298" y="0"/>
                </a:lnTo>
                <a:cubicBezTo>
                  <a:pt x="19802" y="0"/>
                  <a:pt x="0" y="19866"/>
                  <a:pt x="0" y="44290"/>
                </a:cubicBezTo>
                <a:lnTo>
                  <a:pt x="0" y="443582"/>
                </a:lnTo>
                <a:cubicBezTo>
                  <a:pt x="0" y="468075"/>
                  <a:pt x="19870" y="487873"/>
                  <a:pt x="44298" y="487873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352C0DAB-0FEA-AEFD-53F3-67D98301D371}"/>
              </a:ext>
            </a:extLst>
          </p:cNvPr>
          <p:cNvSpPr/>
          <p:nvPr/>
        </p:nvSpPr>
        <p:spPr>
          <a:xfrm>
            <a:off x="1188720" y="3817736"/>
            <a:ext cx="1087865" cy="938362"/>
          </a:xfrm>
          <a:custGeom>
            <a:avLst/>
            <a:gdLst>
              <a:gd name="connsiteX0" fmla="*/ 68 w 565681"/>
              <a:gd name="connsiteY0" fmla="*/ 443583 h 487941"/>
              <a:gd name="connsiteX1" fmla="*/ 68 w 565681"/>
              <a:gd name="connsiteY1" fmla="*/ 44290 h 487941"/>
              <a:gd name="connsiteX2" fmla="*/ 44366 w 565681"/>
              <a:gd name="connsiteY2" fmla="*/ 0 h 487941"/>
              <a:gd name="connsiteX3" fmla="*/ 521305 w 565681"/>
              <a:gd name="connsiteY3" fmla="*/ 0 h 487941"/>
              <a:gd name="connsiteX4" fmla="*/ 565604 w 565681"/>
              <a:gd name="connsiteY4" fmla="*/ 46739 h 487941"/>
              <a:gd name="connsiteX5" fmla="*/ 470475 w 565681"/>
              <a:gd name="connsiteY5" fmla="*/ 460387 h 487941"/>
              <a:gd name="connsiteX6" fmla="*/ 429374 w 565681"/>
              <a:gd name="connsiteY6" fmla="*/ 487941 h 487941"/>
              <a:gd name="connsiteX7" fmla="*/ 44298 w 565681"/>
              <a:gd name="connsiteY7" fmla="*/ 487941 h 487941"/>
              <a:gd name="connsiteX8" fmla="*/ 0 w 565681"/>
              <a:gd name="connsiteY8" fmla="*/ 443651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681" h="487941">
                <a:moveTo>
                  <a:pt x="68" y="443583"/>
                </a:moveTo>
                <a:lnTo>
                  <a:pt x="68" y="44290"/>
                </a:lnTo>
                <a:cubicBezTo>
                  <a:pt x="68" y="19798"/>
                  <a:pt x="19938" y="0"/>
                  <a:pt x="44366" y="0"/>
                </a:cubicBezTo>
                <a:lnTo>
                  <a:pt x="521305" y="0"/>
                </a:lnTo>
                <a:cubicBezTo>
                  <a:pt x="546755" y="0"/>
                  <a:pt x="567101" y="21363"/>
                  <a:pt x="565604" y="46739"/>
                </a:cubicBezTo>
                <a:cubicBezTo>
                  <a:pt x="556826" y="192469"/>
                  <a:pt x="523755" y="331666"/>
                  <a:pt x="470475" y="460387"/>
                </a:cubicBezTo>
                <a:cubicBezTo>
                  <a:pt x="463602" y="477055"/>
                  <a:pt x="447407" y="487941"/>
                  <a:pt x="429374" y="487941"/>
                </a:cubicBezTo>
                <a:lnTo>
                  <a:pt x="44298" y="487941"/>
                </a:lnTo>
                <a:cubicBezTo>
                  <a:pt x="19802" y="487941"/>
                  <a:pt x="0" y="468075"/>
                  <a:pt x="0" y="44365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2F246CAF-EA36-214E-9FD4-390C77A7B8D5}"/>
              </a:ext>
            </a:extLst>
          </p:cNvPr>
          <p:cNvSpPr/>
          <p:nvPr/>
        </p:nvSpPr>
        <p:spPr>
          <a:xfrm>
            <a:off x="1188851" y="4888241"/>
            <a:ext cx="759922" cy="841275"/>
          </a:xfrm>
          <a:custGeom>
            <a:avLst/>
            <a:gdLst>
              <a:gd name="connsiteX0" fmla="*/ 0 w 395153"/>
              <a:gd name="connsiteY0" fmla="*/ 392965 h 437456"/>
              <a:gd name="connsiteX1" fmla="*/ 0 w 395153"/>
              <a:gd name="connsiteY1" fmla="*/ 44290 h 437456"/>
              <a:gd name="connsiteX2" fmla="*/ 44298 w 395153"/>
              <a:gd name="connsiteY2" fmla="*/ 0 h 437456"/>
              <a:gd name="connsiteX3" fmla="*/ 350780 w 395153"/>
              <a:gd name="connsiteY3" fmla="*/ 0 h 437456"/>
              <a:gd name="connsiteX4" fmla="*/ 388887 w 395153"/>
              <a:gd name="connsiteY4" fmla="*/ 67082 h 437456"/>
              <a:gd name="connsiteX5" fmla="*/ 71449 w 395153"/>
              <a:gd name="connsiteY5" fmla="*/ 428070 h 437456"/>
              <a:gd name="connsiteX6" fmla="*/ 0 w 395153"/>
              <a:gd name="connsiteY6" fmla="*/ 392965 h 43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5153" h="437456">
                <a:moveTo>
                  <a:pt x="0" y="392965"/>
                </a:moveTo>
                <a:lnTo>
                  <a:pt x="0" y="44290"/>
                </a:lnTo>
                <a:cubicBezTo>
                  <a:pt x="0" y="19798"/>
                  <a:pt x="19870" y="0"/>
                  <a:pt x="44298" y="0"/>
                </a:cubicBezTo>
                <a:lnTo>
                  <a:pt x="350780" y="0"/>
                </a:lnTo>
                <a:cubicBezTo>
                  <a:pt x="385212" y="0"/>
                  <a:pt x="406375" y="37419"/>
                  <a:pt x="388887" y="67082"/>
                </a:cubicBezTo>
                <a:cubicBezTo>
                  <a:pt x="306414" y="206415"/>
                  <a:pt x="198424" y="328877"/>
                  <a:pt x="71449" y="428070"/>
                </a:cubicBezTo>
                <a:cubicBezTo>
                  <a:pt x="42461" y="450726"/>
                  <a:pt x="0" y="429771"/>
                  <a:pt x="0" y="392965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B2F7698-90FE-4B63-A87C-42D3A9464F04}"/>
              </a:ext>
            </a:extLst>
          </p:cNvPr>
          <p:cNvSpPr txBox="1"/>
          <p:nvPr/>
        </p:nvSpPr>
        <p:spPr>
          <a:xfrm>
            <a:off x="7074154" y="500348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6EF0515-CD3D-4154-A4A0-80BBD24EBDEE}"/>
              </a:ext>
            </a:extLst>
          </p:cNvPr>
          <p:cNvSpPr txBox="1"/>
          <p:nvPr/>
        </p:nvSpPr>
        <p:spPr>
          <a:xfrm>
            <a:off x="7074154" y="393297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93EA1E7-4EF6-3E36-BA60-79616EA02B57}"/>
              </a:ext>
            </a:extLst>
          </p:cNvPr>
          <p:cNvSpPr txBox="1"/>
          <p:nvPr/>
        </p:nvSpPr>
        <p:spPr>
          <a:xfrm>
            <a:off x="7074154" y="2862336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00597F3-06D9-CA54-1AB0-9FE90EE755FE}"/>
              </a:ext>
            </a:extLst>
          </p:cNvPr>
          <p:cNvSpPr txBox="1"/>
          <p:nvPr/>
        </p:nvSpPr>
        <p:spPr>
          <a:xfrm>
            <a:off x="7074154" y="179183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5">
                    <a:lumMod val="75000"/>
                  </a:schemeClr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EB4DCFF-4506-5D1F-875F-4FF7EA74FB63}"/>
              </a:ext>
            </a:extLst>
          </p:cNvPr>
          <p:cNvGrpSpPr/>
          <p:nvPr/>
        </p:nvGrpSpPr>
        <p:grpSpPr>
          <a:xfrm>
            <a:off x="2390700" y="1765242"/>
            <a:ext cx="4572761" cy="772612"/>
            <a:chOff x="3603356" y="1230719"/>
            <a:chExt cx="5225448" cy="882890"/>
          </a:xfrm>
        </p:grpSpPr>
        <p:sp>
          <p:nvSpPr>
            <p:cNvPr id="19" name="TextBox 67">
              <a:extLst>
                <a:ext uri="{FF2B5EF4-FFF2-40B4-BE49-F238E27FC236}">
                  <a16:creationId xmlns:a16="http://schemas.microsoft.com/office/drawing/2014/main" id="{4C82B802-C61E-4258-BE32-21B525DE2D1A}"/>
                </a:ext>
              </a:extLst>
            </p:cNvPr>
            <p:cNvSpPr txBox="1"/>
            <p:nvPr/>
          </p:nvSpPr>
          <p:spPr>
            <a:xfrm>
              <a:off x="3603356" y="1230719"/>
              <a:ext cx="5225448" cy="509975"/>
            </a:xfrm>
            <a:prstGeom prst="rect">
              <a:avLst/>
            </a:prstGeom>
            <a:noFill/>
          </p:spPr>
          <p:txBody>
            <a:bodyPr wrap="square" lIns="0" tIns="6858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68">
              <a:extLst>
                <a:ext uri="{FF2B5EF4-FFF2-40B4-BE49-F238E27FC236}">
                  <a16:creationId xmlns:a16="http://schemas.microsoft.com/office/drawing/2014/main" id="{92073AB7-74E1-6C29-02FE-6D947FD26CB4}"/>
                </a:ext>
              </a:extLst>
            </p:cNvPr>
            <p:cNvSpPr txBox="1"/>
            <p:nvPr/>
          </p:nvSpPr>
          <p:spPr>
            <a:xfrm>
              <a:off x="3603356" y="1682769"/>
              <a:ext cx="5225448" cy="430840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89E6607-97B2-BFFF-CE4F-80A65F3C4BFD}"/>
              </a:ext>
            </a:extLst>
          </p:cNvPr>
          <p:cNvGrpSpPr/>
          <p:nvPr/>
        </p:nvGrpSpPr>
        <p:grpSpPr>
          <a:xfrm>
            <a:off x="2390700" y="4979774"/>
            <a:ext cx="4572761" cy="749528"/>
            <a:chOff x="3603356" y="4927159"/>
            <a:chExt cx="5225448" cy="856511"/>
          </a:xfrm>
        </p:grpSpPr>
        <p:sp>
          <p:nvSpPr>
            <p:cNvPr id="22" name="TextBox 67">
              <a:extLst>
                <a:ext uri="{FF2B5EF4-FFF2-40B4-BE49-F238E27FC236}">
                  <a16:creationId xmlns:a16="http://schemas.microsoft.com/office/drawing/2014/main" id="{E010FFB8-F929-8AFE-98B2-E0CB14CA481D}"/>
                </a:ext>
              </a:extLst>
            </p:cNvPr>
            <p:cNvSpPr txBox="1"/>
            <p:nvPr/>
          </p:nvSpPr>
          <p:spPr>
            <a:xfrm>
              <a:off x="3603356" y="4927159"/>
              <a:ext cx="5225448" cy="483597"/>
            </a:xfrm>
            <a:prstGeom prst="rect">
              <a:avLst/>
            </a:prstGeom>
            <a:noFill/>
          </p:spPr>
          <p:txBody>
            <a:bodyPr wrap="square" lIns="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68">
              <a:extLst>
                <a:ext uri="{FF2B5EF4-FFF2-40B4-BE49-F238E27FC236}">
                  <a16:creationId xmlns:a16="http://schemas.microsoft.com/office/drawing/2014/main" id="{D06BB5A1-9615-26B7-BA82-560BB84C0289}"/>
                </a:ext>
              </a:extLst>
            </p:cNvPr>
            <p:cNvSpPr txBox="1"/>
            <p:nvPr/>
          </p:nvSpPr>
          <p:spPr>
            <a:xfrm>
              <a:off x="3603356" y="5352830"/>
              <a:ext cx="5225448" cy="430840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1043B8C-E1A3-7A62-5256-4F68DC9279F9}"/>
              </a:ext>
            </a:extLst>
          </p:cNvPr>
          <p:cNvGrpSpPr/>
          <p:nvPr/>
        </p:nvGrpSpPr>
        <p:grpSpPr>
          <a:xfrm>
            <a:off x="2587356" y="3909269"/>
            <a:ext cx="4376105" cy="749528"/>
            <a:chOff x="3828081" y="3703856"/>
            <a:chExt cx="5000723" cy="856511"/>
          </a:xfrm>
        </p:grpSpPr>
        <p:sp>
          <p:nvSpPr>
            <p:cNvPr id="25" name="TextBox 67">
              <a:extLst>
                <a:ext uri="{FF2B5EF4-FFF2-40B4-BE49-F238E27FC236}">
                  <a16:creationId xmlns:a16="http://schemas.microsoft.com/office/drawing/2014/main" id="{89BA56E1-C330-0C1F-C63E-5E8DCD0B923B}"/>
                </a:ext>
              </a:extLst>
            </p:cNvPr>
            <p:cNvSpPr txBox="1"/>
            <p:nvPr/>
          </p:nvSpPr>
          <p:spPr>
            <a:xfrm>
              <a:off x="3828081" y="3703856"/>
              <a:ext cx="5000723" cy="483597"/>
            </a:xfrm>
            <a:prstGeom prst="rect">
              <a:avLst/>
            </a:prstGeom>
            <a:noFill/>
          </p:spPr>
          <p:txBody>
            <a:bodyPr wrap="square" lIns="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68">
              <a:extLst>
                <a:ext uri="{FF2B5EF4-FFF2-40B4-BE49-F238E27FC236}">
                  <a16:creationId xmlns:a16="http://schemas.microsoft.com/office/drawing/2014/main" id="{F49F3D3A-4934-C81E-6573-611EE841AD63}"/>
                </a:ext>
              </a:extLst>
            </p:cNvPr>
            <p:cNvSpPr txBox="1"/>
            <p:nvPr/>
          </p:nvSpPr>
          <p:spPr>
            <a:xfrm>
              <a:off x="3828081" y="4129527"/>
              <a:ext cx="5000723" cy="430840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ED8190B-90F3-F3A6-EE6B-EF8055397E04}"/>
              </a:ext>
            </a:extLst>
          </p:cNvPr>
          <p:cNvGrpSpPr/>
          <p:nvPr/>
        </p:nvGrpSpPr>
        <p:grpSpPr>
          <a:xfrm>
            <a:off x="2587356" y="2838632"/>
            <a:ext cx="4376105" cy="749528"/>
            <a:chOff x="3828081" y="2480401"/>
            <a:chExt cx="5000723" cy="856511"/>
          </a:xfrm>
        </p:grpSpPr>
        <p:sp>
          <p:nvSpPr>
            <p:cNvPr id="28" name="TextBox 67">
              <a:extLst>
                <a:ext uri="{FF2B5EF4-FFF2-40B4-BE49-F238E27FC236}">
                  <a16:creationId xmlns:a16="http://schemas.microsoft.com/office/drawing/2014/main" id="{38BD75B3-A5F6-77EC-B6E3-8444B2CC2F04}"/>
                </a:ext>
              </a:extLst>
            </p:cNvPr>
            <p:cNvSpPr txBox="1"/>
            <p:nvPr/>
          </p:nvSpPr>
          <p:spPr>
            <a:xfrm>
              <a:off x="3828081" y="2480401"/>
              <a:ext cx="5000723" cy="483597"/>
            </a:xfrm>
            <a:prstGeom prst="rect">
              <a:avLst/>
            </a:prstGeom>
            <a:noFill/>
          </p:spPr>
          <p:txBody>
            <a:bodyPr wrap="square" lIns="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68">
              <a:extLst>
                <a:ext uri="{FF2B5EF4-FFF2-40B4-BE49-F238E27FC236}">
                  <a16:creationId xmlns:a16="http://schemas.microsoft.com/office/drawing/2014/main" id="{67C9832B-3D56-8B65-99BD-B70594E171AB}"/>
                </a:ext>
              </a:extLst>
            </p:cNvPr>
            <p:cNvSpPr txBox="1"/>
            <p:nvPr/>
          </p:nvSpPr>
          <p:spPr>
            <a:xfrm>
              <a:off x="3828081" y="2906072"/>
              <a:ext cx="5000723" cy="430840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pic>
        <p:nvPicPr>
          <p:cNvPr id="30" name="Graphic 13" descr="Bullseye with solid fill">
            <a:extLst>
              <a:ext uri="{FF2B5EF4-FFF2-40B4-BE49-F238E27FC236}">
                <a16:creationId xmlns:a16="http://schemas.microsoft.com/office/drawing/2014/main" id="{7051233E-1A1E-2D34-1935-C2A6D09539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7201" y="4007345"/>
            <a:ext cx="559143" cy="559143"/>
          </a:xfrm>
          <a:prstGeom prst="rect">
            <a:avLst/>
          </a:prstGeom>
        </p:spPr>
      </p:pic>
      <p:pic>
        <p:nvPicPr>
          <p:cNvPr id="31" name="Graphic 15" descr="Gears with solid fill">
            <a:extLst>
              <a:ext uri="{FF2B5EF4-FFF2-40B4-BE49-F238E27FC236}">
                <a16:creationId xmlns:a16="http://schemas.microsoft.com/office/drawing/2014/main" id="{22D48DB9-933B-6DB0-60A7-758420CFA3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07201" y="2936707"/>
            <a:ext cx="559143" cy="559143"/>
          </a:xfrm>
          <a:prstGeom prst="rect">
            <a:avLst/>
          </a:prstGeom>
        </p:spPr>
      </p:pic>
      <p:pic>
        <p:nvPicPr>
          <p:cNvPr id="32" name="Graphic 16" descr="Hourglass 30% with solid fill">
            <a:extLst>
              <a:ext uri="{FF2B5EF4-FFF2-40B4-BE49-F238E27FC236}">
                <a16:creationId xmlns:a16="http://schemas.microsoft.com/office/drawing/2014/main" id="{8C01906E-F501-11C8-9B8F-E05CC07D12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3670" y="4993822"/>
            <a:ext cx="400093" cy="400093"/>
          </a:xfrm>
          <a:prstGeom prst="rect">
            <a:avLst/>
          </a:prstGeom>
        </p:spPr>
      </p:pic>
      <p:pic>
        <p:nvPicPr>
          <p:cNvPr id="33" name="Graphic 17" descr="Lightbulb with solid fill">
            <a:extLst>
              <a:ext uri="{FF2B5EF4-FFF2-40B4-BE49-F238E27FC236}">
                <a16:creationId xmlns:a16="http://schemas.microsoft.com/office/drawing/2014/main" id="{96CCFCD6-A6A0-C5C3-4B42-D24674D473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63670" y="2109279"/>
            <a:ext cx="400093" cy="40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32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659C-110F-84D6-F962-D54378CB4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6A802-2074-97B6-96CF-600A8FEC4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Curved Block List – Slide Template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664B7DF-81E7-3CC7-7803-41F58F883A44}"/>
              </a:ext>
            </a:extLst>
          </p:cNvPr>
          <p:cNvSpPr/>
          <p:nvPr/>
        </p:nvSpPr>
        <p:spPr>
          <a:xfrm>
            <a:off x="1587716" y="4901327"/>
            <a:ext cx="6354477" cy="912193"/>
          </a:xfrm>
          <a:custGeom>
            <a:avLst/>
            <a:gdLst>
              <a:gd name="connsiteX0" fmla="*/ 784931 w 7261474"/>
              <a:gd name="connsiteY0" fmla="*/ 0 h 1042395"/>
              <a:gd name="connsiteX1" fmla="*/ 6740182 w 7261474"/>
              <a:gd name="connsiteY1" fmla="*/ 0 h 1042395"/>
              <a:gd name="connsiteX2" fmla="*/ 7261474 w 7261474"/>
              <a:gd name="connsiteY2" fmla="*/ 521197 h 1042395"/>
              <a:gd name="connsiteX3" fmla="*/ 6740182 w 7261474"/>
              <a:gd name="connsiteY3" fmla="*/ 1042395 h 1042395"/>
              <a:gd name="connsiteX4" fmla="*/ 0 w 7261474"/>
              <a:gd name="connsiteY4" fmla="*/ 1042395 h 1042395"/>
              <a:gd name="connsiteX5" fmla="*/ 784931 w 7261474"/>
              <a:gd name="connsiteY5" fmla="*/ 0 h 1042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61474" h="1042395">
                <a:moveTo>
                  <a:pt x="784931" y="0"/>
                </a:moveTo>
                <a:lnTo>
                  <a:pt x="6740182" y="0"/>
                </a:lnTo>
                <a:cubicBezTo>
                  <a:pt x="7027598" y="0"/>
                  <a:pt x="7261474" y="233837"/>
                  <a:pt x="7261474" y="521197"/>
                </a:cubicBezTo>
                <a:cubicBezTo>
                  <a:pt x="7261474" y="808560"/>
                  <a:pt x="7027598" y="1042395"/>
                  <a:pt x="6740182" y="1042395"/>
                </a:cubicBezTo>
                <a:lnTo>
                  <a:pt x="0" y="1042395"/>
                </a:lnTo>
                <a:cubicBezTo>
                  <a:pt x="330481" y="755035"/>
                  <a:pt x="601296" y="395607"/>
                  <a:pt x="784931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F61DD72-BCB9-D164-8076-62DFF545E846}"/>
              </a:ext>
            </a:extLst>
          </p:cNvPr>
          <p:cNvSpPr/>
          <p:nvPr/>
        </p:nvSpPr>
        <p:spPr>
          <a:xfrm>
            <a:off x="2342130" y="3830819"/>
            <a:ext cx="5600065" cy="912197"/>
          </a:xfrm>
          <a:custGeom>
            <a:avLst/>
            <a:gdLst>
              <a:gd name="connsiteX0" fmla="*/ 209354 w 6399382"/>
              <a:gd name="connsiteY0" fmla="*/ 0 h 1042399"/>
              <a:gd name="connsiteX1" fmla="*/ 5878088 w 6399382"/>
              <a:gd name="connsiteY1" fmla="*/ 0 h 1042399"/>
              <a:gd name="connsiteX2" fmla="*/ 6399382 w 6399382"/>
              <a:gd name="connsiteY2" fmla="*/ 521199 h 1042399"/>
              <a:gd name="connsiteX3" fmla="*/ 5878088 w 6399382"/>
              <a:gd name="connsiteY3" fmla="*/ 1042399 h 1042399"/>
              <a:gd name="connsiteX4" fmla="*/ 0 w 6399382"/>
              <a:gd name="connsiteY4" fmla="*/ 1042399 h 1042399"/>
              <a:gd name="connsiteX5" fmla="*/ 209354 w 6399382"/>
              <a:gd name="connsiteY5" fmla="*/ 0 h 104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99382" h="1042399">
                <a:moveTo>
                  <a:pt x="209354" y="0"/>
                </a:moveTo>
                <a:lnTo>
                  <a:pt x="5878088" y="0"/>
                </a:lnTo>
                <a:cubicBezTo>
                  <a:pt x="6165503" y="0"/>
                  <a:pt x="6399382" y="233838"/>
                  <a:pt x="6399382" y="521199"/>
                </a:cubicBezTo>
                <a:cubicBezTo>
                  <a:pt x="6399382" y="808563"/>
                  <a:pt x="6165503" y="1042399"/>
                  <a:pt x="5878088" y="1042399"/>
                </a:cubicBezTo>
                <a:lnTo>
                  <a:pt x="0" y="1042399"/>
                </a:lnTo>
                <a:cubicBezTo>
                  <a:pt x="129350" y="709885"/>
                  <a:pt x="199783" y="359429"/>
                  <a:pt x="209354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A66BEF8B-ECFA-19E9-E07E-FC8CACB4BBB1}"/>
              </a:ext>
            </a:extLst>
          </p:cNvPr>
          <p:cNvSpPr/>
          <p:nvPr/>
        </p:nvSpPr>
        <p:spPr>
          <a:xfrm>
            <a:off x="2338595" y="2760180"/>
            <a:ext cx="5603598" cy="912195"/>
          </a:xfrm>
          <a:custGeom>
            <a:avLst/>
            <a:gdLst>
              <a:gd name="connsiteX0" fmla="*/ 0 w 6403420"/>
              <a:gd name="connsiteY0" fmla="*/ 0 h 1042396"/>
              <a:gd name="connsiteX1" fmla="*/ 5882126 w 6403420"/>
              <a:gd name="connsiteY1" fmla="*/ 0 h 1042396"/>
              <a:gd name="connsiteX2" fmla="*/ 6403420 w 6403420"/>
              <a:gd name="connsiteY2" fmla="*/ 521198 h 1042396"/>
              <a:gd name="connsiteX3" fmla="*/ 5882126 w 6403420"/>
              <a:gd name="connsiteY3" fmla="*/ 1042396 h 1042396"/>
              <a:gd name="connsiteX4" fmla="*/ 213242 w 6403420"/>
              <a:gd name="connsiteY4" fmla="*/ 1042396 h 1042396"/>
              <a:gd name="connsiteX5" fmla="*/ 0 w 6403420"/>
              <a:gd name="connsiteY5" fmla="*/ 0 h 104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03420" h="1042396">
                <a:moveTo>
                  <a:pt x="0" y="0"/>
                </a:moveTo>
                <a:lnTo>
                  <a:pt x="5882126" y="0"/>
                </a:lnTo>
                <a:cubicBezTo>
                  <a:pt x="6169541" y="0"/>
                  <a:pt x="6403420" y="233838"/>
                  <a:pt x="6403420" y="521198"/>
                </a:cubicBezTo>
                <a:cubicBezTo>
                  <a:pt x="6403420" y="808560"/>
                  <a:pt x="6169541" y="1042396"/>
                  <a:pt x="5882126" y="1042396"/>
                </a:cubicBezTo>
                <a:lnTo>
                  <a:pt x="213242" y="1042396"/>
                </a:lnTo>
                <a:cubicBezTo>
                  <a:pt x="202476" y="683119"/>
                  <a:pt x="130698" y="332664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E51BE11-440A-8222-8116-06C07413138D}"/>
              </a:ext>
            </a:extLst>
          </p:cNvPr>
          <p:cNvSpPr/>
          <p:nvPr/>
        </p:nvSpPr>
        <p:spPr>
          <a:xfrm>
            <a:off x="1577641" y="1689674"/>
            <a:ext cx="6364553" cy="912195"/>
          </a:xfrm>
          <a:custGeom>
            <a:avLst/>
            <a:gdLst>
              <a:gd name="connsiteX0" fmla="*/ 0 w 7272989"/>
              <a:gd name="connsiteY0" fmla="*/ 0 h 1042396"/>
              <a:gd name="connsiteX1" fmla="*/ 6751695 w 7272989"/>
              <a:gd name="connsiteY1" fmla="*/ 0 h 1042396"/>
              <a:gd name="connsiteX2" fmla="*/ 7272989 w 7272989"/>
              <a:gd name="connsiteY2" fmla="*/ 521198 h 1042396"/>
              <a:gd name="connsiteX3" fmla="*/ 6751695 w 7272989"/>
              <a:gd name="connsiteY3" fmla="*/ 1042396 h 1042396"/>
              <a:gd name="connsiteX4" fmla="*/ 791661 w 7272989"/>
              <a:gd name="connsiteY4" fmla="*/ 1042396 h 1042396"/>
              <a:gd name="connsiteX5" fmla="*/ 0 w 7272989"/>
              <a:gd name="connsiteY5" fmla="*/ 0 h 104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72989" h="1042396">
                <a:moveTo>
                  <a:pt x="0" y="0"/>
                </a:moveTo>
                <a:lnTo>
                  <a:pt x="6751695" y="0"/>
                </a:lnTo>
                <a:cubicBezTo>
                  <a:pt x="7039110" y="0"/>
                  <a:pt x="7272989" y="233836"/>
                  <a:pt x="7272989" y="521198"/>
                </a:cubicBezTo>
                <a:cubicBezTo>
                  <a:pt x="7272989" y="808560"/>
                  <a:pt x="7039110" y="1042396"/>
                  <a:pt x="6751695" y="1042396"/>
                </a:cubicBezTo>
                <a:lnTo>
                  <a:pt x="791661" y="1042396"/>
                </a:lnTo>
                <a:cubicBezTo>
                  <a:pt x="606082" y="646041"/>
                  <a:pt x="332875" y="286613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3107203A-0C99-DE8F-CF81-759E74CB2F77}"/>
              </a:ext>
            </a:extLst>
          </p:cNvPr>
          <p:cNvSpPr/>
          <p:nvPr/>
        </p:nvSpPr>
        <p:spPr>
          <a:xfrm>
            <a:off x="1541915" y="1676592"/>
            <a:ext cx="6413364" cy="938360"/>
          </a:xfrm>
          <a:custGeom>
            <a:avLst/>
            <a:gdLst>
              <a:gd name="connsiteX0" fmla="*/ 3090883 w 3334898"/>
              <a:gd name="connsiteY0" fmla="*/ 6803 h 487940"/>
              <a:gd name="connsiteX1" fmla="*/ 3328094 w 3334898"/>
              <a:gd name="connsiteY1" fmla="*/ 243970 h 487940"/>
              <a:gd name="connsiteX2" fmla="*/ 3090883 w 3334898"/>
              <a:gd name="connsiteY2" fmla="*/ 481137 h 487940"/>
              <a:gd name="connsiteX3" fmla="*/ 378816 w 3334898"/>
              <a:gd name="connsiteY3" fmla="*/ 481137 h 487940"/>
              <a:gd name="connsiteX4" fmla="*/ 18577 w 3334898"/>
              <a:gd name="connsiteY4" fmla="*/ 6803 h 487940"/>
              <a:gd name="connsiteX5" fmla="*/ 3090883 w 3334898"/>
              <a:gd name="connsiteY5" fmla="*/ 6803 h 487940"/>
              <a:gd name="connsiteX6" fmla="*/ 3090883 w 3334898"/>
              <a:gd name="connsiteY6" fmla="*/ 0 h 487940"/>
              <a:gd name="connsiteX7" fmla="*/ 0 w 3334898"/>
              <a:gd name="connsiteY7" fmla="*/ 0 h 487940"/>
              <a:gd name="connsiteX8" fmla="*/ 374461 w 3334898"/>
              <a:gd name="connsiteY8" fmla="*/ 487941 h 487940"/>
              <a:gd name="connsiteX9" fmla="*/ 3090883 w 3334898"/>
              <a:gd name="connsiteY9" fmla="*/ 487941 h 487940"/>
              <a:gd name="connsiteX10" fmla="*/ 3334899 w 3334898"/>
              <a:gd name="connsiteY10" fmla="*/ 243970 h 487940"/>
              <a:gd name="connsiteX11" fmla="*/ 3334899 w 3334898"/>
              <a:gd name="connsiteY11" fmla="*/ 243970 h 487940"/>
              <a:gd name="connsiteX12" fmla="*/ 3090883 w 3334898"/>
              <a:gd name="connsiteY12" fmla="*/ 0 h 487940"/>
              <a:gd name="connsiteX13" fmla="*/ 3090883 w 3334898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8" h="487940">
                <a:moveTo>
                  <a:pt x="3090883" y="6803"/>
                </a:moveTo>
                <a:cubicBezTo>
                  <a:pt x="3221669" y="6803"/>
                  <a:pt x="3328094" y="113208"/>
                  <a:pt x="3328094" y="243970"/>
                </a:cubicBezTo>
                <a:cubicBezTo>
                  <a:pt x="3328094" y="374732"/>
                  <a:pt x="3221669" y="481137"/>
                  <a:pt x="3090883" y="481137"/>
                </a:cubicBezTo>
                <a:lnTo>
                  <a:pt x="378816" y="481137"/>
                </a:lnTo>
                <a:cubicBezTo>
                  <a:pt x="294370" y="300779"/>
                  <a:pt x="170049" y="137224"/>
                  <a:pt x="18577" y="6803"/>
                </a:cubicBezTo>
                <a:lnTo>
                  <a:pt x="3090883" y="6803"/>
                </a:lnTo>
                <a:moveTo>
                  <a:pt x="3090883" y="0"/>
                </a:moveTo>
                <a:lnTo>
                  <a:pt x="0" y="0"/>
                </a:lnTo>
                <a:cubicBezTo>
                  <a:pt x="158004" y="132394"/>
                  <a:pt x="286544" y="298805"/>
                  <a:pt x="374461" y="487941"/>
                </a:cubicBezTo>
                <a:lnTo>
                  <a:pt x="3090883" y="487941"/>
                </a:lnTo>
                <a:cubicBezTo>
                  <a:pt x="3225684" y="487941"/>
                  <a:pt x="3334899" y="378677"/>
                  <a:pt x="3334899" y="243970"/>
                </a:cubicBezTo>
                <a:lnTo>
                  <a:pt x="3334899" y="243970"/>
                </a:lnTo>
                <a:cubicBezTo>
                  <a:pt x="3334899" y="109194"/>
                  <a:pt x="3225616" y="0"/>
                  <a:pt x="3090883" y="0"/>
                </a:cubicBezTo>
                <a:lnTo>
                  <a:pt x="3090883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929A548A-8978-4414-DD4F-88A06FF3B805}"/>
              </a:ext>
            </a:extLst>
          </p:cNvPr>
          <p:cNvSpPr/>
          <p:nvPr/>
        </p:nvSpPr>
        <p:spPr>
          <a:xfrm>
            <a:off x="2319228" y="2747098"/>
            <a:ext cx="5636051" cy="938360"/>
          </a:xfrm>
          <a:custGeom>
            <a:avLst/>
            <a:gdLst>
              <a:gd name="connsiteX0" fmla="*/ 2686686 w 2930701"/>
              <a:gd name="connsiteY0" fmla="*/ 6803 h 487940"/>
              <a:gd name="connsiteX1" fmla="*/ 2923897 w 2930701"/>
              <a:gd name="connsiteY1" fmla="*/ 243970 h 487940"/>
              <a:gd name="connsiteX2" fmla="*/ 2686686 w 2930701"/>
              <a:gd name="connsiteY2" fmla="*/ 481137 h 487940"/>
              <a:gd name="connsiteX3" fmla="*/ 107105 w 2930701"/>
              <a:gd name="connsiteY3" fmla="*/ 481137 h 487940"/>
              <a:gd name="connsiteX4" fmla="*/ 10071 w 2930701"/>
              <a:gd name="connsiteY4" fmla="*/ 6803 h 487940"/>
              <a:gd name="connsiteX5" fmla="*/ 2686686 w 2930701"/>
              <a:gd name="connsiteY5" fmla="*/ 6803 h 487940"/>
              <a:gd name="connsiteX6" fmla="*/ 2686686 w 2930701"/>
              <a:gd name="connsiteY6" fmla="*/ 0 h 487940"/>
              <a:gd name="connsiteX7" fmla="*/ 0 w 2930701"/>
              <a:gd name="connsiteY7" fmla="*/ 0 h 487940"/>
              <a:gd name="connsiteX8" fmla="*/ 100437 w 2930701"/>
              <a:gd name="connsiteY8" fmla="*/ 487941 h 487940"/>
              <a:gd name="connsiteX9" fmla="*/ 2686686 w 2930701"/>
              <a:gd name="connsiteY9" fmla="*/ 487941 h 487940"/>
              <a:gd name="connsiteX10" fmla="*/ 2930702 w 2930701"/>
              <a:gd name="connsiteY10" fmla="*/ 243970 h 487940"/>
              <a:gd name="connsiteX11" fmla="*/ 2930702 w 2930701"/>
              <a:gd name="connsiteY11" fmla="*/ 243970 h 487940"/>
              <a:gd name="connsiteX12" fmla="*/ 2686686 w 2930701"/>
              <a:gd name="connsiteY12" fmla="*/ 0 h 487940"/>
              <a:gd name="connsiteX13" fmla="*/ 2686686 w 2930701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30701" h="487940">
                <a:moveTo>
                  <a:pt x="2686686" y="6803"/>
                </a:moveTo>
                <a:cubicBezTo>
                  <a:pt x="2817472" y="6803"/>
                  <a:pt x="2923897" y="113209"/>
                  <a:pt x="2923897" y="243970"/>
                </a:cubicBezTo>
                <a:cubicBezTo>
                  <a:pt x="2923897" y="374732"/>
                  <a:pt x="2817472" y="481137"/>
                  <a:pt x="2686686" y="481137"/>
                </a:cubicBezTo>
                <a:lnTo>
                  <a:pt x="107105" y="481137"/>
                </a:lnTo>
                <a:cubicBezTo>
                  <a:pt x="102206" y="317651"/>
                  <a:pt x="69544" y="158179"/>
                  <a:pt x="10071" y="6803"/>
                </a:cubicBezTo>
                <a:lnTo>
                  <a:pt x="2686686" y="6803"/>
                </a:lnTo>
                <a:moveTo>
                  <a:pt x="2686686" y="0"/>
                </a:moveTo>
                <a:lnTo>
                  <a:pt x="0" y="0"/>
                </a:lnTo>
                <a:cubicBezTo>
                  <a:pt x="60766" y="151444"/>
                  <a:pt x="96014" y="315883"/>
                  <a:pt x="100437" y="487941"/>
                </a:cubicBezTo>
                <a:lnTo>
                  <a:pt x="2686686" y="487941"/>
                </a:lnTo>
                <a:cubicBezTo>
                  <a:pt x="2821487" y="487941"/>
                  <a:pt x="2930702" y="378678"/>
                  <a:pt x="2930702" y="243970"/>
                </a:cubicBezTo>
                <a:lnTo>
                  <a:pt x="2930702" y="243970"/>
                </a:lnTo>
                <a:cubicBezTo>
                  <a:pt x="2930702" y="109195"/>
                  <a:pt x="2821419" y="0"/>
                  <a:pt x="2686686" y="0"/>
                </a:cubicBezTo>
                <a:lnTo>
                  <a:pt x="2686686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85CA6F9C-9ED7-7EE6-62B7-733C4E75E9CF}"/>
              </a:ext>
            </a:extLst>
          </p:cNvPr>
          <p:cNvSpPr/>
          <p:nvPr/>
        </p:nvSpPr>
        <p:spPr>
          <a:xfrm>
            <a:off x="2322893" y="3817736"/>
            <a:ext cx="5632387" cy="938362"/>
          </a:xfrm>
          <a:custGeom>
            <a:avLst/>
            <a:gdLst>
              <a:gd name="connsiteX0" fmla="*/ 2684781 w 2928796"/>
              <a:gd name="connsiteY0" fmla="*/ 6803 h 487941"/>
              <a:gd name="connsiteX1" fmla="*/ 2921992 w 2928796"/>
              <a:gd name="connsiteY1" fmla="*/ 243970 h 487941"/>
              <a:gd name="connsiteX2" fmla="*/ 2684781 w 2928796"/>
              <a:gd name="connsiteY2" fmla="*/ 481138 h 487941"/>
              <a:gd name="connsiteX3" fmla="*/ 10003 w 2928796"/>
              <a:gd name="connsiteY3" fmla="*/ 481138 h 487941"/>
              <a:gd name="connsiteX4" fmla="*/ 105268 w 2928796"/>
              <a:gd name="connsiteY4" fmla="*/ 6803 h 487941"/>
              <a:gd name="connsiteX5" fmla="*/ 2684781 w 2928796"/>
              <a:gd name="connsiteY5" fmla="*/ 6803 h 487941"/>
              <a:gd name="connsiteX6" fmla="*/ 2684781 w 2928796"/>
              <a:gd name="connsiteY6" fmla="*/ 0 h 487941"/>
              <a:gd name="connsiteX7" fmla="*/ 98600 w 2928796"/>
              <a:gd name="connsiteY7" fmla="*/ 0 h 487941"/>
              <a:gd name="connsiteX8" fmla="*/ 0 w 2928796"/>
              <a:gd name="connsiteY8" fmla="*/ 487941 h 487941"/>
              <a:gd name="connsiteX9" fmla="*/ 2684781 w 2928796"/>
              <a:gd name="connsiteY9" fmla="*/ 487941 h 487941"/>
              <a:gd name="connsiteX10" fmla="*/ 2928796 w 2928796"/>
              <a:gd name="connsiteY10" fmla="*/ 243970 h 487941"/>
              <a:gd name="connsiteX11" fmla="*/ 2684781 w 2928796"/>
              <a:gd name="connsiteY11" fmla="*/ 0 h 487941"/>
              <a:gd name="connsiteX12" fmla="*/ 2684781 w 2928796"/>
              <a:gd name="connsiteY12" fmla="*/ 0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28796" h="487941">
                <a:moveTo>
                  <a:pt x="2684781" y="6803"/>
                </a:moveTo>
                <a:cubicBezTo>
                  <a:pt x="2815567" y="6803"/>
                  <a:pt x="2921992" y="113209"/>
                  <a:pt x="2921992" y="243970"/>
                </a:cubicBezTo>
                <a:cubicBezTo>
                  <a:pt x="2921992" y="374733"/>
                  <a:pt x="2815567" y="481138"/>
                  <a:pt x="2684781" y="481138"/>
                </a:cubicBezTo>
                <a:lnTo>
                  <a:pt x="10003" y="481138"/>
                </a:lnTo>
                <a:cubicBezTo>
                  <a:pt x="68863" y="329830"/>
                  <a:pt x="100913" y="170358"/>
                  <a:pt x="105268" y="6803"/>
                </a:cubicBezTo>
                <a:lnTo>
                  <a:pt x="2684781" y="6803"/>
                </a:lnTo>
                <a:moveTo>
                  <a:pt x="2684781" y="0"/>
                </a:moveTo>
                <a:lnTo>
                  <a:pt x="98600" y="0"/>
                </a:lnTo>
                <a:cubicBezTo>
                  <a:pt x="94789" y="171990"/>
                  <a:pt x="60153" y="336429"/>
                  <a:pt x="0" y="487941"/>
                </a:cubicBezTo>
                <a:lnTo>
                  <a:pt x="2684781" y="487941"/>
                </a:lnTo>
                <a:cubicBezTo>
                  <a:pt x="2819581" y="487941"/>
                  <a:pt x="2928796" y="378678"/>
                  <a:pt x="2928796" y="243970"/>
                </a:cubicBezTo>
                <a:cubicBezTo>
                  <a:pt x="2928796" y="109263"/>
                  <a:pt x="2819513" y="0"/>
                  <a:pt x="2684781" y="0"/>
                </a:cubicBezTo>
                <a:lnTo>
                  <a:pt x="2684781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DB451D11-3A8C-F120-C407-38FAC027CB87}"/>
              </a:ext>
            </a:extLst>
          </p:cNvPr>
          <p:cNvSpPr/>
          <p:nvPr/>
        </p:nvSpPr>
        <p:spPr>
          <a:xfrm>
            <a:off x="1552382" y="4888241"/>
            <a:ext cx="6402895" cy="938360"/>
          </a:xfrm>
          <a:custGeom>
            <a:avLst/>
            <a:gdLst>
              <a:gd name="connsiteX0" fmla="*/ 3085440 w 3329454"/>
              <a:gd name="connsiteY0" fmla="*/ 6803 h 487940"/>
              <a:gd name="connsiteX1" fmla="*/ 3322650 w 3329454"/>
              <a:gd name="connsiteY1" fmla="*/ 243970 h 487940"/>
              <a:gd name="connsiteX2" fmla="*/ 3085440 w 3329454"/>
              <a:gd name="connsiteY2" fmla="*/ 481137 h 487940"/>
              <a:gd name="connsiteX3" fmla="*/ 18373 w 3329454"/>
              <a:gd name="connsiteY3" fmla="*/ 481137 h 487940"/>
              <a:gd name="connsiteX4" fmla="*/ 375550 w 3329454"/>
              <a:gd name="connsiteY4" fmla="*/ 6803 h 487940"/>
              <a:gd name="connsiteX5" fmla="*/ 3085508 w 3329454"/>
              <a:gd name="connsiteY5" fmla="*/ 6803 h 487940"/>
              <a:gd name="connsiteX6" fmla="*/ 3085440 w 3329454"/>
              <a:gd name="connsiteY6" fmla="*/ 0 h 487940"/>
              <a:gd name="connsiteX7" fmla="*/ 371194 w 3329454"/>
              <a:gd name="connsiteY7" fmla="*/ 0 h 487940"/>
              <a:gd name="connsiteX8" fmla="*/ 0 w 3329454"/>
              <a:gd name="connsiteY8" fmla="*/ 487941 h 487940"/>
              <a:gd name="connsiteX9" fmla="*/ 3085440 w 3329454"/>
              <a:gd name="connsiteY9" fmla="*/ 487941 h 487940"/>
              <a:gd name="connsiteX10" fmla="*/ 3329455 w 3329454"/>
              <a:gd name="connsiteY10" fmla="*/ 243970 h 487940"/>
              <a:gd name="connsiteX11" fmla="*/ 3329455 w 3329454"/>
              <a:gd name="connsiteY11" fmla="*/ 243970 h 487940"/>
              <a:gd name="connsiteX12" fmla="*/ 3085440 w 3329454"/>
              <a:gd name="connsiteY12" fmla="*/ 0 h 487940"/>
              <a:gd name="connsiteX13" fmla="*/ 3085440 w 3329454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454" h="487940">
                <a:moveTo>
                  <a:pt x="3085440" y="6803"/>
                </a:moveTo>
                <a:cubicBezTo>
                  <a:pt x="3216226" y="6803"/>
                  <a:pt x="3322650" y="113209"/>
                  <a:pt x="3322650" y="243970"/>
                </a:cubicBezTo>
                <a:cubicBezTo>
                  <a:pt x="3322650" y="374732"/>
                  <a:pt x="3216226" y="481137"/>
                  <a:pt x="3085440" y="481137"/>
                </a:cubicBezTo>
                <a:lnTo>
                  <a:pt x="18373" y="481137"/>
                </a:lnTo>
                <a:cubicBezTo>
                  <a:pt x="168756" y="350376"/>
                  <a:pt x="291988" y="186821"/>
                  <a:pt x="375550" y="6803"/>
                </a:cubicBezTo>
                <a:lnTo>
                  <a:pt x="3085508" y="6803"/>
                </a:lnTo>
                <a:moveTo>
                  <a:pt x="3085440" y="0"/>
                </a:moveTo>
                <a:lnTo>
                  <a:pt x="371194" y="0"/>
                </a:lnTo>
                <a:cubicBezTo>
                  <a:pt x="284299" y="188863"/>
                  <a:pt x="156847" y="355206"/>
                  <a:pt x="0" y="487941"/>
                </a:cubicBezTo>
                <a:lnTo>
                  <a:pt x="3085440" y="487941"/>
                </a:lnTo>
                <a:cubicBezTo>
                  <a:pt x="3220240" y="487941"/>
                  <a:pt x="3329455" y="378678"/>
                  <a:pt x="3329455" y="243970"/>
                </a:cubicBezTo>
                <a:lnTo>
                  <a:pt x="3329455" y="243970"/>
                </a:lnTo>
                <a:cubicBezTo>
                  <a:pt x="3329455" y="109194"/>
                  <a:pt x="3220172" y="0"/>
                  <a:pt x="3085440" y="0"/>
                </a:cubicBezTo>
                <a:lnTo>
                  <a:pt x="30854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B8019991-A6B3-13C2-C07E-3F08A42E2CB4}"/>
              </a:ext>
            </a:extLst>
          </p:cNvPr>
          <p:cNvSpPr/>
          <p:nvPr/>
        </p:nvSpPr>
        <p:spPr>
          <a:xfrm>
            <a:off x="1188851" y="1782442"/>
            <a:ext cx="754629" cy="832378"/>
          </a:xfrm>
          <a:custGeom>
            <a:avLst/>
            <a:gdLst>
              <a:gd name="connsiteX0" fmla="*/ 386029 w 392401"/>
              <a:gd name="connsiteY0" fmla="*/ 365681 h 432830"/>
              <a:gd name="connsiteX1" fmla="*/ 71381 w 392401"/>
              <a:gd name="connsiteY1" fmla="*/ 9387 h 432830"/>
              <a:gd name="connsiteX2" fmla="*/ 0 w 392401"/>
              <a:gd name="connsiteY2" fmla="*/ 44492 h 432830"/>
              <a:gd name="connsiteX3" fmla="*/ 0 w 392401"/>
              <a:gd name="connsiteY3" fmla="*/ 388541 h 432830"/>
              <a:gd name="connsiteX4" fmla="*/ 44298 w 392401"/>
              <a:gd name="connsiteY4" fmla="*/ 432831 h 432830"/>
              <a:gd name="connsiteX5" fmla="*/ 347991 w 392401"/>
              <a:gd name="connsiteY5" fmla="*/ 432831 h 432830"/>
              <a:gd name="connsiteX6" fmla="*/ 386029 w 392401"/>
              <a:gd name="connsiteY6" fmla="*/ 365681 h 43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2401" h="432830">
                <a:moveTo>
                  <a:pt x="386029" y="365681"/>
                </a:moveTo>
                <a:cubicBezTo>
                  <a:pt x="303896" y="228320"/>
                  <a:pt x="196995" y="107424"/>
                  <a:pt x="71381" y="9387"/>
                </a:cubicBezTo>
                <a:cubicBezTo>
                  <a:pt x="42393" y="-13269"/>
                  <a:pt x="0" y="7686"/>
                  <a:pt x="0" y="44492"/>
                </a:cubicBezTo>
                <a:lnTo>
                  <a:pt x="0" y="388541"/>
                </a:lnTo>
                <a:cubicBezTo>
                  <a:pt x="0" y="413033"/>
                  <a:pt x="19870" y="432831"/>
                  <a:pt x="44298" y="432831"/>
                </a:cubicBezTo>
                <a:lnTo>
                  <a:pt x="347991" y="432831"/>
                </a:lnTo>
                <a:cubicBezTo>
                  <a:pt x="382490" y="432831"/>
                  <a:pt x="403721" y="395208"/>
                  <a:pt x="386029" y="365681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11441048-F5C7-58E1-AA94-0D0F6A55B53F}"/>
              </a:ext>
            </a:extLst>
          </p:cNvPr>
          <p:cNvSpPr/>
          <p:nvPr/>
        </p:nvSpPr>
        <p:spPr>
          <a:xfrm>
            <a:off x="1188981" y="2747098"/>
            <a:ext cx="1087105" cy="938360"/>
          </a:xfrm>
          <a:custGeom>
            <a:avLst/>
            <a:gdLst>
              <a:gd name="connsiteX0" fmla="*/ 44230 w 565286"/>
              <a:gd name="connsiteY0" fmla="*/ 487941 h 487940"/>
              <a:gd name="connsiteX1" fmla="*/ 520897 w 565286"/>
              <a:gd name="connsiteY1" fmla="*/ 487941 h 487940"/>
              <a:gd name="connsiteX2" fmla="*/ 565196 w 565286"/>
              <a:gd name="connsiteY2" fmla="*/ 441065 h 487940"/>
              <a:gd name="connsiteX3" fmla="*/ 468501 w 565286"/>
              <a:gd name="connsiteY3" fmla="*/ 27418 h 487940"/>
              <a:gd name="connsiteX4" fmla="*/ 427469 w 565286"/>
              <a:gd name="connsiteY4" fmla="*/ 0 h 487940"/>
              <a:gd name="connsiteX5" fmla="*/ 44298 w 565286"/>
              <a:gd name="connsiteY5" fmla="*/ 0 h 487940"/>
              <a:gd name="connsiteX6" fmla="*/ 0 w 565286"/>
              <a:gd name="connsiteY6" fmla="*/ 44290 h 487940"/>
              <a:gd name="connsiteX7" fmla="*/ 0 w 565286"/>
              <a:gd name="connsiteY7" fmla="*/ 443582 h 487940"/>
              <a:gd name="connsiteX8" fmla="*/ 44298 w 565286"/>
              <a:gd name="connsiteY8" fmla="*/ 487873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286" h="487940">
                <a:moveTo>
                  <a:pt x="44230" y="487941"/>
                </a:moveTo>
                <a:lnTo>
                  <a:pt x="520897" y="487941"/>
                </a:lnTo>
                <a:cubicBezTo>
                  <a:pt x="546347" y="487941"/>
                  <a:pt x="566829" y="466510"/>
                  <a:pt x="565196" y="441065"/>
                </a:cubicBezTo>
                <a:cubicBezTo>
                  <a:pt x="555873" y="295268"/>
                  <a:pt x="522258" y="156070"/>
                  <a:pt x="468501" y="27418"/>
                </a:cubicBezTo>
                <a:cubicBezTo>
                  <a:pt x="461561" y="10885"/>
                  <a:pt x="445434" y="0"/>
                  <a:pt x="427469" y="0"/>
                </a:cubicBezTo>
                <a:lnTo>
                  <a:pt x="44298" y="0"/>
                </a:lnTo>
                <a:cubicBezTo>
                  <a:pt x="19802" y="0"/>
                  <a:pt x="0" y="19866"/>
                  <a:pt x="0" y="44290"/>
                </a:cubicBezTo>
                <a:lnTo>
                  <a:pt x="0" y="443582"/>
                </a:lnTo>
                <a:cubicBezTo>
                  <a:pt x="0" y="468075"/>
                  <a:pt x="19870" y="487873"/>
                  <a:pt x="44298" y="487873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A5668527-830E-E2B8-003F-20BFD9B60B2F}"/>
              </a:ext>
            </a:extLst>
          </p:cNvPr>
          <p:cNvSpPr/>
          <p:nvPr/>
        </p:nvSpPr>
        <p:spPr>
          <a:xfrm>
            <a:off x="1188720" y="3817736"/>
            <a:ext cx="1087865" cy="938362"/>
          </a:xfrm>
          <a:custGeom>
            <a:avLst/>
            <a:gdLst>
              <a:gd name="connsiteX0" fmla="*/ 68 w 565681"/>
              <a:gd name="connsiteY0" fmla="*/ 443583 h 487941"/>
              <a:gd name="connsiteX1" fmla="*/ 68 w 565681"/>
              <a:gd name="connsiteY1" fmla="*/ 44290 h 487941"/>
              <a:gd name="connsiteX2" fmla="*/ 44366 w 565681"/>
              <a:gd name="connsiteY2" fmla="*/ 0 h 487941"/>
              <a:gd name="connsiteX3" fmla="*/ 521305 w 565681"/>
              <a:gd name="connsiteY3" fmla="*/ 0 h 487941"/>
              <a:gd name="connsiteX4" fmla="*/ 565604 w 565681"/>
              <a:gd name="connsiteY4" fmla="*/ 46739 h 487941"/>
              <a:gd name="connsiteX5" fmla="*/ 470475 w 565681"/>
              <a:gd name="connsiteY5" fmla="*/ 460387 h 487941"/>
              <a:gd name="connsiteX6" fmla="*/ 429374 w 565681"/>
              <a:gd name="connsiteY6" fmla="*/ 487941 h 487941"/>
              <a:gd name="connsiteX7" fmla="*/ 44298 w 565681"/>
              <a:gd name="connsiteY7" fmla="*/ 487941 h 487941"/>
              <a:gd name="connsiteX8" fmla="*/ 0 w 565681"/>
              <a:gd name="connsiteY8" fmla="*/ 443651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681" h="487941">
                <a:moveTo>
                  <a:pt x="68" y="443583"/>
                </a:moveTo>
                <a:lnTo>
                  <a:pt x="68" y="44290"/>
                </a:lnTo>
                <a:cubicBezTo>
                  <a:pt x="68" y="19798"/>
                  <a:pt x="19938" y="0"/>
                  <a:pt x="44366" y="0"/>
                </a:cubicBezTo>
                <a:lnTo>
                  <a:pt x="521305" y="0"/>
                </a:lnTo>
                <a:cubicBezTo>
                  <a:pt x="546755" y="0"/>
                  <a:pt x="567101" y="21363"/>
                  <a:pt x="565604" y="46739"/>
                </a:cubicBezTo>
                <a:cubicBezTo>
                  <a:pt x="556826" y="192469"/>
                  <a:pt x="523755" y="331666"/>
                  <a:pt x="470475" y="460387"/>
                </a:cubicBezTo>
                <a:cubicBezTo>
                  <a:pt x="463602" y="477055"/>
                  <a:pt x="447407" y="487941"/>
                  <a:pt x="429374" y="487941"/>
                </a:cubicBezTo>
                <a:lnTo>
                  <a:pt x="44298" y="487941"/>
                </a:lnTo>
                <a:cubicBezTo>
                  <a:pt x="19802" y="487941"/>
                  <a:pt x="0" y="468075"/>
                  <a:pt x="0" y="44365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B447D7C2-3A3D-070F-4EB1-737634790E4C}"/>
              </a:ext>
            </a:extLst>
          </p:cNvPr>
          <p:cNvSpPr/>
          <p:nvPr/>
        </p:nvSpPr>
        <p:spPr>
          <a:xfrm>
            <a:off x="1188851" y="4888241"/>
            <a:ext cx="759922" cy="841275"/>
          </a:xfrm>
          <a:custGeom>
            <a:avLst/>
            <a:gdLst>
              <a:gd name="connsiteX0" fmla="*/ 0 w 395153"/>
              <a:gd name="connsiteY0" fmla="*/ 392965 h 437456"/>
              <a:gd name="connsiteX1" fmla="*/ 0 w 395153"/>
              <a:gd name="connsiteY1" fmla="*/ 44290 h 437456"/>
              <a:gd name="connsiteX2" fmla="*/ 44298 w 395153"/>
              <a:gd name="connsiteY2" fmla="*/ 0 h 437456"/>
              <a:gd name="connsiteX3" fmla="*/ 350780 w 395153"/>
              <a:gd name="connsiteY3" fmla="*/ 0 h 437456"/>
              <a:gd name="connsiteX4" fmla="*/ 388887 w 395153"/>
              <a:gd name="connsiteY4" fmla="*/ 67082 h 437456"/>
              <a:gd name="connsiteX5" fmla="*/ 71449 w 395153"/>
              <a:gd name="connsiteY5" fmla="*/ 428070 h 437456"/>
              <a:gd name="connsiteX6" fmla="*/ 0 w 395153"/>
              <a:gd name="connsiteY6" fmla="*/ 392965 h 43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5153" h="437456">
                <a:moveTo>
                  <a:pt x="0" y="392965"/>
                </a:moveTo>
                <a:lnTo>
                  <a:pt x="0" y="44290"/>
                </a:lnTo>
                <a:cubicBezTo>
                  <a:pt x="0" y="19798"/>
                  <a:pt x="19870" y="0"/>
                  <a:pt x="44298" y="0"/>
                </a:cubicBezTo>
                <a:lnTo>
                  <a:pt x="350780" y="0"/>
                </a:lnTo>
                <a:cubicBezTo>
                  <a:pt x="385212" y="0"/>
                  <a:pt x="406375" y="37419"/>
                  <a:pt x="388887" y="67082"/>
                </a:cubicBezTo>
                <a:cubicBezTo>
                  <a:pt x="306414" y="206415"/>
                  <a:pt x="198424" y="328877"/>
                  <a:pt x="71449" y="428070"/>
                </a:cubicBezTo>
                <a:cubicBezTo>
                  <a:pt x="42461" y="450726"/>
                  <a:pt x="0" y="429771"/>
                  <a:pt x="0" y="392965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9F22236-EA82-DD07-20BA-67286AF74B6C}"/>
              </a:ext>
            </a:extLst>
          </p:cNvPr>
          <p:cNvSpPr txBox="1"/>
          <p:nvPr/>
        </p:nvSpPr>
        <p:spPr>
          <a:xfrm>
            <a:off x="7074154" y="500348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2172C6F-AA23-0028-AC17-4A9B0E61DE32}"/>
              </a:ext>
            </a:extLst>
          </p:cNvPr>
          <p:cNvSpPr txBox="1"/>
          <p:nvPr/>
        </p:nvSpPr>
        <p:spPr>
          <a:xfrm>
            <a:off x="7074154" y="393297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767519-2B28-FD64-E054-9143AC3B1D2D}"/>
              </a:ext>
            </a:extLst>
          </p:cNvPr>
          <p:cNvSpPr txBox="1"/>
          <p:nvPr/>
        </p:nvSpPr>
        <p:spPr>
          <a:xfrm>
            <a:off x="7074154" y="2862336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2516074-E4B6-5BFE-AA96-8EDC2477B9EF}"/>
              </a:ext>
            </a:extLst>
          </p:cNvPr>
          <p:cNvSpPr txBox="1"/>
          <p:nvPr/>
        </p:nvSpPr>
        <p:spPr>
          <a:xfrm>
            <a:off x="7074154" y="179183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5">
                    <a:lumMod val="75000"/>
                  </a:schemeClr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6A1611E-7C09-0C8E-B6A1-4BBE3266E584}"/>
              </a:ext>
            </a:extLst>
          </p:cNvPr>
          <p:cNvGrpSpPr/>
          <p:nvPr/>
        </p:nvGrpSpPr>
        <p:grpSpPr>
          <a:xfrm>
            <a:off x="2390700" y="1765242"/>
            <a:ext cx="4572761" cy="772612"/>
            <a:chOff x="3603356" y="1230719"/>
            <a:chExt cx="5225448" cy="882890"/>
          </a:xfrm>
        </p:grpSpPr>
        <p:sp>
          <p:nvSpPr>
            <p:cNvPr id="19" name="TextBox 67">
              <a:extLst>
                <a:ext uri="{FF2B5EF4-FFF2-40B4-BE49-F238E27FC236}">
                  <a16:creationId xmlns:a16="http://schemas.microsoft.com/office/drawing/2014/main" id="{65F4F9BD-DE8D-ED94-8335-5700EA468277}"/>
                </a:ext>
              </a:extLst>
            </p:cNvPr>
            <p:cNvSpPr txBox="1"/>
            <p:nvPr/>
          </p:nvSpPr>
          <p:spPr>
            <a:xfrm>
              <a:off x="3603356" y="1230719"/>
              <a:ext cx="5225448" cy="509975"/>
            </a:xfrm>
            <a:prstGeom prst="rect">
              <a:avLst/>
            </a:prstGeom>
            <a:noFill/>
          </p:spPr>
          <p:txBody>
            <a:bodyPr wrap="square" lIns="0" tIns="6858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68">
              <a:extLst>
                <a:ext uri="{FF2B5EF4-FFF2-40B4-BE49-F238E27FC236}">
                  <a16:creationId xmlns:a16="http://schemas.microsoft.com/office/drawing/2014/main" id="{9D2A60F9-9598-D501-4056-815FC226A0D2}"/>
                </a:ext>
              </a:extLst>
            </p:cNvPr>
            <p:cNvSpPr txBox="1"/>
            <p:nvPr/>
          </p:nvSpPr>
          <p:spPr>
            <a:xfrm>
              <a:off x="3603356" y="1682769"/>
              <a:ext cx="5225448" cy="430840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859E59B-5095-AE03-1DFD-C49C2C51D42B}"/>
              </a:ext>
            </a:extLst>
          </p:cNvPr>
          <p:cNvGrpSpPr/>
          <p:nvPr/>
        </p:nvGrpSpPr>
        <p:grpSpPr>
          <a:xfrm>
            <a:off x="2390700" y="4979774"/>
            <a:ext cx="4572761" cy="749528"/>
            <a:chOff x="3603356" y="4927159"/>
            <a:chExt cx="5225448" cy="856511"/>
          </a:xfrm>
        </p:grpSpPr>
        <p:sp>
          <p:nvSpPr>
            <p:cNvPr id="22" name="TextBox 67">
              <a:extLst>
                <a:ext uri="{FF2B5EF4-FFF2-40B4-BE49-F238E27FC236}">
                  <a16:creationId xmlns:a16="http://schemas.microsoft.com/office/drawing/2014/main" id="{2DB75058-F759-7FE4-A2AE-D8321EA948F5}"/>
                </a:ext>
              </a:extLst>
            </p:cNvPr>
            <p:cNvSpPr txBox="1"/>
            <p:nvPr/>
          </p:nvSpPr>
          <p:spPr>
            <a:xfrm>
              <a:off x="3603356" y="4927159"/>
              <a:ext cx="5225448" cy="483597"/>
            </a:xfrm>
            <a:prstGeom prst="rect">
              <a:avLst/>
            </a:prstGeom>
            <a:noFill/>
          </p:spPr>
          <p:txBody>
            <a:bodyPr wrap="square" lIns="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68">
              <a:extLst>
                <a:ext uri="{FF2B5EF4-FFF2-40B4-BE49-F238E27FC236}">
                  <a16:creationId xmlns:a16="http://schemas.microsoft.com/office/drawing/2014/main" id="{BE66F5C6-2C91-0144-EDE3-8E460D0BEF0D}"/>
                </a:ext>
              </a:extLst>
            </p:cNvPr>
            <p:cNvSpPr txBox="1"/>
            <p:nvPr/>
          </p:nvSpPr>
          <p:spPr>
            <a:xfrm>
              <a:off x="3603356" y="5352830"/>
              <a:ext cx="5225448" cy="430840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3B0CB9C-0FE9-83EF-2607-9D365F93936B}"/>
              </a:ext>
            </a:extLst>
          </p:cNvPr>
          <p:cNvGrpSpPr/>
          <p:nvPr/>
        </p:nvGrpSpPr>
        <p:grpSpPr>
          <a:xfrm>
            <a:off x="2587356" y="3909269"/>
            <a:ext cx="4376105" cy="749528"/>
            <a:chOff x="3828081" y="3703856"/>
            <a:chExt cx="5000723" cy="856511"/>
          </a:xfrm>
        </p:grpSpPr>
        <p:sp>
          <p:nvSpPr>
            <p:cNvPr id="25" name="TextBox 67">
              <a:extLst>
                <a:ext uri="{FF2B5EF4-FFF2-40B4-BE49-F238E27FC236}">
                  <a16:creationId xmlns:a16="http://schemas.microsoft.com/office/drawing/2014/main" id="{CD5C8CC9-EA21-FB45-3F53-A73289CA9A16}"/>
                </a:ext>
              </a:extLst>
            </p:cNvPr>
            <p:cNvSpPr txBox="1"/>
            <p:nvPr/>
          </p:nvSpPr>
          <p:spPr>
            <a:xfrm>
              <a:off x="3828081" y="3703856"/>
              <a:ext cx="5000723" cy="483597"/>
            </a:xfrm>
            <a:prstGeom prst="rect">
              <a:avLst/>
            </a:prstGeom>
            <a:noFill/>
          </p:spPr>
          <p:txBody>
            <a:bodyPr wrap="square" lIns="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68">
              <a:extLst>
                <a:ext uri="{FF2B5EF4-FFF2-40B4-BE49-F238E27FC236}">
                  <a16:creationId xmlns:a16="http://schemas.microsoft.com/office/drawing/2014/main" id="{060150E1-DB03-64ED-322C-B109C9E06CBB}"/>
                </a:ext>
              </a:extLst>
            </p:cNvPr>
            <p:cNvSpPr txBox="1"/>
            <p:nvPr/>
          </p:nvSpPr>
          <p:spPr>
            <a:xfrm>
              <a:off x="3828081" y="4129527"/>
              <a:ext cx="5000723" cy="430840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F2F927-1F77-04BA-66BF-766D1EDBB08D}"/>
              </a:ext>
            </a:extLst>
          </p:cNvPr>
          <p:cNvGrpSpPr/>
          <p:nvPr/>
        </p:nvGrpSpPr>
        <p:grpSpPr>
          <a:xfrm>
            <a:off x="2587356" y="2838632"/>
            <a:ext cx="4376105" cy="749528"/>
            <a:chOff x="3828081" y="2480401"/>
            <a:chExt cx="5000723" cy="856511"/>
          </a:xfrm>
        </p:grpSpPr>
        <p:sp>
          <p:nvSpPr>
            <p:cNvPr id="28" name="TextBox 67">
              <a:extLst>
                <a:ext uri="{FF2B5EF4-FFF2-40B4-BE49-F238E27FC236}">
                  <a16:creationId xmlns:a16="http://schemas.microsoft.com/office/drawing/2014/main" id="{C3742EED-C10F-1362-6247-DAD48EB3D72B}"/>
                </a:ext>
              </a:extLst>
            </p:cNvPr>
            <p:cNvSpPr txBox="1"/>
            <p:nvPr/>
          </p:nvSpPr>
          <p:spPr>
            <a:xfrm>
              <a:off x="3828081" y="2480401"/>
              <a:ext cx="5000723" cy="483597"/>
            </a:xfrm>
            <a:prstGeom prst="rect">
              <a:avLst/>
            </a:prstGeom>
            <a:noFill/>
          </p:spPr>
          <p:txBody>
            <a:bodyPr wrap="square" lIns="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68">
              <a:extLst>
                <a:ext uri="{FF2B5EF4-FFF2-40B4-BE49-F238E27FC236}">
                  <a16:creationId xmlns:a16="http://schemas.microsoft.com/office/drawing/2014/main" id="{29452B7B-F9E1-DCB5-F9FB-B368D1385729}"/>
                </a:ext>
              </a:extLst>
            </p:cNvPr>
            <p:cNvSpPr txBox="1"/>
            <p:nvPr/>
          </p:nvSpPr>
          <p:spPr>
            <a:xfrm>
              <a:off x="3828081" y="2906072"/>
              <a:ext cx="5000723" cy="430840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pic>
        <p:nvPicPr>
          <p:cNvPr id="30" name="Graphic 13" descr="Bullseye with solid fill">
            <a:extLst>
              <a:ext uri="{FF2B5EF4-FFF2-40B4-BE49-F238E27FC236}">
                <a16:creationId xmlns:a16="http://schemas.microsoft.com/office/drawing/2014/main" id="{99386B47-F533-7095-6B59-B1582CF12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7201" y="4007345"/>
            <a:ext cx="559143" cy="559143"/>
          </a:xfrm>
          <a:prstGeom prst="rect">
            <a:avLst/>
          </a:prstGeom>
        </p:spPr>
      </p:pic>
      <p:pic>
        <p:nvPicPr>
          <p:cNvPr id="31" name="Graphic 15" descr="Gears with solid fill">
            <a:extLst>
              <a:ext uri="{FF2B5EF4-FFF2-40B4-BE49-F238E27FC236}">
                <a16:creationId xmlns:a16="http://schemas.microsoft.com/office/drawing/2014/main" id="{370ED77A-A66C-C506-3F56-5EA9EC069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07201" y="2936707"/>
            <a:ext cx="559143" cy="559143"/>
          </a:xfrm>
          <a:prstGeom prst="rect">
            <a:avLst/>
          </a:prstGeom>
        </p:spPr>
      </p:pic>
      <p:pic>
        <p:nvPicPr>
          <p:cNvPr id="32" name="Graphic 16" descr="Hourglass 30% with solid fill">
            <a:extLst>
              <a:ext uri="{FF2B5EF4-FFF2-40B4-BE49-F238E27FC236}">
                <a16:creationId xmlns:a16="http://schemas.microsoft.com/office/drawing/2014/main" id="{7B62C30E-B496-EBC1-54A1-312E81C7DC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3670" y="4993822"/>
            <a:ext cx="400093" cy="400093"/>
          </a:xfrm>
          <a:prstGeom prst="rect">
            <a:avLst/>
          </a:prstGeom>
        </p:spPr>
      </p:pic>
      <p:pic>
        <p:nvPicPr>
          <p:cNvPr id="33" name="Graphic 17" descr="Lightbulb with solid fill">
            <a:extLst>
              <a:ext uri="{FF2B5EF4-FFF2-40B4-BE49-F238E27FC236}">
                <a16:creationId xmlns:a16="http://schemas.microsoft.com/office/drawing/2014/main" id="{9C2901CF-93A7-DE2C-34A0-3A9E213050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63670" y="2109279"/>
            <a:ext cx="400093" cy="40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6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848FC-07B3-E25F-EC1A-092F2B47A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C610B-D2F8-CE7F-E1E1-294CFE8BD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Curved Block List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F0D426EC-C391-FC8F-57C7-A2829B89FDBA}"/>
              </a:ext>
            </a:extLst>
          </p:cNvPr>
          <p:cNvSpPr/>
          <p:nvPr/>
        </p:nvSpPr>
        <p:spPr>
          <a:xfrm>
            <a:off x="1541915" y="1676592"/>
            <a:ext cx="6413364" cy="938360"/>
          </a:xfrm>
          <a:custGeom>
            <a:avLst/>
            <a:gdLst>
              <a:gd name="connsiteX0" fmla="*/ 3090883 w 3334898"/>
              <a:gd name="connsiteY0" fmla="*/ 6803 h 487940"/>
              <a:gd name="connsiteX1" fmla="*/ 3328094 w 3334898"/>
              <a:gd name="connsiteY1" fmla="*/ 243970 h 487940"/>
              <a:gd name="connsiteX2" fmla="*/ 3090883 w 3334898"/>
              <a:gd name="connsiteY2" fmla="*/ 481137 h 487940"/>
              <a:gd name="connsiteX3" fmla="*/ 378816 w 3334898"/>
              <a:gd name="connsiteY3" fmla="*/ 481137 h 487940"/>
              <a:gd name="connsiteX4" fmla="*/ 18577 w 3334898"/>
              <a:gd name="connsiteY4" fmla="*/ 6803 h 487940"/>
              <a:gd name="connsiteX5" fmla="*/ 3090883 w 3334898"/>
              <a:gd name="connsiteY5" fmla="*/ 6803 h 487940"/>
              <a:gd name="connsiteX6" fmla="*/ 3090883 w 3334898"/>
              <a:gd name="connsiteY6" fmla="*/ 0 h 487940"/>
              <a:gd name="connsiteX7" fmla="*/ 0 w 3334898"/>
              <a:gd name="connsiteY7" fmla="*/ 0 h 487940"/>
              <a:gd name="connsiteX8" fmla="*/ 374461 w 3334898"/>
              <a:gd name="connsiteY8" fmla="*/ 487941 h 487940"/>
              <a:gd name="connsiteX9" fmla="*/ 3090883 w 3334898"/>
              <a:gd name="connsiteY9" fmla="*/ 487941 h 487940"/>
              <a:gd name="connsiteX10" fmla="*/ 3334899 w 3334898"/>
              <a:gd name="connsiteY10" fmla="*/ 243970 h 487940"/>
              <a:gd name="connsiteX11" fmla="*/ 3334899 w 3334898"/>
              <a:gd name="connsiteY11" fmla="*/ 243970 h 487940"/>
              <a:gd name="connsiteX12" fmla="*/ 3090883 w 3334898"/>
              <a:gd name="connsiteY12" fmla="*/ 0 h 487940"/>
              <a:gd name="connsiteX13" fmla="*/ 3090883 w 3334898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8" h="487940">
                <a:moveTo>
                  <a:pt x="3090883" y="6803"/>
                </a:moveTo>
                <a:cubicBezTo>
                  <a:pt x="3221669" y="6803"/>
                  <a:pt x="3328094" y="113208"/>
                  <a:pt x="3328094" y="243970"/>
                </a:cubicBezTo>
                <a:cubicBezTo>
                  <a:pt x="3328094" y="374732"/>
                  <a:pt x="3221669" y="481137"/>
                  <a:pt x="3090883" y="481137"/>
                </a:cubicBezTo>
                <a:lnTo>
                  <a:pt x="378816" y="481137"/>
                </a:lnTo>
                <a:cubicBezTo>
                  <a:pt x="294370" y="300779"/>
                  <a:pt x="170049" y="137224"/>
                  <a:pt x="18577" y="6803"/>
                </a:cubicBezTo>
                <a:lnTo>
                  <a:pt x="3090883" y="6803"/>
                </a:lnTo>
                <a:moveTo>
                  <a:pt x="3090883" y="0"/>
                </a:moveTo>
                <a:lnTo>
                  <a:pt x="0" y="0"/>
                </a:lnTo>
                <a:cubicBezTo>
                  <a:pt x="158004" y="132394"/>
                  <a:pt x="286544" y="298805"/>
                  <a:pt x="374461" y="487941"/>
                </a:cubicBezTo>
                <a:lnTo>
                  <a:pt x="3090883" y="487941"/>
                </a:lnTo>
                <a:cubicBezTo>
                  <a:pt x="3225684" y="487941"/>
                  <a:pt x="3334899" y="378677"/>
                  <a:pt x="3334899" y="243970"/>
                </a:cubicBezTo>
                <a:lnTo>
                  <a:pt x="3334899" y="243970"/>
                </a:lnTo>
                <a:cubicBezTo>
                  <a:pt x="3334899" y="109194"/>
                  <a:pt x="3225616" y="0"/>
                  <a:pt x="3090883" y="0"/>
                </a:cubicBezTo>
                <a:lnTo>
                  <a:pt x="3090883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3FA576ED-9FE5-B108-4AC7-5488B57A68E5}"/>
              </a:ext>
            </a:extLst>
          </p:cNvPr>
          <p:cNvSpPr/>
          <p:nvPr/>
        </p:nvSpPr>
        <p:spPr>
          <a:xfrm>
            <a:off x="2319228" y="2747098"/>
            <a:ext cx="5636051" cy="938360"/>
          </a:xfrm>
          <a:custGeom>
            <a:avLst/>
            <a:gdLst>
              <a:gd name="connsiteX0" fmla="*/ 2686686 w 2930701"/>
              <a:gd name="connsiteY0" fmla="*/ 6803 h 487940"/>
              <a:gd name="connsiteX1" fmla="*/ 2923897 w 2930701"/>
              <a:gd name="connsiteY1" fmla="*/ 243970 h 487940"/>
              <a:gd name="connsiteX2" fmla="*/ 2686686 w 2930701"/>
              <a:gd name="connsiteY2" fmla="*/ 481137 h 487940"/>
              <a:gd name="connsiteX3" fmla="*/ 107105 w 2930701"/>
              <a:gd name="connsiteY3" fmla="*/ 481137 h 487940"/>
              <a:gd name="connsiteX4" fmla="*/ 10071 w 2930701"/>
              <a:gd name="connsiteY4" fmla="*/ 6803 h 487940"/>
              <a:gd name="connsiteX5" fmla="*/ 2686686 w 2930701"/>
              <a:gd name="connsiteY5" fmla="*/ 6803 h 487940"/>
              <a:gd name="connsiteX6" fmla="*/ 2686686 w 2930701"/>
              <a:gd name="connsiteY6" fmla="*/ 0 h 487940"/>
              <a:gd name="connsiteX7" fmla="*/ 0 w 2930701"/>
              <a:gd name="connsiteY7" fmla="*/ 0 h 487940"/>
              <a:gd name="connsiteX8" fmla="*/ 100437 w 2930701"/>
              <a:gd name="connsiteY8" fmla="*/ 487941 h 487940"/>
              <a:gd name="connsiteX9" fmla="*/ 2686686 w 2930701"/>
              <a:gd name="connsiteY9" fmla="*/ 487941 h 487940"/>
              <a:gd name="connsiteX10" fmla="*/ 2930702 w 2930701"/>
              <a:gd name="connsiteY10" fmla="*/ 243970 h 487940"/>
              <a:gd name="connsiteX11" fmla="*/ 2930702 w 2930701"/>
              <a:gd name="connsiteY11" fmla="*/ 243970 h 487940"/>
              <a:gd name="connsiteX12" fmla="*/ 2686686 w 2930701"/>
              <a:gd name="connsiteY12" fmla="*/ 0 h 487940"/>
              <a:gd name="connsiteX13" fmla="*/ 2686686 w 2930701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30701" h="487940">
                <a:moveTo>
                  <a:pt x="2686686" y="6803"/>
                </a:moveTo>
                <a:cubicBezTo>
                  <a:pt x="2817472" y="6803"/>
                  <a:pt x="2923897" y="113209"/>
                  <a:pt x="2923897" y="243970"/>
                </a:cubicBezTo>
                <a:cubicBezTo>
                  <a:pt x="2923897" y="374732"/>
                  <a:pt x="2817472" y="481137"/>
                  <a:pt x="2686686" y="481137"/>
                </a:cubicBezTo>
                <a:lnTo>
                  <a:pt x="107105" y="481137"/>
                </a:lnTo>
                <a:cubicBezTo>
                  <a:pt x="102206" y="317651"/>
                  <a:pt x="69544" y="158179"/>
                  <a:pt x="10071" y="6803"/>
                </a:cubicBezTo>
                <a:lnTo>
                  <a:pt x="2686686" y="6803"/>
                </a:lnTo>
                <a:moveTo>
                  <a:pt x="2686686" y="0"/>
                </a:moveTo>
                <a:lnTo>
                  <a:pt x="0" y="0"/>
                </a:lnTo>
                <a:cubicBezTo>
                  <a:pt x="60766" y="151444"/>
                  <a:pt x="96014" y="315883"/>
                  <a:pt x="100437" y="487941"/>
                </a:cubicBezTo>
                <a:lnTo>
                  <a:pt x="2686686" y="487941"/>
                </a:lnTo>
                <a:cubicBezTo>
                  <a:pt x="2821487" y="487941"/>
                  <a:pt x="2930702" y="378678"/>
                  <a:pt x="2930702" y="243970"/>
                </a:cubicBezTo>
                <a:lnTo>
                  <a:pt x="2930702" y="243970"/>
                </a:lnTo>
                <a:cubicBezTo>
                  <a:pt x="2930702" y="109195"/>
                  <a:pt x="2821419" y="0"/>
                  <a:pt x="2686686" y="0"/>
                </a:cubicBezTo>
                <a:lnTo>
                  <a:pt x="2686686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6C933002-8FC3-59C7-8D52-0CD71E303DF0}"/>
              </a:ext>
            </a:extLst>
          </p:cNvPr>
          <p:cNvSpPr/>
          <p:nvPr/>
        </p:nvSpPr>
        <p:spPr>
          <a:xfrm>
            <a:off x="2322893" y="3817736"/>
            <a:ext cx="5632387" cy="938362"/>
          </a:xfrm>
          <a:custGeom>
            <a:avLst/>
            <a:gdLst>
              <a:gd name="connsiteX0" fmla="*/ 2684781 w 2928796"/>
              <a:gd name="connsiteY0" fmla="*/ 6803 h 487941"/>
              <a:gd name="connsiteX1" fmla="*/ 2921992 w 2928796"/>
              <a:gd name="connsiteY1" fmla="*/ 243970 h 487941"/>
              <a:gd name="connsiteX2" fmla="*/ 2684781 w 2928796"/>
              <a:gd name="connsiteY2" fmla="*/ 481138 h 487941"/>
              <a:gd name="connsiteX3" fmla="*/ 10003 w 2928796"/>
              <a:gd name="connsiteY3" fmla="*/ 481138 h 487941"/>
              <a:gd name="connsiteX4" fmla="*/ 105268 w 2928796"/>
              <a:gd name="connsiteY4" fmla="*/ 6803 h 487941"/>
              <a:gd name="connsiteX5" fmla="*/ 2684781 w 2928796"/>
              <a:gd name="connsiteY5" fmla="*/ 6803 h 487941"/>
              <a:gd name="connsiteX6" fmla="*/ 2684781 w 2928796"/>
              <a:gd name="connsiteY6" fmla="*/ 0 h 487941"/>
              <a:gd name="connsiteX7" fmla="*/ 98600 w 2928796"/>
              <a:gd name="connsiteY7" fmla="*/ 0 h 487941"/>
              <a:gd name="connsiteX8" fmla="*/ 0 w 2928796"/>
              <a:gd name="connsiteY8" fmla="*/ 487941 h 487941"/>
              <a:gd name="connsiteX9" fmla="*/ 2684781 w 2928796"/>
              <a:gd name="connsiteY9" fmla="*/ 487941 h 487941"/>
              <a:gd name="connsiteX10" fmla="*/ 2928796 w 2928796"/>
              <a:gd name="connsiteY10" fmla="*/ 243970 h 487941"/>
              <a:gd name="connsiteX11" fmla="*/ 2684781 w 2928796"/>
              <a:gd name="connsiteY11" fmla="*/ 0 h 487941"/>
              <a:gd name="connsiteX12" fmla="*/ 2684781 w 2928796"/>
              <a:gd name="connsiteY12" fmla="*/ 0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28796" h="487941">
                <a:moveTo>
                  <a:pt x="2684781" y="6803"/>
                </a:moveTo>
                <a:cubicBezTo>
                  <a:pt x="2815567" y="6803"/>
                  <a:pt x="2921992" y="113209"/>
                  <a:pt x="2921992" y="243970"/>
                </a:cubicBezTo>
                <a:cubicBezTo>
                  <a:pt x="2921992" y="374733"/>
                  <a:pt x="2815567" y="481138"/>
                  <a:pt x="2684781" y="481138"/>
                </a:cubicBezTo>
                <a:lnTo>
                  <a:pt x="10003" y="481138"/>
                </a:lnTo>
                <a:cubicBezTo>
                  <a:pt x="68863" y="329830"/>
                  <a:pt x="100913" y="170358"/>
                  <a:pt x="105268" y="6803"/>
                </a:cubicBezTo>
                <a:lnTo>
                  <a:pt x="2684781" y="6803"/>
                </a:lnTo>
                <a:moveTo>
                  <a:pt x="2684781" y="0"/>
                </a:moveTo>
                <a:lnTo>
                  <a:pt x="98600" y="0"/>
                </a:lnTo>
                <a:cubicBezTo>
                  <a:pt x="94789" y="171990"/>
                  <a:pt x="60153" y="336429"/>
                  <a:pt x="0" y="487941"/>
                </a:cubicBezTo>
                <a:lnTo>
                  <a:pt x="2684781" y="487941"/>
                </a:lnTo>
                <a:cubicBezTo>
                  <a:pt x="2819581" y="487941"/>
                  <a:pt x="2928796" y="378678"/>
                  <a:pt x="2928796" y="243970"/>
                </a:cubicBezTo>
                <a:cubicBezTo>
                  <a:pt x="2928796" y="109263"/>
                  <a:pt x="2819513" y="0"/>
                  <a:pt x="2684781" y="0"/>
                </a:cubicBezTo>
                <a:lnTo>
                  <a:pt x="2684781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8DC1E5B3-AC84-268B-5E58-8F19FAA02DCE}"/>
              </a:ext>
            </a:extLst>
          </p:cNvPr>
          <p:cNvSpPr/>
          <p:nvPr/>
        </p:nvSpPr>
        <p:spPr>
          <a:xfrm>
            <a:off x="1552382" y="4888241"/>
            <a:ext cx="6402895" cy="938360"/>
          </a:xfrm>
          <a:custGeom>
            <a:avLst/>
            <a:gdLst>
              <a:gd name="connsiteX0" fmla="*/ 3085440 w 3329454"/>
              <a:gd name="connsiteY0" fmla="*/ 6803 h 487940"/>
              <a:gd name="connsiteX1" fmla="*/ 3322650 w 3329454"/>
              <a:gd name="connsiteY1" fmla="*/ 243970 h 487940"/>
              <a:gd name="connsiteX2" fmla="*/ 3085440 w 3329454"/>
              <a:gd name="connsiteY2" fmla="*/ 481137 h 487940"/>
              <a:gd name="connsiteX3" fmla="*/ 18373 w 3329454"/>
              <a:gd name="connsiteY3" fmla="*/ 481137 h 487940"/>
              <a:gd name="connsiteX4" fmla="*/ 375550 w 3329454"/>
              <a:gd name="connsiteY4" fmla="*/ 6803 h 487940"/>
              <a:gd name="connsiteX5" fmla="*/ 3085508 w 3329454"/>
              <a:gd name="connsiteY5" fmla="*/ 6803 h 487940"/>
              <a:gd name="connsiteX6" fmla="*/ 3085440 w 3329454"/>
              <a:gd name="connsiteY6" fmla="*/ 0 h 487940"/>
              <a:gd name="connsiteX7" fmla="*/ 371194 w 3329454"/>
              <a:gd name="connsiteY7" fmla="*/ 0 h 487940"/>
              <a:gd name="connsiteX8" fmla="*/ 0 w 3329454"/>
              <a:gd name="connsiteY8" fmla="*/ 487941 h 487940"/>
              <a:gd name="connsiteX9" fmla="*/ 3085440 w 3329454"/>
              <a:gd name="connsiteY9" fmla="*/ 487941 h 487940"/>
              <a:gd name="connsiteX10" fmla="*/ 3329455 w 3329454"/>
              <a:gd name="connsiteY10" fmla="*/ 243970 h 487940"/>
              <a:gd name="connsiteX11" fmla="*/ 3329455 w 3329454"/>
              <a:gd name="connsiteY11" fmla="*/ 243970 h 487940"/>
              <a:gd name="connsiteX12" fmla="*/ 3085440 w 3329454"/>
              <a:gd name="connsiteY12" fmla="*/ 0 h 487940"/>
              <a:gd name="connsiteX13" fmla="*/ 3085440 w 3329454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454" h="487940">
                <a:moveTo>
                  <a:pt x="3085440" y="6803"/>
                </a:moveTo>
                <a:cubicBezTo>
                  <a:pt x="3216226" y="6803"/>
                  <a:pt x="3322650" y="113209"/>
                  <a:pt x="3322650" y="243970"/>
                </a:cubicBezTo>
                <a:cubicBezTo>
                  <a:pt x="3322650" y="374732"/>
                  <a:pt x="3216226" y="481137"/>
                  <a:pt x="3085440" y="481137"/>
                </a:cubicBezTo>
                <a:lnTo>
                  <a:pt x="18373" y="481137"/>
                </a:lnTo>
                <a:cubicBezTo>
                  <a:pt x="168756" y="350376"/>
                  <a:pt x="291988" y="186821"/>
                  <a:pt x="375550" y="6803"/>
                </a:cubicBezTo>
                <a:lnTo>
                  <a:pt x="3085508" y="6803"/>
                </a:lnTo>
                <a:moveTo>
                  <a:pt x="3085440" y="0"/>
                </a:moveTo>
                <a:lnTo>
                  <a:pt x="371194" y="0"/>
                </a:lnTo>
                <a:cubicBezTo>
                  <a:pt x="284299" y="188863"/>
                  <a:pt x="156847" y="355206"/>
                  <a:pt x="0" y="487941"/>
                </a:cubicBezTo>
                <a:lnTo>
                  <a:pt x="3085440" y="487941"/>
                </a:lnTo>
                <a:cubicBezTo>
                  <a:pt x="3220240" y="487941"/>
                  <a:pt x="3329455" y="378678"/>
                  <a:pt x="3329455" y="243970"/>
                </a:cubicBezTo>
                <a:lnTo>
                  <a:pt x="3329455" y="243970"/>
                </a:lnTo>
                <a:cubicBezTo>
                  <a:pt x="3329455" y="109194"/>
                  <a:pt x="3220172" y="0"/>
                  <a:pt x="3085440" y="0"/>
                </a:cubicBezTo>
                <a:lnTo>
                  <a:pt x="30854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650BCE21-C66F-B93C-A535-6640A791B86D}"/>
              </a:ext>
            </a:extLst>
          </p:cNvPr>
          <p:cNvSpPr/>
          <p:nvPr/>
        </p:nvSpPr>
        <p:spPr>
          <a:xfrm>
            <a:off x="1188851" y="1782442"/>
            <a:ext cx="754629" cy="832378"/>
          </a:xfrm>
          <a:custGeom>
            <a:avLst/>
            <a:gdLst>
              <a:gd name="connsiteX0" fmla="*/ 386029 w 392401"/>
              <a:gd name="connsiteY0" fmla="*/ 365681 h 432830"/>
              <a:gd name="connsiteX1" fmla="*/ 71381 w 392401"/>
              <a:gd name="connsiteY1" fmla="*/ 9387 h 432830"/>
              <a:gd name="connsiteX2" fmla="*/ 0 w 392401"/>
              <a:gd name="connsiteY2" fmla="*/ 44492 h 432830"/>
              <a:gd name="connsiteX3" fmla="*/ 0 w 392401"/>
              <a:gd name="connsiteY3" fmla="*/ 388541 h 432830"/>
              <a:gd name="connsiteX4" fmla="*/ 44298 w 392401"/>
              <a:gd name="connsiteY4" fmla="*/ 432831 h 432830"/>
              <a:gd name="connsiteX5" fmla="*/ 347991 w 392401"/>
              <a:gd name="connsiteY5" fmla="*/ 432831 h 432830"/>
              <a:gd name="connsiteX6" fmla="*/ 386029 w 392401"/>
              <a:gd name="connsiteY6" fmla="*/ 365681 h 43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2401" h="432830">
                <a:moveTo>
                  <a:pt x="386029" y="365681"/>
                </a:moveTo>
                <a:cubicBezTo>
                  <a:pt x="303896" y="228320"/>
                  <a:pt x="196995" y="107424"/>
                  <a:pt x="71381" y="9387"/>
                </a:cubicBezTo>
                <a:cubicBezTo>
                  <a:pt x="42393" y="-13269"/>
                  <a:pt x="0" y="7686"/>
                  <a:pt x="0" y="44492"/>
                </a:cubicBezTo>
                <a:lnTo>
                  <a:pt x="0" y="388541"/>
                </a:lnTo>
                <a:cubicBezTo>
                  <a:pt x="0" y="413033"/>
                  <a:pt x="19870" y="432831"/>
                  <a:pt x="44298" y="432831"/>
                </a:cubicBezTo>
                <a:lnTo>
                  <a:pt x="347991" y="432831"/>
                </a:lnTo>
                <a:cubicBezTo>
                  <a:pt x="382490" y="432831"/>
                  <a:pt x="403721" y="395208"/>
                  <a:pt x="386029" y="365681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7C6D64C0-758F-8D3E-2E4B-D93B3FEFACC4}"/>
              </a:ext>
            </a:extLst>
          </p:cNvPr>
          <p:cNvSpPr/>
          <p:nvPr/>
        </p:nvSpPr>
        <p:spPr>
          <a:xfrm>
            <a:off x="1188981" y="2747098"/>
            <a:ext cx="1087105" cy="938360"/>
          </a:xfrm>
          <a:custGeom>
            <a:avLst/>
            <a:gdLst>
              <a:gd name="connsiteX0" fmla="*/ 44230 w 565286"/>
              <a:gd name="connsiteY0" fmla="*/ 487941 h 487940"/>
              <a:gd name="connsiteX1" fmla="*/ 520897 w 565286"/>
              <a:gd name="connsiteY1" fmla="*/ 487941 h 487940"/>
              <a:gd name="connsiteX2" fmla="*/ 565196 w 565286"/>
              <a:gd name="connsiteY2" fmla="*/ 441065 h 487940"/>
              <a:gd name="connsiteX3" fmla="*/ 468501 w 565286"/>
              <a:gd name="connsiteY3" fmla="*/ 27418 h 487940"/>
              <a:gd name="connsiteX4" fmla="*/ 427469 w 565286"/>
              <a:gd name="connsiteY4" fmla="*/ 0 h 487940"/>
              <a:gd name="connsiteX5" fmla="*/ 44298 w 565286"/>
              <a:gd name="connsiteY5" fmla="*/ 0 h 487940"/>
              <a:gd name="connsiteX6" fmla="*/ 0 w 565286"/>
              <a:gd name="connsiteY6" fmla="*/ 44290 h 487940"/>
              <a:gd name="connsiteX7" fmla="*/ 0 w 565286"/>
              <a:gd name="connsiteY7" fmla="*/ 443582 h 487940"/>
              <a:gd name="connsiteX8" fmla="*/ 44298 w 565286"/>
              <a:gd name="connsiteY8" fmla="*/ 487873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286" h="487940">
                <a:moveTo>
                  <a:pt x="44230" y="487941"/>
                </a:moveTo>
                <a:lnTo>
                  <a:pt x="520897" y="487941"/>
                </a:lnTo>
                <a:cubicBezTo>
                  <a:pt x="546347" y="487941"/>
                  <a:pt x="566829" y="466510"/>
                  <a:pt x="565196" y="441065"/>
                </a:cubicBezTo>
                <a:cubicBezTo>
                  <a:pt x="555873" y="295268"/>
                  <a:pt x="522258" y="156070"/>
                  <a:pt x="468501" y="27418"/>
                </a:cubicBezTo>
                <a:cubicBezTo>
                  <a:pt x="461561" y="10885"/>
                  <a:pt x="445434" y="0"/>
                  <a:pt x="427469" y="0"/>
                </a:cubicBezTo>
                <a:lnTo>
                  <a:pt x="44298" y="0"/>
                </a:lnTo>
                <a:cubicBezTo>
                  <a:pt x="19802" y="0"/>
                  <a:pt x="0" y="19866"/>
                  <a:pt x="0" y="44290"/>
                </a:cubicBezTo>
                <a:lnTo>
                  <a:pt x="0" y="443582"/>
                </a:lnTo>
                <a:cubicBezTo>
                  <a:pt x="0" y="468075"/>
                  <a:pt x="19870" y="487873"/>
                  <a:pt x="44298" y="487873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D2B31450-7E23-2C20-B861-072689A2BFF6}"/>
              </a:ext>
            </a:extLst>
          </p:cNvPr>
          <p:cNvSpPr/>
          <p:nvPr/>
        </p:nvSpPr>
        <p:spPr>
          <a:xfrm>
            <a:off x="1188720" y="3817736"/>
            <a:ext cx="1087865" cy="938362"/>
          </a:xfrm>
          <a:custGeom>
            <a:avLst/>
            <a:gdLst>
              <a:gd name="connsiteX0" fmla="*/ 68 w 565681"/>
              <a:gd name="connsiteY0" fmla="*/ 443583 h 487941"/>
              <a:gd name="connsiteX1" fmla="*/ 68 w 565681"/>
              <a:gd name="connsiteY1" fmla="*/ 44290 h 487941"/>
              <a:gd name="connsiteX2" fmla="*/ 44366 w 565681"/>
              <a:gd name="connsiteY2" fmla="*/ 0 h 487941"/>
              <a:gd name="connsiteX3" fmla="*/ 521305 w 565681"/>
              <a:gd name="connsiteY3" fmla="*/ 0 h 487941"/>
              <a:gd name="connsiteX4" fmla="*/ 565604 w 565681"/>
              <a:gd name="connsiteY4" fmla="*/ 46739 h 487941"/>
              <a:gd name="connsiteX5" fmla="*/ 470475 w 565681"/>
              <a:gd name="connsiteY5" fmla="*/ 460387 h 487941"/>
              <a:gd name="connsiteX6" fmla="*/ 429374 w 565681"/>
              <a:gd name="connsiteY6" fmla="*/ 487941 h 487941"/>
              <a:gd name="connsiteX7" fmla="*/ 44298 w 565681"/>
              <a:gd name="connsiteY7" fmla="*/ 487941 h 487941"/>
              <a:gd name="connsiteX8" fmla="*/ 0 w 565681"/>
              <a:gd name="connsiteY8" fmla="*/ 443651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681" h="487941">
                <a:moveTo>
                  <a:pt x="68" y="443583"/>
                </a:moveTo>
                <a:lnTo>
                  <a:pt x="68" y="44290"/>
                </a:lnTo>
                <a:cubicBezTo>
                  <a:pt x="68" y="19798"/>
                  <a:pt x="19938" y="0"/>
                  <a:pt x="44366" y="0"/>
                </a:cubicBezTo>
                <a:lnTo>
                  <a:pt x="521305" y="0"/>
                </a:lnTo>
                <a:cubicBezTo>
                  <a:pt x="546755" y="0"/>
                  <a:pt x="567101" y="21363"/>
                  <a:pt x="565604" y="46739"/>
                </a:cubicBezTo>
                <a:cubicBezTo>
                  <a:pt x="556826" y="192469"/>
                  <a:pt x="523755" y="331666"/>
                  <a:pt x="470475" y="460387"/>
                </a:cubicBezTo>
                <a:cubicBezTo>
                  <a:pt x="463602" y="477055"/>
                  <a:pt x="447407" y="487941"/>
                  <a:pt x="429374" y="487941"/>
                </a:cubicBezTo>
                <a:lnTo>
                  <a:pt x="44298" y="487941"/>
                </a:lnTo>
                <a:cubicBezTo>
                  <a:pt x="19802" y="487941"/>
                  <a:pt x="0" y="468075"/>
                  <a:pt x="0" y="44365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C4198DDA-5806-80D0-AE5D-88E7F5BAAB56}"/>
              </a:ext>
            </a:extLst>
          </p:cNvPr>
          <p:cNvSpPr/>
          <p:nvPr/>
        </p:nvSpPr>
        <p:spPr>
          <a:xfrm>
            <a:off x="1188851" y="4888241"/>
            <a:ext cx="759922" cy="841275"/>
          </a:xfrm>
          <a:custGeom>
            <a:avLst/>
            <a:gdLst>
              <a:gd name="connsiteX0" fmla="*/ 0 w 395153"/>
              <a:gd name="connsiteY0" fmla="*/ 392965 h 437456"/>
              <a:gd name="connsiteX1" fmla="*/ 0 w 395153"/>
              <a:gd name="connsiteY1" fmla="*/ 44290 h 437456"/>
              <a:gd name="connsiteX2" fmla="*/ 44298 w 395153"/>
              <a:gd name="connsiteY2" fmla="*/ 0 h 437456"/>
              <a:gd name="connsiteX3" fmla="*/ 350780 w 395153"/>
              <a:gd name="connsiteY3" fmla="*/ 0 h 437456"/>
              <a:gd name="connsiteX4" fmla="*/ 388887 w 395153"/>
              <a:gd name="connsiteY4" fmla="*/ 67082 h 437456"/>
              <a:gd name="connsiteX5" fmla="*/ 71449 w 395153"/>
              <a:gd name="connsiteY5" fmla="*/ 428070 h 437456"/>
              <a:gd name="connsiteX6" fmla="*/ 0 w 395153"/>
              <a:gd name="connsiteY6" fmla="*/ 392965 h 43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5153" h="437456">
                <a:moveTo>
                  <a:pt x="0" y="392965"/>
                </a:moveTo>
                <a:lnTo>
                  <a:pt x="0" y="44290"/>
                </a:lnTo>
                <a:cubicBezTo>
                  <a:pt x="0" y="19798"/>
                  <a:pt x="19870" y="0"/>
                  <a:pt x="44298" y="0"/>
                </a:cubicBezTo>
                <a:lnTo>
                  <a:pt x="350780" y="0"/>
                </a:lnTo>
                <a:cubicBezTo>
                  <a:pt x="385212" y="0"/>
                  <a:pt x="406375" y="37419"/>
                  <a:pt x="388887" y="67082"/>
                </a:cubicBezTo>
                <a:cubicBezTo>
                  <a:pt x="306414" y="206415"/>
                  <a:pt x="198424" y="328877"/>
                  <a:pt x="71449" y="428070"/>
                </a:cubicBezTo>
                <a:cubicBezTo>
                  <a:pt x="42461" y="450726"/>
                  <a:pt x="0" y="429771"/>
                  <a:pt x="0" y="392965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845A18A-E54A-603B-C4DB-6AFE61C62D7B}"/>
              </a:ext>
            </a:extLst>
          </p:cNvPr>
          <p:cNvSpPr txBox="1"/>
          <p:nvPr/>
        </p:nvSpPr>
        <p:spPr>
          <a:xfrm>
            <a:off x="7074154" y="500348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78B12C-6A39-43A4-A0FE-1E985AB6E32F}"/>
              </a:ext>
            </a:extLst>
          </p:cNvPr>
          <p:cNvSpPr txBox="1"/>
          <p:nvPr/>
        </p:nvSpPr>
        <p:spPr>
          <a:xfrm>
            <a:off x="7074154" y="393297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8B0DEE9-62A8-F9AF-CA04-A5CB89401A97}"/>
              </a:ext>
            </a:extLst>
          </p:cNvPr>
          <p:cNvSpPr txBox="1"/>
          <p:nvPr/>
        </p:nvSpPr>
        <p:spPr>
          <a:xfrm>
            <a:off x="7074154" y="2862336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3424596-6318-7F0A-A12E-A272F8A727D3}"/>
              </a:ext>
            </a:extLst>
          </p:cNvPr>
          <p:cNvSpPr txBox="1"/>
          <p:nvPr/>
        </p:nvSpPr>
        <p:spPr>
          <a:xfrm>
            <a:off x="7074154" y="179183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5CF2CE-61DA-D048-BEAC-3955D68216FE}"/>
              </a:ext>
            </a:extLst>
          </p:cNvPr>
          <p:cNvGrpSpPr/>
          <p:nvPr/>
        </p:nvGrpSpPr>
        <p:grpSpPr>
          <a:xfrm>
            <a:off x="2390700" y="1765242"/>
            <a:ext cx="4572761" cy="772612"/>
            <a:chOff x="3603356" y="1230719"/>
            <a:chExt cx="5225448" cy="882890"/>
          </a:xfrm>
        </p:grpSpPr>
        <p:sp>
          <p:nvSpPr>
            <p:cNvPr id="19" name="TextBox 67">
              <a:extLst>
                <a:ext uri="{FF2B5EF4-FFF2-40B4-BE49-F238E27FC236}">
                  <a16:creationId xmlns:a16="http://schemas.microsoft.com/office/drawing/2014/main" id="{150A8914-DDA5-412A-61E3-F087C43F8999}"/>
                </a:ext>
              </a:extLst>
            </p:cNvPr>
            <p:cNvSpPr txBox="1"/>
            <p:nvPr/>
          </p:nvSpPr>
          <p:spPr>
            <a:xfrm>
              <a:off x="3603356" y="1230719"/>
              <a:ext cx="5225448" cy="509975"/>
            </a:xfrm>
            <a:prstGeom prst="rect">
              <a:avLst/>
            </a:prstGeom>
            <a:noFill/>
          </p:spPr>
          <p:txBody>
            <a:bodyPr wrap="square" lIns="0" tIns="6858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68">
              <a:extLst>
                <a:ext uri="{FF2B5EF4-FFF2-40B4-BE49-F238E27FC236}">
                  <a16:creationId xmlns:a16="http://schemas.microsoft.com/office/drawing/2014/main" id="{D176100B-3BCB-A700-E589-57A17FBA38C4}"/>
                </a:ext>
              </a:extLst>
            </p:cNvPr>
            <p:cNvSpPr txBox="1"/>
            <p:nvPr/>
          </p:nvSpPr>
          <p:spPr>
            <a:xfrm>
              <a:off x="3603356" y="1682769"/>
              <a:ext cx="5225448" cy="430840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273685C-6C0D-34D9-3527-B1C52539FA8E}"/>
              </a:ext>
            </a:extLst>
          </p:cNvPr>
          <p:cNvGrpSpPr/>
          <p:nvPr/>
        </p:nvGrpSpPr>
        <p:grpSpPr>
          <a:xfrm>
            <a:off x="2390700" y="4979774"/>
            <a:ext cx="4572761" cy="749528"/>
            <a:chOff x="3603356" y="4927159"/>
            <a:chExt cx="5225448" cy="856511"/>
          </a:xfrm>
        </p:grpSpPr>
        <p:sp>
          <p:nvSpPr>
            <p:cNvPr id="22" name="TextBox 67">
              <a:extLst>
                <a:ext uri="{FF2B5EF4-FFF2-40B4-BE49-F238E27FC236}">
                  <a16:creationId xmlns:a16="http://schemas.microsoft.com/office/drawing/2014/main" id="{26F87987-BFFC-475C-0465-37617AA988AD}"/>
                </a:ext>
              </a:extLst>
            </p:cNvPr>
            <p:cNvSpPr txBox="1"/>
            <p:nvPr/>
          </p:nvSpPr>
          <p:spPr>
            <a:xfrm>
              <a:off x="3603356" y="4927159"/>
              <a:ext cx="5225448" cy="483597"/>
            </a:xfrm>
            <a:prstGeom prst="rect">
              <a:avLst/>
            </a:prstGeom>
            <a:noFill/>
          </p:spPr>
          <p:txBody>
            <a:bodyPr wrap="square" lIns="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3" name="TextBox 68">
              <a:extLst>
                <a:ext uri="{FF2B5EF4-FFF2-40B4-BE49-F238E27FC236}">
                  <a16:creationId xmlns:a16="http://schemas.microsoft.com/office/drawing/2014/main" id="{ED91D157-561B-759B-0FF5-918642C4173A}"/>
                </a:ext>
              </a:extLst>
            </p:cNvPr>
            <p:cNvSpPr txBox="1"/>
            <p:nvPr/>
          </p:nvSpPr>
          <p:spPr>
            <a:xfrm>
              <a:off x="3603356" y="5352830"/>
              <a:ext cx="5225448" cy="430840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E96E8D3-D1AF-B42B-C5E6-D8D2502E2932}"/>
              </a:ext>
            </a:extLst>
          </p:cNvPr>
          <p:cNvGrpSpPr/>
          <p:nvPr/>
        </p:nvGrpSpPr>
        <p:grpSpPr>
          <a:xfrm>
            <a:off x="2587356" y="3909269"/>
            <a:ext cx="4376105" cy="749528"/>
            <a:chOff x="3828081" y="3703856"/>
            <a:chExt cx="5000723" cy="856511"/>
          </a:xfrm>
        </p:grpSpPr>
        <p:sp>
          <p:nvSpPr>
            <p:cNvPr id="25" name="TextBox 67">
              <a:extLst>
                <a:ext uri="{FF2B5EF4-FFF2-40B4-BE49-F238E27FC236}">
                  <a16:creationId xmlns:a16="http://schemas.microsoft.com/office/drawing/2014/main" id="{0107586B-21A7-7147-2174-35255243152B}"/>
                </a:ext>
              </a:extLst>
            </p:cNvPr>
            <p:cNvSpPr txBox="1"/>
            <p:nvPr/>
          </p:nvSpPr>
          <p:spPr>
            <a:xfrm>
              <a:off x="3828081" y="3703856"/>
              <a:ext cx="5000723" cy="483597"/>
            </a:xfrm>
            <a:prstGeom prst="rect">
              <a:avLst/>
            </a:prstGeom>
            <a:noFill/>
          </p:spPr>
          <p:txBody>
            <a:bodyPr wrap="square" lIns="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6" name="TextBox 68">
              <a:extLst>
                <a:ext uri="{FF2B5EF4-FFF2-40B4-BE49-F238E27FC236}">
                  <a16:creationId xmlns:a16="http://schemas.microsoft.com/office/drawing/2014/main" id="{ABF3CE6F-64DA-0713-3012-02E4B1D2BB6C}"/>
                </a:ext>
              </a:extLst>
            </p:cNvPr>
            <p:cNvSpPr txBox="1"/>
            <p:nvPr/>
          </p:nvSpPr>
          <p:spPr>
            <a:xfrm>
              <a:off x="3828081" y="4129527"/>
              <a:ext cx="5000723" cy="430840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5B9CB71-1D90-173B-6163-8FAAEF925B87}"/>
              </a:ext>
            </a:extLst>
          </p:cNvPr>
          <p:cNvGrpSpPr/>
          <p:nvPr/>
        </p:nvGrpSpPr>
        <p:grpSpPr>
          <a:xfrm>
            <a:off x="2587356" y="2838632"/>
            <a:ext cx="4376105" cy="749528"/>
            <a:chOff x="3828081" y="2480401"/>
            <a:chExt cx="5000723" cy="856511"/>
          </a:xfrm>
        </p:grpSpPr>
        <p:sp>
          <p:nvSpPr>
            <p:cNvPr id="28" name="TextBox 67">
              <a:extLst>
                <a:ext uri="{FF2B5EF4-FFF2-40B4-BE49-F238E27FC236}">
                  <a16:creationId xmlns:a16="http://schemas.microsoft.com/office/drawing/2014/main" id="{074AD016-B46A-D260-98E2-700D71E6BBF9}"/>
                </a:ext>
              </a:extLst>
            </p:cNvPr>
            <p:cNvSpPr txBox="1"/>
            <p:nvPr/>
          </p:nvSpPr>
          <p:spPr>
            <a:xfrm>
              <a:off x="3828081" y="2480401"/>
              <a:ext cx="5000723" cy="483597"/>
            </a:xfrm>
            <a:prstGeom prst="rect">
              <a:avLst/>
            </a:prstGeom>
            <a:noFill/>
          </p:spPr>
          <p:txBody>
            <a:bodyPr wrap="square" lIns="0" rIns="0" bIns="685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68">
              <a:extLst>
                <a:ext uri="{FF2B5EF4-FFF2-40B4-BE49-F238E27FC236}">
                  <a16:creationId xmlns:a16="http://schemas.microsoft.com/office/drawing/2014/main" id="{FB51D105-2FC9-651A-45AA-DDE04AC0B04F}"/>
                </a:ext>
              </a:extLst>
            </p:cNvPr>
            <p:cNvSpPr txBox="1"/>
            <p:nvPr/>
          </p:nvSpPr>
          <p:spPr>
            <a:xfrm>
              <a:off x="3828081" y="2906072"/>
              <a:ext cx="5000723" cy="430840"/>
            </a:xfrm>
            <a:prstGeom prst="rect">
              <a:avLst/>
            </a:prstGeom>
            <a:noFill/>
          </p:spPr>
          <p:txBody>
            <a:bodyPr wrap="square" lIns="0" tIns="0" rIns="0" bIns="6858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pic>
        <p:nvPicPr>
          <p:cNvPr id="30" name="Graphic 13" descr="Bullseye with solid fill">
            <a:extLst>
              <a:ext uri="{FF2B5EF4-FFF2-40B4-BE49-F238E27FC236}">
                <a16:creationId xmlns:a16="http://schemas.microsoft.com/office/drawing/2014/main" id="{9FBEF12C-29EB-130E-45B4-AE3F2BAB55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7201" y="4007345"/>
            <a:ext cx="559143" cy="559143"/>
          </a:xfrm>
          <a:prstGeom prst="rect">
            <a:avLst/>
          </a:prstGeom>
        </p:spPr>
      </p:pic>
      <p:pic>
        <p:nvPicPr>
          <p:cNvPr id="31" name="Graphic 15" descr="Gears with solid fill">
            <a:extLst>
              <a:ext uri="{FF2B5EF4-FFF2-40B4-BE49-F238E27FC236}">
                <a16:creationId xmlns:a16="http://schemas.microsoft.com/office/drawing/2014/main" id="{829F95A8-B179-634E-0C0C-D129001AA6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07201" y="2936707"/>
            <a:ext cx="559143" cy="559143"/>
          </a:xfrm>
          <a:prstGeom prst="rect">
            <a:avLst/>
          </a:prstGeom>
        </p:spPr>
      </p:pic>
      <p:pic>
        <p:nvPicPr>
          <p:cNvPr id="32" name="Graphic 16" descr="Hourglass 30% with solid fill">
            <a:extLst>
              <a:ext uri="{FF2B5EF4-FFF2-40B4-BE49-F238E27FC236}">
                <a16:creationId xmlns:a16="http://schemas.microsoft.com/office/drawing/2014/main" id="{473AF833-7ABB-9556-5648-89D2C16999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3670" y="4993822"/>
            <a:ext cx="400093" cy="400093"/>
          </a:xfrm>
          <a:prstGeom prst="rect">
            <a:avLst/>
          </a:prstGeom>
        </p:spPr>
      </p:pic>
      <p:pic>
        <p:nvPicPr>
          <p:cNvPr id="33" name="Graphic 17" descr="Lightbulb with solid fill">
            <a:extLst>
              <a:ext uri="{FF2B5EF4-FFF2-40B4-BE49-F238E27FC236}">
                <a16:creationId xmlns:a16="http://schemas.microsoft.com/office/drawing/2014/main" id="{B414CCFA-2796-8A19-5B2D-750D711F93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63670" y="2109279"/>
            <a:ext cx="400093" cy="40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374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10514</TotalTime>
  <Words>664</Words>
  <Application>Microsoft Office PowerPoint</Application>
  <PresentationFormat>On-screen Show (4:3)</PresentationFormat>
  <Paragraphs>63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Curved Block List – Slide Template</vt:lpstr>
      <vt:lpstr>4-Step Curved Block List – Slide Template</vt:lpstr>
      <vt:lpstr>4-Step Curved Block List – Slide Template</vt:lpstr>
      <vt:lpstr>4-Step Curved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Curved Block List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2025-10-02T16:36:08Z</dcterms:modified>
  <cp:category>Charts &amp; Diagrams; Text &amp; Tables</cp:category>
</cp:coreProperties>
</file>