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9"/>
  </p:notesMasterIdLst>
  <p:sldIdLst>
    <p:sldId id="440" r:id="rId4"/>
    <p:sldId id="450" r:id="rId5"/>
    <p:sldId id="449" r:id="rId6"/>
    <p:sldId id="451" r:id="rId7"/>
    <p:sldId id="309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F3E0E3"/>
    <a:srgbClr val="941651"/>
    <a:srgbClr val="CEBA8B"/>
    <a:srgbClr val="D0BA94"/>
    <a:srgbClr val="A26700"/>
    <a:srgbClr val="FF9BA4"/>
    <a:srgbClr val="805AAB"/>
    <a:srgbClr val="254470"/>
    <a:srgbClr val="3BC7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25" d="100"/>
          <a:sy n="125" d="100"/>
        </p:scale>
        <p:origin x="1212" y="32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96664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DB7822-DA2D-A70F-C05A-5353A827F9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0782AD7-2B54-240F-0590-D8965332221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6FADBBD-945B-8665-4C17-CC0EE67872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76F94A-F9A7-0B62-8991-4FCE9E0E95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299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CFBB05-2E0B-97E0-B105-59F15F5754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40F17C7-8158-772B-FCDD-C76FC6C23F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6912F52-20AE-B0FD-7544-1FB3AD6464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AE7EB1-4F73-AA38-903A-4291D09EEE3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51918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DEDFA5-2DF9-BF8F-8FAD-02E9686AFE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9C42CBF-06C4-DA56-8F95-B189CEB92EA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1D3206-BF26-4A93-26AF-F483FEB111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5F3E8B-7B17-DEEB-F268-C0A92389A0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96650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77994E-D955-4FC0-EB55-09C0A8872F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5B964F2F-E555-7594-A253-331DCDE61CFE}"/>
              </a:ext>
            </a:extLst>
          </p:cNvPr>
          <p:cNvSpPr/>
          <p:nvPr/>
        </p:nvSpPr>
        <p:spPr>
          <a:xfrm>
            <a:off x="2685760" y="4832888"/>
            <a:ext cx="7261474" cy="1042395"/>
          </a:xfrm>
          <a:custGeom>
            <a:avLst/>
            <a:gdLst>
              <a:gd name="connsiteX0" fmla="*/ 784931 w 7261474"/>
              <a:gd name="connsiteY0" fmla="*/ 0 h 1042395"/>
              <a:gd name="connsiteX1" fmla="*/ 6740182 w 7261474"/>
              <a:gd name="connsiteY1" fmla="*/ 0 h 1042395"/>
              <a:gd name="connsiteX2" fmla="*/ 7261474 w 7261474"/>
              <a:gd name="connsiteY2" fmla="*/ 521197 h 1042395"/>
              <a:gd name="connsiteX3" fmla="*/ 6740182 w 7261474"/>
              <a:gd name="connsiteY3" fmla="*/ 1042395 h 1042395"/>
              <a:gd name="connsiteX4" fmla="*/ 0 w 7261474"/>
              <a:gd name="connsiteY4" fmla="*/ 1042395 h 1042395"/>
              <a:gd name="connsiteX5" fmla="*/ 784931 w 7261474"/>
              <a:gd name="connsiteY5" fmla="*/ 0 h 1042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261474" h="1042395">
                <a:moveTo>
                  <a:pt x="784931" y="0"/>
                </a:moveTo>
                <a:lnTo>
                  <a:pt x="6740182" y="0"/>
                </a:lnTo>
                <a:cubicBezTo>
                  <a:pt x="7027598" y="0"/>
                  <a:pt x="7261474" y="233837"/>
                  <a:pt x="7261474" y="521197"/>
                </a:cubicBezTo>
                <a:cubicBezTo>
                  <a:pt x="7261474" y="808560"/>
                  <a:pt x="7027598" y="1042395"/>
                  <a:pt x="6740182" y="1042395"/>
                </a:cubicBezTo>
                <a:lnTo>
                  <a:pt x="0" y="1042395"/>
                </a:lnTo>
                <a:cubicBezTo>
                  <a:pt x="330481" y="755035"/>
                  <a:pt x="601296" y="395607"/>
                  <a:pt x="784931" y="0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77AD68B2-C6ED-0C8F-8EB0-8B9A8E41EB41}"/>
              </a:ext>
            </a:extLst>
          </p:cNvPr>
          <p:cNvSpPr/>
          <p:nvPr/>
        </p:nvSpPr>
        <p:spPr>
          <a:xfrm>
            <a:off x="3547854" y="3609583"/>
            <a:ext cx="6399382" cy="1042399"/>
          </a:xfrm>
          <a:custGeom>
            <a:avLst/>
            <a:gdLst>
              <a:gd name="connsiteX0" fmla="*/ 209354 w 6399382"/>
              <a:gd name="connsiteY0" fmla="*/ 0 h 1042399"/>
              <a:gd name="connsiteX1" fmla="*/ 5878088 w 6399382"/>
              <a:gd name="connsiteY1" fmla="*/ 0 h 1042399"/>
              <a:gd name="connsiteX2" fmla="*/ 6399382 w 6399382"/>
              <a:gd name="connsiteY2" fmla="*/ 521199 h 1042399"/>
              <a:gd name="connsiteX3" fmla="*/ 5878088 w 6399382"/>
              <a:gd name="connsiteY3" fmla="*/ 1042399 h 1042399"/>
              <a:gd name="connsiteX4" fmla="*/ 0 w 6399382"/>
              <a:gd name="connsiteY4" fmla="*/ 1042399 h 1042399"/>
              <a:gd name="connsiteX5" fmla="*/ 209354 w 6399382"/>
              <a:gd name="connsiteY5" fmla="*/ 0 h 1042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399382" h="1042399">
                <a:moveTo>
                  <a:pt x="209354" y="0"/>
                </a:moveTo>
                <a:lnTo>
                  <a:pt x="5878088" y="0"/>
                </a:lnTo>
                <a:cubicBezTo>
                  <a:pt x="6165503" y="0"/>
                  <a:pt x="6399382" y="233838"/>
                  <a:pt x="6399382" y="521199"/>
                </a:cubicBezTo>
                <a:cubicBezTo>
                  <a:pt x="6399382" y="808563"/>
                  <a:pt x="6165503" y="1042399"/>
                  <a:pt x="5878088" y="1042399"/>
                </a:cubicBezTo>
                <a:lnTo>
                  <a:pt x="0" y="1042399"/>
                </a:lnTo>
                <a:cubicBezTo>
                  <a:pt x="129350" y="709885"/>
                  <a:pt x="199783" y="359429"/>
                  <a:pt x="209354" y="0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5FEB910A-F0E2-369D-8C5B-571AB04D95D2}"/>
              </a:ext>
            </a:extLst>
          </p:cNvPr>
          <p:cNvSpPr/>
          <p:nvPr/>
        </p:nvSpPr>
        <p:spPr>
          <a:xfrm>
            <a:off x="3543814" y="2386128"/>
            <a:ext cx="6403420" cy="1042396"/>
          </a:xfrm>
          <a:custGeom>
            <a:avLst/>
            <a:gdLst>
              <a:gd name="connsiteX0" fmla="*/ 0 w 6403420"/>
              <a:gd name="connsiteY0" fmla="*/ 0 h 1042396"/>
              <a:gd name="connsiteX1" fmla="*/ 5882126 w 6403420"/>
              <a:gd name="connsiteY1" fmla="*/ 0 h 1042396"/>
              <a:gd name="connsiteX2" fmla="*/ 6403420 w 6403420"/>
              <a:gd name="connsiteY2" fmla="*/ 521198 h 1042396"/>
              <a:gd name="connsiteX3" fmla="*/ 5882126 w 6403420"/>
              <a:gd name="connsiteY3" fmla="*/ 1042396 h 1042396"/>
              <a:gd name="connsiteX4" fmla="*/ 213242 w 6403420"/>
              <a:gd name="connsiteY4" fmla="*/ 1042396 h 1042396"/>
              <a:gd name="connsiteX5" fmla="*/ 0 w 6403420"/>
              <a:gd name="connsiteY5" fmla="*/ 0 h 1042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403420" h="1042396">
                <a:moveTo>
                  <a:pt x="0" y="0"/>
                </a:moveTo>
                <a:lnTo>
                  <a:pt x="5882126" y="0"/>
                </a:lnTo>
                <a:cubicBezTo>
                  <a:pt x="6169541" y="0"/>
                  <a:pt x="6403420" y="233838"/>
                  <a:pt x="6403420" y="521198"/>
                </a:cubicBezTo>
                <a:cubicBezTo>
                  <a:pt x="6403420" y="808560"/>
                  <a:pt x="6169541" y="1042396"/>
                  <a:pt x="5882126" y="1042396"/>
                </a:cubicBezTo>
                <a:lnTo>
                  <a:pt x="213242" y="1042396"/>
                </a:lnTo>
                <a:cubicBezTo>
                  <a:pt x="202476" y="683119"/>
                  <a:pt x="130698" y="332664"/>
                  <a:pt x="0" y="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DDBC0A92-14F0-9ED8-BBAD-FE33E04DCBFB}"/>
              </a:ext>
            </a:extLst>
          </p:cNvPr>
          <p:cNvSpPr/>
          <p:nvPr/>
        </p:nvSpPr>
        <p:spPr>
          <a:xfrm>
            <a:off x="2674246" y="1162824"/>
            <a:ext cx="7272989" cy="1042396"/>
          </a:xfrm>
          <a:custGeom>
            <a:avLst/>
            <a:gdLst>
              <a:gd name="connsiteX0" fmla="*/ 0 w 7272989"/>
              <a:gd name="connsiteY0" fmla="*/ 0 h 1042396"/>
              <a:gd name="connsiteX1" fmla="*/ 6751695 w 7272989"/>
              <a:gd name="connsiteY1" fmla="*/ 0 h 1042396"/>
              <a:gd name="connsiteX2" fmla="*/ 7272989 w 7272989"/>
              <a:gd name="connsiteY2" fmla="*/ 521198 h 1042396"/>
              <a:gd name="connsiteX3" fmla="*/ 6751695 w 7272989"/>
              <a:gd name="connsiteY3" fmla="*/ 1042396 h 1042396"/>
              <a:gd name="connsiteX4" fmla="*/ 791661 w 7272989"/>
              <a:gd name="connsiteY4" fmla="*/ 1042396 h 1042396"/>
              <a:gd name="connsiteX5" fmla="*/ 0 w 7272989"/>
              <a:gd name="connsiteY5" fmla="*/ 0 h 1042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272989" h="1042396">
                <a:moveTo>
                  <a:pt x="0" y="0"/>
                </a:moveTo>
                <a:lnTo>
                  <a:pt x="6751695" y="0"/>
                </a:lnTo>
                <a:cubicBezTo>
                  <a:pt x="7039110" y="0"/>
                  <a:pt x="7272989" y="233836"/>
                  <a:pt x="7272989" y="521198"/>
                </a:cubicBezTo>
                <a:cubicBezTo>
                  <a:pt x="7272989" y="808560"/>
                  <a:pt x="7039110" y="1042396"/>
                  <a:pt x="6751695" y="1042396"/>
                </a:cubicBezTo>
                <a:lnTo>
                  <a:pt x="791661" y="1042396"/>
                </a:lnTo>
                <a:cubicBezTo>
                  <a:pt x="606082" y="646041"/>
                  <a:pt x="332875" y="286613"/>
                  <a:pt x="0" y="0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545F233-1840-42BA-19D1-08AB41FB6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4-Step Curved Block List – Slide Template</a:t>
            </a:r>
          </a:p>
        </p:txBody>
      </p:sp>
      <p:sp>
        <p:nvSpPr>
          <p:cNvPr id="4" name="Forme libre 3">
            <a:extLst>
              <a:ext uri="{FF2B5EF4-FFF2-40B4-BE49-F238E27FC236}">
                <a16:creationId xmlns:a16="http://schemas.microsoft.com/office/drawing/2014/main" id="{B191A9C7-85CB-99BB-5C15-60559B14061C}"/>
              </a:ext>
            </a:extLst>
          </p:cNvPr>
          <p:cNvSpPr/>
          <p:nvPr/>
        </p:nvSpPr>
        <p:spPr>
          <a:xfrm>
            <a:off x="2633420" y="1147874"/>
            <a:ext cx="7328767" cy="1072296"/>
          </a:xfrm>
          <a:custGeom>
            <a:avLst/>
            <a:gdLst>
              <a:gd name="connsiteX0" fmla="*/ 3090883 w 3334898"/>
              <a:gd name="connsiteY0" fmla="*/ 6803 h 487940"/>
              <a:gd name="connsiteX1" fmla="*/ 3328094 w 3334898"/>
              <a:gd name="connsiteY1" fmla="*/ 243970 h 487940"/>
              <a:gd name="connsiteX2" fmla="*/ 3090883 w 3334898"/>
              <a:gd name="connsiteY2" fmla="*/ 481137 h 487940"/>
              <a:gd name="connsiteX3" fmla="*/ 378816 w 3334898"/>
              <a:gd name="connsiteY3" fmla="*/ 481137 h 487940"/>
              <a:gd name="connsiteX4" fmla="*/ 18577 w 3334898"/>
              <a:gd name="connsiteY4" fmla="*/ 6803 h 487940"/>
              <a:gd name="connsiteX5" fmla="*/ 3090883 w 3334898"/>
              <a:gd name="connsiteY5" fmla="*/ 6803 h 487940"/>
              <a:gd name="connsiteX6" fmla="*/ 3090883 w 3334898"/>
              <a:gd name="connsiteY6" fmla="*/ 0 h 487940"/>
              <a:gd name="connsiteX7" fmla="*/ 0 w 3334898"/>
              <a:gd name="connsiteY7" fmla="*/ 0 h 487940"/>
              <a:gd name="connsiteX8" fmla="*/ 374461 w 3334898"/>
              <a:gd name="connsiteY8" fmla="*/ 487941 h 487940"/>
              <a:gd name="connsiteX9" fmla="*/ 3090883 w 3334898"/>
              <a:gd name="connsiteY9" fmla="*/ 487941 h 487940"/>
              <a:gd name="connsiteX10" fmla="*/ 3334899 w 3334898"/>
              <a:gd name="connsiteY10" fmla="*/ 243970 h 487940"/>
              <a:gd name="connsiteX11" fmla="*/ 3334899 w 3334898"/>
              <a:gd name="connsiteY11" fmla="*/ 243970 h 487940"/>
              <a:gd name="connsiteX12" fmla="*/ 3090883 w 3334898"/>
              <a:gd name="connsiteY12" fmla="*/ 0 h 487940"/>
              <a:gd name="connsiteX13" fmla="*/ 3090883 w 3334898"/>
              <a:gd name="connsiteY13" fmla="*/ 0 h 487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334898" h="487940">
                <a:moveTo>
                  <a:pt x="3090883" y="6803"/>
                </a:moveTo>
                <a:cubicBezTo>
                  <a:pt x="3221669" y="6803"/>
                  <a:pt x="3328094" y="113208"/>
                  <a:pt x="3328094" y="243970"/>
                </a:cubicBezTo>
                <a:cubicBezTo>
                  <a:pt x="3328094" y="374732"/>
                  <a:pt x="3221669" y="481137"/>
                  <a:pt x="3090883" y="481137"/>
                </a:cubicBezTo>
                <a:lnTo>
                  <a:pt x="378816" y="481137"/>
                </a:lnTo>
                <a:cubicBezTo>
                  <a:pt x="294370" y="300779"/>
                  <a:pt x="170049" y="137224"/>
                  <a:pt x="18577" y="6803"/>
                </a:cubicBezTo>
                <a:lnTo>
                  <a:pt x="3090883" y="6803"/>
                </a:lnTo>
                <a:moveTo>
                  <a:pt x="3090883" y="0"/>
                </a:moveTo>
                <a:lnTo>
                  <a:pt x="0" y="0"/>
                </a:lnTo>
                <a:cubicBezTo>
                  <a:pt x="158004" y="132394"/>
                  <a:pt x="286544" y="298805"/>
                  <a:pt x="374461" y="487941"/>
                </a:cubicBezTo>
                <a:lnTo>
                  <a:pt x="3090883" y="487941"/>
                </a:lnTo>
                <a:cubicBezTo>
                  <a:pt x="3225684" y="487941"/>
                  <a:pt x="3334899" y="378677"/>
                  <a:pt x="3334899" y="243970"/>
                </a:cubicBezTo>
                <a:lnTo>
                  <a:pt x="3334899" y="243970"/>
                </a:lnTo>
                <a:cubicBezTo>
                  <a:pt x="3334899" y="109194"/>
                  <a:pt x="3225616" y="0"/>
                  <a:pt x="3090883" y="0"/>
                </a:cubicBezTo>
                <a:lnTo>
                  <a:pt x="3090883" y="0"/>
                </a:lnTo>
                <a:close/>
              </a:path>
            </a:pathLst>
          </a:custGeom>
          <a:solidFill>
            <a:schemeClr val="accent5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5" name="Forme libre 4">
            <a:extLst>
              <a:ext uri="{FF2B5EF4-FFF2-40B4-BE49-F238E27FC236}">
                <a16:creationId xmlns:a16="http://schemas.microsoft.com/office/drawing/2014/main" id="{9FA2F1CD-5285-42FC-EB55-A625470595D3}"/>
              </a:ext>
            </a:extLst>
          </p:cNvPr>
          <p:cNvSpPr/>
          <p:nvPr/>
        </p:nvSpPr>
        <p:spPr>
          <a:xfrm>
            <a:off x="3521682" y="2371178"/>
            <a:ext cx="6440505" cy="1072296"/>
          </a:xfrm>
          <a:custGeom>
            <a:avLst/>
            <a:gdLst>
              <a:gd name="connsiteX0" fmla="*/ 2686686 w 2930701"/>
              <a:gd name="connsiteY0" fmla="*/ 6803 h 487940"/>
              <a:gd name="connsiteX1" fmla="*/ 2923897 w 2930701"/>
              <a:gd name="connsiteY1" fmla="*/ 243970 h 487940"/>
              <a:gd name="connsiteX2" fmla="*/ 2686686 w 2930701"/>
              <a:gd name="connsiteY2" fmla="*/ 481137 h 487940"/>
              <a:gd name="connsiteX3" fmla="*/ 107105 w 2930701"/>
              <a:gd name="connsiteY3" fmla="*/ 481137 h 487940"/>
              <a:gd name="connsiteX4" fmla="*/ 10071 w 2930701"/>
              <a:gd name="connsiteY4" fmla="*/ 6803 h 487940"/>
              <a:gd name="connsiteX5" fmla="*/ 2686686 w 2930701"/>
              <a:gd name="connsiteY5" fmla="*/ 6803 h 487940"/>
              <a:gd name="connsiteX6" fmla="*/ 2686686 w 2930701"/>
              <a:gd name="connsiteY6" fmla="*/ 0 h 487940"/>
              <a:gd name="connsiteX7" fmla="*/ 0 w 2930701"/>
              <a:gd name="connsiteY7" fmla="*/ 0 h 487940"/>
              <a:gd name="connsiteX8" fmla="*/ 100437 w 2930701"/>
              <a:gd name="connsiteY8" fmla="*/ 487941 h 487940"/>
              <a:gd name="connsiteX9" fmla="*/ 2686686 w 2930701"/>
              <a:gd name="connsiteY9" fmla="*/ 487941 h 487940"/>
              <a:gd name="connsiteX10" fmla="*/ 2930702 w 2930701"/>
              <a:gd name="connsiteY10" fmla="*/ 243970 h 487940"/>
              <a:gd name="connsiteX11" fmla="*/ 2930702 w 2930701"/>
              <a:gd name="connsiteY11" fmla="*/ 243970 h 487940"/>
              <a:gd name="connsiteX12" fmla="*/ 2686686 w 2930701"/>
              <a:gd name="connsiteY12" fmla="*/ 0 h 487940"/>
              <a:gd name="connsiteX13" fmla="*/ 2686686 w 2930701"/>
              <a:gd name="connsiteY13" fmla="*/ 0 h 487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930701" h="487940">
                <a:moveTo>
                  <a:pt x="2686686" y="6803"/>
                </a:moveTo>
                <a:cubicBezTo>
                  <a:pt x="2817472" y="6803"/>
                  <a:pt x="2923897" y="113209"/>
                  <a:pt x="2923897" y="243970"/>
                </a:cubicBezTo>
                <a:cubicBezTo>
                  <a:pt x="2923897" y="374732"/>
                  <a:pt x="2817472" y="481137"/>
                  <a:pt x="2686686" y="481137"/>
                </a:cubicBezTo>
                <a:lnTo>
                  <a:pt x="107105" y="481137"/>
                </a:lnTo>
                <a:cubicBezTo>
                  <a:pt x="102206" y="317651"/>
                  <a:pt x="69544" y="158179"/>
                  <a:pt x="10071" y="6803"/>
                </a:cubicBezTo>
                <a:lnTo>
                  <a:pt x="2686686" y="6803"/>
                </a:lnTo>
                <a:moveTo>
                  <a:pt x="2686686" y="0"/>
                </a:moveTo>
                <a:lnTo>
                  <a:pt x="0" y="0"/>
                </a:lnTo>
                <a:cubicBezTo>
                  <a:pt x="60766" y="151444"/>
                  <a:pt x="96014" y="315883"/>
                  <a:pt x="100437" y="487941"/>
                </a:cubicBezTo>
                <a:lnTo>
                  <a:pt x="2686686" y="487941"/>
                </a:lnTo>
                <a:cubicBezTo>
                  <a:pt x="2821487" y="487941"/>
                  <a:pt x="2930702" y="378678"/>
                  <a:pt x="2930702" y="243970"/>
                </a:cubicBezTo>
                <a:lnTo>
                  <a:pt x="2930702" y="243970"/>
                </a:lnTo>
                <a:cubicBezTo>
                  <a:pt x="2930702" y="109195"/>
                  <a:pt x="2821419" y="0"/>
                  <a:pt x="2686686" y="0"/>
                </a:cubicBezTo>
                <a:lnTo>
                  <a:pt x="2686686" y="0"/>
                </a:lnTo>
                <a:close/>
              </a:path>
            </a:pathLst>
          </a:custGeom>
          <a:solidFill>
            <a:schemeClr val="accent2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6" name="Forme libre 5">
            <a:extLst>
              <a:ext uri="{FF2B5EF4-FFF2-40B4-BE49-F238E27FC236}">
                <a16:creationId xmlns:a16="http://schemas.microsoft.com/office/drawing/2014/main" id="{19A858A7-5FA7-5870-5F0D-29D313464081}"/>
              </a:ext>
            </a:extLst>
          </p:cNvPr>
          <p:cNvSpPr/>
          <p:nvPr/>
        </p:nvSpPr>
        <p:spPr>
          <a:xfrm>
            <a:off x="3525871" y="3594632"/>
            <a:ext cx="6436318" cy="1072299"/>
          </a:xfrm>
          <a:custGeom>
            <a:avLst/>
            <a:gdLst>
              <a:gd name="connsiteX0" fmla="*/ 2684781 w 2928796"/>
              <a:gd name="connsiteY0" fmla="*/ 6803 h 487941"/>
              <a:gd name="connsiteX1" fmla="*/ 2921992 w 2928796"/>
              <a:gd name="connsiteY1" fmla="*/ 243970 h 487941"/>
              <a:gd name="connsiteX2" fmla="*/ 2684781 w 2928796"/>
              <a:gd name="connsiteY2" fmla="*/ 481138 h 487941"/>
              <a:gd name="connsiteX3" fmla="*/ 10003 w 2928796"/>
              <a:gd name="connsiteY3" fmla="*/ 481138 h 487941"/>
              <a:gd name="connsiteX4" fmla="*/ 105268 w 2928796"/>
              <a:gd name="connsiteY4" fmla="*/ 6803 h 487941"/>
              <a:gd name="connsiteX5" fmla="*/ 2684781 w 2928796"/>
              <a:gd name="connsiteY5" fmla="*/ 6803 h 487941"/>
              <a:gd name="connsiteX6" fmla="*/ 2684781 w 2928796"/>
              <a:gd name="connsiteY6" fmla="*/ 0 h 487941"/>
              <a:gd name="connsiteX7" fmla="*/ 98600 w 2928796"/>
              <a:gd name="connsiteY7" fmla="*/ 0 h 487941"/>
              <a:gd name="connsiteX8" fmla="*/ 0 w 2928796"/>
              <a:gd name="connsiteY8" fmla="*/ 487941 h 487941"/>
              <a:gd name="connsiteX9" fmla="*/ 2684781 w 2928796"/>
              <a:gd name="connsiteY9" fmla="*/ 487941 h 487941"/>
              <a:gd name="connsiteX10" fmla="*/ 2928796 w 2928796"/>
              <a:gd name="connsiteY10" fmla="*/ 243970 h 487941"/>
              <a:gd name="connsiteX11" fmla="*/ 2684781 w 2928796"/>
              <a:gd name="connsiteY11" fmla="*/ 0 h 487941"/>
              <a:gd name="connsiteX12" fmla="*/ 2684781 w 2928796"/>
              <a:gd name="connsiteY12" fmla="*/ 0 h 4879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928796" h="487941">
                <a:moveTo>
                  <a:pt x="2684781" y="6803"/>
                </a:moveTo>
                <a:cubicBezTo>
                  <a:pt x="2815567" y="6803"/>
                  <a:pt x="2921992" y="113209"/>
                  <a:pt x="2921992" y="243970"/>
                </a:cubicBezTo>
                <a:cubicBezTo>
                  <a:pt x="2921992" y="374733"/>
                  <a:pt x="2815567" y="481138"/>
                  <a:pt x="2684781" y="481138"/>
                </a:cubicBezTo>
                <a:lnTo>
                  <a:pt x="10003" y="481138"/>
                </a:lnTo>
                <a:cubicBezTo>
                  <a:pt x="68863" y="329830"/>
                  <a:pt x="100913" y="170358"/>
                  <a:pt x="105268" y="6803"/>
                </a:cubicBezTo>
                <a:lnTo>
                  <a:pt x="2684781" y="6803"/>
                </a:lnTo>
                <a:moveTo>
                  <a:pt x="2684781" y="0"/>
                </a:moveTo>
                <a:lnTo>
                  <a:pt x="98600" y="0"/>
                </a:lnTo>
                <a:cubicBezTo>
                  <a:pt x="94789" y="171990"/>
                  <a:pt x="60153" y="336429"/>
                  <a:pt x="0" y="487941"/>
                </a:cubicBezTo>
                <a:lnTo>
                  <a:pt x="2684781" y="487941"/>
                </a:lnTo>
                <a:cubicBezTo>
                  <a:pt x="2819581" y="487941"/>
                  <a:pt x="2928796" y="378678"/>
                  <a:pt x="2928796" y="243970"/>
                </a:cubicBezTo>
                <a:cubicBezTo>
                  <a:pt x="2928796" y="109263"/>
                  <a:pt x="2819513" y="0"/>
                  <a:pt x="2684781" y="0"/>
                </a:cubicBezTo>
                <a:lnTo>
                  <a:pt x="2684781" y="0"/>
                </a:lnTo>
                <a:close/>
              </a:path>
            </a:pathLst>
          </a:custGeom>
          <a:solidFill>
            <a:schemeClr val="accent1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7" name="Forme libre 6">
            <a:extLst>
              <a:ext uri="{FF2B5EF4-FFF2-40B4-BE49-F238E27FC236}">
                <a16:creationId xmlns:a16="http://schemas.microsoft.com/office/drawing/2014/main" id="{3084CCE7-8FCE-8A2A-3CBD-BFDAE2B1AD5D}"/>
              </a:ext>
            </a:extLst>
          </p:cNvPr>
          <p:cNvSpPr/>
          <p:nvPr/>
        </p:nvSpPr>
        <p:spPr>
          <a:xfrm>
            <a:off x="2645383" y="4817936"/>
            <a:ext cx="7316804" cy="1072296"/>
          </a:xfrm>
          <a:custGeom>
            <a:avLst/>
            <a:gdLst>
              <a:gd name="connsiteX0" fmla="*/ 3085440 w 3329454"/>
              <a:gd name="connsiteY0" fmla="*/ 6803 h 487940"/>
              <a:gd name="connsiteX1" fmla="*/ 3322650 w 3329454"/>
              <a:gd name="connsiteY1" fmla="*/ 243970 h 487940"/>
              <a:gd name="connsiteX2" fmla="*/ 3085440 w 3329454"/>
              <a:gd name="connsiteY2" fmla="*/ 481137 h 487940"/>
              <a:gd name="connsiteX3" fmla="*/ 18373 w 3329454"/>
              <a:gd name="connsiteY3" fmla="*/ 481137 h 487940"/>
              <a:gd name="connsiteX4" fmla="*/ 375550 w 3329454"/>
              <a:gd name="connsiteY4" fmla="*/ 6803 h 487940"/>
              <a:gd name="connsiteX5" fmla="*/ 3085508 w 3329454"/>
              <a:gd name="connsiteY5" fmla="*/ 6803 h 487940"/>
              <a:gd name="connsiteX6" fmla="*/ 3085440 w 3329454"/>
              <a:gd name="connsiteY6" fmla="*/ 0 h 487940"/>
              <a:gd name="connsiteX7" fmla="*/ 371194 w 3329454"/>
              <a:gd name="connsiteY7" fmla="*/ 0 h 487940"/>
              <a:gd name="connsiteX8" fmla="*/ 0 w 3329454"/>
              <a:gd name="connsiteY8" fmla="*/ 487941 h 487940"/>
              <a:gd name="connsiteX9" fmla="*/ 3085440 w 3329454"/>
              <a:gd name="connsiteY9" fmla="*/ 487941 h 487940"/>
              <a:gd name="connsiteX10" fmla="*/ 3329455 w 3329454"/>
              <a:gd name="connsiteY10" fmla="*/ 243970 h 487940"/>
              <a:gd name="connsiteX11" fmla="*/ 3329455 w 3329454"/>
              <a:gd name="connsiteY11" fmla="*/ 243970 h 487940"/>
              <a:gd name="connsiteX12" fmla="*/ 3085440 w 3329454"/>
              <a:gd name="connsiteY12" fmla="*/ 0 h 487940"/>
              <a:gd name="connsiteX13" fmla="*/ 3085440 w 3329454"/>
              <a:gd name="connsiteY13" fmla="*/ 0 h 487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329454" h="487940">
                <a:moveTo>
                  <a:pt x="3085440" y="6803"/>
                </a:moveTo>
                <a:cubicBezTo>
                  <a:pt x="3216226" y="6803"/>
                  <a:pt x="3322650" y="113209"/>
                  <a:pt x="3322650" y="243970"/>
                </a:cubicBezTo>
                <a:cubicBezTo>
                  <a:pt x="3322650" y="374732"/>
                  <a:pt x="3216226" y="481137"/>
                  <a:pt x="3085440" y="481137"/>
                </a:cubicBezTo>
                <a:lnTo>
                  <a:pt x="18373" y="481137"/>
                </a:lnTo>
                <a:cubicBezTo>
                  <a:pt x="168756" y="350376"/>
                  <a:pt x="291988" y="186821"/>
                  <a:pt x="375550" y="6803"/>
                </a:cubicBezTo>
                <a:lnTo>
                  <a:pt x="3085508" y="6803"/>
                </a:lnTo>
                <a:moveTo>
                  <a:pt x="3085440" y="0"/>
                </a:moveTo>
                <a:lnTo>
                  <a:pt x="371194" y="0"/>
                </a:lnTo>
                <a:cubicBezTo>
                  <a:pt x="284299" y="188863"/>
                  <a:pt x="156847" y="355206"/>
                  <a:pt x="0" y="487941"/>
                </a:cubicBezTo>
                <a:lnTo>
                  <a:pt x="3085440" y="487941"/>
                </a:lnTo>
                <a:cubicBezTo>
                  <a:pt x="3220240" y="487941"/>
                  <a:pt x="3329455" y="378678"/>
                  <a:pt x="3329455" y="243970"/>
                </a:cubicBezTo>
                <a:lnTo>
                  <a:pt x="3329455" y="243970"/>
                </a:lnTo>
                <a:cubicBezTo>
                  <a:pt x="3329455" y="109194"/>
                  <a:pt x="3220172" y="0"/>
                  <a:pt x="3085440" y="0"/>
                </a:cubicBezTo>
                <a:lnTo>
                  <a:pt x="3085440" y="0"/>
                </a:lnTo>
                <a:close/>
              </a:path>
            </a:pathLst>
          </a:custGeom>
          <a:solidFill>
            <a:schemeClr val="accent4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8" name="Forme libre 7">
            <a:extLst>
              <a:ext uri="{FF2B5EF4-FFF2-40B4-BE49-F238E27FC236}">
                <a16:creationId xmlns:a16="http://schemas.microsoft.com/office/drawing/2014/main" id="{F7B47C65-5FAD-E093-2006-458C5786D25D}"/>
              </a:ext>
            </a:extLst>
          </p:cNvPr>
          <p:cNvSpPr/>
          <p:nvPr/>
        </p:nvSpPr>
        <p:spPr>
          <a:xfrm>
            <a:off x="2229962" y="1268832"/>
            <a:ext cx="862340" cy="951187"/>
          </a:xfrm>
          <a:custGeom>
            <a:avLst/>
            <a:gdLst>
              <a:gd name="connsiteX0" fmla="*/ 386029 w 392401"/>
              <a:gd name="connsiteY0" fmla="*/ 365681 h 432830"/>
              <a:gd name="connsiteX1" fmla="*/ 71381 w 392401"/>
              <a:gd name="connsiteY1" fmla="*/ 9387 h 432830"/>
              <a:gd name="connsiteX2" fmla="*/ 0 w 392401"/>
              <a:gd name="connsiteY2" fmla="*/ 44492 h 432830"/>
              <a:gd name="connsiteX3" fmla="*/ 0 w 392401"/>
              <a:gd name="connsiteY3" fmla="*/ 388541 h 432830"/>
              <a:gd name="connsiteX4" fmla="*/ 44298 w 392401"/>
              <a:gd name="connsiteY4" fmla="*/ 432831 h 432830"/>
              <a:gd name="connsiteX5" fmla="*/ 347991 w 392401"/>
              <a:gd name="connsiteY5" fmla="*/ 432831 h 432830"/>
              <a:gd name="connsiteX6" fmla="*/ 386029 w 392401"/>
              <a:gd name="connsiteY6" fmla="*/ 365681 h 432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2401" h="432830">
                <a:moveTo>
                  <a:pt x="386029" y="365681"/>
                </a:moveTo>
                <a:cubicBezTo>
                  <a:pt x="303896" y="228320"/>
                  <a:pt x="196995" y="107424"/>
                  <a:pt x="71381" y="9387"/>
                </a:cubicBezTo>
                <a:cubicBezTo>
                  <a:pt x="42393" y="-13269"/>
                  <a:pt x="0" y="7686"/>
                  <a:pt x="0" y="44492"/>
                </a:cubicBezTo>
                <a:lnTo>
                  <a:pt x="0" y="388541"/>
                </a:lnTo>
                <a:cubicBezTo>
                  <a:pt x="0" y="413033"/>
                  <a:pt x="19870" y="432831"/>
                  <a:pt x="44298" y="432831"/>
                </a:cubicBezTo>
                <a:lnTo>
                  <a:pt x="347991" y="432831"/>
                </a:lnTo>
                <a:cubicBezTo>
                  <a:pt x="382490" y="432831"/>
                  <a:pt x="403721" y="395208"/>
                  <a:pt x="386029" y="365681"/>
                </a:cubicBezTo>
                <a:close/>
              </a:path>
            </a:pathLst>
          </a:custGeom>
          <a:solidFill>
            <a:schemeClr val="accent5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9" name="Forme libre 8">
            <a:extLst>
              <a:ext uri="{FF2B5EF4-FFF2-40B4-BE49-F238E27FC236}">
                <a16:creationId xmlns:a16="http://schemas.microsoft.com/office/drawing/2014/main" id="{E28E41B1-E6AB-4735-D986-B122FC46C197}"/>
              </a:ext>
            </a:extLst>
          </p:cNvPr>
          <p:cNvSpPr/>
          <p:nvPr/>
        </p:nvSpPr>
        <p:spPr>
          <a:xfrm>
            <a:off x="2230112" y="2371178"/>
            <a:ext cx="1242272" cy="1072296"/>
          </a:xfrm>
          <a:custGeom>
            <a:avLst/>
            <a:gdLst>
              <a:gd name="connsiteX0" fmla="*/ 44230 w 565286"/>
              <a:gd name="connsiteY0" fmla="*/ 487941 h 487940"/>
              <a:gd name="connsiteX1" fmla="*/ 520897 w 565286"/>
              <a:gd name="connsiteY1" fmla="*/ 487941 h 487940"/>
              <a:gd name="connsiteX2" fmla="*/ 565196 w 565286"/>
              <a:gd name="connsiteY2" fmla="*/ 441065 h 487940"/>
              <a:gd name="connsiteX3" fmla="*/ 468501 w 565286"/>
              <a:gd name="connsiteY3" fmla="*/ 27418 h 487940"/>
              <a:gd name="connsiteX4" fmla="*/ 427469 w 565286"/>
              <a:gd name="connsiteY4" fmla="*/ 0 h 487940"/>
              <a:gd name="connsiteX5" fmla="*/ 44298 w 565286"/>
              <a:gd name="connsiteY5" fmla="*/ 0 h 487940"/>
              <a:gd name="connsiteX6" fmla="*/ 0 w 565286"/>
              <a:gd name="connsiteY6" fmla="*/ 44290 h 487940"/>
              <a:gd name="connsiteX7" fmla="*/ 0 w 565286"/>
              <a:gd name="connsiteY7" fmla="*/ 443582 h 487940"/>
              <a:gd name="connsiteX8" fmla="*/ 44298 w 565286"/>
              <a:gd name="connsiteY8" fmla="*/ 487873 h 487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5286" h="487940">
                <a:moveTo>
                  <a:pt x="44230" y="487941"/>
                </a:moveTo>
                <a:lnTo>
                  <a:pt x="520897" y="487941"/>
                </a:lnTo>
                <a:cubicBezTo>
                  <a:pt x="546347" y="487941"/>
                  <a:pt x="566829" y="466510"/>
                  <a:pt x="565196" y="441065"/>
                </a:cubicBezTo>
                <a:cubicBezTo>
                  <a:pt x="555873" y="295268"/>
                  <a:pt x="522258" y="156070"/>
                  <a:pt x="468501" y="27418"/>
                </a:cubicBezTo>
                <a:cubicBezTo>
                  <a:pt x="461561" y="10885"/>
                  <a:pt x="445434" y="0"/>
                  <a:pt x="427469" y="0"/>
                </a:cubicBezTo>
                <a:lnTo>
                  <a:pt x="44298" y="0"/>
                </a:lnTo>
                <a:cubicBezTo>
                  <a:pt x="19802" y="0"/>
                  <a:pt x="0" y="19866"/>
                  <a:pt x="0" y="44290"/>
                </a:cubicBezTo>
                <a:lnTo>
                  <a:pt x="0" y="443582"/>
                </a:lnTo>
                <a:cubicBezTo>
                  <a:pt x="0" y="468075"/>
                  <a:pt x="19870" y="487873"/>
                  <a:pt x="44298" y="487873"/>
                </a:cubicBezTo>
                <a:close/>
              </a:path>
            </a:pathLst>
          </a:custGeom>
          <a:solidFill>
            <a:schemeClr val="accent2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0" name="Forme libre 9">
            <a:extLst>
              <a:ext uri="{FF2B5EF4-FFF2-40B4-BE49-F238E27FC236}">
                <a16:creationId xmlns:a16="http://schemas.microsoft.com/office/drawing/2014/main" id="{CAB7B5E9-BA61-F070-8FE0-DFEBCF5D940F}"/>
              </a:ext>
            </a:extLst>
          </p:cNvPr>
          <p:cNvSpPr/>
          <p:nvPr/>
        </p:nvSpPr>
        <p:spPr>
          <a:xfrm>
            <a:off x="2229813" y="3594632"/>
            <a:ext cx="1243140" cy="1072299"/>
          </a:xfrm>
          <a:custGeom>
            <a:avLst/>
            <a:gdLst>
              <a:gd name="connsiteX0" fmla="*/ 68 w 565681"/>
              <a:gd name="connsiteY0" fmla="*/ 443583 h 487941"/>
              <a:gd name="connsiteX1" fmla="*/ 68 w 565681"/>
              <a:gd name="connsiteY1" fmla="*/ 44290 h 487941"/>
              <a:gd name="connsiteX2" fmla="*/ 44366 w 565681"/>
              <a:gd name="connsiteY2" fmla="*/ 0 h 487941"/>
              <a:gd name="connsiteX3" fmla="*/ 521305 w 565681"/>
              <a:gd name="connsiteY3" fmla="*/ 0 h 487941"/>
              <a:gd name="connsiteX4" fmla="*/ 565604 w 565681"/>
              <a:gd name="connsiteY4" fmla="*/ 46739 h 487941"/>
              <a:gd name="connsiteX5" fmla="*/ 470475 w 565681"/>
              <a:gd name="connsiteY5" fmla="*/ 460387 h 487941"/>
              <a:gd name="connsiteX6" fmla="*/ 429374 w 565681"/>
              <a:gd name="connsiteY6" fmla="*/ 487941 h 487941"/>
              <a:gd name="connsiteX7" fmla="*/ 44298 w 565681"/>
              <a:gd name="connsiteY7" fmla="*/ 487941 h 487941"/>
              <a:gd name="connsiteX8" fmla="*/ 0 w 565681"/>
              <a:gd name="connsiteY8" fmla="*/ 443651 h 4879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5681" h="487941">
                <a:moveTo>
                  <a:pt x="68" y="443583"/>
                </a:moveTo>
                <a:lnTo>
                  <a:pt x="68" y="44290"/>
                </a:lnTo>
                <a:cubicBezTo>
                  <a:pt x="68" y="19798"/>
                  <a:pt x="19938" y="0"/>
                  <a:pt x="44366" y="0"/>
                </a:cubicBezTo>
                <a:lnTo>
                  <a:pt x="521305" y="0"/>
                </a:lnTo>
                <a:cubicBezTo>
                  <a:pt x="546755" y="0"/>
                  <a:pt x="567101" y="21363"/>
                  <a:pt x="565604" y="46739"/>
                </a:cubicBezTo>
                <a:cubicBezTo>
                  <a:pt x="556826" y="192469"/>
                  <a:pt x="523755" y="331666"/>
                  <a:pt x="470475" y="460387"/>
                </a:cubicBezTo>
                <a:cubicBezTo>
                  <a:pt x="463602" y="477055"/>
                  <a:pt x="447407" y="487941"/>
                  <a:pt x="429374" y="487941"/>
                </a:cubicBezTo>
                <a:lnTo>
                  <a:pt x="44298" y="487941"/>
                </a:lnTo>
                <a:cubicBezTo>
                  <a:pt x="19802" y="487941"/>
                  <a:pt x="0" y="468075"/>
                  <a:pt x="0" y="443651"/>
                </a:cubicBezTo>
                <a:close/>
              </a:path>
            </a:pathLst>
          </a:custGeom>
          <a:solidFill>
            <a:schemeClr val="accent1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1" name="Forme libre 10">
            <a:extLst>
              <a:ext uri="{FF2B5EF4-FFF2-40B4-BE49-F238E27FC236}">
                <a16:creationId xmlns:a16="http://schemas.microsoft.com/office/drawing/2014/main" id="{6C8EE77C-A728-694E-04F4-3C76C1D431F8}"/>
              </a:ext>
            </a:extLst>
          </p:cNvPr>
          <p:cNvSpPr/>
          <p:nvPr/>
        </p:nvSpPr>
        <p:spPr>
          <a:xfrm>
            <a:off x="2229962" y="4817936"/>
            <a:ext cx="868388" cy="961353"/>
          </a:xfrm>
          <a:custGeom>
            <a:avLst/>
            <a:gdLst>
              <a:gd name="connsiteX0" fmla="*/ 0 w 395153"/>
              <a:gd name="connsiteY0" fmla="*/ 392965 h 437456"/>
              <a:gd name="connsiteX1" fmla="*/ 0 w 395153"/>
              <a:gd name="connsiteY1" fmla="*/ 44290 h 437456"/>
              <a:gd name="connsiteX2" fmla="*/ 44298 w 395153"/>
              <a:gd name="connsiteY2" fmla="*/ 0 h 437456"/>
              <a:gd name="connsiteX3" fmla="*/ 350780 w 395153"/>
              <a:gd name="connsiteY3" fmla="*/ 0 h 437456"/>
              <a:gd name="connsiteX4" fmla="*/ 388887 w 395153"/>
              <a:gd name="connsiteY4" fmla="*/ 67082 h 437456"/>
              <a:gd name="connsiteX5" fmla="*/ 71449 w 395153"/>
              <a:gd name="connsiteY5" fmla="*/ 428070 h 437456"/>
              <a:gd name="connsiteX6" fmla="*/ 0 w 395153"/>
              <a:gd name="connsiteY6" fmla="*/ 392965 h 437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5153" h="437456">
                <a:moveTo>
                  <a:pt x="0" y="392965"/>
                </a:moveTo>
                <a:lnTo>
                  <a:pt x="0" y="44290"/>
                </a:lnTo>
                <a:cubicBezTo>
                  <a:pt x="0" y="19798"/>
                  <a:pt x="19870" y="0"/>
                  <a:pt x="44298" y="0"/>
                </a:cubicBezTo>
                <a:lnTo>
                  <a:pt x="350780" y="0"/>
                </a:lnTo>
                <a:cubicBezTo>
                  <a:pt x="385212" y="0"/>
                  <a:pt x="406375" y="37419"/>
                  <a:pt x="388887" y="67082"/>
                </a:cubicBezTo>
                <a:cubicBezTo>
                  <a:pt x="306414" y="206415"/>
                  <a:pt x="198424" y="328877"/>
                  <a:pt x="71449" y="428070"/>
                </a:cubicBezTo>
                <a:cubicBezTo>
                  <a:pt x="42461" y="450726"/>
                  <a:pt x="0" y="429771"/>
                  <a:pt x="0" y="392965"/>
                </a:cubicBezTo>
                <a:close/>
              </a:path>
            </a:pathLst>
          </a:custGeom>
          <a:solidFill>
            <a:schemeClr val="accent4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977728A4-51D5-3020-C24A-65121CD9EE42}"/>
              </a:ext>
            </a:extLst>
          </p:cNvPr>
          <p:cNvSpPr txBox="1"/>
          <p:nvPr/>
        </p:nvSpPr>
        <p:spPr>
          <a:xfrm>
            <a:off x="8952641" y="4938586"/>
            <a:ext cx="809838" cy="83099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4800" b="1" dirty="0">
                <a:solidFill>
                  <a:schemeClr val="accent4">
                    <a:lumMod val="75000"/>
                  </a:schemeClr>
                </a:solidFill>
              </a:rPr>
              <a:t>04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29FA8732-51A2-FC9B-8DA0-55A8D8473E0C}"/>
              </a:ext>
            </a:extLst>
          </p:cNvPr>
          <p:cNvSpPr txBox="1"/>
          <p:nvPr/>
        </p:nvSpPr>
        <p:spPr>
          <a:xfrm>
            <a:off x="8952641" y="3715283"/>
            <a:ext cx="809838" cy="83099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4800" b="1" dirty="0">
                <a:solidFill>
                  <a:schemeClr val="accent1">
                    <a:lumMod val="75000"/>
                  </a:schemeClr>
                </a:solidFill>
              </a:rPr>
              <a:t>03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E2D27FBE-DE52-B08A-0C6F-699437DE24EE}"/>
              </a:ext>
            </a:extLst>
          </p:cNvPr>
          <p:cNvSpPr txBox="1"/>
          <p:nvPr/>
        </p:nvSpPr>
        <p:spPr>
          <a:xfrm>
            <a:off x="8952641" y="2491828"/>
            <a:ext cx="809838" cy="83099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4800" b="1" dirty="0">
                <a:solidFill>
                  <a:schemeClr val="accent2">
                    <a:lumMod val="75000"/>
                  </a:schemeClr>
                </a:solidFill>
              </a:rPr>
              <a:t>02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810B6FAB-3266-1673-CB0C-DB0048EA0E7C}"/>
              </a:ext>
            </a:extLst>
          </p:cNvPr>
          <p:cNvSpPr txBox="1"/>
          <p:nvPr/>
        </p:nvSpPr>
        <p:spPr>
          <a:xfrm>
            <a:off x="8952641" y="1268524"/>
            <a:ext cx="809838" cy="83099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4800" b="1" dirty="0">
                <a:solidFill>
                  <a:schemeClr val="accent5">
                    <a:lumMod val="75000"/>
                  </a:schemeClr>
                </a:solidFill>
              </a:rPr>
              <a:t>01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453DEEF-49D7-DC72-CF97-695E4F71EC40}"/>
              </a:ext>
            </a:extLst>
          </p:cNvPr>
          <p:cNvGrpSpPr/>
          <p:nvPr/>
        </p:nvGrpSpPr>
        <p:grpSpPr>
          <a:xfrm>
            <a:off x="3603356" y="1205153"/>
            <a:ext cx="5225448" cy="957738"/>
            <a:chOff x="3603356" y="1186695"/>
            <a:chExt cx="5225448" cy="957738"/>
          </a:xfrm>
        </p:grpSpPr>
        <p:sp>
          <p:nvSpPr>
            <p:cNvPr id="19" name="TextBox 67">
              <a:extLst>
                <a:ext uri="{FF2B5EF4-FFF2-40B4-BE49-F238E27FC236}">
                  <a16:creationId xmlns:a16="http://schemas.microsoft.com/office/drawing/2014/main" id="{8F2F89F5-47A4-FA45-9B80-31755928721A}"/>
                </a:ext>
              </a:extLst>
            </p:cNvPr>
            <p:cNvSpPr txBox="1"/>
            <p:nvPr/>
          </p:nvSpPr>
          <p:spPr>
            <a:xfrm>
              <a:off x="3603356" y="1186695"/>
              <a:ext cx="5225448" cy="553998"/>
            </a:xfrm>
            <a:prstGeom prst="rect">
              <a:avLst/>
            </a:prstGeom>
            <a:noFill/>
          </p:spPr>
          <p:txBody>
            <a:bodyPr wrap="square" lIns="0" tIns="91440" rIns="0" bIns="9144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0" name="TextBox 68">
              <a:extLst>
                <a:ext uri="{FF2B5EF4-FFF2-40B4-BE49-F238E27FC236}">
                  <a16:creationId xmlns:a16="http://schemas.microsoft.com/office/drawing/2014/main" id="{6E74AB03-F857-5424-2200-96AC92DB31D2}"/>
                </a:ext>
              </a:extLst>
            </p:cNvPr>
            <p:cNvSpPr txBox="1"/>
            <p:nvPr/>
          </p:nvSpPr>
          <p:spPr>
            <a:xfrm>
              <a:off x="3603356" y="1682768"/>
              <a:ext cx="5225448" cy="461665"/>
            </a:xfrm>
            <a:prstGeom prst="rect">
              <a:avLst/>
            </a:prstGeom>
            <a:noFill/>
          </p:spPr>
          <p:txBody>
            <a:bodyPr wrap="square" lIns="0" tIns="0" rIns="0" bIns="9144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7C14A96F-C6FE-C2B7-4A45-EDAB88EF270F}"/>
              </a:ext>
            </a:extLst>
          </p:cNvPr>
          <p:cNvGrpSpPr/>
          <p:nvPr/>
        </p:nvGrpSpPr>
        <p:grpSpPr>
          <a:xfrm>
            <a:off x="3603356" y="4898299"/>
            <a:ext cx="5225448" cy="911571"/>
            <a:chOff x="3603356" y="4902924"/>
            <a:chExt cx="5225448" cy="911571"/>
          </a:xfrm>
        </p:grpSpPr>
        <p:sp>
          <p:nvSpPr>
            <p:cNvPr id="22" name="TextBox 67">
              <a:extLst>
                <a:ext uri="{FF2B5EF4-FFF2-40B4-BE49-F238E27FC236}">
                  <a16:creationId xmlns:a16="http://schemas.microsoft.com/office/drawing/2014/main" id="{BFE295E8-D510-6D8E-287F-A1A9BC0AD121}"/>
                </a:ext>
              </a:extLst>
            </p:cNvPr>
            <p:cNvSpPr txBox="1"/>
            <p:nvPr/>
          </p:nvSpPr>
          <p:spPr>
            <a:xfrm>
              <a:off x="3603356" y="4902924"/>
              <a:ext cx="5225448" cy="507831"/>
            </a:xfrm>
            <a:prstGeom prst="rect">
              <a:avLst/>
            </a:prstGeom>
            <a:noFill/>
          </p:spPr>
          <p:txBody>
            <a:bodyPr wrap="square" lIns="0" rIns="0" bIns="9144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3" name="TextBox 68">
              <a:extLst>
                <a:ext uri="{FF2B5EF4-FFF2-40B4-BE49-F238E27FC236}">
                  <a16:creationId xmlns:a16="http://schemas.microsoft.com/office/drawing/2014/main" id="{89C48B1D-C917-01D8-5DFB-23D1D2B9B4A5}"/>
                </a:ext>
              </a:extLst>
            </p:cNvPr>
            <p:cNvSpPr txBox="1"/>
            <p:nvPr/>
          </p:nvSpPr>
          <p:spPr>
            <a:xfrm>
              <a:off x="3603356" y="5352830"/>
              <a:ext cx="5225448" cy="461665"/>
            </a:xfrm>
            <a:prstGeom prst="rect">
              <a:avLst/>
            </a:prstGeom>
            <a:noFill/>
          </p:spPr>
          <p:txBody>
            <a:bodyPr wrap="square" lIns="0" tIns="0" rIns="0" bIns="9144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05D1F9AD-12A9-7F76-60D2-EE7AC103DCAA}"/>
              </a:ext>
            </a:extLst>
          </p:cNvPr>
          <p:cNvGrpSpPr/>
          <p:nvPr/>
        </p:nvGrpSpPr>
        <p:grpSpPr>
          <a:xfrm>
            <a:off x="3828081" y="3674996"/>
            <a:ext cx="5000723" cy="911571"/>
            <a:chOff x="3828081" y="3679621"/>
            <a:chExt cx="5000723" cy="911571"/>
          </a:xfrm>
        </p:grpSpPr>
        <p:sp>
          <p:nvSpPr>
            <p:cNvPr id="25" name="TextBox 67">
              <a:extLst>
                <a:ext uri="{FF2B5EF4-FFF2-40B4-BE49-F238E27FC236}">
                  <a16:creationId xmlns:a16="http://schemas.microsoft.com/office/drawing/2014/main" id="{5E511151-E11D-88D5-30A7-A54B1F318C86}"/>
                </a:ext>
              </a:extLst>
            </p:cNvPr>
            <p:cNvSpPr txBox="1"/>
            <p:nvPr/>
          </p:nvSpPr>
          <p:spPr>
            <a:xfrm>
              <a:off x="3828081" y="3679621"/>
              <a:ext cx="5000723" cy="507831"/>
            </a:xfrm>
            <a:prstGeom prst="rect">
              <a:avLst/>
            </a:prstGeom>
            <a:noFill/>
          </p:spPr>
          <p:txBody>
            <a:bodyPr wrap="square" lIns="0" rIns="0" bIns="9144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6" name="TextBox 68">
              <a:extLst>
                <a:ext uri="{FF2B5EF4-FFF2-40B4-BE49-F238E27FC236}">
                  <a16:creationId xmlns:a16="http://schemas.microsoft.com/office/drawing/2014/main" id="{C585DB86-A840-3F4B-7B2F-493273F1BF55}"/>
                </a:ext>
              </a:extLst>
            </p:cNvPr>
            <p:cNvSpPr txBox="1"/>
            <p:nvPr/>
          </p:nvSpPr>
          <p:spPr>
            <a:xfrm>
              <a:off x="3828081" y="4129527"/>
              <a:ext cx="5000723" cy="461665"/>
            </a:xfrm>
            <a:prstGeom prst="rect">
              <a:avLst/>
            </a:prstGeom>
            <a:noFill/>
          </p:spPr>
          <p:txBody>
            <a:bodyPr wrap="square" lIns="0" tIns="0" rIns="0" bIns="9144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BCFF8DF-3FF8-3EFB-ECE7-D1F1825F475A}"/>
              </a:ext>
            </a:extLst>
          </p:cNvPr>
          <p:cNvGrpSpPr/>
          <p:nvPr/>
        </p:nvGrpSpPr>
        <p:grpSpPr>
          <a:xfrm>
            <a:off x="3828081" y="2451541"/>
            <a:ext cx="5000723" cy="911571"/>
            <a:chOff x="3828081" y="2456166"/>
            <a:chExt cx="5000723" cy="911571"/>
          </a:xfrm>
        </p:grpSpPr>
        <p:sp>
          <p:nvSpPr>
            <p:cNvPr id="28" name="TextBox 67">
              <a:extLst>
                <a:ext uri="{FF2B5EF4-FFF2-40B4-BE49-F238E27FC236}">
                  <a16:creationId xmlns:a16="http://schemas.microsoft.com/office/drawing/2014/main" id="{44DA01E3-F074-00BC-3629-08D866952458}"/>
                </a:ext>
              </a:extLst>
            </p:cNvPr>
            <p:cNvSpPr txBox="1"/>
            <p:nvPr/>
          </p:nvSpPr>
          <p:spPr>
            <a:xfrm>
              <a:off x="3828081" y="2456166"/>
              <a:ext cx="5000723" cy="507831"/>
            </a:xfrm>
            <a:prstGeom prst="rect">
              <a:avLst/>
            </a:prstGeom>
            <a:noFill/>
          </p:spPr>
          <p:txBody>
            <a:bodyPr wrap="square" lIns="0" rIns="0" bIns="9144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9" name="TextBox 68">
              <a:extLst>
                <a:ext uri="{FF2B5EF4-FFF2-40B4-BE49-F238E27FC236}">
                  <a16:creationId xmlns:a16="http://schemas.microsoft.com/office/drawing/2014/main" id="{2971AE69-58FE-F39B-B43D-900D82AF44E0}"/>
                </a:ext>
              </a:extLst>
            </p:cNvPr>
            <p:cNvSpPr txBox="1"/>
            <p:nvPr/>
          </p:nvSpPr>
          <p:spPr>
            <a:xfrm>
              <a:off x="3828081" y="2906072"/>
              <a:ext cx="5000723" cy="461665"/>
            </a:xfrm>
            <a:prstGeom prst="rect">
              <a:avLst/>
            </a:prstGeom>
            <a:noFill/>
          </p:spPr>
          <p:txBody>
            <a:bodyPr wrap="square" lIns="0" tIns="0" rIns="0" bIns="9144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</a:t>
              </a:r>
            </a:p>
          </p:txBody>
        </p:sp>
      </p:grpSp>
      <p:pic>
        <p:nvPicPr>
          <p:cNvPr id="30" name="Graphic 13" descr="Bullseye with solid fill">
            <a:extLst>
              <a:ext uri="{FF2B5EF4-FFF2-40B4-BE49-F238E27FC236}">
                <a16:creationId xmlns:a16="http://schemas.microsoft.com/office/drawing/2014/main" id="{68648E18-85D8-6762-AA11-DEEA26E2A9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479478" y="3811305"/>
            <a:ext cx="638952" cy="638952"/>
          </a:xfrm>
          <a:prstGeom prst="rect">
            <a:avLst/>
          </a:prstGeom>
        </p:spPr>
      </p:pic>
      <p:pic>
        <p:nvPicPr>
          <p:cNvPr id="31" name="Graphic 15" descr="Gears with solid fill">
            <a:extLst>
              <a:ext uri="{FF2B5EF4-FFF2-40B4-BE49-F238E27FC236}">
                <a16:creationId xmlns:a16="http://schemas.microsoft.com/office/drawing/2014/main" id="{AEE69C39-BC0A-9FBA-6562-8334BEEAC5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479478" y="2587850"/>
            <a:ext cx="638952" cy="638952"/>
          </a:xfrm>
          <a:prstGeom prst="rect">
            <a:avLst/>
          </a:prstGeom>
        </p:spPr>
      </p:pic>
      <p:pic>
        <p:nvPicPr>
          <p:cNvPr id="32" name="Graphic 16" descr="Hourglass 30% with solid fill">
            <a:extLst>
              <a:ext uri="{FF2B5EF4-FFF2-40B4-BE49-F238E27FC236}">
                <a16:creationId xmlns:a16="http://schemas.microsoft.com/office/drawing/2014/main" id="{0BD170A6-723D-DAE1-119C-AF60678A1CA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315461" y="4938586"/>
            <a:ext cx="457200" cy="457200"/>
          </a:xfrm>
          <a:prstGeom prst="rect">
            <a:avLst/>
          </a:prstGeom>
        </p:spPr>
      </p:pic>
      <p:pic>
        <p:nvPicPr>
          <p:cNvPr id="33" name="Graphic 17" descr="Lightbulb with solid fill">
            <a:extLst>
              <a:ext uri="{FF2B5EF4-FFF2-40B4-BE49-F238E27FC236}">
                <a16:creationId xmlns:a16="http://schemas.microsoft.com/office/drawing/2014/main" id="{109B2A35-2AB2-B674-AFF1-2B7D7A191AF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315461" y="1642321"/>
            <a:ext cx="4572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06919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692198-7F88-1D78-3147-700F057185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B229AD-B2FD-11F2-56F2-4FAC3B89B9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4-Step Curved Block List – Slide Template</a:t>
            </a:r>
          </a:p>
        </p:txBody>
      </p:sp>
      <p:sp>
        <p:nvSpPr>
          <p:cNvPr id="4" name="Forme libre 3">
            <a:extLst>
              <a:ext uri="{FF2B5EF4-FFF2-40B4-BE49-F238E27FC236}">
                <a16:creationId xmlns:a16="http://schemas.microsoft.com/office/drawing/2014/main" id="{4DA5AF5D-0224-65AF-E336-CC5E3DCF7AA3}"/>
              </a:ext>
            </a:extLst>
          </p:cNvPr>
          <p:cNvSpPr/>
          <p:nvPr/>
        </p:nvSpPr>
        <p:spPr>
          <a:xfrm>
            <a:off x="2633420" y="1147874"/>
            <a:ext cx="7328767" cy="1072296"/>
          </a:xfrm>
          <a:custGeom>
            <a:avLst/>
            <a:gdLst>
              <a:gd name="connsiteX0" fmla="*/ 3090883 w 3334898"/>
              <a:gd name="connsiteY0" fmla="*/ 6803 h 487940"/>
              <a:gd name="connsiteX1" fmla="*/ 3328094 w 3334898"/>
              <a:gd name="connsiteY1" fmla="*/ 243970 h 487940"/>
              <a:gd name="connsiteX2" fmla="*/ 3090883 w 3334898"/>
              <a:gd name="connsiteY2" fmla="*/ 481137 h 487940"/>
              <a:gd name="connsiteX3" fmla="*/ 378816 w 3334898"/>
              <a:gd name="connsiteY3" fmla="*/ 481137 h 487940"/>
              <a:gd name="connsiteX4" fmla="*/ 18577 w 3334898"/>
              <a:gd name="connsiteY4" fmla="*/ 6803 h 487940"/>
              <a:gd name="connsiteX5" fmla="*/ 3090883 w 3334898"/>
              <a:gd name="connsiteY5" fmla="*/ 6803 h 487940"/>
              <a:gd name="connsiteX6" fmla="*/ 3090883 w 3334898"/>
              <a:gd name="connsiteY6" fmla="*/ 0 h 487940"/>
              <a:gd name="connsiteX7" fmla="*/ 0 w 3334898"/>
              <a:gd name="connsiteY7" fmla="*/ 0 h 487940"/>
              <a:gd name="connsiteX8" fmla="*/ 374461 w 3334898"/>
              <a:gd name="connsiteY8" fmla="*/ 487941 h 487940"/>
              <a:gd name="connsiteX9" fmla="*/ 3090883 w 3334898"/>
              <a:gd name="connsiteY9" fmla="*/ 487941 h 487940"/>
              <a:gd name="connsiteX10" fmla="*/ 3334899 w 3334898"/>
              <a:gd name="connsiteY10" fmla="*/ 243970 h 487940"/>
              <a:gd name="connsiteX11" fmla="*/ 3334899 w 3334898"/>
              <a:gd name="connsiteY11" fmla="*/ 243970 h 487940"/>
              <a:gd name="connsiteX12" fmla="*/ 3090883 w 3334898"/>
              <a:gd name="connsiteY12" fmla="*/ 0 h 487940"/>
              <a:gd name="connsiteX13" fmla="*/ 3090883 w 3334898"/>
              <a:gd name="connsiteY13" fmla="*/ 0 h 487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334898" h="487940">
                <a:moveTo>
                  <a:pt x="3090883" y="6803"/>
                </a:moveTo>
                <a:cubicBezTo>
                  <a:pt x="3221669" y="6803"/>
                  <a:pt x="3328094" y="113208"/>
                  <a:pt x="3328094" y="243970"/>
                </a:cubicBezTo>
                <a:cubicBezTo>
                  <a:pt x="3328094" y="374732"/>
                  <a:pt x="3221669" y="481137"/>
                  <a:pt x="3090883" y="481137"/>
                </a:cubicBezTo>
                <a:lnTo>
                  <a:pt x="378816" y="481137"/>
                </a:lnTo>
                <a:cubicBezTo>
                  <a:pt x="294370" y="300779"/>
                  <a:pt x="170049" y="137224"/>
                  <a:pt x="18577" y="6803"/>
                </a:cubicBezTo>
                <a:lnTo>
                  <a:pt x="3090883" y="6803"/>
                </a:lnTo>
                <a:moveTo>
                  <a:pt x="3090883" y="0"/>
                </a:moveTo>
                <a:lnTo>
                  <a:pt x="0" y="0"/>
                </a:lnTo>
                <a:cubicBezTo>
                  <a:pt x="158004" y="132394"/>
                  <a:pt x="286544" y="298805"/>
                  <a:pt x="374461" y="487941"/>
                </a:cubicBezTo>
                <a:lnTo>
                  <a:pt x="3090883" y="487941"/>
                </a:lnTo>
                <a:cubicBezTo>
                  <a:pt x="3225684" y="487941"/>
                  <a:pt x="3334899" y="378677"/>
                  <a:pt x="3334899" y="243970"/>
                </a:cubicBezTo>
                <a:lnTo>
                  <a:pt x="3334899" y="243970"/>
                </a:lnTo>
                <a:cubicBezTo>
                  <a:pt x="3334899" y="109194"/>
                  <a:pt x="3225616" y="0"/>
                  <a:pt x="3090883" y="0"/>
                </a:cubicBezTo>
                <a:lnTo>
                  <a:pt x="3090883" y="0"/>
                </a:lnTo>
                <a:close/>
              </a:path>
            </a:pathLst>
          </a:custGeom>
          <a:solidFill>
            <a:schemeClr val="accent5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5" name="Forme libre 4">
            <a:extLst>
              <a:ext uri="{FF2B5EF4-FFF2-40B4-BE49-F238E27FC236}">
                <a16:creationId xmlns:a16="http://schemas.microsoft.com/office/drawing/2014/main" id="{04D4EDE4-5030-54DA-7079-AF9E57BE53BF}"/>
              </a:ext>
            </a:extLst>
          </p:cNvPr>
          <p:cNvSpPr/>
          <p:nvPr/>
        </p:nvSpPr>
        <p:spPr>
          <a:xfrm>
            <a:off x="3521682" y="2371178"/>
            <a:ext cx="6440505" cy="1072296"/>
          </a:xfrm>
          <a:custGeom>
            <a:avLst/>
            <a:gdLst>
              <a:gd name="connsiteX0" fmla="*/ 2686686 w 2930701"/>
              <a:gd name="connsiteY0" fmla="*/ 6803 h 487940"/>
              <a:gd name="connsiteX1" fmla="*/ 2923897 w 2930701"/>
              <a:gd name="connsiteY1" fmla="*/ 243970 h 487940"/>
              <a:gd name="connsiteX2" fmla="*/ 2686686 w 2930701"/>
              <a:gd name="connsiteY2" fmla="*/ 481137 h 487940"/>
              <a:gd name="connsiteX3" fmla="*/ 107105 w 2930701"/>
              <a:gd name="connsiteY3" fmla="*/ 481137 h 487940"/>
              <a:gd name="connsiteX4" fmla="*/ 10071 w 2930701"/>
              <a:gd name="connsiteY4" fmla="*/ 6803 h 487940"/>
              <a:gd name="connsiteX5" fmla="*/ 2686686 w 2930701"/>
              <a:gd name="connsiteY5" fmla="*/ 6803 h 487940"/>
              <a:gd name="connsiteX6" fmla="*/ 2686686 w 2930701"/>
              <a:gd name="connsiteY6" fmla="*/ 0 h 487940"/>
              <a:gd name="connsiteX7" fmla="*/ 0 w 2930701"/>
              <a:gd name="connsiteY7" fmla="*/ 0 h 487940"/>
              <a:gd name="connsiteX8" fmla="*/ 100437 w 2930701"/>
              <a:gd name="connsiteY8" fmla="*/ 487941 h 487940"/>
              <a:gd name="connsiteX9" fmla="*/ 2686686 w 2930701"/>
              <a:gd name="connsiteY9" fmla="*/ 487941 h 487940"/>
              <a:gd name="connsiteX10" fmla="*/ 2930702 w 2930701"/>
              <a:gd name="connsiteY10" fmla="*/ 243970 h 487940"/>
              <a:gd name="connsiteX11" fmla="*/ 2930702 w 2930701"/>
              <a:gd name="connsiteY11" fmla="*/ 243970 h 487940"/>
              <a:gd name="connsiteX12" fmla="*/ 2686686 w 2930701"/>
              <a:gd name="connsiteY12" fmla="*/ 0 h 487940"/>
              <a:gd name="connsiteX13" fmla="*/ 2686686 w 2930701"/>
              <a:gd name="connsiteY13" fmla="*/ 0 h 487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930701" h="487940">
                <a:moveTo>
                  <a:pt x="2686686" y="6803"/>
                </a:moveTo>
                <a:cubicBezTo>
                  <a:pt x="2817472" y="6803"/>
                  <a:pt x="2923897" y="113209"/>
                  <a:pt x="2923897" y="243970"/>
                </a:cubicBezTo>
                <a:cubicBezTo>
                  <a:pt x="2923897" y="374732"/>
                  <a:pt x="2817472" y="481137"/>
                  <a:pt x="2686686" y="481137"/>
                </a:cubicBezTo>
                <a:lnTo>
                  <a:pt x="107105" y="481137"/>
                </a:lnTo>
                <a:cubicBezTo>
                  <a:pt x="102206" y="317651"/>
                  <a:pt x="69544" y="158179"/>
                  <a:pt x="10071" y="6803"/>
                </a:cubicBezTo>
                <a:lnTo>
                  <a:pt x="2686686" y="6803"/>
                </a:lnTo>
                <a:moveTo>
                  <a:pt x="2686686" y="0"/>
                </a:moveTo>
                <a:lnTo>
                  <a:pt x="0" y="0"/>
                </a:lnTo>
                <a:cubicBezTo>
                  <a:pt x="60766" y="151444"/>
                  <a:pt x="96014" y="315883"/>
                  <a:pt x="100437" y="487941"/>
                </a:cubicBezTo>
                <a:lnTo>
                  <a:pt x="2686686" y="487941"/>
                </a:lnTo>
                <a:cubicBezTo>
                  <a:pt x="2821487" y="487941"/>
                  <a:pt x="2930702" y="378678"/>
                  <a:pt x="2930702" y="243970"/>
                </a:cubicBezTo>
                <a:lnTo>
                  <a:pt x="2930702" y="243970"/>
                </a:lnTo>
                <a:cubicBezTo>
                  <a:pt x="2930702" y="109195"/>
                  <a:pt x="2821419" y="0"/>
                  <a:pt x="2686686" y="0"/>
                </a:cubicBezTo>
                <a:lnTo>
                  <a:pt x="2686686" y="0"/>
                </a:lnTo>
                <a:close/>
              </a:path>
            </a:pathLst>
          </a:custGeom>
          <a:solidFill>
            <a:schemeClr val="accent2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6" name="Forme libre 5">
            <a:extLst>
              <a:ext uri="{FF2B5EF4-FFF2-40B4-BE49-F238E27FC236}">
                <a16:creationId xmlns:a16="http://schemas.microsoft.com/office/drawing/2014/main" id="{6133841A-5CD1-A822-03EE-CD6CB068CCB8}"/>
              </a:ext>
            </a:extLst>
          </p:cNvPr>
          <p:cNvSpPr/>
          <p:nvPr/>
        </p:nvSpPr>
        <p:spPr>
          <a:xfrm>
            <a:off x="3525871" y="3594632"/>
            <a:ext cx="6436318" cy="1072299"/>
          </a:xfrm>
          <a:custGeom>
            <a:avLst/>
            <a:gdLst>
              <a:gd name="connsiteX0" fmla="*/ 2684781 w 2928796"/>
              <a:gd name="connsiteY0" fmla="*/ 6803 h 487941"/>
              <a:gd name="connsiteX1" fmla="*/ 2921992 w 2928796"/>
              <a:gd name="connsiteY1" fmla="*/ 243970 h 487941"/>
              <a:gd name="connsiteX2" fmla="*/ 2684781 w 2928796"/>
              <a:gd name="connsiteY2" fmla="*/ 481138 h 487941"/>
              <a:gd name="connsiteX3" fmla="*/ 10003 w 2928796"/>
              <a:gd name="connsiteY3" fmla="*/ 481138 h 487941"/>
              <a:gd name="connsiteX4" fmla="*/ 105268 w 2928796"/>
              <a:gd name="connsiteY4" fmla="*/ 6803 h 487941"/>
              <a:gd name="connsiteX5" fmla="*/ 2684781 w 2928796"/>
              <a:gd name="connsiteY5" fmla="*/ 6803 h 487941"/>
              <a:gd name="connsiteX6" fmla="*/ 2684781 w 2928796"/>
              <a:gd name="connsiteY6" fmla="*/ 0 h 487941"/>
              <a:gd name="connsiteX7" fmla="*/ 98600 w 2928796"/>
              <a:gd name="connsiteY7" fmla="*/ 0 h 487941"/>
              <a:gd name="connsiteX8" fmla="*/ 0 w 2928796"/>
              <a:gd name="connsiteY8" fmla="*/ 487941 h 487941"/>
              <a:gd name="connsiteX9" fmla="*/ 2684781 w 2928796"/>
              <a:gd name="connsiteY9" fmla="*/ 487941 h 487941"/>
              <a:gd name="connsiteX10" fmla="*/ 2928796 w 2928796"/>
              <a:gd name="connsiteY10" fmla="*/ 243970 h 487941"/>
              <a:gd name="connsiteX11" fmla="*/ 2684781 w 2928796"/>
              <a:gd name="connsiteY11" fmla="*/ 0 h 487941"/>
              <a:gd name="connsiteX12" fmla="*/ 2684781 w 2928796"/>
              <a:gd name="connsiteY12" fmla="*/ 0 h 4879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928796" h="487941">
                <a:moveTo>
                  <a:pt x="2684781" y="6803"/>
                </a:moveTo>
                <a:cubicBezTo>
                  <a:pt x="2815567" y="6803"/>
                  <a:pt x="2921992" y="113209"/>
                  <a:pt x="2921992" y="243970"/>
                </a:cubicBezTo>
                <a:cubicBezTo>
                  <a:pt x="2921992" y="374733"/>
                  <a:pt x="2815567" y="481138"/>
                  <a:pt x="2684781" y="481138"/>
                </a:cubicBezTo>
                <a:lnTo>
                  <a:pt x="10003" y="481138"/>
                </a:lnTo>
                <a:cubicBezTo>
                  <a:pt x="68863" y="329830"/>
                  <a:pt x="100913" y="170358"/>
                  <a:pt x="105268" y="6803"/>
                </a:cubicBezTo>
                <a:lnTo>
                  <a:pt x="2684781" y="6803"/>
                </a:lnTo>
                <a:moveTo>
                  <a:pt x="2684781" y="0"/>
                </a:moveTo>
                <a:lnTo>
                  <a:pt x="98600" y="0"/>
                </a:lnTo>
                <a:cubicBezTo>
                  <a:pt x="94789" y="171990"/>
                  <a:pt x="60153" y="336429"/>
                  <a:pt x="0" y="487941"/>
                </a:cubicBezTo>
                <a:lnTo>
                  <a:pt x="2684781" y="487941"/>
                </a:lnTo>
                <a:cubicBezTo>
                  <a:pt x="2819581" y="487941"/>
                  <a:pt x="2928796" y="378678"/>
                  <a:pt x="2928796" y="243970"/>
                </a:cubicBezTo>
                <a:cubicBezTo>
                  <a:pt x="2928796" y="109263"/>
                  <a:pt x="2819513" y="0"/>
                  <a:pt x="2684781" y="0"/>
                </a:cubicBezTo>
                <a:lnTo>
                  <a:pt x="2684781" y="0"/>
                </a:lnTo>
                <a:close/>
              </a:path>
            </a:pathLst>
          </a:custGeom>
          <a:solidFill>
            <a:schemeClr val="accent1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7" name="Forme libre 6">
            <a:extLst>
              <a:ext uri="{FF2B5EF4-FFF2-40B4-BE49-F238E27FC236}">
                <a16:creationId xmlns:a16="http://schemas.microsoft.com/office/drawing/2014/main" id="{A9CFC476-0AB8-1376-25AC-7EE8DB120AB5}"/>
              </a:ext>
            </a:extLst>
          </p:cNvPr>
          <p:cNvSpPr/>
          <p:nvPr/>
        </p:nvSpPr>
        <p:spPr>
          <a:xfrm>
            <a:off x="2645383" y="4817936"/>
            <a:ext cx="7316804" cy="1072296"/>
          </a:xfrm>
          <a:custGeom>
            <a:avLst/>
            <a:gdLst>
              <a:gd name="connsiteX0" fmla="*/ 3085440 w 3329454"/>
              <a:gd name="connsiteY0" fmla="*/ 6803 h 487940"/>
              <a:gd name="connsiteX1" fmla="*/ 3322650 w 3329454"/>
              <a:gd name="connsiteY1" fmla="*/ 243970 h 487940"/>
              <a:gd name="connsiteX2" fmla="*/ 3085440 w 3329454"/>
              <a:gd name="connsiteY2" fmla="*/ 481137 h 487940"/>
              <a:gd name="connsiteX3" fmla="*/ 18373 w 3329454"/>
              <a:gd name="connsiteY3" fmla="*/ 481137 h 487940"/>
              <a:gd name="connsiteX4" fmla="*/ 375550 w 3329454"/>
              <a:gd name="connsiteY4" fmla="*/ 6803 h 487940"/>
              <a:gd name="connsiteX5" fmla="*/ 3085508 w 3329454"/>
              <a:gd name="connsiteY5" fmla="*/ 6803 h 487940"/>
              <a:gd name="connsiteX6" fmla="*/ 3085440 w 3329454"/>
              <a:gd name="connsiteY6" fmla="*/ 0 h 487940"/>
              <a:gd name="connsiteX7" fmla="*/ 371194 w 3329454"/>
              <a:gd name="connsiteY7" fmla="*/ 0 h 487940"/>
              <a:gd name="connsiteX8" fmla="*/ 0 w 3329454"/>
              <a:gd name="connsiteY8" fmla="*/ 487941 h 487940"/>
              <a:gd name="connsiteX9" fmla="*/ 3085440 w 3329454"/>
              <a:gd name="connsiteY9" fmla="*/ 487941 h 487940"/>
              <a:gd name="connsiteX10" fmla="*/ 3329455 w 3329454"/>
              <a:gd name="connsiteY10" fmla="*/ 243970 h 487940"/>
              <a:gd name="connsiteX11" fmla="*/ 3329455 w 3329454"/>
              <a:gd name="connsiteY11" fmla="*/ 243970 h 487940"/>
              <a:gd name="connsiteX12" fmla="*/ 3085440 w 3329454"/>
              <a:gd name="connsiteY12" fmla="*/ 0 h 487940"/>
              <a:gd name="connsiteX13" fmla="*/ 3085440 w 3329454"/>
              <a:gd name="connsiteY13" fmla="*/ 0 h 487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329454" h="487940">
                <a:moveTo>
                  <a:pt x="3085440" y="6803"/>
                </a:moveTo>
                <a:cubicBezTo>
                  <a:pt x="3216226" y="6803"/>
                  <a:pt x="3322650" y="113209"/>
                  <a:pt x="3322650" y="243970"/>
                </a:cubicBezTo>
                <a:cubicBezTo>
                  <a:pt x="3322650" y="374732"/>
                  <a:pt x="3216226" y="481137"/>
                  <a:pt x="3085440" y="481137"/>
                </a:cubicBezTo>
                <a:lnTo>
                  <a:pt x="18373" y="481137"/>
                </a:lnTo>
                <a:cubicBezTo>
                  <a:pt x="168756" y="350376"/>
                  <a:pt x="291988" y="186821"/>
                  <a:pt x="375550" y="6803"/>
                </a:cubicBezTo>
                <a:lnTo>
                  <a:pt x="3085508" y="6803"/>
                </a:lnTo>
                <a:moveTo>
                  <a:pt x="3085440" y="0"/>
                </a:moveTo>
                <a:lnTo>
                  <a:pt x="371194" y="0"/>
                </a:lnTo>
                <a:cubicBezTo>
                  <a:pt x="284299" y="188863"/>
                  <a:pt x="156847" y="355206"/>
                  <a:pt x="0" y="487941"/>
                </a:cubicBezTo>
                <a:lnTo>
                  <a:pt x="3085440" y="487941"/>
                </a:lnTo>
                <a:cubicBezTo>
                  <a:pt x="3220240" y="487941"/>
                  <a:pt x="3329455" y="378678"/>
                  <a:pt x="3329455" y="243970"/>
                </a:cubicBezTo>
                <a:lnTo>
                  <a:pt x="3329455" y="243970"/>
                </a:lnTo>
                <a:cubicBezTo>
                  <a:pt x="3329455" y="109194"/>
                  <a:pt x="3220172" y="0"/>
                  <a:pt x="3085440" y="0"/>
                </a:cubicBezTo>
                <a:lnTo>
                  <a:pt x="3085440" y="0"/>
                </a:lnTo>
                <a:close/>
              </a:path>
            </a:pathLst>
          </a:custGeom>
          <a:solidFill>
            <a:schemeClr val="accent4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8" name="Forme libre 7">
            <a:extLst>
              <a:ext uri="{FF2B5EF4-FFF2-40B4-BE49-F238E27FC236}">
                <a16:creationId xmlns:a16="http://schemas.microsoft.com/office/drawing/2014/main" id="{B7C1FBF3-2BDA-6C17-B605-621D69F95528}"/>
              </a:ext>
            </a:extLst>
          </p:cNvPr>
          <p:cNvSpPr/>
          <p:nvPr/>
        </p:nvSpPr>
        <p:spPr>
          <a:xfrm>
            <a:off x="2229962" y="1268832"/>
            <a:ext cx="862340" cy="951187"/>
          </a:xfrm>
          <a:custGeom>
            <a:avLst/>
            <a:gdLst>
              <a:gd name="connsiteX0" fmla="*/ 386029 w 392401"/>
              <a:gd name="connsiteY0" fmla="*/ 365681 h 432830"/>
              <a:gd name="connsiteX1" fmla="*/ 71381 w 392401"/>
              <a:gd name="connsiteY1" fmla="*/ 9387 h 432830"/>
              <a:gd name="connsiteX2" fmla="*/ 0 w 392401"/>
              <a:gd name="connsiteY2" fmla="*/ 44492 h 432830"/>
              <a:gd name="connsiteX3" fmla="*/ 0 w 392401"/>
              <a:gd name="connsiteY3" fmla="*/ 388541 h 432830"/>
              <a:gd name="connsiteX4" fmla="*/ 44298 w 392401"/>
              <a:gd name="connsiteY4" fmla="*/ 432831 h 432830"/>
              <a:gd name="connsiteX5" fmla="*/ 347991 w 392401"/>
              <a:gd name="connsiteY5" fmla="*/ 432831 h 432830"/>
              <a:gd name="connsiteX6" fmla="*/ 386029 w 392401"/>
              <a:gd name="connsiteY6" fmla="*/ 365681 h 432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2401" h="432830">
                <a:moveTo>
                  <a:pt x="386029" y="365681"/>
                </a:moveTo>
                <a:cubicBezTo>
                  <a:pt x="303896" y="228320"/>
                  <a:pt x="196995" y="107424"/>
                  <a:pt x="71381" y="9387"/>
                </a:cubicBezTo>
                <a:cubicBezTo>
                  <a:pt x="42393" y="-13269"/>
                  <a:pt x="0" y="7686"/>
                  <a:pt x="0" y="44492"/>
                </a:cubicBezTo>
                <a:lnTo>
                  <a:pt x="0" y="388541"/>
                </a:lnTo>
                <a:cubicBezTo>
                  <a:pt x="0" y="413033"/>
                  <a:pt x="19870" y="432831"/>
                  <a:pt x="44298" y="432831"/>
                </a:cubicBezTo>
                <a:lnTo>
                  <a:pt x="347991" y="432831"/>
                </a:lnTo>
                <a:cubicBezTo>
                  <a:pt x="382490" y="432831"/>
                  <a:pt x="403721" y="395208"/>
                  <a:pt x="386029" y="365681"/>
                </a:cubicBezTo>
                <a:close/>
              </a:path>
            </a:pathLst>
          </a:custGeom>
          <a:solidFill>
            <a:schemeClr val="accent5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9" name="Forme libre 8">
            <a:extLst>
              <a:ext uri="{FF2B5EF4-FFF2-40B4-BE49-F238E27FC236}">
                <a16:creationId xmlns:a16="http://schemas.microsoft.com/office/drawing/2014/main" id="{DA7DE5C5-788A-B2C0-AC9E-12FCB24826E7}"/>
              </a:ext>
            </a:extLst>
          </p:cNvPr>
          <p:cNvSpPr/>
          <p:nvPr/>
        </p:nvSpPr>
        <p:spPr>
          <a:xfrm>
            <a:off x="2230112" y="2371178"/>
            <a:ext cx="1242272" cy="1072296"/>
          </a:xfrm>
          <a:custGeom>
            <a:avLst/>
            <a:gdLst>
              <a:gd name="connsiteX0" fmla="*/ 44230 w 565286"/>
              <a:gd name="connsiteY0" fmla="*/ 487941 h 487940"/>
              <a:gd name="connsiteX1" fmla="*/ 520897 w 565286"/>
              <a:gd name="connsiteY1" fmla="*/ 487941 h 487940"/>
              <a:gd name="connsiteX2" fmla="*/ 565196 w 565286"/>
              <a:gd name="connsiteY2" fmla="*/ 441065 h 487940"/>
              <a:gd name="connsiteX3" fmla="*/ 468501 w 565286"/>
              <a:gd name="connsiteY3" fmla="*/ 27418 h 487940"/>
              <a:gd name="connsiteX4" fmla="*/ 427469 w 565286"/>
              <a:gd name="connsiteY4" fmla="*/ 0 h 487940"/>
              <a:gd name="connsiteX5" fmla="*/ 44298 w 565286"/>
              <a:gd name="connsiteY5" fmla="*/ 0 h 487940"/>
              <a:gd name="connsiteX6" fmla="*/ 0 w 565286"/>
              <a:gd name="connsiteY6" fmla="*/ 44290 h 487940"/>
              <a:gd name="connsiteX7" fmla="*/ 0 w 565286"/>
              <a:gd name="connsiteY7" fmla="*/ 443582 h 487940"/>
              <a:gd name="connsiteX8" fmla="*/ 44298 w 565286"/>
              <a:gd name="connsiteY8" fmla="*/ 487873 h 487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5286" h="487940">
                <a:moveTo>
                  <a:pt x="44230" y="487941"/>
                </a:moveTo>
                <a:lnTo>
                  <a:pt x="520897" y="487941"/>
                </a:lnTo>
                <a:cubicBezTo>
                  <a:pt x="546347" y="487941"/>
                  <a:pt x="566829" y="466510"/>
                  <a:pt x="565196" y="441065"/>
                </a:cubicBezTo>
                <a:cubicBezTo>
                  <a:pt x="555873" y="295268"/>
                  <a:pt x="522258" y="156070"/>
                  <a:pt x="468501" y="27418"/>
                </a:cubicBezTo>
                <a:cubicBezTo>
                  <a:pt x="461561" y="10885"/>
                  <a:pt x="445434" y="0"/>
                  <a:pt x="427469" y="0"/>
                </a:cubicBezTo>
                <a:lnTo>
                  <a:pt x="44298" y="0"/>
                </a:lnTo>
                <a:cubicBezTo>
                  <a:pt x="19802" y="0"/>
                  <a:pt x="0" y="19866"/>
                  <a:pt x="0" y="44290"/>
                </a:cubicBezTo>
                <a:lnTo>
                  <a:pt x="0" y="443582"/>
                </a:lnTo>
                <a:cubicBezTo>
                  <a:pt x="0" y="468075"/>
                  <a:pt x="19870" y="487873"/>
                  <a:pt x="44298" y="487873"/>
                </a:cubicBezTo>
                <a:close/>
              </a:path>
            </a:pathLst>
          </a:custGeom>
          <a:solidFill>
            <a:schemeClr val="accent2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0" name="Forme libre 9">
            <a:extLst>
              <a:ext uri="{FF2B5EF4-FFF2-40B4-BE49-F238E27FC236}">
                <a16:creationId xmlns:a16="http://schemas.microsoft.com/office/drawing/2014/main" id="{352C0DAB-0FEA-AEFD-53F3-67D98301D371}"/>
              </a:ext>
            </a:extLst>
          </p:cNvPr>
          <p:cNvSpPr/>
          <p:nvPr/>
        </p:nvSpPr>
        <p:spPr>
          <a:xfrm>
            <a:off x="2229813" y="3594632"/>
            <a:ext cx="1243140" cy="1072299"/>
          </a:xfrm>
          <a:custGeom>
            <a:avLst/>
            <a:gdLst>
              <a:gd name="connsiteX0" fmla="*/ 68 w 565681"/>
              <a:gd name="connsiteY0" fmla="*/ 443583 h 487941"/>
              <a:gd name="connsiteX1" fmla="*/ 68 w 565681"/>
              <a:gd name="connsiteY1" fmla="*/ 44290 h 487941"/>
              <a:gd name="connsiteX2" fmla="*/ 44366 w 565681"/>
              <a:gd name="connsiteY2" fmla="*/ 0 h 487941"/>
              <a:gd name="connsiteX3" fmla="*/ 521305 w 565681"/>
              <a:gd name="connsiteY3" fmla="*/ 0 h 487941"/>
              <a:gd name="connsiteX4" fmla="*/ 565604 w 565681"/>
              <a:gd name="connsiteY4" fmla="*/ 46739 h 487941"/>
              <a:gd name="connsiteX5" fmla="*/ 470475 w 565681"/>
              <a:gd name="connsiteY5" fmla="*/ 460387 h 487941"/>
              <a:gd name="connsiteX6" fmla="*/ 429374 w 565681"/>
              <a:gd name="connsiteY6" fmla="*/ 487941 h 487941"/>
              <a:gd name="connsiteX7" fmla="*/ 44298 w 565681"/>
              <a:gd name="connsiteY7" fmla="*/ 487941 h 487941"/>
              <a:gd name="connsiteX8" fmla="*/ 0 w 565681"/>
              <a:gd name="connsiteY8" fmla="*/ 443651 h 4879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5681" h="487941">
                <a:moveTo>
                  <a:pt x="68" y="443583"/>
                </a:moveTo>
                <a:lnTo>
                  <a:pt x="68" y="44290"/>
                </a:lnTo>
                <a:cubicBezTo>
                  <a:pt x="68" y="19798"/>
                  <a:pt x="19938" y="0"/>
                  <a:pt x="44366" y="0"/>
                </a:cubicBezTo>
                <a:lnTo>
                  <a:pt x="521305" y="0"/>
                </a:lnTo>
                <a:cubicBezTo>
                  <a:pt x="546755" y="0"/>
                  <a:pt x="567101" y="21363"/>
                  <a:pt x="565604" y="46739"/>
                </a:cubicBezTo>
                <a:cubicBezTo>
                  <a:pt x="556826" y="192469"/>
                  <a:pt x="523755" y="331666"/>
                  <a:pt x="470475" y="460387"/>
                </a:cubicBezTo>
                <a:cubicBezTo>
                  <a:pt x="463602" y="477055"/>
                  <a:pt x="447407" y="487941"/>
                  <a:pt x="429374" y="487941"/>
                </a:cubicBezTo>
                <a:lnTo>
                  <a:pt x="44298" y="487941"/>
                </a:lnTo>
                <a:cubicBezTo>
                  <a:pt x="19802" y="487941"/>
                  <a:pt x="0" y="468075"/>
                  <a:pt x="0" y="443651"/>
                </a:cubicBezTo>
                <a:close/>
              </a:path>
            </a:pathLst>
          </a:custGeom>
          <a:solidFill>
            <a:schemeClr val="accent1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1" name="Forme libre 10">
            <a:extLst>
              <a:ext uri="{FF2B5EF4-FFF2-40B4-BE49-F238E27FC236}">
                <a16:creationId xmlns:a16="http://schemas.microsoft.com/office/drawing/2014/main" id="{2F246CAF-EA36-214E-9FD4-390C77A7B8D5}"/>
              </a:ext>
            </a:extLst>
          </p:cNvPr>
          <p:cNvSpPr/>
          <p:nvPr/>
        </p:nvSpPr>
        <p:spPr>
          <a:xfrm>
            <a:off x="2229962" y="4817936"/>
            <a:ext cx="868388" cy="961353"/>
          </a:xfrm>
          <a:custGeom>
            <a:avLst/>
            <a:gdLst>
              <a:gd name="connsiteX0" fmla="*/ 0 w 395153"/>
              <a:gd name="connsiteY0" fmla="*/ 392965 h 437456"/>
              <a:gd name="connsiteX1" fmla="*/ 0 w 395153"/>
              <a:gd name="connsiteY1" fmla="*/ 44290 h 437456"/>
              <a:gd name="connsiteX2" fmla="*/ 44298 w 395153"/>
              <a:gd name="connsiteY2" fmla="*/ 0 h 437456"/>
              <a:gd name="connsiteX3" fmla="*/ 350780 w 395153"/>
              <a:gd name="connsiteY3" fmla="*/ 0 h 437456"/>
              <a:gd name="connsiteX4" fmla="*/ 388887 w 395153"/>
              <a:gd name="connsiteY4" fmla="*/ 67082 h 437456"/>
              <a:gd name="connsiteX5" fmla="*/ 71449 w 395153"/>
              <a:gd name="connsiteY5" fmla="*/ 428070 h 437456"/>
              <a:gd name="connsiteX6" fmla="*/ 0 w 395153"/>
              <a:gd name="connsiteY6" fmla="*/ 392965 h 437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5153" h="437456">
                <a:moveTo>
                  <a:pt x="0" y="392965"/>
                </a:moveTo>
                <a:lnTo>
                  <a:pt x="0" y="44290"/>
                </a:lnTo>
                <a:cubicBezTo>
                  <a:pt x="0" y="19798"/>
                  <a:pt x="19870" y="0"/>
                  <a:pt x="44298" y="0"/>
                </a:cubicBezTo>
                <a:lnTo>
                  <a:pt x="350780" y="0"/>
                </a:lnTo>
                <a:cubicBezTo>
                  <a:pt x="385212" y="0"/>
                  <a:pt x="406375" y="37419"/>
                  <a:pt x="388887" y="67082"/>
                </a:cubicBezTo>
                <a:cubicBezTo>
                  <a:pt x="306414" y="206415"/>
                  <a:pt x="198424" y="328877"/>
                  <a:pt x="71449" y="428070"/>
                </a:cubicBezTo>
                <a:cubicBezTo>
                  <a:pt x="42461" y="450726"/>
                  <a:pt x="0" y="429771"/>
                  <a:pt x="0" y="392965"/>
                </a:cubicBezTo>
                <a:close/>
              </a:path>
            </a:pathLst>
          </a:custGeom>
          <a:solidFill>
            <a:schemeClr val="accent4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9B2F7698-90FE-4B63-A87C-42D3A9464F04}"/>
              </a:ext>
            </a:extLst>
          </p:cNvPr>
          <p:cNvSpPr txBox="1"/>
          <p:nvPr/>
        </p:nvSpPr>
        <p:spPr>
          <a:xfrm>
            <a:off x="8952641" y="4938586"/>
            <a:ext cx="809838" cy="83099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4800" b="1" dirty="0">
                <a:solidFill>
                  <a:schemeClr val="accent4">
                    <a:lumMod val="75000"/>
                  </a:schemeClr>
                </a:solidFill>
              </a:rPr>
              <a:t>04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D6EF0515-CD3D-4154-A4A0-80BBD24EBDEE}"/>
              </a:ext>
            </a:extLst>
          </p:cNvPr>
          <p:cNvSpPr txBox="1"/>
          <p:nvPr/>
        </p:nvSpPr>
        <p:spPr>
          <a:xfrm>
            <a:off x="8952641" y="3715283"/>
            <a:ext cx="809838" cy="83099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4800" b="1" dirty="0">
                <a:solidFill>
                  <a:schemeClr val="accent1">
                    <a:lumMod val="75000"/>
                  </a:schemeClr>
                </a:solidFill>
              </a:rPr>
              <a:t>03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93EA1E7-4EF6-3E36-BA60-79616EA02B57}"/>
              </a:ext>
            </a:extLst>
          </p:cNvPr>
          <p:cNvSpPr txBox="1"/>
          <p:nvPr/>
        </p:nvSpPr>
        <p:spPr>
          <a:xfrm>
            <a:off x="8952641" y="2491828"/>
            <a:ext cx="809838" cy="83099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4800" b="1" dirty="0">
                <a:solidFill>
                  <a:schemeClr val="accent2">
                    <a:lumMod val="75000"/>
                  </a:schemeClr>
                </a:solidFill>
              </a:rPr>
              <a:t>02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E00597F3-06D9-CA54-1AB0-9FE90EE755FE}"/>
              </a:ext>
            </a:extLst>
          </p:cNvPr>
          <p:cNvSpPr txBox="1"/>
          <p:nvPr/>
        </p:nvSpPr>
        <p:spPr>
          <a:xfrm>
            <a:off x="8952641" y="1268524"/>
            <a:ext cx="809838" cy="83099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4800" b="1" dirty="0">
                <a:solidFill>
                  <a:schemeClr val="accent5">
                    <a:lumMod val="75000"/>
                  </a:schemeClr>
                </a:solidFill>
              </a:rPr>
              <a:t>01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EB4DCFF-4506-5D1F-875F-4FF7EA74FB63}"/>
              </a:ext>
            </a:extLst>
          </p:cNvPr>
          <p:cNvGrpSpPr/>
          <p:nvPr/>
        </p:nvGrpSpPr>
        <p:grpSpPr>
          <a:xfrm>
            <a:off x="3603356" y="1205153"/>
            <a:ext cx="5225448" cy="957738"/>
            <a:chOff x="3603356" y="1186695"/>
            <a:chExt cx="5225448" cy="957738"/>
          </a:xfrm>
        </p:grpSpPr>
        <p:sp>
          <p:nvSpPr>
            <p:cNvPr id="19" name="TextBox 67">
              <a:extLst>
                <a:ext uri="{FF2B5EF4-FFF2-40B4-BE49-F238E27FC236}">
                  <a16:creationId xmlns:a16="http://schemas.microsoft.com/office/drawing/2014/main" id="{4C82B802-C61E-4258-BE32-21B525DE2D1A}"/>
                </a:ext>
              </a:extLst>
            </p:cNvPr>
            <p:cNvSpPr txBox="1"/>
            <p:nvPr/>
          </p:nvSpPr>
          <p:spPr>
            <a:xfrm>
              <a:off x="3603356" y="1186695"/>
              <a:ext cx="5225448" cy="553998"/>
            </a:xfrm>
            <a:prstGeom prst="rect">
              <a:avLst/>
            </a:prstGeom>
            <a:noFill/>
          </p:spPr>
          <p:txBody>
            <a:bodyPr wrap="square" lIns="0" tIns="91440" rIns="0" bIns="9144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0" name="TextBox 68">
              <a:extLst>
                <a:ext uri="{FF2B5EF4-FFF2-40B4-BE49-F238E27FC236}">
                  <a16:creationId xmlns:a16="http://schemas.microsoft.com/office/drawing/2014/main" id="{92073AB7-74E1-6C29-02FE-6D947FD26CB4}"/>
                </a:ext>
              </a:extLst>
            </p:cNvPr>
            <p:cNvSpPr txBox="1"/>
            <p:nvPr/>
          </p:nvSpPr>
          <p:spPr>
            <a:xfrm>
              <a:off x="3603356" y="1682768"/>
              <a:ext cx="5225448" cy="461665"/>
            </a:xfrm>
            <a:prstGeom prst="rect">
              <a:avLst/>
            </a:prstGeom>
            <a:noFill/>
          </p:spPr>
          <p:txBody>
            <a:bodyPr wrap="square" lIns="0" tIns="0" rIns="0" bIns="9144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E89E6607-97B2-BFFF-CE4F-80A65F3C4BFD}"/>
              </a:ext>
            </a:extLst>
          </p:cNvPr>
          <p:cNvGrpSpPr/>
          <p:nvPr/>
        </p:nvGrpSpPr>
        <p:grpSpPr>
          <a:xfrm>
            <a:off x="3603356" y="4898299"/>
            <a:ext cx="5225448" cy="911571"/>
            <a:chOff x="3603356" y="4902924"/>
            <a:chExt cx="5225448" cy="911571"/>
          </a:xfrm>
        </p:grpSpPr>
        <p:sp>
          <p:nvSpPr>
            <p:cNvPr id="22" name="TextBox 67">
              <a:extLst>
                <a:ext uri="{FF2B5EF4-FFF2-40B4-BE49-F238E27FC236}">
                  <a16:creationId xmlns:a16="http://schemas.microsoft.com/office/drawing/2014/main" id="{E010FFB8-F929-8AFE-98B2-E0CB14CA481D}"/>
                </a:ext>
              </a:extLst>
            </p:cNvPr>
            <p:cNvSpPr txBox="1"/>
            <p:nvPr/>
          </p:nvSpPr>
          <p:spPr>
            <a:xfrm>
              <a:off x="3603356" y="4902924"/>
              <a:ext cx="5225448" cy="507831"/>
            </a:xfrm>
            <a:prstGeom prst="rect">
              <a:avLst/>
            </a:prstGeom>
            <a:noFill/>
          </p:spPr>
          <p:txBody>
            <a:bodyPr wrap="square" lIns="0" rIns="0" bIns="9144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3" name="TextBox 68">
              <a:extLst>
                <a:ext uri="{FF2B5EF4-FFF2-40B4-BE49-F238E27FC236}">
                  <a16:creationId xmlns:a16="http://schemas.microsoft.com/office/drawing/2014/main" id="{D06BB5A1-9615-26B7-BA82-560BB84C0289}"/>
                </a:ext>
              </a:extLst>
            </p:cNvPr>
            <p:cNvSpPr txBox="1"/>
            <p:nvPr/>
          </p:nvSpPr>
          <p:spPr>
            <a:xfrm>
              <a:off x="3603356" y="5352830"/>
              <a:ext cx="5225448" cy="461665"/>
            </a:xfrm>
            <a:prstGeom prst="rect">
              <a:avLst/>
            </a:prstGeom>
            <a:noFill/>
          </p:spPr>
          <p:txBody>
            <a:bodyPr wrap="square" lIns="0" tIns="0" rIns="0" bIns="9144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41043B8C-E1A3-7A62-5256-4F68DC9279F9}"/>
              </a:ext>
            </a:extLst>
          </p:cNvPr>
          <p:cNvGrpSpPr/>
          <p:nvPr/>
        </p:nvGrpSpPr>
        <p:grpSpPr>
          <a:xfrm>
            <a:off x="3828081" y="3674996"/>
            <a:ext cx="5000723" cy="911571"/>
            <a:chOff x="3828081" y="3679621"/>
            <a:chExt cx="5000723" cy="911571"/>
          </a:xfrm>
        </p:grpSpPr>
        <p:sp>
          <p:nvSpPr>
            <p:cNvPr id="25" name="TextBox 67">
              <a:extLst>
                <a:ext uri="{FF2B5EF4-FFF2-40B4-BE49-F238E27FC236}">
                  <a16:creationId xmlns:a16="http://schemas.microsoft.com/office/drawing/2014/main" id="{89BA56E1-C330-0C1F-C63E-5E8DCD0B923B}"/>
                </a:ext>
              </a:extLst>
            </p:cNvPr>
            <p:cNvSpPr txBox="1"/>
            <p:nvPr/>
          </p:nvSpPr>
          <p:spPr>
            <a:xfrm>
              <a:off x="3828081" y="3679621"/>
              <a:ext cx="5000723" cy="507831"/>
            </a:xfrm>
            <a:prstGeom prst="rect">
              <a:avLst/>
            </a:prstGeom>
            <a:noFill/>
          </p:spPr>
          <p:txBody>
            <a:bodyPr wrap="square" lIns="0" rIns="0" bIns="9144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6" name="TextBox 68">
              <a:extLst>
                <a:ext uri="{FF2B5EF4-FFF2-40B4-BE49-F238E27FC236}">
                  <a16:creationId xmlns:a16="http://schemas.microsoft.com/office/drawing/2014/main" id="{F49F3D3A-4934-C81E-6573-611EE841AD63}"/>
                </a:ext>
              </a:extLst>
            </p:cNvPr>
            <p:cNvSpPr txBox="1"/>
            <p:nvPr/>
          </p:nvSpPr>
          <p:spPr>
            <a:xfrm>
              <a:off x="3828081" y="4129527"/>
              <a:ext cx="5000723" cy="461665"/>
            </a:xfrm>
            <a:prstGeom prst="rect">
              <a:avLst/>
            </a:prstGeom>
            <a:noFill/>
          </p:spPr>
          <p:txBody>
            <a:bodyPr wrap="square" lIns="0" tIns="0" rIns="0" bIns="9144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ED8190B-90F3-F3A6-EE6B-EF8055397E04}"/>
              </a:ext>
            </a:extLst>
          </p:cNvPr>
          <p:cNvGrpSpPr/>
          <p:nvPr/>
        </p:nvGrpSpPr>
        <p:grpSpPr>
          <a:xfrm>
            <a:off x="3828081" y="2451541"/>
            <a:ext cx="5000723" cy="911571"/>
            <a:chOff x="3828081" y="2456166"/>
            <a:chExt cx="5000723" cy="911571"/>
          </a:xfrm>
        </p:grpSpPr>
        <p:sp>
          <p:nvSpPr>
            <p:cNvPr id="28" name="TextBox 67">
              <a:extLst>
                <a:ext uri="{FF2B5EF4-FFF2-40B4-BE49-F238E27FC236}">
                  <a16:creationId xmlns:a16="http://schemas.microsoft.com/office/drawing/2014/main" id="{38BD75B3-A5F6-77EC-B6E3-8444B2CC2F04}"/>
                </a:ext>
              </a:extLst>
            </p:cNvPr>
            <p:cNvSpPr txBox="1"/>
            <p:nvPr/>
          </p:nvSpPr>
          <p:spPr>
            <a:xfrm>
              <a:off x="3828081" y="2456166"/>
              <a:ext cx="5000723" cy="507831"/>
            </a:xfrm>
            <a:prstGeom prst="rect">
              <a:avLst/>
            </a:prstGeom>
            <a:noFill/>
          </p:spPr>
          <p:txBody>
            <a:bodyPr wrap="square" lIns="0" rIns="0" bIns="9144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9" name="TextBox 68">
              <a:extLst>
                <a:ext uri="{FF2B5EF4-FFF2-40B4-BE49-F238E27FC236}">
                  <a16:creationId xmlns:a16="http://schemas.microsoft.com/office/drawing/2014/main" id="{67C9832B-3D56-8B65-99BD-B70594E171AB}"/>
                </a:ext>
              </a:extLst>
            </p:cNvPr>
            <p:cNvSpPr txBox="1"/>
            <p:nvPr/>
          </p:nvSpPr>
          <p:spPr>
            <a:xfrm>
              <a:off x="3828081" y="2906072"/>
              <a:ext cx="5000723" cy="461665"/>
            </a:xfrm>
            <a:prstGeom prst="rect">
              <a:avLst/>
            </a:prstGeom>
            <a:noFill/>
          </p:spPr>
          <p:txBody>
            <a:bodyPr wrap="square" lIns="0" tIns="0" rIns="0" bIns="9144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</a:t>
              </a:r>
            </a:p>
          </p:txBody>
        </p:sp>
      </p:grpSp>
      <p:pic>
        <p:nvPicPr>
          <p:cNvPr id="30" name="Graphic 13" descr="Bullseye with solid fill">
            <a:extLst>
              <a:ext uri="{FF2B5EF4-FFF2-40B4-BE49-F238E27FC236}">
                <a16:creationId xmlns:a16="http://schemas.microsoft.com/office/drawing/2014/main" id="{7051233E-1A1E-2D34-1935-C2A6D09539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479478" y="3811305"/>
            <a:ext cx="638952" cy="638952"/>
          </a:xfrm>
          <a:prstGeom prst="rect">
            <a:avLst/>
          </a:prstGeom>
        </p:spPr>
      </p:pic>
      <p:pic>
        <p:nvPicPr>
          <p:cNvPr id="31" name="Graphic 15" descr="Gears with solid fill">
            <a:extLst>
              <a:ext uri="{FF2B5EF4-FFF2-40B4-BE49-F238E27FC236}">
                <a16:creationId xmlns:a16="http://schemas.microsoft.com/office/drawing/2014/main" id="{22D48DB9-933B-6DB0-60A7-758420CFA3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479478" y="2587850"/>
            <a:ext cx="638952" cy="638952"/>
          </a:xfrm>
          <a:prstGeom prst="rect">
            <a:avLst/>
          </a:prstGeom>
        </p:spPr>
      </p:pic>
      <p:pic>
        <p:nvPicPr>
          <p:cNvPr id="32" name="Graphic 16" descr="Hourglass 30% with solid fill">
            <a:extLst>
              <a:ext uri="{FF2B5EF4-FFF2-40B4-BE49-F238E27FC236}">
                <a16:creationId xmlns:a16="http://schemas.microsoft.com/office/drawing/2014/main" id="{8C01906E-F501-11C8-9B8F-E05CC07D12E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315461" y="4938586"/>
            <a:ext cx="457200" cy="457200"/>
          </a:xfrm>
          <a:prstGeom prst="rect">
            <a:avLst/>
          </a:prstGeom>
        </p:spPr>
      </p:pic>
      <p:pic>
        <p:nvPicPr>
          <p:cNvPr id="33" name="Graphic 17" descr="Lightbulb with solid fill">
            <a:extLst>
              <a:ext uri="{FF2B5EF4-FFF2-40B4-BE49-F238E27FC236}">
                <a16:creationId xmlns:a16="http://schemas.microsoft.com/office/drawing/2014/main" id="{96CCFCD6-A6A0-C5C3-4B42-D24674D4731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315461" y="1642321"/>
            <a:ext cx="4572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74323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F4659C-110F-84D6-F962-D54378CB4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7664B7DF-81E7-3CC7-7803-41F58F883A44}"/>
              </a:ext>
            </a:extLst>
          </p:cNvPr>
          <p:cNvSpPr/>
          <p:nvPr/>
        </p:nvSpPr>
        <p:spPr>
          <a:xfrm>
            <a:off x="2685760" y="4832888"/>
            <a:ext cx="7261474" cy="1042395"/>
          </a:xfrm>
          <a:custGeom>
            <a:avLst/>
            <a:gdLst>
              <a:gd name="connsiteX0" fmla="*/ 784931 w 7261474"/>
              <a:gd name="connsiteY0" fmla="*/ 0 h 1042395"/>
              <a:gd name="connsiteX1" fmla="*/ 6740182 w 7261474"/>
              <a:gd name="connsiteY1" fmla="*/ 0 h 1042395"/>
              <a:gd name="connsiteX2" fmla="*/ 7261474 w 7261474"/>
              <a:gd name="connsiteY2" fmla="*/ 521197 h 1042395"/>
              <a:gd name="connsiteX3" fmla="*/ 6740182 w 7261474"/>
              <a:gd name="connsiteY3" fmla="*/ 1042395 h 1042395"/>
              <a:gd name="connsiteX4" fmla="*/ 0 w 7261474"/>
              <a:gd name="connsiteY4" fmla="*/ 1042395 h 1042395"/>
              <a:gd name="connsiteX5" fmla="*/ 784931 w 7261474"/>
              <a:gd name="connsiteY5" fmla="*/ 0 h 1042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261474" h="1042395">
                <a:moveTo>
                  <a:pt x="784931" y="0"/>
                </a:moveTo>
                <a:lnTo>
                  <a:pt x="6740182" y="0"/>
                </a:lnTo>
                <a:cubicBezTo>
                  <a:pt x="7027598" y="0"/>
                  <a:pt x="7261474" y="233837"/>
                  <a:pt x="7261474" y="521197"/>
                </a:cubicBezTo>
                <a:cubicBezTo>
                  <a:pt x="7261474" y="808560"/>
                  <a:pt x="7027598" y="1042395"/>
                  <a:pt x="6740182" y="1042395"/>
                </a:cubicBezTo>
                <a:lnTo>
                  <a:pt x="0" y="1042395"/>
                </a:lnTo>
                <a:cubicBezTo>
                  <a:pt x="330481" y="755035"/>
                  <a:pt x="601296" y="395607"/>
                  <a:pt x="784931" y="0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AF61DD72-BCB9-D164-8076-62DFF545E846}"/>
              </a:ext>
            </a:extLst>
          </p:cNvPr>
          <p:cNvSpPr/>
          <p:nvPr/>
        </p:nvSpPr>
        <p:spPr>
          <a:xfrm>
            <a:off x="3547854" y="3609583"/>
            <a:ext cx="6399382" cy="1042399"/>
          </a:xfrm>
          <a:custGeom>
            <a:avLst/>
            <a:gdLst>
              <a:gd name="connsiteX0" fmla="*/ 209354 w 6399382"/>
              <a:gd name="connsiteY0" fmla="*/ 0 h 1042399"/>
              <a:gd name="connsiteX1" fmla="*/ 5878088 w 6399382"/>
              <a:gd name="connsiteY1" fmla="*/ 0 h 1042399"/>
              <a:gd name="connsiteX2" fmla="*/ 6399382 w 6399382"/>
              <a:gd name="connsiteY2" fmla="*/ 521199 h 1042399"/>
              <a:gd name="connsiteX3" fmla="*/ 5878088 w 6399382"/>
              <a:gd name="connsiteY3" fmla="*/ 1042399 h 1042399"/>
              <a:gd name="connsiteX4" fmla="*/ 0 w 6399382"/>
              <a:gd name="connsiteY4" fmla="*/ 1042399 h 1042399"/>
              <a:gd name="connsiteX5" fmla="*/ 209354 w 6399382"/>
              <a:gd name="connsiteY5" fmla="*/ 0 h 1042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399382" h="1042399">
                <a:moveTo>
                  <a:pt x="209354" y="0"/>
                </a:moveTo>
                <a:lnTo>
                  <a:pt x="5878088" y="0"/>
                </a:lnTo>
                <a:cubicBezTo>
                  <a:pt x="6165503" y="0"/>
                  <a:pt x="6399382" y="233838"/>
                  <a:pt x="6399382" y="521199"/>
                </a:cubicBezTo>
                <a:cubicBezTo>
                  <a:pt x="6399382" y="808563"/>
                  <a:pt x="6165503" y="1042399"/>
                  <a:pt x="5878088" y="1042399"/>
                </a:cubicBezTo>
                <a:lnTo>
                  <a:pt x="0" y="1042399"/>
                </a:lnTo>
                <a:cubicBezTo>
                  <a:pt x="129350" y="709885"/>
                  <a:pt x="199783" y="359429"/>
                  <a:pt x="209354" y="0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A66BEF8B-ECFA-19E9-E07E-FC8CACB4BBB1}"/>
              </a:ext>
            </a:extLst>
          </p:cNvPr>
          <p:cNvSpPr/>
          <p:nvPr/>
        </p:nvSpPr>
        <p:spPr>
          <a:xfrm>
            <a:off x="3543814" y="2386128"/>
            <a:ext cx="6403420" cy="1042396"/>
          </a:xfrm>
          <a:custGeom>
            <a:avLst/>
            <a:gdLst>
              <a:gd name="connsiteX0" fmla="*/ 0 w 6403420"/>
              <a:gd name="connsiteY0" fmla="*/ 0 h 1042396"/>
              <a:gd name="connsiteX1" fmla="*/ 5882126 w 6403420"/>
              <a:gd name="connsiteY1" fmla="*/ 0 h 1042396"/>
              <a:gd name="connsiteX2" fmla="*/ 6403420 w 6403420"/>
              <a:gd name="connsiteY2" fmla="*/ 521198 h 1042396"/>
              <a:gd name="connsiteX3" fmla="*/ 5882126 w 6403420"/>
              <a:gd name="connsiteY3" fmla="*/ 1042396 h 1042396"/>
              <a:gd name="connsiteX4" fmla="*/ 213242 w 6403420"/>
              <a:gd name="connsiteY4" fmla="*/ 1042396 h 1042396"/>
              <a:gd name="connsiteX5" fmla="*/ 0 w 6403420"/>
              <a:gd name="connsiteY5" fmla="*/ 0 h 1042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403420" h="1042396">
                <a:moveTo>
                  <a:pt x="0" y="0"/>
                </a:moveTo>
                <a:lnTo>
                  <a:pt x="5882126" y="0"/>
                </a:lnTo>
                <a:cubicBezTo>
                  <a:pt x="6169541" y="0"/>
                  <a:pt x="6403420" y="233838"/>
                  <a:pt x="6403420" y="521198"/>
                </a:cubicBezTo>
                <a:cubicBezTo>
                  <a:pt x="6403420" y="808560"/>
                  <a:pt x="6169541" y="1042396"/>
                  <a:pt x="5882126" y="1042396"/>
                </a:cubicBezTo>
                <a:lnTo>
                  <a:pt x="213242" y="1042396"/>
                </a:lnTo>
                <a:cubicBezTo>
                  <a:pt x="202476" y="683119"/>
                  <a:pt x="130698" y="332664"/>
                  <a:pt x="0" y="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2E51BE11-440A-8222-8116-06C07413138D}"/>
              </a:ext>
            </a:extLst>
          </p:cNvPr>
          <p:cNvSpPr/>
          <p:nvPr/>
        </p:nvSpPr>
        <p:spPr>
          <a:xfrm>
            <a:off x="2674246" y="1162824"/>
            <a:ext cx="7272989" cy="1042396"/>
          </a:xfrm>
          <a:custGeom>
            <a:avLst/>
            <a:gdLst>
              <a:gd name="connsiteX0" fmla="*/ 0 w 7272989"/>
              <a:gd name="connsiteY0" fmla="*/ 0 h 1042396"/>
              <a:gd name="connsiteX1" fmla="*/ 6751695 w 7272989"/>
              <a:gd name="connsiteY1" fmla="*/ 0 h 1042396"/>
              <a:gd name="connsiteX2" fmla="*/ 7272989 w 7272989"/>
              <a:gd name="connsiteY2" fmla="*/ 521198 h 1042396"/>
              <a:gd name="connsiteX3" fmla="*/ 6751695 w 7272989"/>
              <a:gd name="connsiteY3" fmla="*/ 1042396 h 1042396"/>
              <a:gd name="connsiteX4" fmla="*/ 791661 w 7272989"/>
              <a:gd name="connsiteY4" fmla="*/ 1042396 h 1042396"/>
              <a:gd name="connsiteX5" fmla="*/ 0 w 7272989"/>
              <a:gd name="connsiteY5" fmla="*/ 0 h 1042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272989" h="1042396">
                <a:moveTo>
                  <a:pt x="0" y="0"/>
                </a:moveTo>
                <a:lnTo>
                  <a:pt x="6751695" y="0"/>
                </a:lnTo>
                <a:cubicBezTo>
                  <a:pt x="7039110" y="0"/>
                  <a:pt x="7272989" y="233836"/>
                  <a:pt x="7272989" y="521198"/>
                </a:cubicBezTo>
                <a:cubicBezTo>
                  <a:pt x="7272989" y="808560"/>
                  <a:pt x="7039110" y="1042396"/>
                  <a:pt x="6751695" y="1042396"/>
                </a:cubicBezTo>
                <a:lnTo>
                  <a:pt x="791661" y="1042396"/>
                </a:lnTo>
                <a:cubicBezTo>
                  <a:pt x="606082" y="646041"/>
                  <a:pt x="332875" y="286613"/>
                  <a:pt x="0" y="0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C96A802-2074-97B6-96CF-600A8FEC49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4-Step Curved Block List – Slide Template</a:t>
            </a:r>
          </a:p>
        </p:txBody>
      </p:sp>
      <p:sp>
        <p:nvSpPr>
          <p:cNvPr id="4" name="Forme libre 3">
            <a:extLst>
              <a:ext uri="{FF2B5EF4-FFF2-40B4-BE49-F238E27FC236}">
                <a16:creationId xmlns:a16="http://schemas.microsoft.com/office/drawing/2014/main" id="{3107203A-0C99-DE8F-CF81-759E74CB2F77}"/>
              </a:ext>
            </a:extLst>
          </p:cNvPr>
          <p:cNvSpPr/>
          <p:nvPr/>
        </p:nvSpPr>
        <p:spPr>
          <a:xfrm>
            <a:off x="2633420" y="1147874"/>
            <a:ext cx="7328767" cy="1072296"/>
          </a:xfrm>
          <a:custGeom>
            <a:avLst/>
            <a:gdLst>
              <a:gd name="connsiteX0" fmla="*/ 3090883 w 3334898"/>
              <a:gd name="connsiteY0" fmla="*/ 6803 h 487940"/>
              <a:gd name="connsiteX1" fmla="*/ 3328094 w 3334898"/>
              <a:gd name="connsiteY1" fmla="*/ 243970 h 487940"/>
              <a:gd name="connsiteX2" fmla="*/ 3090883 w 3334898"/>
              <a:gd name="connsiteY2" fmla="*/ 481137 h 487940"/>
              <a:gd name="connsiteX3" fmla="*/ 378816 w 3334898"/>
              <a:gd name="connsiteY3" fmla="*/ 481137 h 487940"/>
              <a:gd name="connsiteX4" fmla="*/ 18577 w 3334898"/>
              <a:gd name="connsiteY4" fmla="*/ 6803 h 487940"/>
              <a:gd name="connsiteX5" fmla="*/ 3090883 w 3334898"/>
              <a:gd name="connsiteY5" fmla="*/ 6803 h 487940"/>
              <a:gd name="connsiteX6" fmla="*/ 3090883 w 3334898"/>
              <a:gd name="connsiteY6" fmla="*/ 0 h 487940"/>
              <a:gd name="connsiteX7" fmla="*/ 0 w 3334898"/>
              <a:gd name="connsiteY7" fmla="*/ 0 h 487940"/>
              <a:gd name="connsiteX8" fmla="*/ 374461 w 3334898"/>
              <a:gd name="connsiteY8" fmla="*/ 487941 h 487940"/>
              <a:gd name="connsiteX9" fmla="*/ 3090883 w 3334898"/>
              <a:gd name="connsiteY9" fmla="*/ 487941 h 487940"/>
              <a:gd name="connsiteX10" fmla="*/ 3334899 w 3334898"/>
              <a:gd name="connsiteY10" fmla="*/ 243970 h 487940"/>
              <a:gd name="connsiteX11" fmla="*/ 3334899 w 3334898"/>
              <a:gd name="connsiteY11" fmla="*/ 243970 h 487940"/>
              <a:gd name="connsiteX12" fmla="*/ 3090883 w 3334898"/>
              <a:gd name="connsiteY12" fmla="*/ 0 h 487940"/>
              <a:gd name="connsiteX13" fmla="*/ 3090883 w 3334898"/>
              <a:gd name="connsiteY13" fmla="*/ 0 h 487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334898" h="487940">
                <a:moveTo>
                  <a:pt x="3090883" y="6803"/>
                </a:moveTo>
                <a:cubicBezTo>
                  <a:pt x="3221669" y="6803"/>
                  <a:pt x="3328094" y="113208"/>
                  <a:pt x="3328094" y="243970"/>
                </a:cubicBezTo>
                <a:cubicBezTo>
                  <a:pt x="3328094" y="374732"/>
                  <a:pt x="3221669" y="481137"/>
                  <a:pt x="3090883" y="481137"/>
                </a:cubicBezTo>
                <a:lnTo>
                  <a:pt x="378816" y="481137"/>
                </a:lnTo>
                <a:cubicBezTo>
                  <a:pt x="294370" y="300779"/>
                  <a:pt x="170049" y="137224"/>
                  <a:pt x="18577" y="6803"/>
                </a:cubicBezTo>
                <a:lnTo>
                  <a:pt x="3090883" y="6803"/>
                </a:lnTo>
                <a:moveTo>
                  <a:pt x="3090883" y="0"/>
                </a:moveTo>
                <a:lnTo>
                  <a:pt x="0" y="0"/>
                </a:lnTo>
                <a:cubicBezTo>
                  <a:pt x="158004" y="132394"/>
                  <a:pt x="286544" y="298805"/>
                  <a:pt x="374461" y="487941"/>
                </a:cubicBezTo>
                <a:lnTo>
                  <a:pt x="3090883" y="487941"/>
                </a:lnTo>
                <a:cubicBezTo>
                  <a:pt x="3225684" y="487941"/>
                  <a:pt x="3334899" y="378677"/>
                  <a:pt x="3334899" y="243970"/>
                </a:cubicBezTo>
                <a:lnTo>
                  <a:pt x="3334899" y="243970"/>
                </a:lnTo>
                <a:cubicBezTo>
                  <a:pt x="3334899" y="109194"/>
                  <a:pt x="3225616" y="0"/>
                  <a:pt x="3090883" y="0"/>
                </a:cubicBezTo>
                <a:lnTo>
                  <a:pt x="3090883" y="0"/>
                </a:lnTo>
                <a:close/>
              </a:path>
            </a:pathLst>
          </a:custGeom>
          <a:solidFill>
            <a:schemeClr val="accent5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5" name="Forme libre 4">
            <a:extLst>
              <a:ext uri="{FF2B5EF4-FFF2-40B4-BE49-F238E27FC236}">
                <a16:creationId xmlns:a16="http://schemas.microsoft.com/office/drawing/2014/main" id="{929A548A-8978-4414-DD4F-88A06FF3B805}"/>
              </a:ext>
            </a:extLst>
          </p:cNvPr>
          <p:cNvSpPr/>
          <p:nvPr/>
        </p:nvSpPr>
        <p:spPr>
          <a:xfrm>
            <a:off x="3521682" y="2371178"/>
            <a:ext cx="6440505" cy="1072296"/>
          </a:xfrm>
          <a:custGeom>
            <a:avLst/>
            <a:gdLst>
              <a:gd name="connsiteX0" fmla="*/ 2686686 w 2930701"/>
              <a:gd name="connsiteY0" fmla="*/ 6803 h 487940"/>
              <a:gd name="connsiteX1" fmla="*/ 2923897 w 2930701"/>
              <a:gd name="connsiteY1" fmla="*/ 243970 h 487940"/>
              <a:gd name="connsiteX2" fmla="*/ 2686686 w 2930701"/>
              <a:gd name="connsiteY2" fmla="*/ 481137 h 487940"/>
              <a:gd name="connsiteX3" fmla="*/ 107105 w 2930701"/>
              <a:gd name="connsiteY3" fmla="*/ 481137 h 487940"/>
              <a:gd name="connsiteX4" fmla="*/ 10071 w 2930701"/>
              <a:gd name="connsiteY4" fmla="*/ 6803 h 487940"/>
              <a:gd name="connsiteX5" fmla="*/ 2686686 w 2930701"/>
              <a:gd name="connsiteY5" fmla="*/ 6803 h 487940"/>
              <a:gd name="connsiteX6" fmla="*/ 2686686 w 2930701"/>
              <a:gd name="connsiteY6" fmla="*/ 0 h 487940"/>
              <a:gd name="connsiteX7" fmla="*/ 0 w 2930701"/>
              <a:gd name="connsiteY7" fmla="*/ 0 h 487940"/>
              <a:gd name="connsiteX8" fmla="*/ 100437 w 2930701"/>
              <a:gd name="connsiteY8" fmla="*/ 487941 h 487940"/>
              <a:gd name="connsiteX9" fmla="*/ 2686686 w 2930701"/>
              <a:gd name="connsiteY9" fmla="*/ 487941 h 487940"/>
              <a:gd name="connsiteX10" fmla="*/ 2930702 w 2930701"/>
              <a:gd name="connsiteY10" fmla="*/ 243970 h 487940"/>
              <a:gd name="connsiteX11" fmla="*/ 2930702 w 2930701"/>
              <a:gd name="connsiteY11" fmla="*/ 243970 h 487940"/>
              <a:gd name="connsiteX12" fmla="*/ 2686686 w 2930701"/>
              <a:gd name="connsiteY12" fmla="*/ 0 h 487940"/>
              <a:gd name="connsiteX13" fmla="*/ 2686686 w 2930701"/>
              <a:gd name="connsiteY13" fmla="*/ 0 h 487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930701" h="487940">
                <a:moveTo>
                  <a:pt x="2686686" y="6803"/>
                </a:moveTo>
                <a:cubicBezTo>
                  <a:pt x="2817472" y="6803"/>
                  <a:pt x="2923897" y="113209"/>
                  <a:pt x="2923897" y="243970"/>
                </a:cubicBezTo>
                <a:cubicBezTo>
                  <a:pt x="2923897" y="374732"/>
                  <a:pt x="2817472" y="481137"/>
                  <a:pt x="2686686" y="481137"/>
                </a:cubicBezTo>
                <a:lnTo>
                  <a:pt x="107105" y="481137"/>
                </a:lnTo>
                <a:cubicBezTo>
                  <a:pt x="102206" y="317651"/>
                  <a:pt x="69544" y="158179"/>
                  <a:pt x="10071" y="6803"/>
                </a:cubicBezTo>
                <a:lnTo>
                  <a:pt x="2686686" y="6803"/>
                </a:lnTo>
                <a:moveTo>
                  <a:pt x="2686686" y="0"/>
                </a:moveTo>
                <a:lnTo>
                  <a:pt x="0" y="0"/>
                </a:lnTo>
                <a:cubicBezTo>
                  <a:pt x="60766" y="151444"/>
                  <a:pt x="96014" y="315883"/>
                  <a:pt x="100437" y="487941"/>
                </a:cubicBezTo>
                <a:lnTo>
                  <a:pt x="2686686" y="487941"/>
                </a:lnTo>
                <a:cubicBezTo>
                  <a:pt x="2821487" y="487941"/>
                  <a:pt x="2930702" y="378678"/>
                  <a:pt x="2930702" y="243970"/>
                </a:cubicBezTo>
                <a:lnTo>
                  <a:pt x="2930702" y="243970"/>
                </a:lnTo>
                <a:cubicBezTo>
                  <a:pt x="2930702" y="109195"/>
                  <a:pt x="2821419" y="0"/>
                  <a:pt x="2686686" y="0"/>
                </a:cubicBezTo>
                <a:lnTo>
                  <a:pt x="2686686" y="0"/>
                </a:lnTo>
                <a:close/>
              </a:path>
            </a:pathLst>
          </a:custGeom>
          <a:solidFill>
            <a:schemeClr val="accent2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6" name="Forme libre 5">
            <a:extLst>
              <a:ext uri="{FF2B5EF4-FFF2-40B4-BE49-F238E27FC236}">
                <a16:creationId xmlns:a16="http://schemas.microsoft.com/office/drawing/2014/main" id="{85CA6F9C-9ED7-7EE6-62B7-733C4E75E9CF}"/>
              </a:ext>
            </a:extLst>
          </p:cNvPr>
          <p:cNvSpPr/>
          <p:nvPr/>
        </p:nvSpPr>
        <p:spPr>
          <a:xfrm>
            <a:off x="3525871" y="3594632"/>
            <a:ext cx="6436318" cy="1072299"/>
          </a:xfrm>
          <a:custGeom>
            <a:avLst/>
            <a:gdLst>
              <a:gd name="connsiteX0" fmla="*/ 2684781 w 2928796"/>
              <a:gd name="connsiteY0" fmla="*/ 6803 h 487941"/>
              <a:gd name="connsiteX1" fmla="*/ 2921992 w 2928796"/>
              <a:gd name="connsiteY1" fmla="*/ 243970 h 487941"/>
              <a:gd name="connsiteX2" fmla="*/ 2684781 w 2928796"/>
              <a:gd name="connsiteY2" fmla="*/ 481138 h 487941"/>
              <a:gd name="connsiteX3" fmla="*/ 10003 w 2928796"/>
              <a:gd name="connsiteY3" fmla="*/ 481138 h 487941"/>
              <a:gd name="connsiteX4" fmla="*/ 105268 w 2928796"/>
              <a:gd name="connsiteY4" fmla="*/ 6803 h 487941"/>
              <a:gd name="connsiteX5" fmla="*/ 2684781 w 2928796"/>
              <a:gd name="connsiteY5" fmla="*/ 6803 h 487941"/>
              <a:gd name="connsiteX6" fmla="*/ 2684781 w 2928796"/>
              <a:gd name="connsiteY6" fmla="*/ 0 h 487941"/>
              <a:gd name="connsiteX7" fmla="*/ 98600 w 2928796"/>
              <a:gd name="connsiteY7" fmla="*/ 0 h 487941"/>
              <a:gd name="connsiteX8" fmla="*/ 0 w 2928796"/>
              <a:gd name="connsiteY8" fmla="*/ 487941 h 487941"/>
              <a:gd name="connsiteX9" fmla="*/ 2684781 w 2928796"/>
              <a:gd name="connsiteY9" fmla="*/ 487941 h 487941"/>
              <a:gd name="connsiteX10" fmla="*/ 2928796 w 2928796"/>
              <a:gd name="connsiteY10" fmla="*/ 243970 h 487941"/>
              <a:gd name="connsiteX11" fmla="*/ 2684781 w 2928796"/>
              <a:gd name="connsiteY11" fmla="*/ 0 h 487941"/>
              <a:gd name="connsiteX12" fmla="*/ 2684781 w 2928796"/>
              <a:gd name="connsiteY12" fmla="*/ 0 h 4879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928796" h="487941">
                <a:moveTo>
                  <a:pt x="2684781" y="6803"/>
                </a:moveTo>
                <a:cubicBezTo>
                  <a:pt x="2815567" y="6803"/>
                  <a:pt x="2921992" y="113209"/>
                  <a:pt x="2921992" y="243970"/>
                </a:cubicBezTo>
                <a:cubicBezTo>
                  <a:pt x="2921992" y="374733"/>
                  <a:pt x="2815567" y="481138"/>
                  <a:pt x="2684781" y="481138"/>
                </a:cubicBezTo>
                <a:lnTo>
                  <a:pt x="10003" y="481138"/>
                </a:lnTo>
                <a:cubicBezTo>
                  <a:pt x="68863" y="329830"/>
                  <a:pt x="100913" y="170358"/>
                  <a:pt x="105268" y="6803"/>
                </a:cubicBezTo>
                <a:lnTo>
                  <a:pt x="2684781" y="6803"/>
                </a:lnTo>
                <a:moveTo>
                  <a:pt x="2684781" y="0"/>
                </a:moveTo>
                <a:lnTo>
                  <a:pt x="98600" y="0"/>
                </a:lnTo>
                <a:cubicBezTo>
                  <a:pt x="94789" y="171990"/>
                  <a:pt x="60153" y="336429"/>
                  <a:pt x="0" y="487941"/>
                </a:cubicBezTo>
                <a:lnTo>
                  <a:pt x="2684781" y="487941"/>
                </a:lnTo>
                <a:cubicBezTo>
                  <a:pt x="2819581" y="487941"/>
                  <a:pt x="2928796" y="378678"/>
                  <a:pt x="2928796" y="243970"/>
                </a:cubicBezTo>
                <a:cubicBezTo>
                  <a:pt x="2928796" y="109263"/>
                  <a:pt x="2819513" y="0"/>
                  <a:pt x="2684781" y="0"/>
                </a:cubicBezTo>
                <a:lnTo>
                  <a:pt x="2684781" y="0"/>
                </a:lnTo>
                <a:close/>
              </a:path>
            </a:pathLst>
          </a:custGeom>
          <a:solidFill>
            <a:schemeClr val="accent1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7" name="Forme libre 6">
            <a:extLst>
              <a:ext uri="{FF2B5EF4-FFF2-40B4-BE49-F238E27FC236}">
                <a16:creationId xmlns:a16="http://schemas.microsoft.com/office/drawing/2014/main" id="{DB451D11-3A8C-F120-C407-38FAC027CB87}"/>
              </a:ext>
            </a:extLst>
          </p:cNvPr>
          <p:cNvSpPr/>
          <p:nvPr/>
        </p:nvSpPr>
        <p:spPr>
          <a:xfrm>
            <a:off x="2645383" y="4817936"/>
            <a:ext cx="7316804" cy="1072296"/>
          </a:xfrm>
          <a:custGeom>
            <a:avLst/>
            <a:gdLst>
              <a:gd name="connsiteX0" fmla="*/ 3085440 w 3329454"/>
              <a:gd name="connsiteY0" fmla="*/ 6803 h 487940"/>
              <a:gd name="connsiteX1" fmla="*/ 3322650 w 3329454"/>
              <a:gd name="connsiteY1" fmla="*/ 243970 h 487940"/>
              <a:gd name="connsiteX2" fmla="*/ 3085440 w 3329454"/>
              <a:gd name="connsiteY2" fmla="*/ 481137 h 487940"/>
              <a:gd name="connsiteX3" fmla="*/ 18373 w 3329454"/>
              <a:gd name="connsiteY3" fmla="*/ 481137 h 487940"/>
              <a:gd name="connsiteX4" fmla="*/ 375550 w 3329454"/>
              <a:gd name="connsiteY4" fmla="*/ 6803 h 487940"/>
              <a:gd name="connsiteX5" fmla="*/ 3085508 w 3329454"/>
              <a:gd name="connsiteY5" fmla="*/ 6803 h 487940"/>
              <a:gd name="connsiteX6" fmla="*/ 3085440 w 3329454"/>
              <a:gd name="connsiteY6" fmla="*/ 0 h 487940"/>
              <a:gd name="connsiteX7" fmla="*/ 371194 w 3329454"/>
              <a:gd name="connsiteY7" fmla="*/ 0 h 487940"/>
              <a:gd name="connsiteX8" fmla="*/ 0 w 3329454"/>
              <a:gd name="connsiteY8" fmla="*/ 487941 h 487940"/>
              <a:gd name="connsiteX9" fmla="*/ 3085440 w 3329454"/>
              <a:gd name="connsiteY9" fmla="*/ 487941 h 487940"/>
              <a:gd name="connsiteX10" fmla="*/ 3329455 w 3329454"/>
              <a:gd name="connsiteY10" fmla="*/ 243970 h 487940"/>
              <a:gd name="connsiteX11" fmla="*/ 3329455 w 3329454"/>
              <a:gd name="connsiteY11" fmla="*/ 243970 h 487940"/>
              <a:gd name="connsiteX12" fmla="*/ 3085440 w 3329454"/>
              <a:gd name="connsiteY12" fmla="*/ 0 h 487940"/>
              <a:gd name="connsiteX13" fmla="*/ 3085440 w 3329454"/>
              <a:gd name="connsiteY13" fmla="*/ 0 h 487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329454" h="487940">
                <a:moveTo>
                  <a:pt x="3085440" y="6803"/>
                </a:moveTo>
                <a:cubicBezTo>
                  <a:pt x="3216226" y="6803"/>
                  <a:pt x="3322650" y="113209"/>
                  <a:pt x="3322650" y="243970"/>
                </a:cubicBezTo>
                <a:cubicBezTo>
                  <a:pt x="3322650" y="374732"/>
                  <a:pt x="3216226" y="481137"/>
                  <a:pt x="3085440" y="481137"/>
                </a:cubicBezTo>
                <a:lnTo>
                  <a:pt x="18373" y="481137"/>
                </a:lnTo>
                <a:cubicBezTo>
                  <a:pt x="168756" y="350376"/>
                  <a:pt x="291988" y="186821"/>
                  <a:pt x="375550" y="6803"/>
                </a:cubicBezTo>
                <a:lnTo>
                  <a:pt x="3085508" y="6803"/>
                </a:lnTo>
                <a:moveTo>
                  <a:pt x="3085440" y="0"/>
                </a:moveTo>
                <a:lnTo>
                  <a:pt x="371194" y="0"/>
                </a:lnTo>
                <a:cubicBezTo>
                  <a:pt x="284299" y="188863"/>
                  <a:pt x="156847" y="355206"/>
                  <a:pt x="0" y="487941"/>
                </a:cubicBezTo>
                <a:lnTo>
                  <a:pt x="3085440" y="487941"/>
                </a:lnTo>
                <a:cubicBezTo>
                  <a:pt x="3220240" y="487941"/>
                  <a:pt x="3329455" y="378678"/>
                  <a:pt x="3329455" y="243970"/>
                </a:cubicBezTo>
                <a:lnTo>
                  <a:pt x="3329455" y="243970"/>
                </a:lnTo>
                <a:cubicBezTo>
                  <a:pt x="3329455" y="109194"/>
                  <a:pt x="3220172" y="0"/>
                  <a:pt x="3085440" y="0"/>
                </a:cubicBezTo>
                <a:lnTo>
                  <a:pt x="3085440" y="0"/>
                </a:lnTo>
                <a:close/>
              </a:path>
            </a:pathLst>
          </a:custGeom>
          <a:solidFill>
            <a:schemeClr val="accent4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8" name="Forme libre 7">
            <a:extLst>
              <a:ext uri="{FF2B5EF4-FFF2-40B4-BE49-F238E27FC236}">
                <a16:creationId xmlns:a16="http://schemas.microsoft.com/office/drawing/2014/main" id="{B8019991-A6B3-13C2-C07E-3F08A42E2CB4}"/>
              </a:ext>
            </a:extLst>
          </p:cNvPr>
          <p:cNvSpPr/>
          <p:nvPr/>
        </p:nvSpPr>
        <p:spPr>
          <a:xfrm>
            <a:off x="2229962" y="1268832"/>
            <a:ext cx="862340" cy="951187"/>
          </a:xfrm>
          <a:custGeom>
            <a:avLst/>
            <a:gdLst>
              <a:gd name="connsiteX0" fmla="*/ 386029 w 392401"/>
              <a:gd name="connsiteY0" fmla="*/ 365681 h 432830"/>
              <a:gd name="connsiteX1" fmla="*/ 71381 w 392401"/>
              <a:gd name="connsiteY1" fmla="*/ 9387 h 432830"/>
              <a:gd name="connsiteX2" fmla="*/ 0 w 392401"/>
              <a:gd name="connsiteY2" fmla="*/ 44492 h 432830"/>
              <a:gd name="connsiteX3" fmla="*/ 0 w 392401"/>
              <a:gd name="connsiteY3" fmla="*/ 388541 h 432830"/>
              <a:gd name="connsiteX4" fmla="*/ 44298 w 392401"/>
              <a:gd name="connsiteY4" fmla="*/ 432831 h 432830"/>
              <a:gd name="connsiteX5" fmla="*/ 347991 w 392401"/>
              <a:gd name="connsiteY5" fmla="*/ 432831 h 432830"/>
              <a:gd name="connsiteX6" fmla="*/ 386029 w 392401"/>
              <a:gd name="connsiteY6" fmla="*/ 365681 h 432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2401" h="432830">
                <a:moveTo>
                  <a:pt x="386029" y="365681"/>
                </a:moveTo>
                <a:cubicBezTo>
                  <a:pt x="303896" y="228320"/>
                  <a:pt x="196995" y="107424"/>
                  <a:pt x="71381" y="9387"/>
                </a:cubicBezTo>
                <a:cubicBezTo>
                  <a:pt x="42393" y="-13269"/>
                  <a:pt x="0" y="7686"/>
                  <a:pt x="0" y="44492"/>
                </a:cubicBezTo>
                <a:lnTo>
                  <a:pt x="0" y="388541"/>
                </a:lnTo>
                <a:cubicBezTo>
                  <a:pt x="0" y="413033"/>
                  <a:pt x="19870" y="432831"/>
                  <a:pt x="44298" y="432831"/>
                </a:cubicBezTo>
                <a:lnTo>
                  <a:pt x="347991" y="432831"/>
                </a:lnTo>
                <a:cubicBezTo>
                  <a:pt x="382490" y="432831"/>
                  <a:pt x="403721" y="395208"/>
                  <a:pt x="386029" y="365681"/>
                </a:cubicBezTo>
                <a:close/>
              </a:path>
            </a:pathLst>
          </a:custGeom>
          <a:solidFill>
            <a:schemeClr val="accent5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9" name="Forme libre 8">
            <a:extLst>
              <a:ext uri="{FF2B5EF4-FFF2-40B4-BE49-F238E27FC236}">
                <a16:creationId xmlns:a16="http://schemas.microsoft.com/office/drawing/2014/main" id="{11441048-F5C7-58E1-AA94-0D0F6A55B53F}"/>
              </a:ext>
            </a:extLst>
          </p:cNvPr>
          <p:cNvSpPr/>
          <p:nvPr/>
        </p:nvSpPr>
        <p:spPr>
          <a:xfrm>
            <a:off x="2230112" y="2371178"/>
            <a:ext cx="1242272" cy="1072296"/>
          </a:xfrm>
          <a:custGeom>
            <a:avLst/>
            <a:gdLst>
              <a:gd name="connsiteX0" fmla="*/ 44230 w 565286"/>
              <a:gd name="connsiteY0" fmla="*/ 487941 h 487940"/>
              <a:gd name="connsiteX1" fmla="*/ 520897 w 565286"/>
              <a:gd name="connsiteY1" fmla="*/ 487941 h 487940"/>
              <a:gd name="connsiteX2" fmla="*/ 565196 w 565286"/>
              <a:gd name="connsiteY2" fmla="*/ 441065 h 487940"/>
              <a:gd name="connsiteX3" fmla="*/ 468501 w 565286"/>
              <a:gd name="connsiteY3" fmla="*/ 27418 h 487940"/>
              <a:gd name="connsiteX4" fmla="*/ 427469 w 565286"/>
              <a:gd name="connsiteY4" fmla="*/ 0 h 487940"/>
              <a:gd name="connsiteX5" fmla="*/ 44298 w 565286"/>
              <a:gd name="connsiteY5" fmla="*/ 0 h 487940"/>
              <a:gd name="connsiteX6" fmla="*/ 0 w 565286"/>
              <a:gd name="connsiteY6" fmla="*/ 44290 h 487940"/>
              <a:gd name="connsiteX7" fmla="*/ 0 w 565286"/>
              <a:gd name="connsiteY7" fmla="*/ 443582 h 487940"/>
              <a:gd name="connsiteX8" fmla="*/ 44298 w 565286"/>
              <a:gd name="connsiteY8" fmla="*/ 487873 h 487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5286" h="487940">
                <a:moveTo>
                  <a:pt x="44230" y="487941"/>
                </a:moveTo>
                <a:lnTo>
                  <a:pt x="520897" y="487941"/>
                </a:lnTo>
                <a:cubicBezTo>
                  <a:pt x="546347" y="487941"/>
                  <a:pt x="566829" y="466510"/>
                  <a:pt x="565196" y="441065"/>
                </a:cubicBezTo>
                <a:cubicBezTo>
                  <a:pt x="555873" y="295268"/>
                  <a:pt x="522258" y="156070"/>
                  <a:pt x="468501" y="27418"/>
                </a:cubicBezTo>
                <a:cubicBezTo>
                  <a:pt x="461561" y="10885"/>
                  <a:pt x="445434" y="0"/>
                  <a:pt x="427469" y="0"/>
                </a:cubicBezTo>
                <a:lnTo>
                  <a:pt x="44298" y="0"/>
                </a:lnTo>
                <a:cubicBezTo>
                  <a:pt x="19802" y="0"/>
                  <a:pt x="0" y="19866"/>
                  <a:pt x="0" y="44290"/>
                </a:cubicBezTo>
                <a:lnTo>
                  <a:pt x="0" y="443582"/>
                </a:lnTo>
                <a:cubicBezTo>
                  <a:pt x="0" y="468075"/>
                  <a:pt x="19870" y="487873"/>
                  <a:pt x="44298" y="487873"/>
                </a:cubicBezTo>
                <a:close/>
              </a:path>
            </a:pathLst>
          </a:custGeom>
          <a:solidFill>
            <a:schemeClr val="accent2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0" name="Forme libre 9">
            <a:extLst>
              <a:ext uri="{FF2B5EF4-FFF2-40B4-BE49-F238E27FC236}">
                <a16:creationId xmlns:a16="http://schemas.microsoft.com/office/drawing/2014/main" id="{A5668527-830E-E2B8-003F-20BFD9B60B2F}"/>
              </a:ext>
            </a:extLst>
          </p:cNvPr>
          <p:cNvSpPr/>
          <p:nvPr/>
        </p:nvSpPr>
        <p:spPr>
          <a:xfrm>
            <a:off x="2229813" y="3594632"/>
            <a:ext cx="1243140" cy="1072299"/>
          </a:xfrm>
          <a:custGeom>
            <a:avLst/>
            <a:gdLst>
              <a:gd name="connsiteX0" fmla="*/ 68 w 565681"/>
              <a:gd name="connsiteY0" fmla="*/ 443583 h 487941"/>
              <a:gd name="connsiteX1" fmla="*/ 68 w 565681"/>
              <a:gd name="connsiteY1" fmla="*/ 44290 h 487941"/>
              <a:gd name="connsiteX2" fmla="*/ 44366 w 565681"/>
              <a:gd name="connsiteY2" fmla="*/ 0 h 487941"/>
              <a:gd name="connsiteX3" fmla="*/ 521305 w 565681"/>
              <a:gd name="connsiteY3" fmla="*/ 0 h 487941"/>
              <a:gd name="connsiteX4" fmla="*/ 565604 w 565681"/>
              <a:gd name="connsiteY4" fmla="*/ 46739 h 487941"/>
              <a:gd name="connsiteX5" fmla="*/ 470475 w 565681"/>
              <a:gd name="connsiteY5" fmla="*/ 460387 h 487941"/>
              <a:gd name="connsiteX6" fmla="*/ 429374 w 565681"/>
              <a:gd name="connsiteY6" fmla="*/ 487941 h 487941"/>
              <a:gd name="connsiteX7" fmla="*/ 44298 w 565681"/>
              <a:gd name="connsiteY7" fmla="*/ 487941 h 487941"/>
              <a:gd name="connsiteX8" fmla="*/ 0 w 565681"/>
              <a:gd name="connsiteY8" fmla="*/ 443651 h 4879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5681" h="487941">
                <a:moveTo>
                  <a:pt x="68" y="443583"/>
                </a:moveTo>
                <a:lnTo>
                  <a:pt x="68" y="44290"/>
                </a:lnTo>
                <a:cubicBezTo>
                  <a:pt x="68" y="19798"/>
                  <a:pt x="19938" y="0"/>
                  <a:pt x="44366" y="0"/>
                </a:cubicBezTo>
                <a:lnTo>
                  <a:pt x="521305" y="0"/>
                </a:lnTo>
                <a:cubicBezTo>
                  <a:pt x="546755" y="0"/>
                  <a:pt x="567101" y="21363"/>
                  <a:pt x="565604" y="46739"/>
                </a:cubicBezTo>
                <a:cubicBezTo>
                  <a:pt x="556826" y="192469"/>
                  <a:pt x="523755" y="331666"/>
                  <a:pt x="470475" y="460387"/>
                </a:cubicBezTo>
                <a:cubicBezTo>
                  <a:pt x="463602" y="477055"/>
                  <a:pt x="447407" y="487941"/>
                  <a:pt x="429374" y="487941"/>
                </a:cubicBezTo>
                <a:lnTo>
                  <a:pt x="44298" y="487941"/>
                </a:lnTo>
                <a:cubicBezTo>
                  <a:pt x="19802" y="487941"/>
                  <a:pt x="0" y="468075"/>
                  <a:pt x="0" y="443651"/>
                </a:cubicBezTo>
                <a:close/>
              </a:path>
            </a:pathLst>
          </a:custGeom>
          <a:solidFill>
            <a:schemeClr val="accent1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1" name="Forme libre 10">
            <a:extLst>
              <a:ext uri="{FF2B5EF4-FFF2-40B4-BE49-F238E27FC236}">
                <a16:creationId xmlns:a16="http://schemas.microsoft.com/office/drawing/2014/main" id="{B447D7C2-3A3D-070F-4EB1-737634790E4C}"/>
              </a:ext>
            </a:extLst>
          </p:cNvPr>
          <p:cNvSpPr/>
          <p:nvPr/>
        </p:nvSpPr>
        <p:spPr>
          <a:xfrm>
            <a:off x="2229962" y="4817936"/>
            <a:ext cx="868388" cy="961353"/>
          </a:xfrm>
          <a:custGeom>
            <a:avLst/>
            <a:gdLst>
              <a:gd name="connsiteX0" fmla="*/ 0 w 395153"/>
              <a:gd name="connsiteY0" fmla="*/ 392965 h 437456"/>
              <a:gd name="connsiteX1" fmla="*/ 0 w 395153"/>
              <a:gd name="connsiteY1" fmla="*/ 44290 h 437456"/>
              <a:gd name="connsiteX2" fmla="*/ 44298 w 395153"/>
              <a:gd name="connsiteY2" fmla="*/ 0 h 437456"/>
              <a:gd name="connsiteX3" fmla="*/ 350780 w 395153"/>
              <a:gd name="connsiteY3" fmla="*/ 0 h 437456"/>
              <a:gd name="connsiteX4" fmla="*/ 388887 w 395153"/>
              <a:gd name="connsiteY4" fmla="*/ 67082 h 437456"/>
              <a:gd name="connsiteX5" fmla="*/ 71449 w 395153"/>
              <a:gd name="connsiteY5" fmla="*/ 428070 h 437456"/>
              <a:gd name="connsiteX6" fmla="*/ 0 w 395153"/>
              <a:gd name="connsiteY6" fmla="*/ 392965 h 437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5153" h="437456">
                <a:moveTo>
                  <a:pt x="0" y="392965"/>
                </a:moveTo>
                <a:lnTo>
                  <a:pt x="0" y="44290"/>
                </a:lnTo>
                <a:cubicBezTo>
                  <a:pt x="0" y="19798"/>
                  <a:pt x="19870" y="0"/>
                  <a:pt x="44298" y="0"/>
                </a:cubicBezTo>
                <a:lnTo>
                  <a:pt x="350780" y="0"/>
                </a:lnTo>
                <a:cubicBezTo>
                  <a:pt x="385212" y="0"/>
                  <a:pt x="406375" y="37419"/>
                  <a:pt x="388887" y="67082"/>
                </a:cubicBezTo>
                <a:cubicBezTo>
                  <a:pt x="306414" y="206415"/>
                  <a:pt x="198424" y="328877"/>
                  <a:pt x="71449" y="428070"/>
                </a:cubicBezTo>
                <a:cubicBezTo>
                  <a:pt x="42461" y="450726"/>
                  <a:pt x="0" y="429771"/>
                  <a:pt x="0" y="392965"/>
                </a:cubicBezTo>
                <a:close/>
              </a:path>
            </a:pathLst>
          </a:custGeom>
          <a:solidFill>
            <a:schemeClr val="accent4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A9F22236-EA82-DD07-20BA-67286AF74B6C}"/>
              </a:ext>
            </a:extLst>
          </p:cNvPr>
          <p:cNvSpPr txBox="1"/>
          <p:nvPr/>
        </p:nvSpPr>
        <p:spPr>
          <a:xfrm>
            <a:off x="8952641" y="4938586"/>
            <a:ext cx="809838" cy="83099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4800" b="1" dirty="0">
                <a:solidFill>
                  <a:schemeClr val="accent4">
                    <a:lumMod val="75000"/>
                  </a:schemeClr>
                </a:solidFill>
              </a:rPr>
              <a:t>04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2172C6F-AA23-0028-AC17-4A9B0E61DE32}"/>
              </a:ext>
            </a:extLst>
          </p:cNvPr>
          <p:cNvSpPr txBox="1"/>
          <p:nvPr/>
        </p:nvSpPr>
        <p:spPr>
          <a:xfrm>
            <a:off x="8952641" y="3715283"/>
            <a:ext cx="809838" cy="83099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4800" b="1" dirty="0">
                <a:solidFill>
                  <a:schemeClr val="accent1">
                    <a:lumMod val="75000"/>
                  </a:schemeClr>
                </a:solidFill>
              </a:rPr>
              <a:t>03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8767519-2B28-FD64-E054-9143AC3B1D2D}"/>
              </a:ext>
            </a:extLst>
          </p:cNvPr>
          <p:cNvSpPr txBox="1"/>
          <p:nvPr/>
        </p:nvSpPr>
        <p:spPr>
          <a:xfrm>
            <a:off x="8952641" y="2491828"/>
            <a:ext cx="809838" cy="83099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4800" b="1" dirty="0">
                <a:solidFill>
                  <a:schemeClr val="accent2">
                    <a:lumMod val="75000"/>
                  </a:schemeClr>
                </a:solidFill>
              </a:rPr>
              <a:t>02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72516074-E4B6-5BFE-AA96-8EDC2477B9EF}"/>
              </a:ext>
            </a:extLst>
          </p:cNvPr>
          <p:cNvSpPr txBox="1"/>
          <p:nvPr/>
        </p:nvSpPr>
        <p:spPr>
          <a:xfrm>
            <a:off x="8952641" y="1268524"/>
            <a:ext cx="809838" cy="83099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4800" b="1" dirty="0">
                <a:solidFill>
                  <a:schemeClr val="accent5">
                    <a:lumMod val="75000"/>
                  </a:schemeClr>
                </a:solidFill>
              </a:rPr>
              <a:t>01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6A1611E-7C09-0C8E-B6A1-4BBE3266E584}"/>
              </a:ext>
            </a:extLst>
          </p:cNvPr>
          <p:cNvGrpSpPr/>
          <p:nvPr/>
        </p:nvGrpSpPr>
        <p:grpSpPr>
          <a:xfrm>
            <a:off x="3603356" y="1205153"/>
            <a:ext cx="5225448" cy="957738"/>
            <a:chOff x="3603356" y="1186695"/>
            <a:chExt cx="5225448" cy="957738"/>
          </a:xfrm>
        </p:grpSpPr>
        <p:sp>
          <p:nvSpPr>
            <p:cNvPr id="19" name="TextBox 67">
              <a:extLst>
                <a:ext uri="{FF2B5EF4-FFF2-40B4-BE49-F238E27FC236}">
                  <a16:creationId xmlns:a16="http://schemas.microsoft.com/office/drawing/2014/main" id="{65F4F9BD-DE8D-ED94-8335-5700EA468277}"/>
                </a:ext>
              </a:extLst>
            </p:cNvPr>
            <p:cNvSpPr txBox="1"/>
            <p:nvPr/>
          </p:nvSpPr>
          <p:spPr>
            <a:xfrm>
              <a:off x="3603356" y="1186695"/>
              <a:ext cx="5225448" cy="553998"/>
            </a:xfrm>
            <a:prstGeom prst="rect">
              <a:avLst/>
            </a:prstGeom>
            <a:noFill/>
          </p:spPr>
          <p:txBody>
            <a:bodyPr wrap="square" lIns="0" tIns="91440" rIns="0" bIns="9144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0" name="TextBox 68">
              <a:extLst>
                <a:ext uri="{FF2B5EF4-FFF2-40B4-BE49-F238E27FC236}">
                  <a16:creationId xmlns:a16="http://schemas.microsoft.com/office/drawing/2014/main" id="{9D2A60F9-9598-D501-4056-815FC226A0D2}"/>
                </a:ext>
              </a:extLst>
            </p:cNvPr>
            <p:cNvSpPr txBox="1"/>
            <p:nvPr/>
          </p:nvSpPr>
          <p:spPr>
            <a:xfrm>
              <a:off x="3603356" y="1682768"/>
              <a:ext cx="5225448" cy="461665"/>
            </a:xfrm>
            <a:prstGeom prst="rect">
              <a:avLst/>
            </a:prstGeom>
            <a:noFill/>
          </p:spPr>
          <p:txBody>
            <a:bodyPr wrap="square" lIns="0" tIns="0" rIns="0" bIns="9144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4859E59B-5095-AE03-1DFD-C49C2C51D42B}"/>
              </a:ext>
            </a:extLst>
          </p:cNvPr>
          <p:cNvGrpSpPr/>
          <p:nvPr/>
        </p:nvGrpSpPr>
        <p:grpSpPr>
          <a:xfrm>
            <a:off x="3603356" y="4898299"/>
            <a:ext cx="5225448" cy="911571"/>
            <a:chOff x="3603356" y="4902924"/>
            <a:chExt cx="5225448" cy="911571"/>
          </a:xfrm>
        </p:grpSpPr>
        <p:sp>
          <p:nvSpPr>
            <p:cNvPr id="22" name="TextBox 67">
              <a:extLst>
                <a:ext uri="{FF2B5EF4-FFF2-40B4-BE49-F238E27FC236}">
                  <a16:creationId xmlns:a16="http://schemas.microsoft.com/office/drawing/2014/main" id="{2DB75058-F759-7FE4-A2AE-D8321EA948F5}"/>
                </a:ext>
              </a:extLst>
            </p:cNvPr>
            <p:cNvSpPr txBox="1"/>
            <p:nvPr/>
          </p:nvSpPr>
          <p:spPr>
            <a:xfrm>
              <a:off x="3603356" y="4902924"/>
              <a:ext cx="5225448" cy="507831"/>
            </a:xfrm>
            <a:prstGeom prst="rect">
              <a:avLst/>
            </a:prstGeom>
            <a:noFill/>
          </p:spPr>
          <p:txBody>
            <a:bodyPr wrap="square" lIns="0" rIns="0" bIns="9144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3" name="TextBox 68">
              <a:extLst>
                <a:ext uri="{FF2B5EF4-FFF2-40B4-BE49-F238E27FC236}">
                  <a16:creationId xmlns:a16="http://schemas.microsoft.com/office/drawing/2014/main" id="{BE66F5C6-2C91-0144-EDE3-8E460D0BEF0D}"/>
                </a:ext>
              </a:extLst>
            </p:cNvPr>
            <p:cNvSpPr txBox="1"/>
            <p:nvPr/>
          </p:nvSpPr>
          <p:spPr>
            <a:xfrm>
              <a:off x="3603356" y="5352830"/>
              <a:ext cx="5225448" cy="461665"/>
            </a:xfrm>
            <a:prstGeom prst="rect">
              <a:avLst/>
            </a:prstGeom>
            <a:noFill/>
          </p:spPr>
          <p:txBody>
            <a:bodyPr wrap="square" lIns="0" tIns="0" rIns="0" bIns="9144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E3B0CB9C-0FE9-83EF-2607-9D365F93936B}"/>
              </a:ext>
            </a:extLst>
          </p:cNvPr>
          <p:cNvGrpSpPr/>
          <p:nvPr/>
        </p:nvGrpSpPr>
        <p:grpSpPr>
          <a:xfrm>
            <a:off x="3828081" y="3674996"/>
            <a:ext cx="5000723" cy="911571"/>
            <a:chOff x="3828081" y="3679621"/>
            <a:chExt cx="5000723" cy="911571"/>
          </a:xfrm>
        </p:grpSpPr>
        <p:sp>
          <p:nvSpPr>
            <p:cNvPr id="25" name="TextBox 67">
              <a:extLst>
                <a:ext uri="{FF2B5EF4-FFF2-40B4-BE49-F238E27FC236}">
                  <a16:creationId xmlns:a16="http://schemas.microsoft.com/office/drawing/2014/main" id="{CD5C8CC9-EA21-FB45-3F53-A73289CA9A16}"/>
                </a:ext>
              </a:extLst>
            </p:cNvPr>
            <p:cNvSpPr txBox="1"/>
            <p:nvPr/>
          </p:nvSpPr>
          <p:spPr>
            <a:xfrm>
              <a:off x="3828081" y="3679621"/>
              <a:ext cx="5000723" cy="507831"/>
            </a:xfrm>
            <a:prstGeom prst="rect">
              <a:avLst/>
            </a:prstGeom>
            <a:noFill/>
          </p:spPr>
          <p:txBody>
            <a:bodyPr wrap="square" lIns="0" rIns="0" bIns="9144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6" name="TextBox 68">
              <a:extLst>
                <a:ext uri="{FF2B5EF4-FFF2-40B4-BE49-F238E27FC236}">
                  <a16:creationId xmlns:a16="http://schemas.microsoft.com/office/drawing/2014/main" id="{060150E1-DB03-64ED-322C-B109C9E06CBB}"/>
                </a:ext>
              </a:extLst>
            </p:cNvPr>
            <p:cNvSpPr txBox="1"/>
            <p:nvPr/>
          </p:nvSpPr>
          <p:spPr>
            <a:xfrm>
              <a:off x="3828081" y="4129527"/>
              <a:ext cx="5000723" cy="461665"/>
            </a:xfrm>
            <a:prstGeom prst="rect">
              <a:avLst/>
            </a:prstGeom>
            <a:noFill/>
          </p:spPr>
          <p:txBody>
            <a:bodyPr wrap="square" lIns="0" tIns="0" rIns="0" bIns="9144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5F2F927-1F77-04BA-66BF-766D1EDBB08D}"/>
              </a:ext>
            </a:extLst>
          </p:cNvPr>
          <p:cNvGrpSpPr/>
          <p:nvPr/>
        </p:nvGrpSpPr>
        <p:grpSpPr>
          <a:xfrm>
            <a:off x="3828081" y="2451541"/>
            <a:ext cx="5000723" cy="911571"/>
            <a:chOff x="3828081" y="2456166"/>
            <a:chExt cx="5000723" cy="911571"/>
          </a:xfrm>
        </p:grpSpPr>
        <p:sp>
          <p:nvSpPr>
            <p:cNvPr id="28" name="TextBox 67">
              <a:extLst>
                <a:ext uri="{FF2B5EF4-FFF2-40B4-BE49-F238E27FC236}">
                  <a16:creationId xmlns:a16="http://schemas.microsoft.com/office/drawing/2014/main" id="{C3742EED-C10F-1362-6247-DAD48EB3D72B}"/>
                </a:ext>
              </a:extLst>
            </p:cNvPr>
            <p:cNvSpPr txBox="1"/>
            <p:nvPr/>
          </p:nvSpPr>
          <p:spPr>
            <a:xfrm>
              <a:off x="3828081" y="2456166"/>
              <a:ext cx="5000723" cy="507831"/>
            </a:xfrm>
            <a:prstGeom prst="rect">
              <a:avLst/>
            </a:prstGeom>
            <a:noFill/>
          </p:spPr>
          <p:txBody>
            <a:bodyPr wrap="square" lIns="0" rIns="0" bIns="9144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9" name="TextBox 68">
              <a:extLst>
                <a:ext uri="{FF2B5EF4-FFF2-40B4-BE49-F238E27FC236}">
                  <a16:creationId xmlns:a16="http://schemas.microsoft.com/office/drawing/2014/main" id="{29452B7B-F9E1-DCB5-F9FB-B368D1385729}"/>
                </a:ext>
              </a:extLst>
            </p:cNvPr>
            <p:cNvSpPr txBox="1"/>
            <p:nvPr/>
          </p:nvSpPr>
          <p:spPr>
            <a:xfrm>
              <a:off x="3828081" y="2906072"/>
              <a:ext cx="5000723" cy="461665"/>
            </a:xfrm>
            <a:prstGeom prst="rect">
              <a:avLst/>
            </a:prstGeom>
            <a:noFill/>
          </p:spPr>
          <p:txBody>
            <a:bodyPr wrap="square" lIns="0" tIns="0" rIns="0" bIns="9144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</a:t>
              </a:r>
            </a:p>
          </p:txBody>
        </p:sp>
      </p:grpSp>
      <p:pic>
        <p:nvPicPr>
          <p:cNvPr id="30" name="Graphic 13" descr="Bullseye with solid fill">
            <a:extLst>
              <a:ext uri="{FF2B5EF4-FFF2-40B4-BE49-F238E27FC236}">
                <a16:creationId xmlns:a16="http://schemas.microsoft.com/office/drawing/2014/main" id="{99386B47-F533-7095-6B59-B1582CF123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479478" y="3811305"/>
            <a:ext cx="638952" cy="638952"/>
          </a:xfrm>
          <a:prstGeom prst="rect">
            <a:avLst/>
          </a:prstGeom>
        </p:spPr>
      </p:pic>
      <p:pic>
        <p:nvPicPr>
          <p:cNvPr id="31" name="Graphic 15" descr="Gears with solid fill">
            <a:extLst>
              <a:ext uri="{FF2B5EF4-FFF2-40B4-BE49-F238E27FC236}">
                <a16:creationId xmlns:a16="http://schemas.microsoft.com/office/drawing/2014/main" id="{370ED77A-A66C-C506-3F56-5EA9EC0691F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479478" y="2587850"/>
            <a:ext cx="638952" cy="638952"/>
          </a:xfrm>
          <a:prstGeom prst="rect">
            <a:avLst/>
          </a:prstGeom>
        </p:spPr>
      </p:pic>
      <p:pic>
        <p:nvPicPr>
          <p:cNvPr id="32" name="Graphic 16" descr="Hourglass 30% with solid fill">
            <a:extLst>
              <a:ext uri="{FF2B5EF4-FFF2-40B4-BE49-F238E27FC236}">
                <a16:creationId xmlns:a16="http://schemas.microsoft.com/office/drawing/2014/main" id="{7B62C30E-B496-EBC1-54A1-312E81C7DCC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315461" y="4938586"/>
            <a:ext cx="457200" cy="457200"/>
          </a:xfrm>
          <a:prstGeom prst="rect">
            <a:avLst/>
          </a:prstGeom>
        </p:spPr>
      </p:pic>
      <p:pic>
        <p:nvPicPr>
          <p:cNvPr id="33" name="Graphic 17" descr="Lightbulb with solid fill">
            <a:extLst>
              <a:ext uri="{FF2B5EF4-FFF2-40B4-BE49-F238E27FC236}">
                <a16:creationId xmlns:a16="http://schemas.microsoft.com/office/drawing/2014/main" id="{9C2901CF-93A7-DE2C-34A0-3A9E213050F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315461" y="1642321"/>
            <a:ext cx="4572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9961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5848FC-07B3-E25F-EC1A-092F2B47A6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DC610B-D2F8-CE7F-E1E1-294CFE8BD4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4-Step Curved Block List – Slide Template</a:t>
            </a:r>
          </a:p>
        </p:txBody>
      </p:sp>
      <p:sp>
        <p:nvSpPr>
          <p:cNvPr id="4" name="Forme libre 3">
            <a:extLst>
              <a:ext uri="{FF2B5EF4-FFF2-40B4-BE49-F238E27FC236}">
                <a16:creationId xmlns:a16="http://schemas.microsoft.com/office/drawing/2014/main" id="{F0D426EC-C391-FC8F-57C7-A2829B89FDBA}"/>
              </a:ext>
            </a:extLst>
          </p:cNvPr>
          <p:cNvSpPr/>
          <p:nvPr/>
        </p:nvSpPr>
        <p:spPr>
          <a:xfrm>
            <a:off x="2633420" y="1147874"/>
            <a:ext cx="7328767" cy="1072296"/>
          </a:xfrm>
          <a:custGeom>
            <a:avLst/>
            <a:gdLst>
              <a:gd name="connsiteX0" fmla="*/ 3090883 w 3334898"/>
              <a:gd name="connsiteY0" fmla="*/ 6803 h 487940"/>
              <a:gd name="connsiteX1" fmla="*/ 3328094 w 3334898"/>
              <a:gd name="connsiteY1" fmla="*/ 243970 h 487940"/>
              <a:gd name="connsiteX2" fmla="*/ 3090883 w 3334898"/>
              <a:gd name="connsiteY2" fmla="*/ 481137 h 487940"/>
              <a:gd name="connsiteX3" fmla="*/ 378816 w 3334898"/>
              <a:gd name="connsiteY3" fmla="*/ 481137 h 487940"/>
              <a:gd name="connsiteX4" fmla="*/ 18577 w 3334898"/>
              <a:gd name="connsiteY4" fmla="*/ 6803 h 487940"/>
              <a:gd name="connsiteX5" fmla="*/ 3090883 w 3334898"/>
              <a:gd name="connsiteY5" fmla="*/ 6803 h 487940"/>
              <a:gd name="connsiteX6" fmla="*/ 3090883 w 3334898"/>
              <a:gd name="connsiteY6" fmla="*/ 0 h 487940"/>
              <a:gd name="connsiteX7" fmla="*/ 0 w 3334898"/>
              <a:gd name="connsiteY7" fmla="*/ 0 h 487940"/>
              <a:gd name="connsiteX8" fmla="*/ 374461 w 3334898"/>
              <a:gd name="connsiteY8" fmla="*/ 487941 h 487940"/>
              <a:gd name="connsiteX9" fmla="*/ 3090883 w 3334898"/>
              <a:gd name="connsiteY9" fmla="*/ 487941 h 487940"/>
              <a:gd name="connsiteX10" fmla="*/ 3334899 w 3334898"/>
              <a:gd name="connsiteY10" fmla="*/ 243970 h 487940"/>
              <a:gd name="connsiteX11" fmla="*/ 3334899 w 3334898"/>
              <a:gd name="connsiteY11" fmla="*/ 243970 h 487940"/>
              <a:gd name="connsiteX12" fmla="*/ 3090883 w 3334898"/>
              <a:gd name="connsiteY12" fmla="*/ 0 h 487940"/>
              <a:gd name="connsiteX13" fmla="*/ 3090883 w 3334898"/>
              <a:gd name="connsiteY13" fmla="*/ 0 h 487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334898" h="487940">
                <a:moveTo>
                  <a:pt x="3090883" y="6803"/>
                </a:moveTo>
                <a:cubicBezTo>
                  <a:pt x="3221669" y="6803"/>
                  <a:pt x="3328094" y="113208"/>
                  <a:pt x="3328094" y="243970"/>
                </a:cubicBezTo>
                <a:cubicBezTo>
                  <a:pt x="3328094" y="374732"/>
                  <a:pt x="3221669" y="481137"/>
                  <a:pt x="3090883" y="481137"/>
                </a:cubicBezTo>
                <a:lnTo>
                  <a:pt x="378816" y="481137"/>
                </a:lnTo>
                <a:cubicBezTo>
                  <a:pt x="294370" y="300779"/>
                  <a:pt x="170049" y="137224"/>
                  <a:pt x="18577" y="6803"/>
                </a:cubicBezTo>
                <a:lnTo>
                  <a:pt x="3090883" y="6803"/>
                </a:lnTo>
                <a:moveTo>
                  <a:pt x="3090883" y="0"/>
                </a:moveTo>
                <a:lnTo>
                  <a:pt x="0" y="0"/>
                </a:lnTo>
                <a:cubicBezTo>
                  <a:pt x="158004" y="132394"/>
                  <a:pt x="286544" y="298805"/>
                  <a:pt x="374461" y="487941"/>
                </a:cubicBezTo>
                <a:lnTo>
                  <a:pt x="3090883" y="487941"/>
                </a:lnTo>
                <a:cubicBezTo>
                  <a:pt x="3225684" y="487941"/>
                  <a:pt x="3334899" y="378677"/>
                  <a:pt x="3334899" y="243970"/>
                </a:cubicBezTo>
                <a:lnTo>
                  <a:pt x="3334899" y="243970"/>
                </a:lnTo>
                <a:cubicBezTo>
                  <a:pt x="3334899" y="109194"/>
                  <a:pt x="3225616" y="0"/>
                  <a:pt x="3090883" y="0"/>
                </a:cubicBezTo>
                <a:lnTo>
                  <a:pt x="3090883" y="0"/>
                </a:lnTo>
                <a:close/>
              </a:path>
            </a:pathLst>
          </a:custGeom>
          <a:solidFill>
            <a:schemeClr val="accent5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5" name="Forme libre 4">
            <a:extLst>
              <a:ext uri="{FF2B5EF4-FFF2-40B4-BE49-F238E27FC236}">
                <a16:creationId xmlns:a16="http://schemas.microsoft.com/office/drawing/2014/main" id="{3FA576ED-9FE5-B108-4AC7-5488B57A68E5}"/>
              </a:ext>
            </a:extLst>
          </p:cNvPr>
          <p:cNvSpPr/>
          <p:nvPr/>
        </p:nvSpPr>
        <p:spPr>
          <a:xfrm>
            <a:off x="3521682" y="2371178"/>
            <a:ext cx="6440505" cy="1072296"/>
          </a:xfrm>
          <a:custGeom>
            <a:avLst/>
            <a:gdLst>
              <a:gd name="connsiteX0" fmla="*/ 2686686 w 2930701"/>
              <a:gd name="connsiteY0" fmla="*/ 6803 h 487940"/>
              <a:gd name="connsiteX1" fmla="*/ 2923897 w 2930701"/>
              <a:gd name="connsiteY1" fmla="*/ 243970 h 487940"/>
              <a:gd name="connsiteX2" fmla="*/ 2686686 w 2930701"/>
              <a:gd name="connsiteY2" fmla="*/ 481137 h 487940"/>
              <a:gd name="connsiteX3" fmla="*/ 107105 w 2930701"/>
              <a:gd name="connsiteY3" fmla="*/ 481137 h 487940"/>
              <a:gd name="connsiteX4" fmla="*/ 10071 w 2930701"/>
              <a:gd name="connsiteY4" fmla="*/ 6803 h 487940"/>
              <a:gd name="connsiteX5" fmla="*/ 2686686 w 2930701"/>
              <a:gd name="connsiteY5" fmla="*/ 6803 h 487940"/>
              <a:gd name="connsiteX6" fmla="*/ 2686686 w 2930701"/>
              <a:gd name="connsiteY6" fmla="*/ 0 h 487940"/>
              <a:gd name="connsiteX7" fmla="*/ 0 w 2930701"/>
              <a:gd name="connsiteY7" fmla="*/ 0 h 487940"/>
              <a:gd name="connsiteX8" fmla="*/ 100437 w 2930701"/>
              <a:gd name="connsiteY8" fmla="*/ 487941 h 487940"/>
              <a:gd name="connsiteX9" fmla="*/ 2686686 w 2930701"/>
              <a:gd name="connsiteY9" fmla="*/ 487941 h 487940"/>
              <a:gd name="connsiteX10" fmla="*/ 2930702 w 2930701"/>
              <a:gd name="connsiteY10" fmla="*/ 243970 h 487940"/>
              <a:gd name="connsiteX11" fmla="*/ 2930702 w 2930701"/>
              <a:gd name="connsiteY11" fmla="*/ 243970 h 487940"/>
              <a:gd name="connsiteX12" fmla="*/ 2686686 w 2930701"/>
              <a:gd name="connsiteY12" fmla="*/ 0 h 487940"/>
              <a:gd name="connsiteX13" fmla="*/ 2686686 w 2930701"/>
              <a:gd name="connsiteY13" fmla="*/ 0 h 487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930701" h="487940">
                <a:moveTo>
                  <a:pt x="2686686" y="6803"/>
                </a:moveTo>
                <a:cubicBezTo>
                  <a:pt x="2817472" y="6803"/>
                  <a:pt x="2923897" y="113209"/>
                  <a:pt x="2923897" y="243970"/>
                </a:cubicBezTo>
                <a:cubicBezTo>
                  <a:pt x="2923897" y="374732"/>
                  <a:pt x="2817472" y="481137"/>
                  <a:pt x="2686686" y="481137"/>
                </a:cubicBezTo>
                <a:lnTo>
                  <a:pt x="107105" y="481137"/>
                </a:lnTo>
                <a:cubicBezTo>
                  <a:pt x="102206" y="317651"/>
                  <a:pt x="69544" y="158179"/>
                  <a:pt x="10071" y="6803"/>
                </a:cubicBezTo>
                <a:lnTo>
                  <a:pt x="2686686" y="6803"/>
                </a:lnTo>
                <a:moveTo>
                  <a:pt x="2686686" y="0"/>
                </a:moveTo>
                <a:lnTo>
                  <a:pt x="0" y="0"/>
                </a:lnTo>
                <a:cubicBezTo>
                  <a:pt x="60766" y="151444"/>
                  <a:pt x="96014" y="315883"/>
                  <a:pt x="100437" y="487941"/>
                </a:cubicBezTo>
                <a:lnTo>
                  <a:pt x="2686686" y="487941"/>
                </a:lnTo>
                <a:cubicBezTo>
                  <a:pt x="2821487" y="487941"/>
                  <a:pt x="2930702" y="378678"/>
                  <a:pt x="2930702" y="243970"/>
                </a:cubicBezTo>
                <a:lnTo>
                  <a:pt x="2930702" y="243970"/>
                </a:lnTo>
                <a:cubicBezTo>
                  <a:pt x="2930702" y="109195"/>
                  <a:pt x="2821419" y="0"/>
                  <a:pt x="2686686" y="0"/>
                </a:cubicBezTo>
                <a:lnTo>
                  <a:pt x="2686686" y="0"/>
                </a:lnTo>
                <a:close/>
              </a:path>
            </a:pathLst>
          </a:custGeom>
          <a:solidFill>
            <a:schemeClr val="accent2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6" name="Forme libre 5">
            <a:extLst>
              <a:ext uri="{FF2B5EF4-FFF2-40B4-BE49-F238E27FC236}">
                <a16:creationId xmlns:a16="http://schemas.microsoft.com/office/drawing/2014/main" id="{6C933002-8FC3-59C7-8D52-0CD71E303DF0}"/>
              </a:ext>
            </a:extLst>
          </p:cNvPr>
          <p:cNvSpPr/>
          <p:nvPr/>
        </p:nvSpPr>
        <p:spPr>
          <a:xfrm>
            <a:off x="3525871" y="3594632"/>
            <a:ext cx="6436318" cy="1072299"/>
          </a:xfrm>
          <a:custGeom>
            <a:avLst/>
            <a:gdLst>
              <a:gd name="connsiteX0" fmla="*/ 2684781 w 2928796"/>
              <a:gd name="connsiteY0" fmla="*/ 6803 h 487941"/>
              <a:gd name="connsiteX1" fmla="*/ 2921992 w 2928796"/>
              <a:gd name="connsiteY1" fmla="*/ 243970 h 487941"/>
              <a:gd name="connsiteX2" fmla="*/ 2684781 w 2928796"/>
              <a:gd name="connsiteY2" fmla="*/ 481138 h 487941"/>
              <a:gd name="connsiteX3" fmla="*/ 10003 w 2928796"/>
              <a:gd name="connsiteY3" fmla="*/ 481138 h 487941"/>
              <a:gd name="connsiteX4" fmla="*/ 105268 w 2928796"/>
              <a:gd name="connsiteY4" fmla="*/ 6803 h 487941"/>
              <a:gd name="connsiteX5" fmla="*/ 2684781 w 2928796"/>
              <a:gd name="connsiteY5" fmla="*/ 6803 h 487941"/>
              <a:gd name="connsiteX6" fmla="*/ 2684781 w 2928796"/>
              <a:gd name="connsiteY6" fmla="*/ 0 h 487941"/>
              <a:gd name="connsiteX7" fmla="*/ 98600 w 2928796"/>
              <a:gd name="connsiteY7" fmla="*/ 0 h 487941"/>
              <a:gd name="connsiteX8" fmla="*/ 0 w 2928796"/>
              <a:gd name="connsiteY8" fmla="*/ 487941 h 487941"/>
              <a:gd name="connsiteX9" fmla="*/ 2684781 w 2928796"/>
              <a:gd name="connsiteY9" fmla="*/ 487941 h 487941"/>
              <a:gd name="connsiteX10" fmla="*/ 2928796 w 2928796"/>
              <a:gd name="connsiteY10" fmla="*/ 243970 h 487941"/>
              <a:gd name="connsiteX11" fmla="*/ 2684781 w 2928796"/>
              <a:gd name="connsiteY11" fmla="*/ 0 h 487941"/>
              <a:gd name="connsiteX12" fmla="*/ 2684781 w 2928796"/>
              <a:gd name="connsiteY12" fmla="*/ 0 h 4879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928796" h="487941">
                <a:moveTo>
                  <a:pt x="2684781" y="6803"/>
                </a:moveTo>
                <a:cubicBezTo>
                  <a:pt x="2815567" y="6803"/>
                  <a:pt x="2921992" y="113209"/>
                  <a:pt x="2921992" y="243970"/>
                </a:cubicBezTo>
                <a:cubicBezTo>
                  <a:pt x="2921992" y="374733"/>
                  <a:pt x="2815567" y="481138"/>
                  <a:pt x="2684781" y="481138"/>
                </a:cubicBezTo>
                <a:lnTo>
                  <a:pt x="10003" y="481138"/>
                </a:lnTo>
                <a:cubicBezTo>
                  <a:pt x="68863" y="329830"/>
                  <a:pt x="100913" y="170358"/>
                  <a:pt x="105268" y="6803"/>
                </a:cubicBezTo>
                <a:lnTo>
                  <a:pt x="2684781" y="6803"/>
                </a:lnTo>
                <a:moveTo>
                  <a:pt x="2684781" y="0"/>
                </a:moveTo>
                <a:lnTo>
                  <a:pt x="98600" y="0"/>
                </a:lnTo>
                <a:cubicBezTo>
                  <a:pt x="94789" y="171990"/>
                  <a:pt x="60153" y="336429"/>
                  <a:pt x="0" y="487941"/>
                </a:cubicBezTo>
                <a:lnTo>
                  <a:pt x="2684781" y="487941"/>
                </a:lnTo>
                <a:cubicBezTo>
                  <a:pt x="2819581" y="487941"/>
                  <a:pt x="2928796" y="378678"/>
                  <a:pt x="2928796" y="243970"/>
                </a:cubicBezTo>
                <a:cubicBezTo>
                  <a:pt x="2928796" y="109263"/>
                  <a:pt x="2819513" y="0"/>
                  <a:pt x="2684781" y="0"/>
                </a:cubicBezTo>
                <a:lnTo>
                  <a:pt x="2684781" y="0"/>
                </a:lnTo>
                <a:close/>
              </a:path>
            </a:pathLst>
          </a:custGeom>
          <a:solidFill>
            <a:schemeClr val="accent1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7" name="Forme libre 6">
            <a:extLst>
              <a:ext uri="{FF2B5EF4-FFF2-40B4-BE49-F238E27FC236}">
                <a16:creationId xmlns:a16="http://schemas.microsoft.com/office/drawing/2014/main" id="{8DC1E5B3-AC84-268B-5E58-8F19FAA02DCE}"/>
              </a:ext>
            </a:extLst>
          </p:cNvPr>
          <p:cNvSpPr/>
          <p:nvPr/>
        </p:nvSpPr>
        <p:spPr>
          <a:xfrm>
            <a:off x="2645383" y="4817936"/>
            <a:ext cx="7316804" cy="1072296"/>
          </a:xfrm>
          <a:custGeom>
            <a:avLst/>
            <a:gdLst>
              <a:gd name="connsiteX0" fmla="*/ 3085440 w 3329454"/>
              <a:gd name="connsiteY0" fmla="*/ 6803 h 487940"/>
              <a:gd name="connsiteX1" fmla="*/ 3322650 w 3329454"/>
              <a:gd name="connsiteY1" fmla="*/ 243970 h 487940"/>
              <a:gd name="connsiteX2" fmla="*/ 3085440 w 3329454"/>
              <a:gd name="connsiteY2" fmla="*/ 481137 h 487940"/>
              <a:gd name="connsiteX3" fmla="*/ 18373 w 3329454"/>
              <a:gd name="connsiteY3" fmla="*/ 481137 h 487940"/>
              <a:gd name="connsiteX4" fmla="*/ 375550 w 3329454"/>
              <a:gd name="connsiteY4" fmla="*/ 6803 h 487940"/>
              <a:gd name="connsiteX5" fmla="*/ 3085508 w 3329454"/>
              <a:gd name="connsiteY5" fmla="*/ 6803 h 487940"/>
              <a:gd name="connsiteX6" fmla="*/ 3085440 w 3329454"/>
              <a:gd name="connsiteY6" fmla="*/ 0 h 487940"/>
              <a:gd name="connsiteX7" fmla="*/ 371194 w 3329454"/>
              <a:gd name="connsiteY7" fmla="*/ 0 h 487940"/>
              <a:gd name="connsiteX8" fmla="*/ 0 w 3329454"/>
              <a:gd name="connsiteY8" fmla="*/ 487941 h 487940"/>
              <a:gd name="connsiteX9" fmla="*/ 3085440 w 3329454"/>
              <a:gd name="connsiteY9" fmla="*/ 487941 h 487940"/>
              <a:gd name="connsiteX10" fmla="*/ 3329455 w 3329454"/>
              <a:gd name="connsiteY10" fmla="*/ 243970 h 487940"/>
              <a:gd name="connsiteX11" fmla="*/ 3329455 w 3329454"/>
              <a:gd name="connsiteY11" fmla="*/ 243970 h 487940"/>
              <a:gd name="connsiteX12" fmla="*/ 3085440 w 3329454"/>
              <a:gd name="connsiteY12" fmla="*/ 0 h 487940"/>
              <a:gd name="connsiteX13" fmla="*/ 3085440 w 3329454"/>
              <a:gd name="connsiteY13" fmla="*/ 0 h 487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329454" h="487940">
                <a:moveTo>
                  <a:pt x="3085440" y="6803"/>
                </a:moveTo>
                <a:cubicBezTo>
                  <a:pt x="3216226" y="6803"/>
                  <a:pt x="3322650" y="113209"/>
                  <a:pt x="3322650" y="243970"/>
                </a:cubicBezTo>
                <a:cubicBezTo>
                  <a:pt x="3322650" y="374732"/>
                  <a:pt x="3216226" y="481137"/>
                  <a:pt x="3085440" y="481137"/>
                </a:cubicBezTo>
                <a:lnTo>
                  <a:pt x="18373" y="481137"/>
                </a:lnTo>
                <a:cubicBezTo>
                  <a:pt x="168756" y="350376"/>
                  <a:pt x="291988" y="186821"/>
                  <a:pt x="375550" y="6803"/>
                </a:cubicBezTo>
                <a:lnTo>
                  <a:pt x="3085508" y="6803"/>
                </a:lnTo>
                <a:moveTo>
                  <a:pt x="3085440" y="0"/>
                </a:moveTo>
                <a:lnTo>
                  <a:pt x="371194" y="0"/>
                </a:lnTo>
                <a:cubicBezTo>
                  <a:pt x="284299" y="188863"/>
                  <a:pt x="156847" y="355206"/>
                  <a:pt x="0" y="487941"/>
                </a:cubicBezTo>
                <a:lnTo>
                  <a:pt x="3085440" y="487941"/>
                </a:lnTo>
                <a:cubicBezTo>
                  <a:pt x="3220240" y="487941"/>
                  <a:pt x="3329455" y="378678"/>
                  <a:pt x="3329455" y="243970"/>
                </a:cubicBezTo>
                <a:lnTo>
                  <a:pt x="3329455" y="243970"/>
                </a:lnTo>
                <a:cubicBezTo>
                  <a:pt x="3329455" y="109194"/>
                  <a:pt x="3220172" y="0"/>
                  <a:pt x="3085440" y="0"/>
                </a:cubicBezTo>
                <a:lnTo>
                  <a:pt x="3085440" y="0"/>
                </a:lnTo>
                <a:close/>
              </a:path>
            </a:pathLst>
          </a:custGeom>
          <a:solidFill>
            <a:schemeClr val="accent4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8" name="Forme libre 7">
            <a:extLst>
              <a:ext uri="{FF2B5EF4-FFF2-40B4-BE49-F238E27FC236}">
                <a16:creationId xmlns:a16="http://schemas.microsoft.com/office/drawing/2014/main" id="{650BCE21-C66F-B93C-A535-6640A791B86D}"/>
              </a:ext>
            </a:extLst>
          </p:cNvPr>
          <p:cNvSpPr/>
          <p:nvPr/>
        </p:nvSpPr>
        <p:spPr>
          <a:xfrm>
            <a:off x="2229962" y="1268832"/>
            <a:ext cx="862340" cy="951187"/>
          </a:xfrm>
          <a:custGeom>
            <a:avLst/>
            <a:gdLst>
              <a:gd name="connsiteX0" fmla="*/ 386029 w 392401"/>
              <a:gd name="connsiteY0" fmla="*/ 365681 h 432830"/>
              <a:gd name="connsiteX1" fmla="*/ 71381 w 392401"/>
              <a:gd name="connsiteY1" fmla="*/ 9387 h 432830"/>
              <a:gd name="connsiteX2" fmla="*/ 0 w 392401"/>
              <a:gd name="connsiteY2" fmla="*/ 44492 h 432830"/>
              <a:gd name="connsiteX3" fmla="*/ 0 w 392401"/>
              <a:gd name="connsiteY3" fmla="*/ 388541 h 432830"/>
              <a:gd name="connsiteX4" fmla="*/ 44298 w 392401"/>
              <a:gd name="connsiteY4" fmla="*/ 432831 h 432830"/>
              <a:gd name="connsiteX5" fmla="*/ 347991 w 392401"/>
              <a:gd name="connsiteY5" fmla="*/ 432831 h 432830"/>
              <a:gd name="connsiteX6" fmla="*/ 386029 w 392401"/>
              <a:gd name="connsiteY6" fmla="*/ 365681 h 432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2401" h="432830">
                <a:moveTo>
                  <a:pt x="386029" y="365681"/>
                </a:moveTo>
                <a:cubicBezTo>
                  <a:pt x="303896" y="228320"/>
                  <a:pt x="196995" y="107424"/>
                  <a:pt x="71381" y="9387"/>
                </a:cubicBezTo>
                <a:cubicBezTo>
                  <a:pt x="42393" y="-13269"/>
                  <a:pt x="0" y="7686"/>
                  <a:pt x="0" y="44492"/>
                </a:cubicBezTo>
                <a:lnTo>
                  <a:pt x="0" y="388541"/>
                </a:lnTo>
                <a:cubicBezTo>
                  <a:pt x="0" y="413033"/>
                  <a:pt x="19870" y="432831"/>
                  <a:pt x="44298" y="432831"/>
                </a:cubicBezTo>
                <a:lnTo>
                  <a:pt x="347991" y="432831"/>
                </a:lnTo>
                <a:cubicBezTo>
                  <a:pt x="382490" y="432831"/>
                  <a:pt x="403721" y="395208"/>
                  <a:pt x="386029" y="365681"/>
                </a:cubicBezTo>
                <a:close/>
              </a:path>
            </a:pathLst>
          </a:custGeom>
          <a:solidFill>
            <a:schemeClr val="accent5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9" name="Forme libre 8">
            <a:extLst>
              <a:ext uri="{FF2B5EF4-FFF2-40B4-BE49-F238E27FC236}">
                <a16:creationId xmlns:a16="http://schemas.microsoft.com/office/drawing/2014/main" id="{7C6D64C0-758F-8D3E-2E4B-D93B3FEFACC4}"/>
              </a:ext>
            </a:extLst>
          </p:cNvPr>
          <p:cNvSpPr/>
          <p:nvPr/>
        </p:nvSpPr>
        <p:spPr>
          <a:xfrm>
            <a:off x="2230112" y="2371178"/>
            <a:ext cx="1242272" cy="1072296"/>
          </a:xfrm>
          <a:custGeom>
            <a:avLst/>
            <a:gdLst>
              <a:gd name="connsiteX0" fmla="*/ 44230 w 565286"/>
              <a:gd name="connsiteY0" fmla="*/ 487941 h 487940"/>
              <a:gd name="connsiteX1" fmla="*/ 520897 w 565286"/>
              <a:gd name="connsiteY1" fmla="*/ 487941 h 487940"/>
              <a:gd name="connsiteX2" fmla="*/ 565196 w 565286"/>
              <a:gd name="connsiteY2" fmla="*/ 441065 h 487940"/>
              <a:gd name="connsiteX3" fmla="*/ 468501 w 565286"/>
              <a:gd name="connsiteY3" fmla="*/ 27418 h 487940"/>
              <a:gd name="connsiteX4" fmla="*/ 427469 w 565286"/>
              <a:gd name="connsiteY4" fmla="*/ 0 h 487940"/>
              <a:gd name="connsiteX5" fmla="*/ 44298 w 565286"/>
              <a:gd name="connsiteY5" fmla="*/ 0 h 487940"/>
              <a:gd name="connsiteX6" fmla="*/ 0 w 565286"/>
              <a:gd name="connsiteY6" fmla="*/ 44290 h 487940"/>
              <a:gd name="connsiteX7" fmla="*/ 0 w 565286"/>
              <a:gd name="connsiteY7" fmla="*/ 443582 h 487940"/>
              <a:gd name="connsiteX8" fmla="*/ 44298 w 565286"/>
              <a:gd name="connsiteY8" fmla="*/ 487873 h 487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5286" h="487940">
                <a:moveTo>
                  <a:pt x="44230" y="487941"/>
                </a:moveTo>
                <a:lnTo>
                  <a:pt x="520897" y="487941"/>
                </a:lnTo>
                <a:cubicBezTo>
                  <a:pt x="546347" y="487941"/>
                  <a:pt x="566829" y="466510"/>
                  <a:pt x="565196" y="441065"/>
                </a:cubicBezTo>
                <a:cubicBezTo>
                  <a:pt x="555873" y="295268"/>
                  <a:pt x="522258" y="156070"/>
                  <a:pt x="468501" y="27418"/>
                </a:cubicBezTo>
                <a:cubicBezTo>
                  <a:pt x="461561" y="10885"/>
                  <a:pt x="445434" y="0"/>
                  <a:pt x="427469" y="0"/>
                </a:cubicBezTo>
                <a:lnTo>
                  <a:pt x="44298" y="0"/>
                </a:lnTo>
                <a:cubicBezTo>
                  <a:pt x="19802" y="0"/>
                  <a:pt x="0" y="19866"/>
                  <a:pt x="0" y="44290"/>
                </a:cubicBezTo>
                <a:lnTo>
                  <a:pt x="0" y="443582"/>
                </a:lnTo>
                <a:cubicBezTo>
                  <a:pt x="0" y="468075"/>
                  <a:pt x="19870" y="487873"/>
                  <a:pt x="44298" y="487873"/>
                </a:cubicBezTo>
                <a:close/>
              </a:path>
            </a:pathLst>
          </a:custGeom>
          <a:solidFill>
            <a:schemeClr val="accent2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0" name="Forme libre 9">
            <a:extLst>
              <a:ext uri="{FF2B5EF4-FFF2-40B4-BE49-F238E27FC236}">
                <a16:creationId xmlns:a16="http://schemas.microsoft.com/office/drawing/2014/main" id="{D2B31450-7E23-2C20-B861-072689A2BFF6}"/>
              </a:ext>
            </a:extLst>
          </p:cNvPr>
          <p:cNvSpPr/>
          <p:nvPr/>
        </p:nvSpPr>
        <p:spPr>
          <a:xfrm>
            <a:off x="2229813" y="3594632"/>
            <a:ext cx="1243140" cy="1072299"/>
          </a:xfrm>
          <a:custGeom>
            <a:avLst/>
            <a:gdLst>
              <a:gd name="connsiteX0" fmla="*/ 68 w 565681"/>
              <a:gd name="connsiteY0" fmla="*/ 443583 h 487941"/>
              <a:gd name="connsiteX1" fmla="*/ 68 w 565681"/>
              <a:gd name="connsiteY1" fmla="*/ 44290 h 487941"/>
              <a:gd name="connsiteX2" fmla="*/ 44366 w 565681"/>
              <a:gd name="connsiteY2" fmla="*/ 0 h 487941"/>
              <a:gd name="connsiteX3" fmla="*/ 521305 w 565681"/>
              <a:gd name="connsiteY3" fmla="*/ 0 h 487941"/>
              <a:gd name="connsiteX4" fmla="*/ 565604 w 565681"/>
              <a:gd name="connsiteY4" fmla="*/ 46739 h 487941"/>
              <a:gd name="connsiteX5" fmla="*/ 470475 w 565681"/>
              <a:gd name="connsiteY5" fmla="*/ 460387 h 487941"/>
              <a:gd name="connsiteX6" fmla="*/ 429374 w 565681"/>
              <a:gd name="connsiteY6" fmla="*/ 487941 h 487941"/>
              <a:gd name="connsiteX7" fmla="*/ 44298 w 565681"/>
              <a:gd name="connsiteY7" fmla="*/ 487941 h 487941"/>
              <a:gd name="connsiteX8" fmla="*/ 0 w 565681"/>
              <a:gd name="connsiteY8" fmla="*/ 443651 h 4879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5681" h="487941">
                <a:moveTo>
                  <a:pt x="68" y="443583"/>
                </a:moveTo>
                <a:lnTo>
                  <a:pt x="68" y="44290"/>
                </a:lnTo>
                <a:cubicBezTo>
                  <a:pt x="68" y="19798"/>
                  <a:pt x="19938" y="0"/>
                  <a:pt x="44366" y="0"/>
                </a:cubicBezTo>
                <a:lnTo>
                  <a:pt x="521305" y="0"/>
                </a:lnTo>
                <a:cubicBezTo>
                  <a:pt x="546755" y="0"/>
                  <a:pt x="567101" y="21363"/>
                  <a:pt x="565604" y="46739"/>
                </a:cubicBezTo>
                <a:cubicBezTo>
                  <a:pt x="556826" y="192469"/>
                  <a:pt x="523755" y="331666"/>
                  <a:pt x="470475" y="460387"/>
                </a:cubicBezTo>
                <a:cubicBezTo>
                  <a:pt x="463602" y="477055"/>
                  <a:pt x="447407" y="487941"/>
                  <a:pt x="429374" y="487941"/>
                </a:cubicBezTo>
                <a:lnTo>
                  <a:pt x="44298" y="487941"/>
                </a:lnTo>
                <a:cubicBezTo>
                  <a:pt x="19802" y="487941"/>
                  <a:pt x="0" y="468075"/>
                  <a:pt x="0" y="443651"/>
                </a:cubicBezTo>
                <a:close/>
              </a:path>
            </a:pathLst>
          </a:custGeom>
          <a:solidFill>
            <a:schemeClr val="accent1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1" name="Forme libre 10">
            <a:extLst>
              <a:ext uri="{FF2B5EF4-FFF2-40B4-BE49-F238E27FC236}">
                <a16:creationId xmlns:a16="http://schemas.microsoft.com/office/drawing/2014/main" id="{C4198DDA-5806-80D0-AE5D-88E7F5BAAB56}"/>
              </a:ext>
            </a:extLst>
          </p:cNvPr>
          <p:cNvSpPr/>
          <p:nvPr/>
        </p:nvSpPr>
        <p:spPr>
          <a:xfrm>
            <a:off x="2229962" y="4817936"/>
            <a:ext cx="868388" cy="961353"/>
          </a:xfrm>
          <a:custGeom>
            <a:avLst/>
            <a:gdLst>
              <a:gd name="connsiteX0" fmla="*/ 0 w 395153"/>
              <a:gd name="connsiteY0" fmla="*/ 392965 h 437456"/>
              <a:gd name="connsiteX1" fmla="*/ 0 w 395153"/>
              <a:gd name="connsiteY1" fmla="*/ 44290 h 437456"/>
              <a:gd name="connsiteX2" fmla="*/ 44298 w 395153"/>
              <a:gd name="connsiteY2" fmla="*/ 0 h 437456"/>
              <a:gd name="connsiteX3" fmla="*/ 350780 w 395153"/>
              <a:gd name="connsiteY3" fmla="*/ 0 h 437456"/>
              <a:gd name="connsiteX4" fmla="*/ 388887 w 395153"/>
              <a:gd name="connsiteY4" fmla="*/ 67082 h 437456"/>
              <a:gd name="connsiteX5" fmla="*/ 71449 w 395153"/>
              <a:gd name="connsiteY5" fmla="*/ 428070 h 437456"/>
              <a:gd name="connsiteX6" fmla="*/ 0 w 395153"/>
              <a:gd name="connsiteY6" fmla="*/ 392965 h 437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5153" h="437456">
                <a:moveTo>
                  <a:pt x="0" y="392965"/>
                </a:moveTo>
                <a:lnTo>
                  <a:pt x="0" y="44290"/>
                </a:lnTo>
                <a:cubicBezTo>
                  <a:pt x="0" y="19798"/>
                  <a:pt x="19870" y="0"/>
                  <a:pt x="44298" y="0"/>
                </a:cubicBezTo>
                <a:lnTo>
                  <a:pt x="350780" y="0"/>
                </a:lnTo>
                <a:cubicBezTo>
                  <a:pt x="385212" y="0"/>
                  <a:pt x="406375" y="37419"/>
                  <a:pt x="388887" y="67082"/>
                </a:cubicBezTo>
                <a:cubicBezTo>
                  <a:pt x="306414" y="206415"/>
                  <a:pt x="198424" y="328877"/>
                  <a:pt x="71449" y="428070"/>
                </a:cubicBezTo>
                <a:cubicBezTo>
                  <a:pt x="42461" y="450726"/>
                  <a:pt x="0" y="429771"/>
                  <a:pt x="0" y="392965"/>
                </a:cubicBezTo>
                <a:close/>
              </a:path>
            </a:pathLst>
          </a:custGeom>
          <a:solidFill>
            <a:schemeClr val="accent4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9845A18A-E54A-603B-C4DB-6AFE61C62D7B}"/>
              </a:ext>
            </a:extLst>
          </p:cNvPr>
          <p:cNvSpPr txBox="1"/>
          <p:nvPr/>
        </p:nvSpPr>
        <p:spPr>
          <a:xfrm>
            <a:off x="8952641" y="4938586"/>
            <a:ext cx="809838" cy="83099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4800" b="1" dirty="0">
                <a:solidFill>
                  <a:schemeClr val="accent4"/>
                </a:solidFill>
              </a:rPr>
              <a:t>04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578B12C-6A39-43A4-A0FE-1E985AB6E32F}"/>
              </a:ext>
            </a:extLst>
          </p:cNvPr>
          <p:cNvSpPr txBox="1"/>
          <p:nvPr/>
        </p:nvSpPr>
        <p:spPr>
          <a:xfrm>
            <a:off x="8952641" y="3715283"/>
            <a:ext cx="809838" cy="83099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4800" b="1" dirty="0">
                <a:solidFill>
                  <a:schemeClr val="accent1"/>
                </a:solidFill>
              </a:rPr>
              <a:t>03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8B0DEE9-62A8-F9AF-CA04-A5CB89401A97}"/>
              </a:ext>
            </a:extLst>
          </p:cNvPr>
          <p:cNvSpPr txBox="1"/>
          <p:nvPr/>
        </p:nvSpPr>
        <p:spPr>
          <a:xfrm>
            <a:off x="8952641" y="2491828"/>
            <a:ext cx="809838" cy="83099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4800" b="1" dirty="0">
                <a:solidFill>
                  <a:schemeClr val="accent2"/>
                </a:solidFill>
              </a:rPr>
              <a:t>02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B3424596-6318-7F0A-A12E-A272F8A727D3}"/>
              </a:ext>
            </a:extLst>
          </p:cNvPr>
          <p:cNvSpPr txBox="1"/>
          <p:nvPr/>
        </p:nvSpPr>
        <p:spPr>
          <a:xfrm>
            <a:off x="8952641" y="1268524"/>
            <a:ext cx="809838" cy="83099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4800" b="1" dirty="0">
                <a:solidFill>
                  <a:schemeClr val="accent5"/>
                </a:solidFill>
              </a:rPr>
              <a:t>01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C5CF2CE-61DA-D048-BEAC-3955D68216FE}"/>
              </a:ext>
            </a:extLst>
          </p:cNvPr>
          <p:cNvGrpSpPr/>
          <p:nvPr/>
        </p:nvGrpSpPr>
        <p:grpSpPr>
          <a:xfrm>
            <a:off x="3603356" y="1205153"/>
            <a:ext cx="5225448" cy="957738"/>
            <a:chOff x="3603356" y="1186695"/>
            <a:chExt cx="5225448" cy="957738"/>
          </a:xfrm>
        </p:grpSpPr>
        <p:sp>
          <p:nvSpPr>
            <p:cNvPr id="19" name="TextBox 67">
              <a:extLst>
                <a:ext uri="{FF2B5EF4-FFF2-40B4-BE49-F238E27FC236}">
                  <a16:creationId xmlns:a16="http://schemas.microsoft.com/office/drawing/2014/main" id="{150A8914-DDA5-412A-61E3-F087C43F8999}"/>
                </a:ext>
              </a:extLst>
            </p:cNvPr>
            <p:cNvSpPr txBox="1"/>
            <p:nvPr/>
          </p:nvSpPr>
          <p:spPr>
            <a:xfrm>
              <a:off x="3603356" y="1186695"/>
              <a:ext cx="5225448" cy="553998"/>
            </a:xfrm>
            <a:prstGeom prst="rect">
              <a:avLst/>
            </a:prstGeom>
            <a:noFill/>
          </p:spPr>
          <p:txBody>
            <a:bodyPr wrap="square" lIns="0" tIns="91440" rIns="0" bIns="9144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0" name="TextBox 68">
              <a:extLst>
                <a:ext uri="{FF2B5EF4-FFF2-40B4-BE49-F238E27FC236}">
                  <a16:creationId xmlns:a16="http://schemas.microsoft.com/office/drawing/2014/main" id="{D176100B-3BCB-A700-E589-57A17FBA38C4}"/>
                </a:ext>
              </a:extLst>
            </p:cNvPr>
            <p:cNvSpPr txBox="1"/>
            <p:nvPr/>
          </p:nvSpPr>
          <p:spPr>
            <a:xfrm>
              <a:off x="3603356" y="1682768"/>
              <a:ext cx="5225448" cy="461665"/>
            </a:xfrm>
            <a:prstGeom prst="rect">
              <a:avLst/>
            </a:prstGeom>
            <a:noFill/>
          </p:spPr>
          <p:txBody>
            <a:bodyPr wrap="square" lIns="0" tIns="0" rIns="0" bIns="9144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arcu.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8273685C-6C0D-34D9-3527-B1C52539FA8E}"/>
              </a:ext>
            </a:extLst>
          </p:cNvPr>
          <p:cNvGrpSpPr/>
          <p:nvPr/>
        </p:nvGrpSpPr>
        <p:grpSpPr>
          <a:xfrm>
            <a:off x="3603356" y="4898299"/>
            <a:ext cx="5225448" cy="911571"/>
            <a:chOff x="3603356" y="4902924"/>
            <a:chExt cx="5225448" cy="911571"/>
          </a:xfrm>
        </p:grpSpPr>
        <p:sp>
          <p:nvSpPr>
            <p:cNvPr id="22" name="TextBox 67">
              <a:extLst>
                <a:ext uri="{FF2B5EF4-FFF2-40B4-BE49-F238E27FC236}">
                  <a16:creationId xmlns:a16="http://schemas.microsoft.com/office/drawing/2014/main" id="{26F87987-BFFC-475C-0465-37617AA988AD}"/>
                </a:ext>
              </a:extLst>
            </p:cNvPr>
            <p:cNvSpPr txBox="1"/>
            <p:nvPr/>
          </p:nvSpPr>
          <p:spPr>
            <a:xfrm>
              <a:off x="3603356" y="4902924"/>
              <a:ext cx="5225448" cy="507831"/>
            </a:xfrm>
            <a:prstGeom prst="rect">
              <a:avLst/>
            </a:prstGeom>
            <a:noFill/>
          </p:spPr>
          <p:txBody>
            <a:bodyPr wrap="square" lIns="0" rIns="0" bIns="9144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23" name="TextBox 68">
              <a:extLst>
                <a:ext uri="{FF2B5EF4-FFF2-40B4-BE49-F238E27FC236}">
                  <a16:creationId xmlns:a16="http://schemas.microsoft.com/office/drawing/2014/main" id="{ED91D157-561B-759B-0FF5-918642C4173A}"/>
                </a:ext>
              </a:extLst>
            </p:cNvPr>
            <p:cNvSpPr txBox="1"/>
            <p:nvPr/>
          </p:nvSpPr>
          <p:spPr>
            <a:xfrm>
              <a:off x="3603356" y="5352830"/>
              <a:ext cx="5225448" cy="461665"/>
            </a:xfrm>
            <a:prstGeom prst="rect">
              <a:avLst/>
            </a:prstGeom>
            <a:noFill/>
          </p:spPr>
          <p:txBody>
            <a:bodyPr wrap="square" lIns="0" tIns="0" rIns="0" bIns="9144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arcu.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BE96E8D3-D1AF-B42B-C5E6-D8D2502E2932}"/>
              </a:ext>
            </a:extLst>
          </p:cNvPr>
          <p:cNvGrpSpPr/>
          <p:nvPr/>
        </p:nvGrpSpPr>
        <p:grpSpPr>
          <a:xfrm>
            <a:off x="3828081" y="3674996"/>
            <a:ext cx="5000723" cy="911571"/>
            <a:chOff x="3828081" y="3679621"/>
            <a:chExt cx="5000723" cy="911571"/>
          </a:xfrm>
        </p:grpSpPr>
        <p:sp>
          <p:nvSpPr>
            <p:cNvPr id="25" name="TextBox 67">
              <a:extLst>
                <a:ext uri="{FF2B5EF4-FFF2-40B4-BE49-F238E27FC236}">
                  <a16:creationId xmlns:a16="http://schemas.microsoft.com/office/drawing/2014/main" id="{0107586B-21A7-7147-2174-35255243152B}"/>
                </a:ext>
              </a:extLst>
            </p:cNvPr>
            <p:cNvSpPr txBox="1"/>
            <p:nvPr/>
          </p:nvSpPr>
          <p:spPr>
            <a:xfrm>
              <a:off x="3828081" y="3679621"/>
              <a:ext cx="5000723" cy="507831"/>
            </a:xfrm>
            <a:prstGeom prst="rect">
              <a:avLst/>
            </a:prstGeom>
            <a:noFill/>
          </p:spPr>
          <p:txBody>
            <a:bodyPr wrap="square" lIns="0" rIns="0" bIns="9144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26" name="TextBox 68">
              <a:extLst>
                <a:ext uri="{FF2B5EF4-FFF2-40B4-BE49-F238E27FC236}">
                  <a16:creationId xmlns:a16="http://schemas.microsoft.com/office/drawing/2014/main" id="{ABF3CE6F-64DA-0713-3012-02E4B1D2BB6C}"/>
                </a:ext>
              </a:extLst>
            </p:cNvPr>
            <p:cNvSpPr txBox="1"/>
            <p:nvPr/>
          </p:nvSpPr>
          <p:spPr>
            <a:xfrm>
              <a:off x="3828081" y="4129527"/>
              <a:ext cx="5000723" cy="461665"/>
            </a:xfrm>
            <a:prstGeom prst="rect">
              <a:avLst/>
            </a:prstGeom>
            <a:noFill/>
          </p:spPr>
          <p:txBody>
            <a:bodyPr wrap="square" lIns="0" tIns="0" rIns="0" bIns="9144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proin.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5B9CB71-1D90-173B-6163-8FAAEF925B87}"/>
              </a:ext>
            </a:extLst>
          </p:cNvPr>
          <p:cNvGrpSpPr/>
          <p:nvPr/>
        </p:nvGrpSpPr>
        <p:grpSpPr>
          <a:xfrm>
            <a:off x="3828081" y="2451541"/>
            <a:ext cx="5000723" cy="911571"/>
            <a:chOff x="3828081" y="2456166"/>
            <a:chExt cx="5000723" cy="911571"/>
          </a:xfrm>
        </p:grpSpPr>
        <p:sp>
          <p:nvSpPr>
            <p:cNvPr id="28" name="TextBox 67">
              <a:extLst>
                <a:ext uri="{FF2B5EF4-FFF2-40B4-BE49-F238E27FC236}">
                  <a16:creationId xmlns:a16="http://schemas.microsoft.com/office/drawing/2014/main" id="{074AD016-B46A-D260-98E2-700D71E6BBF9}"/>
                </a:ext>
              </a:extLst>
            </p:cNvPr>
            <p:cNvSpPr txBox="1"/>
            <p:nvPr/>
          </p:nvSpPr>
          <p:spPr>
            <a:xfrm>
              <a:off x="3828081" y="2456166"/>
              <a:ext cx="5000723" cy="507831"/>
            </a:xfrm>
            <a:prstGeom prst="rect">
              <a:avLst/>
            </a:prstGeom>
            <a:noFill/>
          </p:spPr>
          <p:txBody>
            <a:bodyPr wrap="square" lIns="0" rIns="0" bIns="9144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29" name="TextBox 68">
              <a:extLst>
                <a:ext uri="{FF2B5EF4-FFF2-40B4-BE49-F238E27FC236}">
                  <a16:creationId xmlns:a16="http://schemas.microsoft.com/office/drawing/2014/main" id="{FB51D105-2FC9-651A-45AA-DDE04AC0B04F}"/>
                </a:ext>
              </a:extLst>
            </p:cNvPr>
            <p:cNvSpPr txBox="1"/>
            <p:nvPr/>
          </p:nvSpPr>
          <p:spPr>
            <a:xfrm>
              <a:off x="3828081" y="2906072"/>
              <a:ext cx="5000723" cy="461665"/>
            </a:xfrm>
            <a:prstGeom prst="rect">
              <a:avLst/>
            </a:prstGeom>
            <a:noFill/>
          </p:spPr>
          <p:txBody>
            <a:bodyPr wrap="square" lIns="0" tIns="0" rIns="0" bIns="9144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proin.</a:t>
              </a:r>
            </a:p>
          </p:txBody>
        </p:sp>
      </p:grpSp>
      <p:pic>
        <p:nvPicPr>
          <p:cNvPr id="30" name="Graphic 13" descr="Bullseye with solid fill">
            <a:extLst>
              <a:ext uri="{FF2B5EF4-FFF2-40B4-BE49-F238E27FC236}">
                <a16:creationId xmlns:a16="http://schemas.microsoft.com/office/drawing/2014/main" id="{9FBEF12C-29EB-130E-45B4-AE3F2BAB55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479478" y="3811305"/>
            <a:ext cx="638952" cy="638952"/>
          </a:xfrm>
          <a:prstGeom prst="rect">
            <a:avLst/>
          </a:prstGeom>
        </p:spPr>
      </p:pic>
      <p:pic>
        <p:nvPicPr>
          <p:cNvPr id="31" name="Graphic 15" descr="Gears with solid fill">
            <a:extLst>
              <a:ext uri="{FF2B5EF4-FFF2-40B4-BE49-F238E27FC236}">
                <a16:creationId xmlns:a16="http://schemas.microsoft.com/office/drawing/2014/main" id="{829F95A8-B179-634E-0C0C-D129001AA6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479478" y="2587850"/>
            <a:ext cx="638952" cy="638952"/>
          </a:xfrm>
          <a:prstGeom prst="rect">
            <a:avLst/>
          </a:prstGeom>
        </p:spPr>
      </p:pic>
      <p:pic>
        <p:nvPicPr>
          <p:cNvPr id="32" name="Graphic 16" descr="Hourglass 30% with solid fill">
            <a:extLst>
              <a:ext uri="{FF2B5EF4-FFF2-40B4-BE49-F238E27FC236}">
                <a16:creationId xmlns:a16="http://schemas.microsoft.com/office/drawing/2014/main" id="{473AF833-7ABB-9556-5648-89D2C169991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315461" y="4938586"/>
            <a:ext cx="457200" cy="457200"/>
          </a:xfrm>
          <a:prstGeom prst="rect">
            <a:avLst/>
          </a:prstGeom>
        </p:spPr>
      </p:pic>
      <p:pic>
        <p:nvPicPr>
          <p:cNvPr id="33" name="Graphic 17" descr="Lightbulb with solid fill">
            <a:extLst>
              <a:ext uri="{FF2B5EF4-FFF2-40B4-BE49-F238E27FC236}">
                <a16:creationId xmlns:a16="http://schemas.microsoft.com/office/drawing/2014/main" id="{B414CCFA-2796-8A19-5B2D-750D711F93F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315461" y="1642321"/>
            <a:ext cx="4572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3747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9558</TotalTime>
  <Words>664</Words>
  <Application>Microsoft Office PowerPoint</Application>
  <PresentationFormat>Widescreen</PresentationFormat>
  <Paragraphs>63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4-Step Curved Block List – Slide Template</vt:lpstr>
      <vt:lpstr>4-Step Curved Block List – Slide Template</vt:lpstr>
      <vt:lpstr>4-Step Curved Block List – Slide Template</vt:lpstr>
      <vt:lpstr>4-Step Curved Block List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4-Step Curved Block List</dc:title>
  <dc:creator>PresentationGO.com</dc:creator>
  <dc:description>© Copyright PresentationGO.com - Do not distribute or sale without written permission.</dc:description>
  <cp:lastModifiedBy>Christophe Barroche</cp:lastModifiedBy>
  <cp:revision>58</cp:revision>
  <dcterms:created xsi:type="dcterms:W3CDTF">2014-11-26T05:14:11Z</dcterms:created>
  <dcterms:modified xsi:type="dcterms:W3CDTF">2025-10-02T16:36:01Z</dcterms:modified>
  <cp:category>Charts &amp; Diagrams;Text &amp; Tables</cp:category>
</cp:coreProperties>
</file>