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96" r:id="rId4"/>
    <p:sldId id="39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1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DB991-EDD3-1949-B5DE-65F2A235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EFA4D-E281-1A60-36A5-0875D4015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A6A2B9-BD36-8AA6-E031-66604D3DE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C9B13-7EB7-BBCA-1965-0897D63F7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5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Key Flow Diagram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E9ADA75-C01A-A901-B18D-E45E67CBF268}"/>
              </a:ext>
            </a:extLst>
          </p:cNvPr>
          <p:cNvGrpSpPr/>
          <p:nvPr/>
        </p:nvGrpSpPr>
        <p:grpSpPr>
          <a:xfrm>
            <a:off x="697163" y="2097792"/>
            <a:ext cx="7749674" cy="2559178"/>
            <a:chOff x="929551" y="1496396"/>
            <a:chExt cx="10332898" cy="3412237"/>
          </a:xfrm>
        </p:grpSpPr>
        <p:sp>
          <p:nvSpPr>
            <p:cNvPr id="48" name="Forme libre 8">
              <a:extLst>
                <a:ext uri="{FF2B5EF4-FFF2-40B4-BE49-F238E27FC236}">
                  <a16:creationId xmlns:a16="http://schemas.microsoft.com/office/drawing/2014/main" id="{64350D5A-A80F-14D7-1389-BAB62BA5C013}"/>
                </a:ext>
              </a:extLst>
            </p:cNvPr>
            <p:cNvSpPr/>
            <p:nvPr/>
          </p:nvSpPr>
          <p:spPr>
            <a:xfrm>
              <a:off x="9387751" y="2512459"/>
              <a:ext cx="1874698" cy="1380110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3 w 973297"/>
                <a:gd name="connsiteY4" fmla="*/ 716519 h 716519"/>
                <a:gd name="connsiteX5" fmla="*/ 504167 w 973297"/>
                <a:gd name="connsiteY5" fmla="*/ 716519 h 716519"/>
                <a:gd name="connsiteX6" fmla="*/ 504167 w 973297"/>
                <a:gd name="connsiteY6" fmla="*/ 508246 h 716519"/>
                <a:gd name="connsiteX7" fmla="*/ 362540 w 973297"/>
                <a:gd name="connsiteY7" fmla="*/ 508246 h 716519"/>
                <a:gd name="connsiteX8" fmla="*/ 362540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3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3" y="716519"/>
                  </a:cubicBezTo>
                  <a:lnTo>
                    <a:pt x="504167" y="716519"/>
                  </a:lnTo>
                  <a:lnTo>
                    <a:pt x="504167" y="508246"/>
                  </a:lnTo>
                  <a:cubicBezTo>
                    <a:pt x="504167" y="508246"/>
                    <a:pt x="362540" y="508246"/>
                    <a:pt x="362540" y="508246"/>
                  </a:cubicBezTo>
                  <a:lnTo>
                    <a:pt x="362540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3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9" name="Forme libre 9">
              <a:extLst>
                <a:ext uri="{FF2B5EF4-FFF2-40B4-BE49-F238E27FC236}">
                  <a16:creationId xmlns:a16="http://schemas.microsoft.com/office/drawing/2014/main" id="{952037CE-E0A9-F07B-C7B0-672B07E013F5}"/>
                </a:ext>
              </a:extLst>
            </p:cNvPr>
            <p:cNvSpPr/>
            <p:nvPr/>
          </p:nvSpPr>
          <p:spPr>
            <a:xfrm>
              <a:off x="929551" y="1496396"/>
              <a:ext cx="3546756" cy="3412237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160 w 1841388"/>
                <a:gd name="connsiteY12" fmla="*/ 1093507 h 1771549"/>
                <a:gd name="connsiteX13" fmla="*/ 218288 w 1841388"/>
                <a:gd name="connsiteY13" fmla="*/ 885683 h 1771549"/>
                <a:gd name="connsiteX14" fmla="*/ 426160 w 1841388"/>
                <a:gd name="connsiteY14" fmla="*/ 677860 h 1771549"/>
                <a:gd name="connsiteX15" fmla="*/ 634029 w 1841388"/>
                <a:gd name="connsiteY15" fmla="*/ 885683 h 1771549"/>
                <a:gd name="connsiteX16" fmla="*/ 426160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9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160" y="1093507"/>
                  </a:moveTo>
                  <a:cubicBezTo>
                    <a:pt x="311357" y="1093507"/>
                    <a:pt x="218288" y="1000459"/>
                    <a:pt x="218288" y="885683"/>
                  </a:cubicBezTo>
                  <a:cubicBezTo>
                    <a:pt x="218288" y="770908"/>
                    <a:pt x="311357" y="677860"/>
                    <a:pt x="426160" y="677860"/>
                  </a:cubicBezTo>
                  <a:cubicBezTo>
                    <a:pt x="540960" y="677860"/>
                    <a:pt x="634029" y="770908"/>
                    <a:pt x="634029" y="885683"/>
                  </a:cubicBezTo>
                  <a:cubicBezTo>
                    <a:pt x="634029" y="1000459"/>
                    <a:pt x="540960" y="1093507"/>
                    <a:pt x="426160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0" name="Forme libre 10">
              <a:extLst>
                <a:ext uri="{FF2B5EF4-FFF2-40B4-BE49-F238E27FC236}">
                  <a16:creationId xmlns:a16="http://schemas.microsoft.com/office/drawing/2014/main" id="{DDB503F4-244D-70F5-22D4-2A46F0998110}"/>
                </a:ext>
              </a:extLst>
            </p:cNvPr>
            <p:cNvSpPr/>
            <p:nvPr/>
          </p:nvSpPr>
          <p:spPr>
            <a:xfrm>
              <a:off x="7750698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8 w 849916"/>
                <a:gd name="connsiteY4" fmla="*/ 508246 h 716519"/>
                <a:gd name="connsiteX5" fmla="*/ 271718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8" y="508246"/>
                  </a:lnTo>
                  <a:lnTo>
                    <a:pt x="271718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1" name="Forme libre 11">
              <a:extLst>
                <a:ext uri="{FF2B5EF4-FFF2-40B4-BE49-F238E27FC236}">
                  <a16:creationId xmlns:a16="http://schemas.microsoft.com/office/drawing/2014/main" id="{E4238007-502B-1A0F-63EF-93EFEDADD316}"/>
                </a:ext>
              </a:extLst>
            </p:cNvPr>
            <p:cNvSpPr/>
            <p:nvPr/>
          </p:nvSpPr>
          <p:spPr>
            <a:xfrm>
              <a:off x="6113359" y="2512459"/>
              <a:ext cx="1637339" cy="1380110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2" name="Forme libre 12">
              <a:extLst>
                <a:ext uri="{FF2B5EF4-FFF2-40B4-BE49-F238E27FC236}">
                  <a16:creationId xmlns:a16="http://schemas.microsoft.com/office/drawing/2014/main" id="{1FBCA301-B5E6-93BA-0603-66C40C2D3EDC}"/>
                </a:ext>
              </a:extLst>
            </p:cNvPr>
            <p:cNvSpPr/>
            <p:nvPr/>
          </p:nvSpPr>
          <p:spPr>
            <a:xfrm>
              <a:off x="4476309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ZoneTexte 2">
              <a:extLst>
                <a:ext uri="{FF2B5EF4-FFF2-40B4-BE49-F238E27FC236}">
                  <a16:creationId xmlns:a16="http://schemas.microsoft.com/office/drawing/2014/main" id="{D6A9AE2D-0B81-667A-588F-BF2DC44113DB}"/>
                </a:ext>
              </a:extLst>
            </p:cNvPr>
            <p:cNvSpPr txBox="1"/>
            <p:nvPr/>
          </p:nvSpPr>
          <p:spPr>
            <a:xfrm>
              <a:off x="5523983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ZoneTexte 7">
              <a:extLst>
                <a:ext uri="{FF2B5EF4-FFF2-40B4-BE49-F238E27FC236}">
                  <a16:creationId xmlns:a16="http://schemas.microsoft.com/office/drawing/2014/main" id="{FAE393AE-7F6C-6A7D-2075-F160FF55E2CA}"/>
                </a:ext>
              </a:extLst>
            </p:cNvPr>
            <p:cNvSpPr txBox="1"/>
            <p:nvPr/>
          </p:nvSpPr>
          <p:spPr>
            <a:xfrm>
              <a:off x="7190051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5" name="ZoneTexte 13">
              <a:extLst>
                <a:ext uri="{FF2B5EF4-FFF2-40B4-BE49-F238E27FC236}">
                  <a16:creationId xmlns:a16="http://schemas.microsoft.com/office/drawing/2014/main" id="{119FB5EC-61EB-4BFC-E2CF-1692FF678373}"/>
                </a:ext>
              </a:extLst>
            </p:cNvPr>
            <p:cNvSpPr txBox="1"/>
            <p:nvPr/>
          </p:nvSpPr>
          <p:spPr>
            <a:xfrm>
              <a:off x="8778626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6" name="ZoneTexte 14">
              <a:extLst>
                <a:ext uri="{FF2B5EF4-FFF2-40B4-BE49-F238E27FC236}">
                  <a16:creationId xmlns:a16="http://schemas.microsoft.com/office/drawing/2014/main" id="{2AE9B385-0B6A-0C4D-7BA1-577209B23C36}"/>
                </a:ext>
              </a:extLst>
            </p:cNvPr>
            <p:cNvSpPr txBox="1"/>
            <p:nvPr/>
          </p:nvSpPr>
          <p:spPr>
            <a:xfrm>
              <a:off x="10328457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57" name="Graphic 14" descr="Database with solid fill">
            <a:extLst>
              <a:ext uri="{FF2B5EF4-FFF2-40B4-BE49-F238E27FC236}">
                <a16:creationId xmlns:a16="http://schemas.microsoft.com/office/drawing/2014/main" id="{1A398FFC-6C8F-F506-E034-CC23F8B02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0530" y="2951998"/>
            <a:ext cx="532268" cy="532268"/>
          </a:xfrm>
          <a:prstGeom prst="rect">
            <a:avLst/>
          </a:prstGeom>
        </p:spPr>
      </p:pic>
      <p:pic>
        <p:nvPicPr>
          <p:cNvPr id="58" name="Graphic 13" descr="Bullseye with solid fill">
            <a:extLst>
              <a:ext uri="{FF2B5EF4-FFF2-40B4-BE49-F238E27FC236}">
                <a16:creationId xmlns:a16="http://schemas.microsoft.com/office/drawing/2014/main" id="{CD87B490-C8A3-A337-7B86-301111819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47353" y="2913441"/>
            <a:ext cx="609383" cy="609383"/>
          </a:xfrm>
          <a:prstGeom prst="rect">
            <a:avLst/>
          </a:prstGeom>
        </p:spPr>
      </p:pic>
      <p:pic>
        <p:nvPicPr>
          <p:cNvPr id="59" name="Graphic 15" descr="Gears with solid fill">
            <a:extLst>
              <a:ext uri="{FF2B5EF4-FFF2-40B4-BE49-F238E27FC236}">
                <a16:creationId xmlns:a16="http://schemas.microsoft.com/office/drawing/2014/main" id="{EE5C50D1-DC81-75A0-A4BE-F372890D10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1927" y="2913441"/>
            <a:ext cx="609383" cy="609383"/>
          </a:xfrm>
          <a:prstGeom prst="rect">
            <a:avLst/>
          </a:prstGeom>
        </p:spPr>
      </p:pic>
      <p:pic>
        <p:nvPicPr>
          <p:cNvPr id="60" name="Graphic 16" descr="Hourglass 30% with solid fill">
            <a:extLst>
              <a:ext uri="{FF2B5EF4-FFF2-40B4-BE49-F238E27FC236}">
                <a16:creationId xmlns:a16="http://schemas.microsoft.com/office/drawing/2014/main" id="{73B48CCC-C583-2FE8-8D48-0A693148C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3923" y="2913441"/>
            <a:ext cx="609383" cy="609383"/>
          </a:xfrm>
          <a:prstGeom prst="rect">
            <a:avLst/>
          </a:prstGeom>
        </p:spPr>
      </p:pic>
      <p:grpSp>
        <p:nvGrpSpPr>
          <p:cNvPr id="61" name="Group 35">
            <a:extLst>
              <a:ext uri="{FF2B5EF4-FFF2-40B4-BE49-F238E27FC236}">
                <a16:creationId xmlns:a16="http://schemas.microsoft.com/office/drawing/2014/main" id="{FFFE874F-02DC-5860-673E-B5B5DFA7A531}"/>
              </a:ext>
            </a:extLst>
          </p:cNvPr>
          <p:cNvGrpSpPr/>
          <p:nvPr/>
        </p:nvGrpSpPr>
        <p:grpSpPr>
          <a:xfrm>
            <a:off x="1834078" y="2847409"/>
            <a:ext cx="1440181" cy="1059947"/>
            <a:chOff x="332934" y="2658545"/>
            <a:chExt cx="2990235" cy="1413262"/>
          </a:xfrm>
        </p:grpSpPr>
        <p:sp>
          <p:nvSpPr>
            <p:cNvPr id="74" name="TextBox 36">
              <a:extLst>
                <a:ext uri="{FF2B5EF4-FFF2-40B4-BE49-F238E27FC236}">
                  <a16:creationId xmlns:a16="http://schemas.microsoft.com/office/drawing/2014/main" id="{C90F97C0-A54B-3EE8-225A-F6E01B2EF0B7}"/>
                </a:ext>
              </a:extLst>
            </p:cNvPr>
            <p:cNvSpPr txBox="1"/>
            <p:nvPr/>
          </p:nvSpPr>
          <p:spPr>
            <a:xfrm>
              <a:off x="332936" y="2658545"/>
              <a:ext cx="299023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37">
              <a:extLst>
                <a:ext uri="{FF2B5EF4-FFF2-40B4-BE49-F238E27FC236}">
                  <a16:creationId xmlns:a16="http://schemas.microsoft.com/office/drawing/2014/main" id="{263B90A1-4A75-8BCF-FBCE-95A9A019DBDC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CC8DA10-BBE5-24FD-7C50-1DEFFD9FFE9A}"/>
              </a:ext>
            </a:extLst>
          </p:cNvPr>
          <p:cNvGrpSpPr/>
          <p:nvPr/>
        </p:nvGrpSpPr>
        <p:grpSpPr>
          <a:xfrm>
            <a:off x="3395840" y="3914039"/>
            <a:ext cx="1150570" cy="1221529"/>
            <a:chOff x="5363899" y="4261274"/>
            <a:chExt cx="1645920" cy="1628705"/>
          </a:xfrm>
        </p:grpSpPr>
        <p:sp>
          <p:nvSpPr>
            <p:cNvPr id="72" name="TextBox 36">
              <a:extLst>
                <a:ext uri="{FF2B5EF4-FFF2-40B4-BE49-F238E27FC236}">
                  <a16:creationId xmlns:a16="http://schemas.microsoft.com/office/drawing/2014/main" id="{8B65CE6B-FDAE-7552-B6DD-8E10EA6491EF}"/>
                </a:ext>
              </a:extLst>
            </p:cNvPr>
            <p:cNvSpPr txBox="1"/>
            <p:nvPr/>
          </p:nvSpPr>
          <p:spPr>
            <a:xfrm>
              <a:off x="5363899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id="{CBC2223D-9509-BF6F-9784-1F6A029113E4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272CCD6-7BE0-4665-4145-B66257CD46DC}"/>
              </a:ext>
            </a:extLst>
          </p:cNvPr>
          <p:cNvGrpSpPr/>
          <p:nvPr/>
        </p:nvGrpSpPr>
        <p:grpSpPr>
          <a:xfrm>
            <a:off x="4653505" y="3914039"/>
            <a:ext cx="1150570" cy="1221529"/>
            <a:chOff x="7197660" y="4261274"/>
            <a:chExt cx="1645920" cy="1628705"/>
          </a:xfrm>
        </p:grpSpPr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530CF550-2B79-FEBD-9F4D-BF0FA3F87BF3}"/>
                </a:ext>
              </a:extLst>
            </p:cNvPr>
            <p:cNvSpPr txBox="1"/>
            <p:nvPr/>
          </p:nvSpPr>
          <p:spPr>
            <a:xfrm>
              <a:off x="7197660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71" name="TextBox 37">
              <a:extLst>
                <a:ext uri="{FF2B5EF4-FFF2-40B4-BE49-F238E27FC236}">
                  <a16:creationId xmlns:a16="http://schemas.microsoft.com/office/drawing/2014/main" id="{FF11635B-271D-4B04-767C-E40B4C1A77F4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88751-5B73-3B2C-2DC1-40C5A1B8BA1F}"/>
              </a:ext>
            </a:extLst>
          </p:cNvPr>
          <p:cNvGrpSpPr/>
          <p:nvPr/>
        </p:nvGrpSpPr>
        <p:grpSpPr>
          <a:xfrm>
            <a:off x="5911170" y="3914039"/>
            <a:ext cx="1150570" cy="1221529"/>
            <a:chOff x="8963398" y="4261274"/>
            <a:chExt cx="1645920" cy="1628705"/>
          </a:xfrm>
        </p:grpSpPr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8B046DCF-746B-CFAD-8F08-79C6318A4674}"/>
                </a:ext>
              </a:extLst>
            </p:cNvPr>
            <p:cNvSpPr txBox="1"/>
            <p:nvPr/>
          </p:nvSpPr>
          <p:spPr>
            <a:xfrm>
              <a:off x="8963398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BA72A984-E463-A04B-9B81-8AA1F4918878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C46D9A0-A808-335E-148A-1B08BBA58445}"/>
              </a:ext>
            </a:extLst>
          </p:cNvPr>
          <p:cNvGrpSpPr/>
          <p:nvPr/>
        </p:nvGrpSpPr>
        <p:grpSpPr>
          <a:xfrm>
            <a:off x="7168835" y="3914039"/>
            <a:ext cx="1150570" cy="1221529"/>
            <a:chOff x="8963398" y="4261274"/>
            <a:chExt cx="1645920" cy="1628705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C6777EE9-83F4-1306-979B-4935306419C8}"/>
                </a:ext>
              </a:extLst>
            </p:cNvPr>
            <p:cNvSpPr txBox="1"/>
            <p:nvPr/>
          </p:nvSpPr>
          <p:spPr>
            <a:xfrm>
              <a:off x="8963398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F830DF62-21C1-A30F-A36F-AB762B61B658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248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B14B3-7679-7682-E284-4B47B64D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C31D6-1643-22AD-E11F-240DFC89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Key Flow Diagram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BF51683-3E9A-0B7A-BD06-BF287D384554}"/>
              </a:ext>
            </a:extLst>
          </p:cNvPr>
          <p:cNvGrpSpPr/>
          <p:nvPr/>
        </p:nvGrpSpPr>
        <p:grpSpPr>
          <a:xfrm>
            <a:off x="697163" y="2097792"/>
            <a:ext cx="7749674" cy="2559178"/>
            <a:chOff x="929551" y="1496396"/>
            <a:chExt cx="10332898" cy="3412237"/>
          </a:xfrm>
        </p:grpSpPr>
        <p:sp>
          <p:nvSpPr>
            <p:cNvPr id="48" name="Forme libre 8">
              <a:extLst>
                <a:ext uri="{FF2B5EF4-FFF2-40B4-BE49-F238E27FC236}">
                  <a16:creationId xmlns:a16="http://schemas.microsoft.com/office/drawing/2014/main" id="{78E5E1C5-BB8B-F176-E845-DE0366D9DF36}"/>
                </a:ext>
              </a:extLst>
            </p:cNvPr>
            <p:cNvSpPr/>
            <p:nvPr/>
          </p:nvSpPr>
          <p:spPr>
            <a:xfrm>
              <a:off x="9387751" y="2512459"/>
              <a:ext cx="1874698" cy="1380110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3 w 973297"/>
                <a:gd name="connsiteY4" fmla="*/ 716519 h 716519"/>
                <a:gd name="connsiteX5" fmla="*/ 504167 w 973297"/>
                <a:gd name="connsiteY5" fmla="*/ 716519 h 716519"/>
                <a:gd name="connsiteX6" fmla="*/ 504167 w 973297"/>
                <a:gd name="connsiteY6" fmla="*/ 508246 h 716519"/>
                <a:gd name="connsiteX7" fmla="*/ 362540 w 973297"/>
                <a:gd name="connsiteY7" fmla="*/ 508246 h 716519"/>
                <a:gd name="connsiteX8" fmla="*/ 362540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3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3" y="716519"/>
                  </a:cubicBezTo>
                  <a:lnTo>
                    <a:pt x="504167" y="716519"/>
                  </a:lnTo>
                  <a:lnTo>
                    <a:pt x="504167" y="508246"/>
                  </a:lnTo>
                  <a:cubicBezTo>
                    <a:pt x="504167" y="508246"/>
                    <a:pt x="362540" y="508246"/>
                    <a:pt x="362540" y="508246"/>
                  </a:cubicBezTo>
                  <a:lnTo>
                    <a:pt x="362540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3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9" name="Forme libre 9">
              <a:extLst>
                <a:ext uri="{FF2B5EF4-FFF2-40B4-BE49-F238E27FC236}">
                  <a16:creationId xmlns:a16="http://schemas.microsoft.com/office/drawing/2014/main" id="{94693A40-E802-3D81-2C8B-2989C0D48BCE}"/>
                </a:ext>
              </a:extLst>
            </p:cNvPr>
            <p:cNvSpPr/>
            <p:nvPr/>
          </p:nvSpPr>
          <p:spPr>
            <a:xfrm>
              <a:off x="929551" y="1496396"/>
              <a:ext cx="3546756" cy="3412237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160 w 1841388"/>
                <a:gd name="connsiteY12" fmla="*/ 1093507 h 1771549"/>
                <a:gd name="connsiteX13" fmla="*/ 218288 w 1841388"/>
                <a:gd name="connsiteY13" fmla="*/ 885683 h 1771549"/>
                <a:gd name="connsiteX14" fmla="*/ 426160 w 1841388"/>
                <a:gd name="connsiteY14" fmla="*/ 677860 h 1771549"/>
                <a:gd name="connsiteX15" fmla="*/ 634029 w 1841388"/>
                <a:gd name="connsiteY15" fmla="*/ 885683 h 1771549"/>
                <a:gd name="connsiteX16" fmla="*/ 426160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9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160" y="1093507"/>
                  </a:moveTo>
                  <a:cubicBezTo>
                    <a:pt x="311357" y="1093507"/>
                    <a:pt x="218288" y="1000459"/>
                    <a:pt x="218288" y="885683"/>
                  </a:cubicBezTo>
                  <a:cubicBezTo>
                    <a:pt x="218288" y="770908"/>
                    <a:pt x="311357" y="677860"/>
                    <a:pt x="426160" y="677860"/>
                  </a:cubicBezTo>
                  <a:cubicBezTo>
                    <a:pt x="540960" y="677860"/>
                    <a:pt x="634029" y="770908"/>
                    <a:pt x="634029" y="885683"/>
                  </a:cubicBezTo>
                  <a:cubicBezTo>
                    <a:pt x="634029" y="1000459"/>
                    <a:pt x="540960" y="1093507"/>
                    <a:pt x="426160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0" name="Forme libre 10">
              <a:extLst>
                <a:ext uri="{FF2B5EF4-FFF2-40B4-BE49-F238E27FC236}">
                  <a16:creationId xmlns:a16="http://schemas.microsoft.com/office/drawing/2014/main" id="{5057543D-2B51-B096-77D7-C00CA1BD30C8}"/>
                </a:ext>
              </a:extLst>
            </p:cNvPr>
            <p:cNvSpPr/>
            <p:nvPr/>
          </p:nvSpPr>
          <p:spPr>
            <a:xfrm>
              <a:off x="7750698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8 w 849916"/>
                <a:gd name="connsiteY4" fmla="*/ 508246 h 716519"/>
                <a:gd name="connsiteX5" fmla="*/ 271718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8" y="508246"/>
                  </a:lnTo>
                  <a:lnTo>
                    <a:pt x="271718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1" name="Forme libre 11">
              <a:extLst>
                <a:ext uri="{FF2B5EF4-FFF2-40B4-BE49-F238E27FC236}">
                  <a16:creationId xmlns:a16="http://schemas.microsoft.com/office/drawing/2014/main" id="{602A57C8-26D6-8531-4356-AF99F7D979FE}"/>
                </a:ext>
              </a:extLst>
            </p:cNvPr>
            <p:cNvSpPr/>
            <p:nvPr/>
          </p:nvSpPr>
          <p:spPr>
            <a:xfrm>
              <a:off x="6113359" y="2512459"/>
              <a:ext cx="1637339" cy="1380110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2" name="Forme libre 12">
              <a:extLst>
                <a:ext uri="{FF2B5EF4-FFF2-40B4-BE49-F238E27FC236}">
                  <a16:creationId xmlns:a16="http://schemas.microsoft.com/office/drawing/2014/main" id="{42F57BDF-D924-C703-7CE9-15136DA62B15}"/>
                </a:ext>
              </a:extLst>
            </p:cNvPr>
            <p:cNvSpPr/>
            <p:nvPr/>
          </p:nvSpPr>
          <p:spPr>
            <a:xfrm>
              <a:off x="4476309" y="2512459"/>
              <a:ext cx="1637050" cy="1380110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30087 w 849916"/>
                <a:gd name="connsiteY2" fmla="*/ 716519 h 716519"/>
                <a:gd name="connsiteX3" fmla="*/ 13008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917 w 849916"/>
                <a:gd name="connsiteY8" fmla="*/ 508246 h 716519"/>
                <a:gd name="connsiteX9" fmla="*/ 50191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ZoneTexte 2">
              <a:extLst>
                <a:ext uri="{FF2B5EF4-FFF2-40B4-BE49-F238E27FC236}">
                  <a16:creationId xmlns:a16="http://schemas.microsoft.com/office/drawing/2014/main" id="{D8B08405-01C3-C6EB-0138-0C7CEE8FCC8D}"/>
                </a:ext>
              </a:extLst>
            </p:cNvPr>
            <p:cNvSpPr txBox="1"/>
            <p:nvPr/>
          </p:nvSpPr>
          <p:spPr>
            <a:xfrm>
              <a:off x="5523983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ZoneTexte 7">
              <a:extLst>
                <a:ext uri="{FF2B5EF4-FFF2-40B4-BE49-F238E27FC236}">
                  <a16:creationId xmlns:a16="http://schemas.microsoft.com/office/drawing/2014/main" id="{2E8B95C1-C17D-4D3D-1F7F-22EF1308115C}"/>
                </a:ext>
              </a:extLst>
            </p:cNvPr>
            <p:cNvSpPr txBox="1"/>
            <p:nvPr/>
          </p:nvSpPr>
          <p:spPr>
            <a:xfrm>
              <a:off x="7190051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5" name="ZoneTexte 13">
              <a:extLst>
                <a:ext uri="{FF2B5EF4-FFF2-40B4-BE49-F238E27FC236}">
                  <a16:creationId xmlns:a16="http://schemas.microsoft.com/office/drawing/2014/main" id="{7FD4289D-8653-15AB-66BB-918B8B425779}"/>
                </a:ext>
              </a:extLst>
            </p:cNvPr>
            <p:cNvSpPr txBox="1"/>
            <p:nvPr/>
          </p:nvSpPr>
          <p:spPr>
            <a:xfrm>
              <a:off x="8778626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6" name="ZoneTexte 14">
              <a:extLst>
                <a:ext uri="{FF2B5EF4-FFF2-40B4-BE49-F238E27FC236}">
                  <a16:creationId xmlns:a16="http://schemas.microsoft.com/office/drawing/2014/main" id="{1AA389DD-1443-6F4D-7EDF-FE9A7E96747A}"/>
                </a:ext>
              </a:extLst>
            </p:cNvPr>
            <p:cNvSpPr txBox="1"/>
            <p:nvPr/>
          </p:nvSpPr>
          <p:spPr>
            <a:xfrm>
              <a:off x="10328457" y="3492285"/>
              <a:ext cx="481329" cy="40010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57" name="Graphic 14" descr="Database with solid fill">
            <a:extLst>
              <a:ext uri="{FF2B5EF4-FFF2-40B4-BE49-F238E27FC236}">
                <a16:creationId xmlns:a16="http://schemas.microsoft.com/office/drawing/2014/main" id="{19BBBDC8-2410-AC17-4B43-0659C39BF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0530" y="2951998"/>
            <a:ext cx="532268" cy="532268"/>
          </a:xfrm>
          <a:prstGeom prst="rect">
            <a:avLst/>
          </a:prstGeom>
        </p:spPr>
      </p:pic>
      <p:pic>
        <p:nvPicPr>
          <p:cNvPr id="58" name="Graphic 13" descr="Bullseye with solid fill">
            <a:extLst>
              <a:ext uri="{FF2B5EF4-FFF2-40B4-BE49-F238E27FC236}">
                <a16:creationId xmlns:a16="http://schemas.microsoft.com/office/drawing/2014/main" id="{6AF6CC0B-E878-FB59-4E4A-0797F58F1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47353" y="2913441"/>
            <a:ext cx="609383" cy="609383"/>
          </a:xfrm>
          <a:prstGeom prst="rect">
            <a:avLst/>
          </a:prstGeom>
        </p:spPr>
      </p:pic>
      <p:pic>
        <p:nvPicPr>
          <p:cNvPr id="59" name="Graphic 15" descr="Gears with solid fill">
            <a:extLst>
              <a:ext uri="{FF2B5EF4-FFF2-40B4-BE49-F238E27FC236}">
                <a16:creationId xmlns:a16="http://schemas.microsoft.com/office/drawing/2014/main" id="{443BD7BA-43A7-3E45-2D76-9A86FF50FF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1927" y="2913441"/>
            <a:ext cx="609383" cy="609383"/>
          </a:xfrm>
          <a:prstGeom prst="rect">
            <a:avLst/>
          </a:prstGeom>
        </p:spPr>
      </p:pic>
      <p:pic>
        <p:nvPicPr>
          <p:cNvPr id="60" name="Graphic 16" descr="Hourglass 30% with solid fill">
            <a:extLst>
              <a:ext uri="{FF2B5EF4-FFF2-40B4-BE49-F238E27FC236}">
                <a16:creationId xmlns:a16="http://schemas.microsoft.com/office/drawing/2014/main" id="{C4AFEC08-35A9-680C-673B-A78E4DD554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3923" y="2913441"/>
            <a:ext cx="609383" cy="609383"/>
          </a:xfrm>
          <a:prstGeom prst="rect">
            <a:avLst/>
          </a:prstGeom>
        </p:spPr>
      </p:pic>
      <p:grpSp>
        <p:nvGrpSpPr>
          <p:cNvPr id="61" name="Group 35">
            <a:extLst>
              <a:ext uri="{FF2B5EF4-FFF2-40B4-BE49-F238E27FC236}">
                <a16:creationId xmlns:a16="http://schemas.microsoft.com/office/drawing/2014/main" id="{9DF07E5D-D3B1-CBDF-CE6A-F5CC81524477}"/>
              </a:ext>
            </a:extLst>
          </p:cNvPr>
          <p:cNvGrpSpPr/>
          <p:nvPr/>
        </p:nvGrpSpPr>
        <p:grpSpPr>
          <a:xfrm>
            <a:off x="1834078" y="2847409"/>
            <a:ext cx="1440181" cy="1059947"/>
            <a:chOff x="332934" y="2658545"/>
            <a:chExt cx="2990235" cy="1413262"/>
          </a:xfrm>
        </p:grpSpPr>
        <p:sp>
          <p:nvSpPr>
            <p:cNvPr id="74" name="TextBox 36">
              <a:extLst>
                <a:ext uri="{FF2B5EF4-FFF2-40B4-BE49-F238E27FC236}">
                  <a16:creationId xmlns:a16="http://schemas.microsoft.com/office/drawing/2014/main" id="{9FF456DB-933D-BA0E-862D-EFFC4561D433}"/>
                </a:ext>
              </a:extLst>
            </p:cNvPr>
            <p:cNvSpPr txBox="1"/>
            <p:nvPr/>
          </p:nvSpPr>
          <p:spPr>
            <a:xfrm>
              <a:off x="332936" y="2658545"/>
              <a:ext cx="299023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37">
              <a:extLst>
                <a:ext uri="{FF2B5EF4-FFF2-40B4-BE49-F238E27FC236}">
                  <a16:creationId xmlns:a16="http://schemas.microsoft.com/office/drawing/2014/main" id="{ED67DAD1-471C-7C6C-77C6-A680EB3D5852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595283-4F4F-4028-84E5-FFF3290A40E7}"/>
              </a:ext>
            </a:extLst>
          </p:cNvPr>
          <p:cNvGrpSpPr/>
          <p:nvPr/>
        </p:nvGrpSpPr>
        <p:grpSpPr>
          <a:xfrm>
            <a:off x="3395840" y="3914039"/>
            <a:ext cx="1150570" cy="1221529"/>
            <a:chOff x="5363899" y="4261274"/>
            <a:chExt cx="1645920" cy="1628705"/>
          </a:xfrm>
        </p:grpSpPr>
        <p:sp>
          <p:nvSpPr>
            <p:cNvPr id="72" name="TextBox 36">
              <a:extLst>
                <a:ext uri="{FF2B5EF4-FFF2-40B4-BE49-F238E27FC236}">
                  <a16:creationId xmlns:a16="http://schemas.microsoft.com/office/drawing/2014/main" id="{E6568B72-9B35-95B9-1AAD-C984D66F6D54}"/>
                </a:ext>
              </a:extLst>
            </p:cNvPr>
            <p:cNvSpPr txBox="1"/>
            <p:nvPr/>
          </p:nvSpPr>
          <p:spPr>
            <a:xfrm>
              <a:off x="5363899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37">
              <a:extLst>
                <a:ext uri="{FF2B5EF4-FFF2-40B4-BE49-F238E27FC236}">
                  <a16:creationId xmlns:a16="http://schemas.microsoft.com/office/drawing/2014/main" id="{DDD30695-93A8-AE81-8C06-AD9782A53EDD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6824B1F-8870-2A26-525C-2598D6F96D16}"/>
              </a:ext>
            </a:extLst>
          </p:cNvPr>
          <p:cNvGrpSpPr/>
          <p:nvPr/>
        </p:nvGrpSpPr>
        <p:grpSpPr>
          <a:xfrm>
            <a:off x="4653505" y="3914039"/>
            <a:ext cx="1150570" cy="1221529"/>
            <a:chOff x="7197660" y="4261274"/>
            <a:chExt cx="1645920" cy="1628705"/>
          </a:xfrm>
        </p:grpSpPr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EDC56D7C-EA30-56EC-93A7-FE1512560AAD}"/>
                </a:ext>
              </a:extLst>
            </p:cNvPr>
            <p:cNvSpPr txBox="1"/>
            <p:nvPr/>
          </p:nvSpPr>
          <p:spPr>
            <a:xfrm>
              <a:off x="7197660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37">
              <a:extLst>
                <a:ext uri="{FF2B5EF4-FFF2-40B4-BE49-F238E27FC236}">
                  <a16:creationId xmlns:a16="http://schemas.microsoft.com/office/drawing/2014/main" id="{C3FF1EFE-ED28-7E33-52A0-5E7EEDAB9DCB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DB7FF03-485E-7CC5-74C0-0CC1FE49186B}"/>
              </a:ext>
            </a:extLst>
          </p:cNvPr>
          <p:cNvGrpSpPr/>
          <p:nvPr/>
        </p:nvGrpSpPr>
        <p:grpSpPr>
          <a:xfrm>
            <a:off x="5911170" y="3914039"/>
            <a:ext cx="1150570" cy="1221529"/>
            <a:chOff x="8963398" y="4261274"/>
            <a:chExt cx="1645920" cy="1628705"/>
          </a:xfrm>
        </p:grpSpPr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E17CC6B0-E5A9-323C-E826-F14D12E66E1F}"/>
                </a:ext>
              </a:extLst>
            </p:cNvPr>
            <p:cNvSpPr txBox="1"/>
            <p:nvPr/>
          </p:nvSpPr>
          <p:spPr>
            <a:xfrm>
              <a:off x="8963398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FDDFAAD3-5238-7136-19BD-A9AEFCB3DA3B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CA4CA2D-FDAA-5E7D-8988-A24CC2B0A786}"/>
              </a:ext>
            </a:extLst>
          </p:cNvPr>
          <p:cNvGrpSpPr/>
          <p:nvPr/>
        </p:nvGrpSpPr>
        <p:grpSpPr>
          <a:xfrm>
            <a:off x="7168835" y="3914039"/>
            <a:ext cx="1150570" cy="1221529"/>
            <a:chOff x="8963398" y="4261274"/>
            <a:chExt cx="1645920" cy="1628705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09C1657B-BC5F-90AC-A69E-770D0E90C625}"/>
                </a:ext>
              </a:extLst>
            </p:cNvPr>
            <p:cNvSpPr txBox="1"/>
            <p:nvPr/>
          </p:nvSpPr>
          <p:spPr>
            <a:xfrm>
              <a:off x="8963398" y="4261274"/>
              <a:ext cx="164592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70A80DC0-99AD-C5FD-2444-14B6D4E23F1A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974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10506</TotalTime>
  <Words>312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Key Flow Diagram – Slide Template</vt:lpstr>
      <vt:lpstr>4-Step Key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Key Flow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2025-10-01T17:20:29Z</dcterms:modified>
  <cp:category>Charts &amp; Diagrams;Graphics &amp; Metaphors</cp:category>
</cp:coreProperties>
</file>