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2.xml" ContentType="application/vnd.openxmlformats-officedocument.theme+xml"/>
  <Override PartName="/ppt/slideLayouts/slideLayout3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6" r:id="rId1"/>
    <p:sldMasterId id="2147483703" r:id="rId2"/>
    <p:sldMasterId id="2147483705" r:id="rId3"/>
  </p:sldMasterIdLst>
  <p:notesMasterIdLst>
    <p:notesMasterId r:id="rId7"/>
  </p:notesMasterIdLst>
  <p:sldIdLst>
    <p:sldId id="396" r:id="rId4"/>
    <p:sldId id="398" r:id="rId5"/>
    <p:sldId id="309" r:id="rId6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595A6"/>
    <a:srgbClr val="CEBA8B"/>
    <a:srgbClr val="D0BA94"/>
    <a:srgbClr val="941651"/>
    <a:srgbClr val="A26700"/>
    <a:srgbClr val="FF9BA4"/>
    <a:srgbClr val="805AAB"/>
    <a:srgbClr val="254470"/>
    <a:srgbClr val="3BC7E2"/>
    <a:srgbClr val="FFDB3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775A96C0-E160-42E3-B2E9-575685157AB0}" v="1" dt="2025-06-23T16:17:24.932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660B408-B3CF-4A94-85FC-2B1E0A45F4A2}" styleName="Dark Style 2 - Accent 1/Accent 2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accent1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firstRow>
  </a:tblStyle>
  <a:tblStyle styleId="{91EBBBCC-DAD2-459C-BE2E-F6DE35CF9A28}" styleName="Dark Style 2 - Accent 3/Accent 4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accent3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4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1791" autoAdjust="0"/>
    <p:restoredTop sz="96292" autoAdjust="0"/>
  </p:normalViewPr>
  <p:slideViewPr>
    <p:cSldViewPr snapToGrid="0" showGuides="1">
      <p:cViewPr varScale="1">
        <p:scale>
          <a:sx n="125" d="100"/>
          <a:sy n="125" d="100"/>
        </p:scale>
        <p:origin x="880" y="136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13" Type="http://schemas.microsoft.com/office/2015/10/relationships/revisionInfo" Target="revisionInfo.xml"/><Relationship Id="rId3" Type="http://schemas.openxmlformats.org/officeDocument/2006/relationships/slideMaster" Target="slideMasters/slideMaster3.xml"/><Relationship Id="rId7" Type="http://schemas.openxmlformats.org/officeDocument/2006/relationships/notesMaster" Target="notesMasters/notesMaster1.xml"/><Relationship Id="rId12" Type="http://schemas.microsoft.com/office/2016/11/relationships/changesInfo" Target="changesInfos/changesInfo1.xml"/><Relationship Id="rId2" Type="http://schemas.openxmlformats.org/officeDocument/2006/relationships/slideMaster" Target="slideMasters/slideMaster2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tableStyles" Target="tableStyles.xml"/><Relationship Id="rId5" Type="http://schemas.openxmlformats.org/officeDocument/2006/relationships/slide" Target="slides/slide2.xml"/><Relationship Id="rId10" Type="http://schemas.openxmlformats.org/officeDocument/2006/relationships/theme" Target="theme/theme1.xml"/><Relationship Id="rId4" Type="http://schemas.openxmlformats.org/officeDocument/2006/relationships/slide" Target="slides/slide1.xml"/><Relationship Id="rId9" Type="http://schemas.openxmlformats.org/officeDocument/2006/relationships/viewProps" Target="viewProp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Christophe Barroche" userId="edb98ab775c6addc" providerId="LiveId" clId="{775A96C0-E160-42E3-B2E9-575685157AB0}"/>
    <pc:docChg chg="custSel addSld delSld modSld">
      <pc:chgData name="Christophe Barroche" userId="edb98ab775c6addc" providerId="LiveId" clId="{775A96C0-E160-42E3-B2E9-575685157AB0}" dt="2025-06-23T16:17:34.029" v="2" actId="700"/>
      <pc:docMkLst>
        <pc:docMk/>
      </pc:docMkLst>
      <pc:sldChg chg="del">
        <pc:chgData name="Christophe Barroche" userId="edb98ab775c6addc" providerId="LiveId" clId="{775A96C0-E160-42E3-B2E9-575685157AB0}" dt="2025-06-23T16:17:30.220" v="1" actId="47"/>
        <pc:sldMkLst>
          <pc:docMk/>
          <pc:sldMk cId="1818489678" sldId="308"/>
        </pc:sldMkLst>
      </pc:sldChg>
      <pc:sldChg chg="del">
        <pc:chgData name="Christophe Barroche" userId="edb98ab775c6addc" providerId="LiveId" clId="{775A96C0-E160-42E3-B2E9-575685157AB0}" dt="2025-06-23T16:17:30.220" v="1" actId="47"/>
        <pc:sldMkLst>
          <pc:docMk/>
          <pc:sldMk cId="3533310325" sldId="311"/>
        </pc:sldMkLst>
      </pc:sldChg>
      <pc:sldChg chg="add">
        <pc:chgData name="Christophe Barroche" userId="edb98ab775c6addc" providerId="LiveId" clId="{775A96C0-E160-42E3-B2E9-575685157AB0}" dt="2025-06-23T16:17:24.917" v="0"/>
        <pc:sldMkLst>
          <pc:docMk/>
          <pc:sldMk cId="2227345063" sldId="348"/>
        </pc:sldMkLst>
      </pc:sldChg>
      <pc:sldChg chg="modSp add mod modClrScheme chgLayout">
        <pc:chgData name="Christophe Barroche" userId="edb98ab775c6addc" providerId="LiveId" clId="{775A96C0-E160-42E3-B2E9-575685157AB0}" dt="2025-06-23T16:17:34.029" v="2" actId="700"/>
        <pc:sldMkLst>
          <pc:docMk/>
          <pc:sldMk cId="2648282390" sldId="349"/>
        </pc:sldMkLst>
        <pc:spChg chg="mod ord">
          <ac:chgData name="Christophe Barroche" userId="edb98ab775c6addc" providerId="LiveId" clId="{775A96C0-E160-42E3-B2E9-575685157AB0}" dt="2025-06-23T16:17:34.029" v="2" actId="700"/>
          <ac:spMkLst>
            <pc:docMk/>
            <pc:sldMk cId="2648282390" sldId="349"/>
            <ac:spMk id="2" creationId="{2C2BFAE1-45D3-4B3B-81D2-0BF25FA84FB8}"/>
          </ac:spMkLst>
        </pc:spChg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389243F-B1BB-4202-BD78-416ACA555174}" type="datetimeFigureOut">
              <a:rPr lang="en-US" smtClean="0"/>
              <a:t>10/1/2025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68D2766-C49B-4C1A-9FEE-6F146754B02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6404122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Free Templates &amp; Infographics for PowerPoint and Google Slides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88011253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C0DB991-EDD3-1949-B5DE-65F2A235776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5C0EFA4D-E281-1A60-36A5-0875D4015FCC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8CA6A2B9-BD36-8AA6-E031-66604D3DE6EC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Free Templates &amp; Infographics for PowerPoint and Google Slides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457C9B13-7EB7-BBCA-1965-0897D63F7B02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8955197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Free Templates &amp; Infographics for PowerPoint and Google Slides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B68D2766-C49B-4C1A-9FEE-6F146754B02B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3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0193266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163481"/>
            <a:ext cx="1135380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288869583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bg>
      <p:bgPr>
        <a:solidFill>
          <a:srgbClr val="00203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163481"/>
            <a:ext cx="1135380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150892151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esigned by PresentationGo">
    <p:bg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91F0C052-A5D5-A3A7-5015-B8AD6BFA38B5}"/>
              </a:ext>
            </a:extLst>
          </p:cNvPr>
          <p:cNvSpPr txBox="1"/>
          <p:nvPr userDrawn="1"/>
        </p:nvSpPr>
        <p:spPr>
          <a:xfrm>
            <a:off x="667330" y="550033"/>
            <a:ext cx="210711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solidFill>
                  <a:schemeClr val="bg1">
                    <a:alpha val="40157"/>
                  </a:schemeClr>
                </a:solidFill>
                <a:latin typeface="+mj-lt"/>
              </a:rPr>
              <a:t>Designed</a:t>
            </a:r>
            <a:r>
              <a:rPr lang="en-US" dirty="0">
                <a:solidFill>
                  <a:schemeClr val="bg1">
                    <a:alpha val="40157"/>
                  </a:schemeClr>
                </a:solidFill>
              </a:rPr>
              <a:t> with       by</a:t>
            </a:r>
          </a:p>
        </p:txBody>
      </p:sp>
      <p:grpSp>
        <p:nvGrpSpPr>
          <p:cNvPr id="4" name="Group 3">
            <a:extLst>
              <a:ext uri="{FF2B5EF4-FFF2-40B4-BE49-F238E27FC236}">
                <a16:creationId xmlns:a16="http://schemas.microsoft.com/office/drawing/2014/main" id="{E3BDC3D9-4956-070F-F72D-978CD8717498}"/>
              </a:ext>
            </a:extLst>
          </p:cNvPr>
          <p:cNvGrpSpPr/>
          <p:nvPr userDrawn="1"/>
        </p:nvGrpSpPr>
        <p:grpSpPr>
          <a:xfrm>
            <a:off x="757647" y="1021854"/>
            <a:ext cx="5325710" cy="549583"/>
            <a:chOff x="757647" y="1021854"/>
            <a:chExt cx="5325710" cy="549583"/>
          </a:xfrm>
        </p:grpSpPr>
        <p:sp>
          <p:nvSpPr>
            <p:cNvPr id="7" name="Shape">
              <a:extLst>
                <a:ext uri="{FF2B5EF4-FFF2-40B4-BE49-F238E27FC236}">
                  <a16:creationId xmlns:a16="http://schemas.microsoft.com/office/drawing/2014/main" id="{F1B15682-086B-6549-3383-789D334FDAC4}"/>
                </a:ext>
              </a:extLst>
            </p:cNvPr>
            <p:cNvSpPr/>
            <p:nvPr userDrawn="1"/>
          </p:nvSpPr>
          <p:spPr>
            <a:xfrm>
              <a:off x="757647" y="1022945"/>
              <a:ext cx="4193833" cy="548492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0" y="2662"/>
                  </a:moveTo>
                  <a:lnTo>
                    <a:pt x="882" y="2662"/>
                  </a:lnTo>
                  <a:cubicBezTo>
                    <a:pt x="1028" y="2662"/>
                    <a:pt x="1163" y="2791"/>
                    <a:pt x="1280" y="3049"/>
                  </a:cubicBezTo>
                  <a:cubicBezTo>
                    <a:pt x="1398" y="3307"/>
                    <a:pt x="1500" y="3693"/>
                    <a:pt x="1584" y="4165"/>
                  </a:cubicBezTo>
                  <a:cubicBezTo>
                    <a:pt x="1668" y="4638"/>
                    <a:pt x="1730" y="5239"/>
                    <a:pt x="1775" y="5969"/>
                  </a:cubicBezTo>
                  <a:cubicBezTo>
                    <a:pt x="1820" y="6656"/>
                    <a:pt x="1842" y="7472"/>
                    <a:pt x="1842" y="8374"/>
                  </a:cubicBezTo>
                  <a:cubicBezTo>
                    <a:pt x="1842" y="9447"/>
                    <a:pt x="1814" y="10392"/>
                    <a:pt x="1763" y="11165"/>
                  </a:cubicBezTo>
                  <a:cubicBezTo>
                    <a:pt x="1707" y="11938"/>
                    <a:pt x="1634" y="12625"/>
                    <a:pt x="1544" y="13140"/>
                  </a:cubicBezTo>
                  <a:cubicBezTo>
                    <a:pt x="1455" y="13656"/>
                    <a:pt x="1348" y="14042"/>
                    <a:pt x="1224" y="14300"/>
                  </a:cubicBezTo>
                  <a:cubicBezTo>
                    <a:pt x="1101" y="14557"/>
                    <a:pt x="972" y="14686"/>
                    <a:pt x="837" y="14686"/>
                  </a:cubicBezTo>
                  <a:lnTo>
                    <a:pt x="590" y="14686"/>
                  </a:lnTo>
                  <a:lnTo>
                    <a:pt x="590" y="21299"/>
                  </a:lnTo>
                  <a:lnTo>
                    <a:pt x="0" y="21299"/>
                  </a:lnTo>
                  <a:lnTo>
                    <a:pt x="0" y="2662"/>
                  </a:lnTo>
                  <a:close/>
                  <a:moveTo>
                    <a:pt x="584" y="11251"/>
                  </a:moveTo>
                  <a:lnTo>
                    <a:pt x="798" y="11251"/>
                  </a:lnTo>
                  <a:cubicBezTo>
                    <a:pt x="854" y="11251"/>
                    <a:pt x="910" y="11208"/>
                    <a:pt x="966" y="11122"/>
                  </a:cubicBezTo>
                  <a:cubicBezTo>
                    <a:pt x="1022" y="11036"/>
                    <a:pt x="1067" y="10864"/>
                    <a:pt x="1106" y="10650"/>
                  </a:cubicBezTo>
                  <a:cubicBezTo>
                    <a:pt x="1146" y="10435"/>
                    <a:pt x="1179" y="10177"/>
                    <a:pt x="1202" y="9834"/>
                  </a:cubicBezTo>
                  <a:cubicBezTo>
                    <a:pt x="1224" y="9490"/>
                    <a:pt x="1241" y="9104"/>
                    <a:pt x="1241" y="8588"/>
                  </a:cubicBezTo>
                  <a:cubicBezTo>
                    <a:pt x="1241" y="7730"/>
                    <a:pt x="1202" y="7085"/>
                    <a:pt x="1129" y="6656"/>
                  </a:cubicBezTo>
                  <a:cubicBezTo>
                    <a:pt x="1050" y="6227"/>
                    <a:pt x="955" y="6012"/>
                    <a:pt x="826" y="6012"/>
                  </a:cubicBezTo>
                  <a:lnTo>
                    <a:pt x="590" y="6012"/>
                  </a:lnTo>
                  <a:lnTo>
                    <a:pt x="590" y="11251"/>
                  </a:lnTo>
                  <a:close/>
                  <a:moveTo>
                    <a:pt x="2179" y="21256"/>
                  </a:moveTo>
                  <a:lnTo>
                    <a:pt x="2179" y="7085"/>
                  </a:lnTo>
                  <a:lnTo>
                    <a:pt x="2628" y="7085"/>
                  </a:lnTo>
                  <a:lnTo>
                    <a:pt x="2685" y="9576"/>
                  </a:lnTo>
                  <a:cubicBezTo>
                    <a:pt x="2707" y="9233"/>
                    <a:pt x="2735" y="8889"/>
                    <a:pt x="2769" y="8546"/>
                  </a:cubicBezTo>
                  <a:cubicBezTo>
                    <a:pt x="2802" y="8202"/>
                    <a:pt x="2842" y="7901"/>
                    <a:pt x="2887" y="7644"/>
                  </a:cubicBezTo>
                  <a:cubicBezTo>
                    <a:pt x="2932" y="7386"/>
                    <a:pt x="2988" y="7171"/>
                    <a:pt x="3044" y="7043"/>
                  </a:cubicBezTo>
                  <a:cubicBezTo>
                    <a:pt x="3106" y="6871"/>
                    <a:pt x="3173" y="6828"/>
                    <a:pt x="3246" y="6828"/>
                  </a:cubicBezTo>
                  <a:cubicBezTo>
                    <a:pt x="3302" y="6828"/>
                    <a:pt x="3353" y="6871"/>
                    <a:pt x="3403" y="7000"/>
                  </a:cubicBezTo>
                  <a:cubicBezTo>
                    <a:pt x="3448" y="7128"/>
                    <a:pt x="3488" y="7214"/>
                    <a:pt x="3516" y="7386"/>
                  </a:cubicBezTo>
                  <a:lnTo>
                    <a:pt x="3426" y="10779"/>
                  </a:lnTo>
                  <a:cubicBezTo>
                    <a:pt x="3398" y="10650"/>
                    <a:pt x="3364" y="10564"/>
                    <a:pt x="3319" y="10435"/>
                  </a:cubicBezTo>
                  <a:cubicBezTo>
                    <a:pt x="3274" y="10349"/>
                    <a:pt x="3224" y="10306"/>
                    <a:pt x="3156" y="10306"/>
                  </a:cubicBezTo>
                  <a:cubicBezTo>
                    <a:pt x="3038" y="10306"/>
                    <a:pt x="2937" y="10607"/>
                    <a:pt x="2859" y="11208"/>
                  </a:cubicBezTo>
                  <a:cubicBezTo>
                    <a:pt x="2780" y="11809"/>
                    <a:pt x="2741" y="12840"/>
                    <a:pt x="2741" y="14257"/>
                  </a:cubicBezTo>
                  <a:lnTo>
                    <a:pt x="2741" y="21342"/>
                  </a:lnTo>
                  <a:lnTo>
                    <a:pt x="2179" y="21342"/>
                  </a:lnTo>
                  <a:close/>
                  <a:moveTo>
                    <a:pt x="5279" y="15416"/>
                  </a:moveTo>
                  <a:lnTo>
                    <a:pt x="4083" y="15416"/>
                  </a:lnTo>
                  <a:lnTo>
                    <a:pt x="4083" y="15545"/>
                  </a:lnTo>
                  <a:cubicBezTo>
                    <a:pt x="4083" y="16533"/>
                    <a:pt x="4134" y="17263"/>
                    <a:pt x="4235" y="17692"/>
                  </a:cubicBezTo>
                  <a:cubicBezTo>
                    <a:pt x="4336" y="18165"/>
                    <a:pt x="4459" y="18379"/>
                    <a:pt x="4611" y="18379"/>
                  </a:cubicBezTo>
                  <a:cubicBezTo>
                    <a:pt x="4718" y="18379"/>
                    <a:pt x="4807" y="18293"/>
                    <a:pt x="4886" y="18165"/>
                  </a:cubicBezTo>
                  <a:cubicBezTo>
                    <a:pt x="4965" y="17993"/>
                    <a:pt x="5032" y="17821"/>
                    <a:pt x="5088" y="17606"/>
                  </a:cubicBezTo>
                  <a:lnTo>
                    <a:pt x="5195" y="20612"/>
                  </a:lnTo>
                  <a:cubicBezTo>
                    <a:pt x="5128" y="20870"/>
                    <a:pt x="5038" y="21085"/>
                    <a:pt x="4931" y="21299"/>
                  </a:cubicBezTo>
                  <a:cubicBezTo>
                    <a:pt x="4824" y="21514"/>
                    <a:pt x="4695" y="21600"/>
                    <a:pt x="4538" y="21600"/>
                  </a:cubicBezTo>
                  <a:cubicBezTo>
                    <a:pt x="4398" y="21600"/>
                    <a:pt x="4268" y="21471"/>
                    <a:pt x="4145" y="21171"/>
                  </a:cubicBezTo>
                  <a:cubicBezTo>
                    <a:pt x="4021" y="20870"/>
                    <a:pt x="3909" y="20441"/>
                    <a:pt x="3819" y="19839"/>
                  </a:cubicBezTo>
                  <a:cubicBezTo>
                    <a:pt x="3724" y="19238"/>
                    <a:pt x="3651" y="18508"/>
                    <a:pt x="3594" y="17606"/>
                  </a:cubicBezTo>
                  <a:cubicBezTo>
                    <a:pt x="3538" y="16705"/>
                    <a:pt x="3510" y="15631"/>
                    <a:pt x="3510" y="14343"/>
                  </a:cubicBezTo>
                  <a:cubicBezTo>
                    <a:pt x="3510" y="13226"/>
                    <a:pt x="3533" y="12196"/>
                    <a:pt x="3578" y="11251"/>
                  </a:cubicBezTo>
                  <a:cubicBezTo>
                    <a:pt x="3622" y="10306"/>
                    <a:pt x="3684" y="9533"/>
                    <a:pt x="3768" y="8846"/>
                  </a:cubicBezTo>
                  <a:cubicBezTo>
                    <a:pt x="3853" y="8159"/>
                    <a:pt x="3948" y="7644"/>
                    <a:pt x="4066" y="7300"/>
                  </a:cubicBezTo>
                  <a:cubicBezTo>
                    <a:pt x="4178" y="6957"/>
                    <a:pt x="4308" y="6742"/>
                    <a:pt x="4448" y="6742"/>
                  </a:cubicBezTo>
                  <a:cubicBezTo>
                    <a:pt x="4701" y="6742"/>
                    <a:pt x="4903" y="7343"/>
                    <a:pt x="5060" y="8503"/>
                  </a:cubicBezTo>
                  <a:cubicBezTo>
                    <a:pt x="5212" y="9662"/>
                    <a:pt x="5290" y="11380"/>
                    <a:pt x="5290" y="13527"/>
                  </a:cubicBezTo>
                  <a:lnTo>
                    <a:pt x="5290" y="15416"/>
                  </a:lnTo>
                  <a:close/>
                  <a:moveTo>
                    <a:pt x="4695" y="12453"/>
                  </a:moveTo>
                  <a:cubicBezTo>
                    <a:pt x="4695" y="12110"/>
                    <a:pt x="4690" y="11809"/>
                    <a:pt x="4678" y="11466"/>
                  </a:cubicBezTo>
                  <a:cubicBezTo>
                    <a:pt x="4667" y="11165"/>
                    <a:pt x="4650" y="10864"/>
                    <a:pt x="4628" y="10607"/>
                  </a:cubicBezTo>
                  <a:cubicBezTo>
                    <a:pt x="4605" y="10349"/>
                    <a:pt x="4577" y="10177"/>
                    <a:pt x="4544" y="10006"/>
                  </a:cubicBezTo>
                  <a:cubicBezTo>
                    <a:pt x="4510" y="9877"/>
                    <a:pt x="4465" y="9791"/>
                    <a:pt x="4420" y="9791"/>
                  </a:cubicBezTo>
                  <a:cubicBezTo>
                    <a:pt x="4330" y="9791"/>
                    <a:pt x="4257" y="10049"/>
                    <a:pt x="4195" y="10521"/>
                  </a:cubicBezTo>
                  <a:cubicBezTo>
                    <a:pt x="4134" y="10993"/>
                    <a:pt x="4100" y="11637"/>
                    <a:pt x="4089" y="12496"/>
                  </a:cubicBezTo>
                  <a:lnTo>
                    <a:pt x="4695" y="12453"/>
                  </a:lnTo>
                  <a:close/>
                  <a:moveTo>
                    <a:pt x="6773" y="10693"/>
                  </a:moveTo>
                  <a:cubicBezTo>
                    <a:pt x="6706" y="10435"/>
                    <a:pt x="6633" y="10220"/>
                    <a:pt x="6554" y="10091"/>
                  </a:cubicBezTo>
                  <a:cubicBezTo>
                    <a:pt x="6476" y="9963"/>
                    <a:pt x="6402" y="9877"/>
                    <a:pt x="6329" y="9877"/>
                  </a:cubicBezTo>
                  <a:cubicBezTo>
                    <a:pt x="6262" y="9877"/>
                    <a:pt x="6206" y="9963"/>
                    <a:pt x="6167" y="10134"/>
                  </a:cubicBezTo>
                  <a:cubicBezTo>
                    <a:pt x="6127" y="10306"/>
                    <a:pt x="6105" y="10564"/>
                    <a:pt x="6105" y="10864"/>
                  </a:cubicBezTo>
                  <a:cubicBezTo>
                    <a:pt x="6105" y="11208"/>
                    <a:pt x="6127" y="11466"/>
                    <a:pt x="6167" y="11723"/>
                  </a:cubicBezTo>
                  <a:cubicBezTo>
                    <a:pt x="6206" y="11938"/>
                    <a:pt x="6285" y="12196"/>
                    <a:pt x="6402" y="12453"/>
                  </a:cubicBezTo>
                  <a:lnTo>
                    <a:pt x="6520" y="12711"/>
                  </a:lnTo>
                  <a:cubicBezTo>
                    <a:pt x="6672" y="13054"/>
                    <a:pt x="6790" y="13570"/>
                    <a:pt x="6869" y="14257"/>
                  </a:cubicBezTo>
                  <a:cubicBezTo>
                    <a:pt x="6947" y="14944"/>
                    <a:pt x="6987" y="15803"/>
                    <a:pt x="6987" y="16876"/>
                  </a:cubicBezTo>
                  <a:cubicBezTo>
                    <a:pt x="6987" y="17563"/>
                    <a:pt x="6970" y="18208"/>
                    <a:pt x="6930" y="18809"/>
                  </a:cubicBezTo>
                  <a:cubicBezTo>
                    <a:pt x="6891" y="19410"/>
                    <a:pt x="6835" y="19882"/>
                    <a:pt x="6768" y="20312"/>
                  </a:cubicBezTo>
                  <a:cubicBezTo>
                    <a:pt x="6695" y="20741"/>
                    <a:pt x="6610" y="21042"/>
                    <a:pt x="6515" y="21256"/>
                  </a:cubicBezTo>
                  <a:cubicBezTo>
                    <a:pt x="6414" y="21471"/>
                    <a:pt x="6307" y="21600"/>
                    <a:pt x="6183" y="21600"/>
                  </a:cubicBezTo>
                  <a:cubicBezTo>
                    <a:pt x="6054" y="21600"/>
                    <a:pt x="5936" y="21514"/>
                    <a:pt x="5835" y="21342"/>
                  </a:cubicBezTo>
                  <a:cubicBezTo>
                    <a:pt x="5734" y="21171"/>
                    <a:pt x="5639" y="20913"/>
                    <a:pt x="5554" y="20569"/>
                  </a:cubicBezTo>
                  <a:lnTo>
                    <a:pt x="5678" y="17435"/>
                  </a:lnTo>
                  <a:cubicBezTo>
                    <a:pt x="5751" y="17735"/>
                    <a:pt x="5830" y="17950"/>
                    <a:pt x="5914" y="18165"/>
                  </a:cubicBezTo>
                  <a:cubicBezTo>
                    <a:pt x="5993" y="18336"/>
                    <a:pt x="6077" y="18465"/>
                    <a:pt x="6161" y="18465"/>
                  </a:cubicBezTo>
                  <a:cubicBezTo>
                    <a:pt x="6256" y="18465"/>
                    <a:pt x="6329" y="18336"/>
                    <a:pt x="6369" y="18122"/>
                  </a:cubicBezTo>
                  <a:cubicBezTo>
                    <a:pt x="6408" y="17907"/>
                    <a:pt x="6431" y="17649"/>
                    <a:pt x="6431" y="17349"/>
                  </a:cubicBezTo>
                  <a:cubicBezTo>
                    <a:pt x="6431" y="17177"/>
                    <a:pt x="6425" y="17005"/>
                    <a:pt x="6419" y="16876"/>
                  </a:cubicBezTo>
                  <a:cubicBezTo>
                    <a:pt x="6408" y="16748"/>
                    <a:pt x="6397" y="16619"/>
                    <a:pt x="6369" y="16490"/>
                  </a:cubicBezTo>
                  <a:cubicBezTo>
                    <a:pt x="6346" y="16361"/>
                    <a:pt x="6313" y="16275"/>
                    <a:pt x="6268" y="16146"/>
                  </a:cubicBezTo>
                  <a:cubicBezTo>
                    <a:pt x="6223" y="16017"/>
                    <a:pt x="6172" y="15889"/>
                    <a:pt x="6105" y="15760"/>
                  </a:cubicBezTo>
                  <a:lnTo>
                    <a:pt x="5987" y="15502"/>
                  </a:lnTo>
                  <a:cubicBezTo>
                    <a:pt x="5835" y="15116"/>
                    <a:pt x="5723" y="14600"/>
                    <a:pt x="5656" y="13956"/>
                  </a:cubicBezTo>
                  <a:cubicBezTo>
                    <a:pt x="5588" y="13312"/>
                    <a:pt x="5549" y="12410"/>
                    <a:pt x="5549" y="11294"/>
                  </a:cubicBezTo>
                  <a:cubicBezTo>
                    <a:pt x="5549" y="10650"/>
                    <a:pt x="5566" y="10049"/>
                    <a:pt x="5599" y="9490"/>
                  </a:cubicBezTo>
                  <a:cubicBezTo>
                    <a:pt x="5633" y="8932"/>
                    <a:pt x="5684" y="8460"/>
                    <a:pt x="5745" y="8073"/>
                  </a:cubicBezTo>
                  <a:cubicBezTo>
                    <a:pt x="5807" y="7687"/>
                    <a:pt x="5886" y="7343"/>
                    <a:pt x="5976" y="7128"/>
                  </a:cubicBezTo>
                  <a:cubicBezTo>
                    <a:pt x="6066" y="6914"/>
                    <a:pt x="6172" y="6785"/>
                    <a:pt x="6290" y="6785"/>
                  </a:cubicBezTo>
                  <a:cubicBezTo>
                    <a:pt x="6408" y="6785"/>
                    <a:pt x="6520" y="6871"/>
                    <a:pt x="6622" y="7043"/>
                  </a:cubicBezTo>
                  <a:cubicBezTo>
                    <a:pt x="6723" y="7214"/>
                    <a:pt x="6812" y="7429"/>
                    <a:pt x="6897" y="7730"/>
                  </a:cubicBezTo>
                  <a:lnTo>
                    <a:pt x="6773" y="10693"/>
                  </a:lnTo>
                  <a:close/>
                  <a:moveTo>
                    <a:pt x="8992" y="15416"/>
                  </a:moveTo>
                  <a:lnTo>
                    <a:pt x="7795" y="15416"/>
                  </a:lnTo>
                  <a:lnTo>
                    <a:pt x="7795" y="15545"/>
                  </a:lnTo>
                  <a:cubicBezTo>
                    <a:pt x="7795" y="16533"/>
                    <a:pt x="7846" y="17263"/>
                    <a:pt x="7947" y="17692"/>
                  </a:cubicBezTo>
                  <a:cubicBezTo>
                    <a:pt x="8048" y="18165"/>
                    <a:pt x="8172" y="18379"/>
                    <a:pt x="8323" y="18379"/>
                  </a:cubicBezTo>
                  <a:cubicBezTo>
                    <a:pt x="8430" y="18379"/>
                    <a:pt x="8520" y="18293"/>
                    <a:pt x="8598" y="18165"/>
                  </a:cubicBezTo>
                  <a:cubicBezTo>
                    <a:pt x="8677" y="17993"/>
                    <a:pt x="8744" y="17821"/>
                    <a:pt x="8801" y="17606"/>
                  </a:cubicBezTo>
                  <a:lnTo>
                    <a:pt x="8907" y="20612"/>
                  </a:lnTo>
                  <a:cubicBezTo>
                    <a:pt x="8840" y="20870"/>
                    <a:pt x="8750" y="21085"/>
                    <a:pt x="8643" y="21299"/>
                  </a:cubicBezTo>
                  <a:cubicBezTo>
                    <a:pt x="8537" y="21514"/>
                    <a:pt x="8407" y="21600"/>
                    <a:pt x="8250" y="21600"/>
                  </a:cubicBezTo>
                  <a:cubicBezTo>
                    <a:pt x="8110" y="21600"/>
                    <a:pt x="7981" y="21471"/>
                    <a:pt x="7857" y="21171"/>
                  </a:cubicBezTo>
                  <a:cubicBezTo>
                    <a:pt x="7734" y="20870"/>
                    <a:pt x="7621" y="20441"/>
                    <a:pt x="7531" y="19839"/>
                  </a:cubicBezTo>
                  <a:cubicBezTo>
                    <a:pt x="7436" y="19238"/>
                    <a:pt x="7363" y="18508"/>
                    <a:pt x="7307" y="17606"/>
                  </a:cubicBezTo>
                  <a:cubicBezTo>
                    <a:pt x="7251" y="16705"/>
                    <a:pt x="7222" y="15631"/>
                    <a:pt x="7222" y="14343"/>
                  </a:cubicBezTo>
                  <a:cubicBezTo>
                    <a:pt x="7222" y="13226"/>
                    <a:pt x="7245" y="12196"/>
                    <a:pt x="7290" y="11251"/>
                  </a:cubicBezTo>
                  <a:cubicBezTo>
                    <a:pt x="7335" y="10306"/>
                    <a:pt x="7397" y="9533"/>
                    <a:pt x="7481" y="8846"/>
                  </a:cubicBezTo>
                  <a:cubicBezTo>
                    <a:pt x="7565" y="8159"/>
                    <a:pt x="7661" y="7644"/>
                    <a:pt x="7778" y="7300"/>
                  </a:cubicBezTo>
                  <a:cubicBezTo>
                    <a:pt x="7891" y="6957"/>
                    <a:pt x="8020" y="6742"/>
                    <a:pt x="8160" y="6742"/>
                  </a:cubicBezTo>
                  <a:cubicBezTo>
                    <a:pt x="8413" y="6742"/>
                    <a:pt x="8615" y="7343"/>
                    <a:pt x="8773" y="8503"/>
                  </a:cubicBezTo>
                  <a:cubicBezTo>
                    <a:pt x="8924" y="9662"/>
                    <a:pt x="9003" y="11380"/>
                    <a:pt x="9003" y="13527"/>
                  </a:cubicBezTo>
                  <a:lnTo>
                    <a:pt x="9003" y="15416"/>
                  </a:lnTo>
                  <a:close/>
                  <a:moveTo>
                    <a:pt x="8413" y="12453"/>
                  </a:moveTo>
                  <a:cubicBezTo>
                    <a:pt x="8413" y="12110"/>
                    <a:pt x="8407" y="11809"/>
                    <a:pt x="8396" y="11466"/>
                  </a:cubicBezTo>
                  <a:cubicBezTo>
                    <a:pt x="8385" y="11165"/>
                    <a:pt x="8368" y="10864"/>
                    <a:pt x="8346" y="10607"/>
                  </a:cubicBezTo>
                  <a:cubicBezTo>
                    <a:pt x="8323" y="10349"/>
                    <a:pt x="8295" y="10177"/>
                    <a:pt x="8261" y="10006"/>
                  </a:cubicBezTo>
                  <a:cubicBezTo>
                    <a:pt x="8228" y="9834"/>
                    <a:pt x="8183" y="9791"/>
                    <a:pt x="8138" y="9791"/>
                  </a:cubicBezTo>
                  <a:cubicBezTo>
                    <a:pt x="8048" y="9791"/>
                    <a:pt x="7975" y="10049"/>
                    <a:pt x="7913" y="10521"/>
                  </a:cubicBezTo>
                  <a:cubicBezTo>
                    <a:pt x="7851" y="10993"/>
                    <a:pt x="7818" y="11637"/>
                    <a:pt x="7807" y="12496"/>
                  </a:cubicBezTo>
                  <a:lnTo>
                    <a:pt x="8413" y="12453"/>
                  </a:lnTo>
                  <a:close/>
                  <a:moveTo>
                    <a:pt x="9913" y="21256"/>
                  </a:moveTo>
                  <a:lnTo>
                    <a:pt x="9340" y="21256"/>
                  </a:lnTo>
                  <a:lnTo>
                    <a:pt x="9340" y="7085"/>
                  </a:lnTo>
                  <a:lnTo>
                    <a:pt x="9783" y="7085"/>
                  </a:lnTo>
                  <a:lnTo>
                    <a:pt x="9851" y="8846"/>
                  </a:lnTo>
                  <a:cubicBezTo>
                    <a:pt x="9935" y="8202"/>
                    <a:pt x="10025" y="7687"/>
                    <a:pt x="10126" y="7300"/>
                  </a:cubicBezTo>
                  <a:cubicBezTo>
                    <a:pt x="10227" y="6914"/>
                    <a:pt x="10339" y="6742"/>
                    <a:pt x="10463" y="6742"/>
                  </a:cubicBezTo>
                  <a:cubicBezTo>
                    <a:pt x="10671" y="6742"/>
                    <a:pt x="10828" y="7171"/>
                    <a:pt x="10940" y="8030"/>
                  </a:cubicBezTo>
                  <a:cubicBezTo>
                    <a:pt x="11053" y="8889"/>
                    <a:pt x="11109" y="10177"/>
                    <a:pt x="11109" y="11852"/>
                  </a:cubicBezTo>
                  <a:lnTo>
                    <a:pt x="11109" y="21214"/>
                  </a:lnTo>
                  <a:lnTo>
                    <a:pt x="10536" y="21214"/>
                  </a:lnTo>
                  <a:lnTo>
                    <a:pt x="10536" y="12281"/>
                  </a:lnTo>
                  <a:cubicBezTo>
                    <a:pt x="10536" y="11594"/>
                    <a:pt x="10514" y="11036"/>
                    <a:pt x="10474" y="10650"/>
                  </a:cubicBezTo>
                  <a:cubicBezTo>
                    <a:pt x="10429" y="10263"/>
                    <a:pt x="10368" y="10048"/>
                    <a:pt x="10289" y="10048"/>
                  </a:cubicBezTo>
                  <a:cubicBezTo>
                    <a:pt x="10227" y="10048"/>
                    <a:pt x="10160" y="10177"/>
                    <a:pt x="10092" y="10478"/>
                  </a:cubicBezTo>
                  <a:cubicBezTo>
                    <a:pt x="10025" y="10736"/>
                    <a:pt x="9963" y="11122"/>
                    <a:pt x="9913" y="11551"/>
                  </a:cubicBezTo>
                  <a:lnTo>
                    <a:pt x="9913" y="21256"/>
                  </a:lnTo>
                  <a:close/>
                  <a:moveTo>
                    <a:pt x="12687" y="10220"/>
                  </a:moveTo>
                  <a:lnTo>
                    <a:pt x="12215" y="10220"/>
                  </a:lnTo>
                  <a:lnTo>
                    <a:pt x="12215" y="16189"/>
                  </a:lnTo>
                  <a:cubicBezTo>
                    <a:pt x="12215" y="16833"/>
                    <a:pt x="12232" y="17306"/>
                    <a:pt x="12271" y="17563"/>
                  </a:cubicBezTo>
                  <a:cubicBezTo>
                    <a:pt x="12311" y="17821"/>
                    <a:pt x="12361" y="17950"/>
                    <a:pt x="12429" y="17950"/>
                  </a:cubicBezTo>
                  <a:cubicBezTo>
                    <a:pt x="12479" y="17950"/>
                    <a:pt x="12530" y="17907"/>
                    <a:pt x="12580" y="17821"/>
                  </a:cubicBezTo>
                  <a:cubicBezTo>
                    <a:pt x="12631" y="17735"/>
                    <a:pt x="12670" y="17649"/>
                    <a:pt x="12698" y="17478"/>
                  </a:cubicBezTo>
                  <a:lnTo>
                    <a:pt x="12783" y="20441"/>
                  </a:lnTo>
                  <a:cubicBezTo>
                    <a:pt x="12738" y="20612"/>
                    <a:pt x="12670" y="20784"/>
                    <a:pt x="12586" y="20956"/>
                  </a:cubicBezTo>
                  <a:cubicBezTo>
                    <a:pt x="12496" y="21128"/>
                    <a:pt x="12401" y="21213"/>
                    <a:pt x="12305" y="21213"/>
                  </a:cubicBezTo>
                  <a:cubicBezTo>
                    <a:pt x="12064" y="21213"/>
                    <a:pt x="11895" y="20870"/>
                    <a:pt x="11800" y="20140"/>
                  </a:cubicBezTo>
                  <a:cubicBezTo>
                    <a:pt x="11699" y="19453"/>
                    <a:pt x="11654" y="18379"/>
                    <a:pt x="11654" y="16919"/>
                  </a:cubicBezTo>
                  <a:lnTo>
                    <a:pt x="11654" y="10220"/>
                  </a:lnTo>
                  <a:lnTo>
                    <a:pt x="11362" y="10220"/>
                  </a:lnTo>
                  <a:lnTo>
                    <a:pt x="11362" y="7085"/>
                  </a:lnTo>
                  <a:lnTo>
                    <a:pt x="11654" y="7085"/>
                  </a:lnTo>
                  <a:lnTo>
                    <a:pt x="11654" y="2791"/>
                  </a:lnTo>
                  <a:lnTo>
                    <a:pt x="12221" y="2791"/>
                  </a:lnTo>
                  <a:lnTo>
                    <a:pt x="12221" y="7085"/>
                  </a:lnTo>
                  <a:lnTo>
                    <a:pt x="12693" y="7085"/>
                  </a:lnTo>
                  <a:lnTo>
                    <a:pt x="12693" y="10220"/>
                  </a:lnTo>
                  <a:close/>
                  <a:moveTo>
                    <a:pt x="13069" y="8331"/>
                  </a:moveTo>
                  <a:cubicBezTo>
                    <a:pt x="13176" y="7858"/>
                    <a:pt x="13294" y="7472"/>
                    <a:pt x="13428" y="7214"/>
                  </a:cubicBezTo>
                  <a:cubicBezTo>
                    <a:pt x="13563" y="6914"/>
                    <a:pt x="13698" y="6785"/>
                    <a:pt x="13833" y="6785"/>
                  </a:cubicBezTo>
                  <a:cubicBezTo>
                    <a:pt x="14063" y="6785"/>
                    <a:pt x="14243" y="7214"/>
                    <a:pt x="14383" y="8073"/>
                  </a:cubicBezTo>
                  <a:cubicBezTo>
                    <a:pt x="14524" y="8932"/>
                    <a:pt x="14591" y="10263"/>
                    <a:pt x="14591" y="12110"/>
                  </a:cubicBezTo>
                  <a:lnTo>
                    <a:pt x="14591" y="21299"/>
                  </a:lnTo>
                  <a:lnTo>
                    <a:pt x="14153" y="21299"/>
                  </a:lnTo>
                  <a:lnTo>
                    <a:pt x="14102" y="19882"/>
                  </a:lnTo>
                  <a:lnTo>
                    <a:pt x="14085" y="19882"/>
                  </a:lnTo>
                  <a:cubicBezTo>
                    <a:pt x="14035" y="20398"/>
                    <a:pt x="13962" y="20827"/>
                    <a:pt x="13872" y="21128"/>
                  </a:cubicBezTo>
                  <a:cubicBezTo>
                    <a:pt x="13782" y="21471"/>
                    <a:pt x="13676" y="21600"/>
                    <a:pt x="13552" y="21600"/>
                  </a:cubicBezTo>
                  <a:cubicBezTo>
                    <a:pt x="13445" y="21600"/>
                    <a:pt x="13355" y="21471"/>
                    <a:pt x="13277" y="21256"/>
                  </a:cubicBezTo>
                  <a:cubicBezTo>
                    <a:pt x="13198" y="21042"/>
                    <a:pt x="13131" y="20698"/>
                    <a:pt x="13080" y="20312"/>
                  </a:cubicBezTo>
                  <a:cubicBezTo>
                    <a:pt x="13030" y="19925"/>
                    <a:pt x="12990" y="19453"/>
                    <a:pt x="12962" y="18895"/>
                  </a:cubicBezTo>
                  <a:cubicBezTo>
                    <a:pt x="12934" y="18336"/>
                    <a:pt x="12923" y="17778"/>
                    <a:pt x="12923" y="17177"/>
                  </a:cubicBezTo>
                  <a:cubicBezTo>
                    <a:pt x="12923" y="16361"/>
                    <a:pt x="12945" y="15631"/>
                    <a:pt x="12996" y="15073"/>
                  </a:cubicBezTo>
                  <a:cubicBezTo>
                    <a:pt x="13041" y="14472"/>
                    <a:pt x="13108" y="13999"/>
                    <a:pt x="13187" y="13613"/>
                  </a:cubicBezTo>
                  <a:cubicBezTo>
                    <a:pt x="13266" y="13226"/>
                    <a:pt x="13361" y="12969"/>
                    <a:pt x="13473" y="12797"/>
                  </a:cubicBezTo>
                  <a:cubicBezTo>
                    <a:pt x="13580" y="12625"/>
                    <a:pt x="13698" y="12539"/>
                    <a:pt x="13822" y="12539"/>
                  </a:cubicBezTo>
                  <a:lnTo>
                    <a:pt x="14012" y="12539"/>
                  </a:lnTo>
                  <a:lnTo>
                    <a:pt x="14012" y="11766"/>
                  </a:lnTo>
                  <a:cubicBezTo>
                    <a:pt x="14012" y="11251"/>
                    <a:pt x="13990" y="10821"/>
                    <a:pt x="13939" y="10564"/>
                  </a:cubicBezTo>
                  <a:cubicBezTo>
                    <a:pt x="13889" y="10263"/>
                    <a:pt x="13822" y="10134"/>
                    <a:pt x="13732" y="10134"/>
                  </a:cubicBezTo>
                  <a:cubicBezTo>
                    <a:pt x="13653" y="10134"/>
                    <a:pt x="13580" y="10220"/>
                    <a:pt x="13501" y="10392"/>
                  </a:cubicBezTo>
                  <a:cubicBezTo>
                    <a:pt x="13428" y="10564"/>
                    <a:pt x="13344" y="10864"/>
                    <a:pt x="13254" y="11251"/>
                  </a:cubicBezTo>
                  <a:lnTo>
                    <a:pt x="13069" y="8331"/>
                  </a:lnTo>
                  <a:close/>
                  <a:moveTo>
                    <a:pt x="14024" y="15116"/>
                  </a:moveTo>
                  <a:lnTo>
                    <a:pt x="13895" y="15159"/>
                  </a:lnTo>
                  <a:cubicBezTo>
                    <a:pt x="13822" y="15159"/>
                    <a:pt x="13760" y="15245"/>
                    <a:pt x="13715" y="15330"/>
                  </a:cubicBezTo>
                  <a:cubicBezTo>
                    <a:pt x="13664" y="15416"/>
                    <a:pt x="13625" y="15545"/>
                    <a:pt x="13597" y="15717"/>
                  </a:cubicBezTo>
                  <a:cubicBezTo>
                    <a:pt x="13569" y="15846"/>
                    <a:pt x="13546" y="16060"/>
                    <a:pt x="13535" y="16232"/>
                  </a:cubicBezTo>
                  <a:cubicBezTo>
                    <a:pt x="13524" y="16447"/>
                    <a:pt x="13518" y="16662"/>
                    <a:pt x="13518" y="16876"/>
                  </a:cubicBezTo>
                  <a:cubicBezTo>
                    <a:pt x="13518" y="17478"/>
                    <a:pt x="13541" y="17907"/>
                    <a:pt x="13591" y="18122"/>
                  </a:cubicBezTo>
                  <a:cubicBezTo>
                    <a:pt x="13636" y="18336"/>
                    <a:pt x="13692" y="18465"/>
                    <a:pt x="13754" y="18465"/>
                  </a:cubicBezTo>
                  <a:cubicBezTo>
                    <a:pt x="13816" y="18465"/>
                    <a:pt x="13872" y="18336"/>
                    <a:pt x="13923" y="18036"/>
                  </a:cubicBezTo>
                  <a:cubicBezTo>
                    <a:pt x="13973" y="17778"/>
                    <a:pt x="14007" y="17478"/>
                    <a:pt x="14029" y="17134"/>
                  </a:cubicBezTo>
                  <a:lnTo>
                    <a:pt x="14029" y="15116"/>
                  </a:lnTo>
                  <a:close/>
                  <a:moveTo>
                    <a:pt x="16192" y="10220"/>
                  </a:moveTo>
                  <a:lnTo>
                    <a:pt x="15720" y="10220"/>
                  </a:lnTo>
                  <a:lnTo>
                    <a:pt x="15720" y="16189"/>
                  </a:lnTo>
                  <a:cubicBezTo>
                    <a:pt x="15720" y="16833"/>
                    <a:pt x="15737" y="17306"/>
                    <a:pt x="15776" y="17563"/>
                  </a:cubicBezTo>
                  <a:cubicBezTo>
                    <a:pt x="15815" y="17821"/>
                    <a:pt x="15866" y="17950"/>
                    <a:pt x="15933" y="17950"/>
                  </a:cubicBezTo>
                  <a:cubicBezTo>
                    <a:pt x="15984" y="17950"/>
                    <a:pt x="16034" y="17907"/>
                    <a:pt x="16085" y="17821"/>
                  </a:cubicBezTo>
                  <a:cubicBezTo>
                    <a:pt x="16135" y="17735"/>
                    <a:pt x="16175" y="17649"/>
                    <a:pt x="16203" y="17478"/>
                  </a:cubicBezTo>
                  <a:lnTo>
                    <a:pt x="16287" y="20441"/>
                  </a:lnTo>
                  <a:cubicBezTo>
                    <a:pt x="16242" y="20612"/>
                    <a:pt x="16175" y="20784"/>
                    <a:pt x="16090" y="20956"/>
                  </a:cubicBezTo>
                  <a:cubicBezTo>
                    <a:pt x="16001" y="21128"/>
                    <a:pt x="15905" y="21213"/>
                    <a:pt x="15810" y="21213"/>
                  </a:cubicBezTo>
                  <a:cubicBezTo>
                    <a:pt x="15568" y="21213"/>
                    <a:pt x="15400" y="20870"/>
                    <a:pt x="15304" y="20140"/>
                  </a:cubicBezTo>
                  <a:cubicBezTo>
                    <a:pt x="15203" y="19453"/>
                    <a:pt x="15158" y="18379"/>
                    <a:pt x="15158" y="16919"/>
                  </a:cubicBezTo>
                  <a:lnTo>
                    <a:pt x="15158" y="10220"/>
                  </a:lnTo>
                  <a:lnTo>
                    <a:pt x="14866" y="10220"/>
                  </a:lnTo>
                  <a:lnTo>
                    <a:pt x="14866" y="7085"/>
                  </a:lnTo>
                  <a:lnTo>
                    <a:pt x="15158" y="7085"/>
                  </a:lnTo>
                  <a:lnTo>
                    <a:pt x="15158" y="2791"/>
                  </a:lnTo>
                  <a:lnTo>
                    <a:pt x="15725" y="2791"/>
                  </a:lnTo>
                  <a:lnTo>
                    <a:pt x="15725" y="7085"/>
                  </a:lnTo>
                  <a:lnTo>
                    <a:pt x="16197" y="7085"/>
                  </a:lnTo>
                  <a:lnTo>
                    <a:pt x="16197" y="10220"/>
                  </a:lnTo>
                  <a:close/>
                  <a:moveTo>
                    <a:pt x="16871" y="4294"/>
                  </a:moveTo>
                  <a:cubicBezTo>
                    <a:pt x="16776" y="4294"/>
                    <a:pt x="16697" y="4080"/>
                    <a:pt x="16646" y="3650"/>
                  </a:cubicBezTo>
                  <a:cubicBezTo>
                    <a:pt x="16596" y="3221"/>
                    <a:pt x="16568" y="2705"/>
                    <a:pt x="16568" y="2147"/>
                  </a:cubicBezTo>
                  <a:cubicBezTo>
                    <a:pt x="16568" y="1546"/>
                    <a:pt x="16596" y="1031"/>
                    <a:pt x="16646" y="644"/>
                  </a:cubicBezTo>
                  <a:cubicBezTo>
                    <a:pt x="16697" y="215"/>
                    <a:pt x="16776" y="0"/>
                    <a:pt x="16866" y="0"/>
                  </a:cubicBezTo>
                  <a:cubicBezTo>
                    <a:pt x="16961" y="0"/>
                    <a:pt x="17034" y="215"/>
                    <a:pt x="17085" y="601"/>
                  </a:cubicBezTo>
                  <a:cubicBezTo>
                    <a:pt x="17135" y="1031"/>
                    <a:pt x="17163" y="1546"/>
                    <a:pt x="17163" y="2147"/>
                  </a:cubicBezTo>
                  <a:cubicBezTo>
                    <a:pt x="17163" y="2748"/>
                    <a:pt x="17135" y="3264"/>
                    <a:pt x="17085" y="3693"/>
                  </a:cubicBezTo>
                  <a:cubicBezTo>
                    <a:pt x="17045" y="4122"/>
                    <a:pt x="16972" y="4294"/>
                    <a:pt x="16871" y="4294"/>
                  </a:cubicBezTo>
                  <a:close/>
                  <a:moveTo>
                    <a:pt x="16585" y="21256"/>
                  </a:moveTo>
                  <a:lnTo>
                    <a:pt x="16585" y="7085"/>
                  </a:lnTo>
                  <a:lnTo>
                    <a:pt x="17158" y="7085"/>
                  </a:lnTo>
                  <a:lnTo>
                    <a:pt x="17158" y="21256"/>
                  </a:lnTo>
                  <a:lnTo>
                    <a:pt x="16585" y="21256"/>
                  </a:lnTo>
                  <a:close/>
                  <a:moveTo>
                    <a:pt x="19477" y="14085"/>
                  </a:moveTo>
                  <a:cubicBezTo>
                    <a:pt x="19477" y="15245"/>
                    <a:pt x="19455" y="16275"/>
                    <a:pt x="19404" y="17220"/>
                  </a:cubicBezTo>
                  <a:cubicBezTo>
                    <a:pt x="19354" y="18165"/>
                    <a:pt x="19286" y="18938"/>
                    <a:pt x="19196" y="19582"/>
                  </a:cubicBezTo>
                  <a:cubicBezTo>
                    <a:pt x="19106" y="20226"/>
                    <a:pt x="19005" y="20741"/>
                    <a:pt x="18887" y="21085"/>
                  </a:cubicBezTo>
                  <a:cubicBezTo>
                    <a:pt x="18769" y="21428"/>
                    <a:pt x="18640" y="21600"/>
                    <a:pt x="18505" y="21600"/>
                  </a:cubicBezTo>
                  <a:cubicBezTo>
                    <a:pt x="18371" y="21600"/>
                    <a:pt x="18241" y="21428"/>
                    <a:pt x="18124" y="21128"/>
                  </a:cubicBezTo>
                  <a:cubicBezTo>
                    <a:pt x="18006" y="20784"/>
                    <a:pt x="17905" y="20355"/>
                    <a:pt x="17820" y="19711"/>
                  </a:cubicBezTo>
                  <a:cubicBezTo>
                    <a:pt x="17736" y="19109"/>
                    <a:pt x="17669" y="18336"/>
                    <a:pt x="17618" y="17435"/>
                  </a:cubicBezTo>
                  <a:cubicBezTo>
                    <a:pt x="17568" y="16533"/>
                    <a:pt x="17545" y="15502"/>
                    <a:pt x="17545" y="14386"/>
                  </a:cubicBezTo>
                  <a:cubicBezTo>
                    <a:pt x="17545" y="13183"/>
                    <a:pt x="17568" y="12110"/>
                    <a:pt x="17618" y="11165"/>
                  </a:cubicBezTo>
                  <a:cubicBezTo>
                    <a:pt x="17669" y="10220"/>
                    <a:pt x="17736" y="9404"/>
                    <a:pt x="17826" y="8760"/>
                  </a:cubicBezTo>
                  <a:cubicBezTo>
                    <a:pt x="17916" y="8116"/>
                    <a:pt x="18017" y="7601"/>
                    <a:pt x="18135" y="7257"/>
                  </a:cubicBezTo>
                  <a:cubicBezTo>
                    <a:pt x="18253" y="6914"/>
                    <a:pt x="18382" y="6742"/>
                    <a:pt x="18517" y="6742"/>
                  </a:cubicBezTo>
                  <a:cubicBezTo>
                    <a:pt x="18651" y="6742"/>
                    <a:pt x="18781" y="6914"/>
                    <a:pt x="18899" y="7214"/>
                  </a:cubicBezTo>
                  <a:cubicBezTo>
                    <a:pt x="19017" y="7515"/>
                    <a:pt x="19118" y="7987"/>
                    <a:pt x="19202" y="8631"/>
                  </a:cubicBezTo>
                  <a:cubicBezTo>
                    <a:pt x="19286" y="9233"/>
                    <a:pt x="19354" y="10006"/>
                    <a:pt x="19404" y="10907"/>
                  </a:cubicBezTo>
                  <a:cubicBezTo>
                    <a:pt x="19455" y="11809"/>
                    <a:pt x="19477" y="12883"/>
                    <a:pt x="19477" y="14085"/>
                  </a:cubicBezTo>
                  <a:close/>
                  <a:moveTo>
                    <a:pt x="18893" y="14214"/>
                  </a:moveTo>
                  <a:cubicBezTo>
                    <a:pt x="18893" y="13441"/>
                    <a:pt x="18882" y="12797"/>
                    <a:pt x="18865" y="12239"/>
                  </a:cubicBezTo>
                  <a:cubicBezTo>
                    <a:pt x="18842" y="11680"/>
                    <a:pt x="18814" y="11251"/>
                    <a:pt x="18781" y="10907"/>
                  </a:cubicBezTo>
                  <a:cubicBezTo>
                    <a:pt x="18747" y="10564"/>
                    <a:pt x="18702" y="10306"/>
                    <a:pt x="18657" y="10134"/>
                  </a:cubicBezTo>
                  <a:cubicBezTo>
                    <a:pt x="18612" y="9963"/>
                    <a:pt x="18562" y="9920"/>
                    <a:pt x="18517" y="9920"/>
                  </a:cubicBezTo>
                  <a:cubicBezTo>
                    <a:pt x="18466" y="9920"/>
                    <a:pt x="18421" y="10006"/>
                    <a:pt x="18376" y="10134"/>
                  </a:cubicBezTo>
                  <a:cubicBezTo>
                    <a:pt x="18331" y="10263"/>
                    <a:pt x="18292" y="10521"/>
                    <a:pt x="18258" y="10821"/>
                  </a:cubicBezTo>
                  <a:cubicBezTo>
                    <a:pt x="18225" y="11165"/>
                    <a:pt x="18197" y="11594"/>
                    <a:pt x="18174" y="12153"/>
                  </a:cubicBezTo>
                  <a:cubicBezTo>
                    <a:pt x="18152" y="12711"/>
                    <a:pt x="18146" y="13355"/>
                    <a:pt x="18146" y="14214"/>
                  </a:cubicBezTo>
                  <a:cubicBezTo>
                    <a:pt x="18146" y="15631"/>
                    <a:pt x="18185" y="16705"/>
                    <a:pt x="18264" y="17349"/>
                  </a:cubicBezTo>
                  <a:cubicBezTo>
                    <a:pt x="18343" y="18036"/>
                    <a:pt x="18432" y="18336"/>
                    <a:pt x="18528" y="18336"/>
                  </a:cubicBezTo>
                  <a:cubicBezTo>
                    <a:pt x="18578" y="18336"/>
                    <a:pt x="18623" y="18250"/>
                    <a:pt x="18668" y="18122"/>
                  </a:cubicBezTo>
                  <a:cubicBezTo>
                    <a:pt x="18713" y="17993"/>
                    <a:pt x="18753" y="17735"/>
                    <a:pt x="18786" y="17435"/>
                  </a:cubicBezTo>
                  <a:cubicBezTo>
                    <a:pt x="18820" y="17091"/>
                    <a:pt x="18848" y="16662"/>
                    <a:pt x="18871" y="16146"/>
                  </a:cubicBezTo>
                  <a:cubicBezTo>
                    <a:pt x="18882" y="15631"/>
                    <a:pt x="18893" y="14987"/>
                    <a:pt x="18893" y="14214"/>
                  </a:cubicBezTo>
                  <a:close/>
                  <a:moveTo>
                    <a:pt x="20404" y="21256"/>
                  </a:moveTo>
                  <a:lnTo>
                    <a:pt x="19831" y="21256"/>
                  </a:lnTo>
                  <a:lnTo>
                    <a:pt x="19831" y="7085"/>
                  </a:lnTo>
                  <a:lnTo>
                    <a:pt x="20275" y="7085"/>
                  </a:lnTo>
                  <a:lnTo>
                    <a:pt x="20342" y="8846"/>
                  </a:lnTo>
                  <a:cubicBezTo>
                    <a:pt x="20426" y="8202"/>
                    <a:pt x="20516" y="7687"/>
                    <a:pt x="20617" y="7300"/>
                  </a:cubicBezTo>
                  <a:cubicBezTo>
                    <a:pt x="20718" y="6914"/>
                    <a:pt x="20831" y="6742"/>
                    <a:pt x="20954" y="6742"/>
                  </a:cubicBezTo>
                  <a:cubicBezTo>
                    <a:pt x="21162" y="6742"/>
                    <a:pt x="21319" y="7171"/>
                    <a:pt x="21432" y="8030"/>
                  </a:cubicBezTo>
                  <a:cubicBezTo>
                    <a:pt x="21544" y="8889"/>
                    <a:pt x="21600" y="10177"/>
                    <a:pt x="21600" y="11852"/>
                  </a:cubicBezTo>
                  <a:lnTo>
                    <a:pt x="21600" y="21214"/>
                  </a:lnTo>
                  <a:lnTo>
                    <a:pt x="21027" y="21214"/>
                  </a:lnTo>
                  <a:lnTo>
                    <a:pt x="21027" y="12281"/>
                  </a:lnTo>
                  <a:cubicBezTo>
                    <a:pt x="21027" y="11594"/>
                    <a:pt x="21005" y="11036"/>
                    <a:pt x="20965" y="10650"/>
                  </a:cubicBezTo>
                  <a:cubicBezTo>
                    <a:pt x="20920" y="10263"/>
                    <a:pt x="20859" y="10048"/>
                    <a:pt x="20780" y="10048"/>
                  </a:cubicBezTo>
                  <a:cubicBezTo>
                    <a:pt x="20718" y="10048"/>
                    <a:pt x="20651" y="10177"/>
                    <a:pt x="20583" y="10478"/>
                  </a:cubicBezTo>
                  <a:cubicBezTo>
                    <a:pt x="20516" y="10736"/>
                    <a:pt x="20454" y="11122"/>
                    <a:pt x="20404" y="11551"/>
                  </a:cubicBezTo>
                  <a:lnTo>
                    <a:pt x="20404" y="21256"/>
                  </a:lnTo>
                  <a:close/>
                </a:path>
              </a:pathLst>
            </a:custGeom>
            <a:solidFill>
              <a:srgbClr val="FFFFFF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1" name="Shape">
              <a:extLst>
                <a:ext uri="{FF2B5EF4-FFF2-40B4-BE49-F238E27FC236}">
                  <a16:creationId xmlns:a16="http://schemas.microsoft.com/office/drawing/2014/main" id="{349345AB-AD63-E181-3B5F-534FD2A982FA}"/>
                </a:ext>
              </a:extLst>
            </p:cNvPr>
            <p:cNvSpPr/>
            <p:nvPr userDrawn="1"/>
          </p:nvSpPr>
          <p:spPr>
            <a:xfrm>
              <a:off x="5032172" y="1021854"/>
              <a:ext cx="1051185" cy="549583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5954" y="0"/>
                  </a:moveTo>
                  <a:cubicBezTo>
                    <a:pt x="13287" y="0"/>
                    <a:pt x="11002" y="3514"/>
                    <a:pt x="10441" y="8443"/>
                  </a:cubicBezTo>
                  <a:cubicBezTo>
                    <a:pt x="9052" y="8229"/>
                    <a:pt x="6050" y="7757"/>
                    <a:pt x="5198" y="7671"/>
                  </a:cubicBezTo>
                  <a:cubicBezTo>
                    <a:pt x="5154" y="7671"/>
                    <a:pt x="5109" y="7671"/>
                    <a:pt x="5041" y="7671"/>
                  </a:cubicBezTo>
                  <a:cubicBezTo>
                    <a:pt x="4638" y="7671"/>
                    <a:pt x="4280" y="7886"/>
                    <a:pt x="4033" y="8357"/>
                  </a:cubicBezTo>
                  <a:cubicBezTo>
                    <a:pt x="3563" y="9214"/>
                    <a:pt x="3563" y="10457"/>
                    <a:pt x="3563" y="10843"/>
                  </a:cubicBezTo>
                  <a:cubicBezTo>
                    <a:pt x="3563" y="11271"/>
                    <a:pt x="3563" y="12514"/>
                    <a:pt x="4033" y="13329"/>
                  </a:cubicBezTo>
                  <a:cubicBezTo>
                    <a:pt x="4280" y="13800"/>
                    <a:pt x="4638" y="14014"/>
                    <a:pt x="5041" y="14014"/>
                  </a:cubicBezTo>
                  <a:cubicBezTo>
                    <a:pt x="5086" y="14014"/>
                    <a:pt x="5131" y="14014"/>
                    <a:pt x="5198" y="14014"/>
                  </a:cubicBezTo>
                  <a:cubicBezTo>
                    <a:pt x="5803" y="13929"/>
                    <a:pt x="7417" y="13714"/>
                    <a:pt x="8313" y="13543"/>
                  </a:cubicBezTo>
                  <a:lnTo>
                    <a:pt x="9657" y="13329"/>
                  </a:lnTo>
                  <a:cubicBezTo>
                    <a:pt x="9971" y="13286"/>
                    <a:pt x="10262" y="13243"/>
                    <a:pt x="10464" y="13200"/>
                  </a:cubicBezTo>
                  <a:cubicBezTo>
                    <a:pt x="11046" y="18043"/>
                    <a:pt x="13332" y="21557"/>
                    <a:pt x="15954" y="21557"/>
                  </a:cubicBezTo>
                  <a:cubicBezTo>
                    <a:pt x="19068" y="21557"/>
                    <a:pt x="21600" y="16714"/>
                    <a:pt x="21600" y="10757"/>
                  </a:cubicBezTo>
                  <a:cubicBezTo>
                    <a:pt x="21600" y="4843"/>
                    <a:pt x="19068" y="0"/>
                    <a:pt x="15954" y="0"/>
                  </a:cubicBezTo>
                  <a:close/>
                  <a:moveTo>
                    <a:pt x="15954" y="17229"/>
                  </a:moveTo>
                  <a:cubicBezTo>
                    <a:pt x="14094" y="17229"/>
                    <a:pt x="12593" y="14357"/>
                    <a:pt x="12593" y="10800"/>
                  </a:cubicBezTo>
                  <a:cubicBezTo>
                    <a:pt x="12593" y="7243"/>
                    <a:pt x="14094" y="4371"/>
                    <a:pt x="15954" y="4371"/>
                  </a:cubicBezTo>
                  <a:cubicBezTo>
                    <a:pt x="17813" y="4371"/>
                    <a:pt x="19315" y="7243"/>
                    <a:pt x="19315" y="10800"/>
                  </a:cubicBezTo>
                  <a:cubicBezTo>
                    <a:pt x="19315" y="14357"/>
                    <a:pt x="17813" y="17229"/>
                    <a:pt x="15954" y="17229"/>
                  </a:cubicBezTo>
                  <a:close/>
                  <a:moveTo>
                    <a:pt x="9007" y="15514"/>
                  </a:moveTo>
                  <a:lnTo>
                    <a:pt x="9007" y="20014"/>
                  </a:lnTo>
                  <a:cubicBezTo>
                    <a:pt x="8627" y="20443"/>
                    <a:pt x="8134" y="20786"/>
                    <a:pt x="7506" y="21129"/>
                  </a:cubicBezTo>
                  <a:cubicBezTo>
                    <a:pt x="6879" y="21429"/>
                    <a:pt x="6207" y="21600"/>
                    <a:pt x="5467" y="21600"/>
                  </a:cubicBezTo>
                  <a:cubicBezTo>
                    <a:pt x="4324" y="21600"/>
                    <a:pt x="3339" y="21171"/>
                    <a:pt x="2532" y="20271"/>
                  </a:cubicBezTo>
                  <a:cubicBezTo>
                    <a:pt x="1725" y="19371"/>
                    <a:pt x="1098" y="18129"/>
                    <a:pt x="650" y="16500"/>
                  </a:cubicBezTo>
                  <a:cubicBezTo>
                    <a:pt x="224" y="14871"/>
                    <a:pt x="0" y="12986"/>
                    <a:pt x="0" y="10800"/>
                  </a:cubicBezTo>
                  <a:cubicBezTo>
                    <a:pt x="0" y="8657"/>
                    <a:pt x="246" y="6729"/>
                    <a:pt x="717" y="5143"/>
                  </a:cubicBezTo>
                  <a:cubicBezTo>
                    <a:pt x="1210" y="3514"/>
                    <a:pt x="1860" y="2271"/>
                    <a:pt x="2711" y="1371"/>
                  </a:cubicBezTo>
                  <a:cubicBezTo>
                    <a:pt x="3563" y="471"/>
                    <a:pt x="4549" y="43"/>
                    <a:pt x="5646" y="43"/>
                  </a:cubicBezTo>
                  <a:cubicBezTo>
                    <a:pt x="6229" y="43"/>
                    <a:pt x="6767" y="171"/>
                    <a:pt x="7282" y="386"/>
                  </a:cubicBezTo>
                  <a:cubicBezTo>
                    <a:pt x="7798" y="600"/>
                    <a:pt x="8246" y="900"/>
                    <a:pt x="8627" y="1243"/>
                  </a:cubicBezTo>
                  <a:lnTo>
                    <a:pt x="8402" y="4843"/>
                  </a:lnTo>
                  <a:cubicBezTo>
                    <a:pt x="8022" y="4500"/>
                    <a:pt x="7596" y="4200"/>
                    <a:pt x="7125" y="3986"/>
                  </a:cubicBezTo>
                  <a:cubicBezTo>
                    <a:pt x="6655" y="3771"/>
                    <a:pt x="6162" y="3643"/>
                    <a:pt x="5624" y="3643"/>
                  </a:cubicBezTo>
                  <a:cubicBezTo>
                    <a:pt x="4817" y="3643"/>
                    <a:pt x="4168" y="3943"/>
                    <a:pt x="3630" y="4586"/>
                  </a:cubicBezTo>
                  <a:cubicBezTo>
                    <a:pt x="3115" y="5186"/>
                    <a:pt x="2734" y="6043"/>
                    <a:pt x="2487" y="7114"/>
                  </a:cubicBezTo>
                  <a:cubicBezTo>
                    <a:pt x="2241" y="8186"/>
                    <a:pt x="2106" y="9386"/>
                    <a:pt x="2106" y="10714"/>
                  </a:cubicBezTo>
                  <a:cubicBezTo>
                    <a:pt x="2106" y="12129"/>
                    <a:pt x="2241" y="13371"/>
                    <a:pt x="2487" y="14443"/>
                  </a:cubicBezTo>
                  <a:cubicBezTo>
                    <a:pt x="2734" y="15514"/>
                    <a:pt x="3115" y="16371"/>
                    <a:pt x="3607" y="17014"/>
                  </a:cubicBezTo>
                  <a:cubicBezTo>
                    <a:pt x="4100" y="17614"/>
                    <a:pt x="4728" y="17957"/>
                    <a:pt x="5490" y="17957"/>
                  </a:cubicBezTo>
                  <a:cubicBezTo>
                    <a:pt x="5714" y="17957"/>
                    <a:pt x="5960" y="17914"/>
                    <a:pt x="6207" y="17871"/>
                  </a:cubicBezTo>
                  <a:cubicBezTo>
                    <a:pt x="6453" y="17829"/>
                    <a:pt x="6722" y="17743"/>
                    <a:pt x="6968" y="17614"/>
                  </a:cubicBezTo>
                  <a:lnTo>
                    <a:pt x="6968" y="15814"/>
                  </a:lnTo>
                  <a:cubicBezTo>
                    <a:pt x="7439" y="15729"/>
                    <a:pt x="7887" y="15686"/>
                    <a:pt x="8246" y="15643"/>
                  </a:cubicBezTo>
                  <a:lnTo>
                    <a:pt x="9007" y="15514"/>
                  </a:lnTo>
                  <a:close/>
                </a:path>
              </a:pathLst>
            </a:custGeom>
            <a:solidFill>
              <a:srgbClr val="008C58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 dirty="0"/>
            </a:p>
          </p:txBody>
        </p:sp>
      </p:grpSp>
      <p:sp>
        <p:nvSpPr>
          <p:cNvPr id="12" name="Shape">
            <a:extLst>
              <a:ext uri="{FF2B5EF4-FFF2-40B4-BE49-F238E27FC236}">
                <a16:creationId xmlns:a16="http://schemas.microsoft.com/office/drawing/2014/main" id="{FD9E41AE-A002-9005-E6E5-3580179613F9}"/>
              </a:ext>
            </a:extLst>
          </p:cNvPr>
          <p:cNvSpPr/>
          <p:nvPr userDrawn="1"/>
        </p:nvSpPr>
        <p:spPr>
          <a:xfrm>
            <a:off x="2146593" y="640199"/>
            <a:ext cx="226449" cy="195222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0767" h="20569" extrusionOk="0">
                <a:moveTo>
                  <a:pt x="1276" y="2502"/>
                </a:moveTo>
                <a:cubicBezTo>
                  <a:pt x="3176" y="-371"/>
                  <a:pt x="6676" y="-945"/>
                  <a:pt x="8976" y="1698"/>
                </a:cubicBezTo>
                <a:cubicBezTo>
                  <a:pt x="9476" y="2272"/>
                  <a:pt x="9876" y="2961"/>
                  <a:pt x="10376" y="3651"/>
                </a:cubicBezTo>
                <a:cubicBezTo>
                  <a:pt x="10876" y="2961"/>
                  <a:pt x="11276" y="2272"/>
                  <a:pt x="11776" y="1698"/>
                </a:cubicBezTo>
                <a:cubicBezTo>
                  <a:pt x="14076" y="-945"/>
                  <a:pt x="17676" y="-371"/>
                  <a:pt x="19476" y="2502"/>
                </a:cubicBezTo>
                <a:cubicBezTo>
                  <a:pt x="21176" y="5144"/>
                  <a:pt x="21076" y="7902"/>
                  <a:pt x="19876" y="10659"/>
                </a:cubicBezTo>
                <a:cubicBezTo>
                  <a:pt x="18676" y="13302"/>
                  <a:pt x="16976" y="15485"/>
                  <a:pt x="14976" y="17323"/>
                </a:cubicBezTo>
                <a:cubicBezTo>
                  <a:pt x="13876" y="18357"/>
                  <a:pt x="12376" y="19391"/>
                  <a:pt x="11076" y="20310"/>
                </a:cubicBezTo>
                <a:cubicBezTo>
                  <a:pt x="10676" y="20655"/>
                  <a:pt x="10176" y="20655"/>
                  <a:pt x="9776" y="20310"/>
                </a:cubicBezTo>
                <a:cubicBezTo>
                  <a:pt x="8476" y="19391"/>
                  <a:pt x="6976" y="18357"/>
                  <a:pt x="5876" y="17323"/>
                </a:cubicBezTo>
                <a:cubicBezTo>
                  <a:pt x="3876" y="15485"/>
                  <a:pt x="2176" y="13417"/>
                  <a:pt x="976" y="10659"/>
                </a:cubicBezTo>
                <a:cubicBezTo>
                  <a:pt x="-324" y="7902"/>
                  <a:pt x="-424" y="5144"/>
                  <a:pt x="1276" y="2502"/>
                </a:cubicBezTo>
                <a:close/>
              </a:path>
            </a:pathLst>
          </a:custGeom>
          <a:solidFill>
            <a:srgbClr val="008C58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13" name="Shape">
            <a:extLst>
              <a:ext uri="{FF2B5EF4-FFF2-40B4-BE49-F238E27FC236}">
                <a16:creationId xmlns:a16="http://schemas.microsoft.com/office/drawing/2014/main" id="{F46B88B0-8416-31F6-5282-9C6E196C9A56}"/>
              </a:ext>
            </a:extLst>
          </p:cNvPr>
          <p:cNvSpPr/>
          <p:nvPr userDrawn="1"/>
        </p:nvSpPr>
        <p:spPr>
          <a:xfrm>
            <a:off x="7387520" y="3289969"/>
            <a:ext cx="4804480" cy="2927831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8585" y="0"/>
                </a:moveTo>
                <a:cubicBezTo>
                  <a:pt x="19673" y="0"/>
                  <a:pt x="20698" y="434"/>
                  <a:pt x="21600" y="1199"/>
                </a:cubicBezTo>
                <a:lnTo>
                  <a:pt x="21600" y="6677"/>
                </a:lnTo>
                <a:cubicBezTo>
                  <a:pt x="20879" y="5261"/>
                  <a:pt x="19796" y="4352"/>
                  <a:pt x="18585" y="4352"/>
                </a:cubicBezTo>
                <a:cubicBezTo>
                  <a:pt x="16418" y="4352"/>
                  <a:pt x="14658" y="7240"/>
                  <a:pt x="14658" y="10796"/>
                </a:cubicBezTo>
                <a:cubicBezTo>
                  <a:pt x="14658" y="14344"/>
                  <a:pt x="16418" y="17240"/>
                  <a:pt x="18585" y="17240"/>
                </a:cubicBezTo>
                <a:cubicBezTo>
                  <a:pt x="19796" y="17240"/>
                  <a:pt x="20879" y="16339"/>
                  <a:pt x="21600" y="14915"/>
                </a:cubicBezTo>
                <a:lnTo>
                  <a:pt x="21600" y="20393"/>
                </a:lnTo>
                <a:cubicBezTo>
                  <a:pt x="20698" y="21158"/>
                  <a:pt x="19668" y="21592"/>
                  <a:pt x="18585" y="21592"/>
                </a:cubicBezTo>
                <a:cubicBezTo>
                  <a:pt x="15511" y="21592"/>
                  <a:pt x="12864" y="18109"/>
                  <a:pt x="12178" y="13250"/>
                </a:cubicBezTo>
                <a:cubicBezTo>
                  <a:pt x="11932" y="13282"/>
                  <a:pt x="11609" y="13322"/>
                  <a:pt x="11236" y="13370"/>
                </a:cubicBezTo>
                <a:lnTo>
                  <a:pt x="9677" y="13571"/>
                </a:lnTo>
                <a:cubicBezTo>
                  <a:pt x="8628" y="13708"/>
                  <a:pt x="6760" y="13949"/>
                  <a:pt x="6050" y="14030"/>
                </a:cubicBezTo>
                <a:cubicBezTo>
                  <a:pt x="5991" y="14038"/>
                  <a:pt x="5932" y="14038"/>
                  <a:pt x="5873" y="14038"/>
                </a:cubicBezTo>
                <a:cubicBezTo>
                  <a:pt x="5393" y="14038"/>
                  <a:pt x="4996" y="13805"/>
                  <a:pt x="4697" y="13346"/>
                </a:cubicBezTo>
                <a:cubicBezTo>
                  <a:pt x="4152" y="12509"/>
                  <a:pt x="4152" y="11263"/>
                  <a:pt x="4152" y="10852"/>
                </a:cubicBezTo>
                <a:cubicBezTo>
                  <a:pt x="4152" y="10442"/>
                  <a:pt x="4152" y="9195"/>
                  <a:pt x="4697" y="8350"/>
                </a:cubicBezTo>
                <a:cubicBezTo>
                  <a:pt x="4996" y="7892"/>
                  <a:pt x="5393" y="7659"/>
                  <a:pt x="5873" y="7659"/>
                </a:cubicBezTo>
                <a:cubicBezTo>
                  <a:pt x="5927" y="7659"/>
                  <a:pt x="5986" y="7659"/>
                  <a:pt x="6045" y="7667"/>
                </a:cubicBezTo>
                <a:cubicBezTo>
                  <a:pt x="7045" y="7779"/>
                  <a:pt x="10550" y="8238"/>
                  <a:pt x="12158" y="8447"/>
                </a:cubicBezTo>
                <a:cubicBezTo>
                  <a:pt x="12825" y="3532"/>
                  <a:pt x="15477" y="0"/>
                  <a:pt x="18585" y="0"/>
                </a:cubicBezTo>
                <a:close/>
                <a:moveTo>
                  <a:pt x="2937" y="20257"/>
                </a:moveTo>
                <a:cubicBezTo>
                  <a:pt x="3888" y="21149"/>
                  <a:pt x="5030" y="21600"/>
                  <a:pt x="6368" y="21600"/>
                </a:cubicBezTo>
                <a:cubicBezTo>
                  <a:pt x="7236" y="21600"/>
                  <a:pt x="8030" y="21447"/>
                  <a:pt x="8756" y="21133"/>
                </a:cubicBezTo>
                <a:cubicBezTo>
                  <a:pt x="9481" y="20820"/>
                  <a:pt x="10065" y="20458"/>
                  <a:pt x="10501" y="20031"/>
                </a:cubicBezTo>
                <a:lnTo>
                  <a:pt x="10501" y="15542"/>
                </a:lnTo>
                <a:lnTo>
                  <a:pt x="9672" y="15647"/>
                </a:lnTo>
                <a:cubicBezTo>
                  <a:pt x="9266" y="15703"/>
                  <a:pt x="8731" y="15768"/>
                  <a:pt x="8187" y="15840"/>
                </a:cubicBezTo>
                <a:lnTo>
                  <a:pt x="8187" y="17634"/>
                </a:lnTo>
                <a:cubicBezTo>
                  <a:pt x="7878" y="17731"/>
                  <a:pt x="7579" y="17811"/>
                  <a:pt x="7290" y="17867"/>
                </a:cubicBezTo>
                <a:cubicBezTo>
                  <a:pt x="6996" y="17924"/>
                  <a:pt x="6721" y="17956"/>
                  <a:pt x="6456" y="17956"/>
                </a:cubicBezTo>
                <a:cubicBezTo>
                  <a:pt x="5584" y="17956"/>
                  <a:pt x="4853" y="17650"/>
                  <a:pt x="4270" y="17031"/>
                </a:cubicBezTo>
                <a:cubicBezTo>
                  <a:pt x="3687" y="16411"/>
                  <a:pt x="3250" y="15558"/>
                  <a:pt x="2956" y="14472"/>
                </a:cubicBezTo>
                <a:cubicBezTo>
                  <a:pt x="2662" y="13386"/>
                  <a:pt x="2520" y="12139"/>
                  <a:pt x="2520" y="10724"/>
                </a:cubicBezTo>
                <a:cubicBezTo>
                  <a:pt x="2520" y="9380"/>
                  <a:pt x="2667" y="8173"/>
                  <a:pt x="2951" y="7112"/>
                </a:cubicBezTo>
                <a:cubicBezTo>
                  <a:pt x="3240" y="6050"/>
                  <a:pt x="3687" y="5213"/>
                  <a:pt x="4290" y="4594"/>
                </a:cubicBezTo>
                <a:cubicBezTo>
                  <a:pt x="4893" y="3974"/>
                  <a:pt x="5662" y="3668"/>
                  <a:pt x="6604" y="3668"/>
                </a:cubicBezTo>
                <a:cubicBezTo>
                  <a:pt x="7216" y="3668"/>
                  <a:pt x="7795" y="3781"/>
                  <a:pt x="8344" y="3998"/>
                </a:cubicBezTo>
                <a:cubicBezTo>
                  <a:pt x="8888" y="4223"/>
                  <a:pt x="9388" y="4505"/>
                  <a:pt x="9839" y="4851"/>
                </a:cubicBezTo>
                <a:lnTo>
                  <a:pt x="10094" y="1239"/>
                </a:lnTo>
                <a:cubicBezTo>
                  <a:pt x="9663" y="885"/>
                  <a:pt x="9138" y="595"/>
                  <a:pt x="8525" y="362"/>
                </a:cubicBezTo>
                <a:cubicBezTo>
                  <a:pt x="7912" y="137"/>
                  <a:pt x="7275" y="24"/>
                  <a:pt x="6608" y="24"/>
                </a:cubicBezTo>
                <a:cubicBezTo>
                  <a:pt x="5314" y="24"/>
                  <a:pt x="4172" y="467"/>
                  <a:pt x="3177" y="1360"/>
                </a:cubicBezTo>
                <a:cubicBezTo>
                  <a:pt x="2182" y="2253"/>
                  <a:pt x="1407" y="3499"/>
                  <a:pt x="843" y="5116"/>
                </a:cubicBezTo>
                <a:cubicBezTo>
                  <a:pt x="279" y="6733"/>
                  <a:pt x="0" y="8624"/>
                  <a:pt x="0" y="10788"/>
                </a:cubicBezTo>
                <a:cubicBezTo>
                  <a:pt x="0" y="12968"/>
                  <a:pt x="255" y="14875"/>
                  <a:pt x="760" y="16492"/>
                </a:cubicBezTo>
                <a:cubicBezTo>
                  <a:pt x="1260" y="18109"/>
                  <a:pt x="1985" y="19364"/>
                  <a:pt x="2937" y="20257"/>
                </a:cubicBezTo>
                <a:close/>
              </a:path>
            </a:pathLst>
          </a:custGeom>
          <a:solidFill>
            <a:srgbClr val="008C58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99B9E8C2-CD1B-F803-4119-F7DE75A32CC8}"/>
              </a:ext>
            </a:extLst>
          </p:cNvPr>
          <p:cNvSpPr txBox="1"/>
          <p:nvPr userDrawn="1"/>
        </p:nvSpPr>
        <p:spPr>
          <a:xfrm>
            <a:off x="667330" y="1772442"/>
            <a:ext cx="7419403" cy="43088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CA" sz="2200" b="0" i="0" dirty="0">
                <a:solidFill>
                  <a:srgbClr val="FFFFFF">
                    <a:alpha val="40000"/>
                  </a:srgbClr>
                </a:solidFill>
                <a:effectLst/>
                <a:latin typeface="+mj-lt"/>
              </a:rPr>
              <a:t>Free Templates &amp; Infographics for PowerPoint and Google Slides</a:t>
            </a:r>
            <a:endParaRPr lang="en-US" sz="2200" dirty="0">
              <a:solidFill>
                <a:schemeClr val="bg1">
                  <a:alpha val="40000"/>
                </a:schemeClr>
              </a:solidFill>
              <a:latin typeface="+mj-lt"/>
            </a:endParaRP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98E4583D-5F52-5CCA-15D5-7930FA3C51C6}"/>
              </a:ext>
            </a:extLst>
          </p:cNvPr>
          <p:cNvSpPr txBox="1"/>
          <p:nvPr userDrawn="1"/>
        </p:nvSpPr>
        <p:spPr>
          <a:xfrm>
            <a:off x="667329" y="5444784"/>
            <a:ext cx="4722817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CA" sz="2800" b="1" i="0" dirty="0">
                <a:solidFill>
                  <a:srgbClr val="FFFFFF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Questions or Need Help ?</a:t>
            </a:r>
            <a:endParaRPr lang="en-US" sz="2800" b="1" i="0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C8D8B69F-8B28-B3CE-9A02-F10F35E92CA5}"/>
              </a:ext>
            </a:extLst>
          </p:cNvPr>
          <p:cNvSpPr txBox="1"/>
          <p:nvPr userDrawn="1"/>
        </p:nvSpPr>
        <p:spPr>
          <a:xfrm>
            <a:off x="5976600" y="1307664"/>
            <a:ext cx="64440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CA" b="0" i="0" dirty="0">
                <a:solidFill>
                  <a:srgbClr val="FFFFFF">
                    <a:alpha val="40157"/>
                  </a:srgbClr>
                </a:solidFill>
                <a:effectLst/>
                <a:latin typeface="+mj-lt"/>
              </a:rPr>
              <a:t>.com</a:t>
            </a:r>
            <a:endParaRPr lang="en-US" dirty="0">
              <a:solidFill>
                <a:schemeClr val="bg1">
                  <a:alpha val="40157"/>
                </a:schemeClr>
              </a:solidFill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75735481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hyperlink" Target="http://www.presentationgo.com/" TargetMode="External"/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hyperlink" Target="http://www.presentationgo.com/" TargetMode="External"/><Relationship Id="rId2" Type="http://schemas.openxmlformats.org/officeDocument/2006/relationships/theme" Target="../theme/theme2.xml"/><Relationship Id="rId1" Type="http://schemas.openxmlformats.org/officeDocument/2006/relationships/slideLayout" Target="../slideLayouts/slideLayout2.xml"/></Relationships>
</file>

<file path=ppt/slideMasters/_rels/slideMaster3.xml.rels><?xml version="1.0" encoding="UTF-8" standalone="yes"?>
<Relationships xmlns="http://schemas.openxmlformats.org/package/2006/relationships"><Relationship Id="rId2" Type="http://schemas.openxmlformats.org/officeDocument/2006/relationships/theme" Target="../theme/theme3.xml"/><Relationship Id="rId1" Type="http://schemas.openxmlformats.org/officeDocument/2006/relationships/slideLayout" Target="../slideLayouts/slideLayout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163482"/>
            <a:ext cx="105156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219200"/>
            <a:ext cx="105156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1"/>
            <a:ext cx="12192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3200" b="0" i="0" u="none" strike="noStrike" kern="1200" cap="none" spc="150" normalizeH="0" baseline="0" noProof="0" dirty="0">
              <a:ln>
                <a:noFill/>
              </a:ln>
              <a:solidFill>
                <a:prstClr val="white">
                  <a:lumMod val="75000"/>
                </a:prst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7" name="Rectangle 6"/>
          <p:cNvSpPr/>
          <p:nvPr userDrawn="1"/>
        </p:nvSpPr>
        <p:spPr>
          <a:xfrm>
            <a:off x="-12701" y="6959601"/>
            <a:ext cx="1603901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200" b="0" i="0" dirty="0">
                <a:solidFill>
                  <a:srgbClr val="008C58"/>
                </a:solidFill>
                <a:effectLst/>
                <a:latin typeface="+mn-lt"/>
              </a:rPr>
              <a:t>© </a:t>
            </a:r>
            <a:r>
              <a:rPr lang="en-US" sz="1200" b="0" i="0" u="none" strike="noStrike" dirty="0">
                <a:solidFill>
                  <a:srgbClr val="008C58"/>
                </a:solidFill>
                <a:effectLst/>
                <a:latin typeface="+mn-lt"/>
                <a:hlinkClick r:id="rId3" tooltip="PresentationGo!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presentationgo.com</a:t>
            </a:r>
            <a:endParaRPr lang="en-US" sz="1200" dirty="0">
              <a:solidFill>
                <a:srgbClr val="008C58"/>
              </a:solidFill>
              <a:latin typeface="+mn-lt"/>
            </a:endParaRPr>
          </a:p>
        </p:txBody>
      </p:sp>
      <p:sp>
        <p:nvSpPr>
          <p:cNvPr id="20" name="Shape">
            <a:extLst>
              <a:ext uri="{FF2B5EF4-FFF2-40B4-BE49-F238E27FC236}">
                <a16:creationId xmlns:a16="http://schemas.microsoft.com/office/drawing/2014/main" id="{DDC8EC43-F02F-F14D-1C4D-3DD926402B7D}"/>
              </a:ext>
            </a:extLst>
          </p:cNvPr>
          <p:cNvSpPr/>
          <p:nvPr userDrawn="1"/>
        </p:nvSpPr>
        <p:spPr>
          <a:xfrm>
            <a:off x="0" y="188441"/>
            <a:ext cx="680700" cy="468993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4136" y="0"/>
                </a:moveTo>
                <a:cubicBezTo>
                  <a:pt x="10637" y="0"/>
                  <a:pt x="7604" y="3521"/>
                  <a:pt x="6858" y="8464"/>
                </a:cubicBezTo>
                <a:cubicBezTo>
                  <a:pt x="5038" y="8261"/>
                  <a:pt x="1166" y="7787"/>
                  <a:pt x="0" y="7719"/>
                </a:cubicBezTo>
                <a:lnTo>
                  <a:pt x="0" y="14084"/>
                </a:lnTo>
                <a:cubicBezTo>
                  <a:pt x="840" y="14016"/>
                  <a:pt x="2892" y="13745"/>
                  <a:pt x="4059" y="13610"/>
                </a:cubicBezTo>
                <a:lnTo>
                  <a:pt x="5832" y="13407"/>
                </a:lnTo>
                <a:cubicBezTo>
                  <a:pt x="6251" y="13339"/>
                  <a:pt x="6625" y="13339"/>
                  <a:pt x="6905" y="13271"/>
                </a:cubicBezTo>
                <a:cubicBezTo>
                  <a:pt x="7698" y="18147"/>
                  <a:pt x="10683" y="21600"/>
                  <a:pt x="14136" y="21600"/>
                </a:cubicBezTo>
                <a:cubicBezTo>
                  <a:pt x="18241" y="21600"/>
                  <a:pt x="21600" y="16725"/>
                  <a:pt x="21600" y="10766"/>
                </a:cubicBezTo>
                <a:cubicBezTo>
                  <a:pt x="21553" y="4875"/>
                  <a:pt x="18241" y="0"/>
                  <a:pt x="14136" y="0"/>
                </a:cubicBezTo>
                <a:close/>
                <a:moveTo>
                  <a:pt x="14136" y="17266"/>
                </a:moveTo>
                <a:cubicBezTo>
                  <a:pt x="11710" y="17266"/>
                  <a:pt x="9704" y="14355"/>
                  <a:pt x="9704" y="10834"/>
                </a:cubicBezTo>
                <a:cubicBezTo>
                  <a:pt x="9704" y="7313"/>
                  <a:pt x="11710" y="4401"/>
                  <a:pt x="14136" y="4401"/>
                </a:cubicBezTo>
                <a:cubicBezTo>
                  <a:pt x="16562" y="4401"/>
                  <a:pt x="18568" y="7313"/>
                  <a:pt x="18568" y="10834"/>
                </a:cubicBezTo>
                <a:cubicBezTo>
                  <a:pt x="18568" y="14355"/>
                  <a:pt x="16562" y="17266"/>
                  <a:pt x="14136" y="17266"/>
                </a:cubicBezTo>
                <a:close/>
                <a:moveTo>
                  <a:pt x="0" y="68"/>
                </a:moveTo>
                <a:cubicBezTo>
                  <a:pt x="187" y="68"/>
                  <a:pt x="373" y="68"/>
                  <a:pt x="560" y="68"/>
                </a:cubicBezTo>
                <a:cubicBezTo>
                  <a:pt x="1306" y="68"/>
                  <a:pt x="2053" y="203"/>
                  <a:pt x="2752" y="406"/>
                </a:cubicBezTo>
                <a:cubicBezTo>
                  <a:pt x="3452" y="609"/>
                  <a:pt x="4012" y="948"/>
                  <a:pt x="4525" y="1286"/>
                </a:cubicBezTo>
                <a:lnTo>
                  <a:pt x="4245" y="4875"/>
                </a:lnTo>
                <a:cubicBezTo>
                  <a:pt x="3732" y="4537"/>
                  <a:pt x="3172" y="4266"/>
                  <a:pt x="2566" y="3995"/>
                </a:cubicBezTo>
                <a:cubicBezTo>
                  <a:pt x="1959" y="3792"/>
                  <a:pt x="1306" y="3656"/>
                  <a:pt x="606" y="3656"/>
                </a:cubicBezTo>
                <a:cubicBezTo>
                  <a:pt x="420" y="3656"/>
                  <a:pt x="233" y="3656"/>
                  <a:pt x="47" y="3724"/>
                </a:cubicBezTo>
                <a:lnTo>
                  <a:pt x="47" y="68"/>
                </a:lnTo>
                <a:close/>
                <a:moveTo>
                  <a:pt x="4059" y="15641"/>
                </a:moveTo>
                <a:lnTo>
                  <a:pt x="4992" y="15506"/>
                </a:lnTo>
                <a:lnTo>
                  <a:pt x="4992" y="19975"/>
                </a:lnTo>
                <a:cubicBezTo>
                  <a:pt x="4479" y="20381"/>
                  <a:pt x="3825" y="20787"/>
                  <a:pt x="3032" y="21058"/>
                </a:cubicBezTo>
                <a:cubicBezTo>
                  <a:pt x="2193" y="21397"/>
                  <a:pt x="1306" y="21532"/>
                  <a:pt x="327" y="21532"/>
                </a:cubicBezTo>
                <a:cubicBezTo>
                  <a:pt x="233" y="21532"/>
                  <a:pt x="140" y="21532"/>
                  <a:pt x="0" y="21532"/>
                </a:cubicBezTo>
                <a:lnTo>
                  <a:pt x="0" y="17876"/>
                </a:lnTo>
                <a:cubicBezTo>
                  <a:pt x="140" y="17876"/>
                  <a:pt x="280" y="17876"/>
                  <a:pt x="420" y="17876"/>
                </a:cubicBezTo>
                <a:cubicBezTo>
                  <a:pt x="700" y="17876"/>
                  <a:pt x="1026" y="17876"/>
                  <a:pt x="1353" y="17808"/>
                </a:cubicBezTo>
                <a:cubicBezTo>
                  <a:pt x="1679" y="17740"/>
                  <a:pt x="2006" y="17673"/>
                  <a:pt x="2379" y="17605"/>
                </a:cubicBezTo>
                <a:lnTo>
                  <a:pt x="2379" y="15845"/>
                </a:lnTo>
                <a:cubicBezTo>
                  <a:pt x="2986" y="15777"/>
                  <a:pt x="3592" y="15709"/>
                  <a:pt x="4059" y="15641"/>
                </a:cubicBezTo>
                <a:close/>
              </a:path>
            </a:pathLst>
          </a:custGeom>
          <a:solidFill>
            <a:schemeClr val="bg1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>
              <a:solidFill>
                <a:schemeClr val="bg1"/>
              </a:solidFill>
            </a:endParaRPr>
          </a:p>
        </p:txBody>
      </p:sp>
      <p:grpSp>
        <p:nvGrpSpPr>
          <p:cNvPr id="28" name="Group 27">
            <a:extLst>
              <a:ext uri="{FF2B5EF4-FFF2-40B4-BE49-F238E27FC236}">
                <a16:creationId xmlns:a16="http://schemas.microsoft.com/office/drawing/2014/main" id="{942380E3-5C89-CD99-CE73-F8FB2B0B2EA9}"/>
              </a:ext>
            </a:extLst>
          </p:cNvPr>
          <p:cNvGrpSpPr/>
          <p:nvPr userDrawn="1"/>
        </p:nvGrpSpPr>
        <p:grpSpPr>
          <a:xfrm>
            <a:off x="12313760" y="-58780"/>
            <a:ext cx="1738741" cy="604829"/>
            <a:chOff x="-1808527" y="-16654"/>
            <a:chExt cx="1738741" cy="604829"/>
          </a:xfrm>
        </p:grpSpPr>
        <p:grpSp>
          <p:nvGrpSpPr>
            <p:cNvPr id="29" name="Group 28">
              <a:extLst>
                <a:ext uri="{FF2B5EF4-FFF2-40B4-BE49-F238E27FC236}">
                  <a16:creationId xmlns:a16="http://schemas.microsoft.com/office/drawing/2014/main" id="{6C1B17E7-B758-E92C-41FE-C3FCB408B5B7}"/>
                </a:ext>
              </a:extLst>
            </p:cNvPr>
            <p:cNvGrpSpPr/>
            <p:nvPr userDrawn="1"/>
          </p:nvGrpSpPr>
          <p:grpSpPr>
            <a:xfrm>
              <a:off x="-1808527" y="-16654"/>
              <a:ext cx="1738741" cy="604829"/>
              <a:chOff x="-2250002" y="21447"/>
              <a:chExt cx="1738741" cy="604829"/>
            </a:xfrm>
          </p:grpSpPr>
          <p:sp>
            <p:nvSpPr>
              <p:cNvPr id="33" name="TextBox 32">
                <a:extLst>
                  <a:ext uri="{FF2B5EF4-FFF2-40B4-BE49-F238E27FC236}">
                    <a16:creationId xmlns:a16="http://schemas.microsoft.com/office/drawing/2014/main" id="{2592DBB0-24EB-F018-C3D8-D6F02FE0B075}"/>
                  </a:ext>
                </a:extLst>
              </p:cNvPr>
              <p:cNvSpPr txBox="1"/>
              <p:nvPr userDrawn="1"/>
            </p:nvSpPr>
            <p:spPr>
              <a:xfrm>
                <a:off x="-2250002" y="21447"/>
                <a:ext cx="343364" cy="24622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000" dirty="0">
                    <a:latin typeface="+mj-lt"/>
                    <a:ea typeface="Open Sans" panose="020B0606030504020204" pitchFamily="34" charset="0"/>
                    <a:cs typeface="Open Sans" panose="020B0606030504020204" pitchFamily="34" charset="0"/>
                  </a:rPr>
                  <a:t>By:</a:t>
                </a:r>
              </a:p>
            </p:txBody>
          </p:sp>
          <p:sp>
            <p:nvSpPr>
              <p:cNvPr id="34" name="TextBox 33">
                <a:extLst>
                  <a:ext uri="{FF2B5EF4-FFF2-40B4-BE49-F238E27FC236}">
                    <a16:creationId xmlns:a16="http://schemas.microsoft.com/office/drawing/2014/main" id="{0A718598-70D7-48B6-C739-86B6B29AA51D}"/>
                  </a:ext>
                </a:extLst>
              </p:cNvPr>
              <p:cNvSpPr txBox="1"/>
              <p:nvPr userDrawn="1"/>
            </p:nvSpPr>
            <p:spPr>
              <a:xfrm>
                <a:off x="-950805" y="380055"/>
                <a:ext cx="439544" cy="24622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000" dirty="0">
                    <a:latin typeface="+mj-lt"/>
                    <a:ea typeface="Open Sans" panose="020B0606030504020204" pitchFamily="34" charset="0"/>
                    <a:cs typeface="Open Sans" panose="020B0606030504020204" pitchFamily="34" charset="0"/>
                  </a:rPr>
                  <a:t>.com</a:t>
                </a:r>
              </a:p>
            </p:txBody>
          </p:sp>
        </p:grpSp>
        <p:grpSp>
          <p:nvGrpSpPr>
            <p:cNvPr id="30" name="Group 29">
              <a:extLst>
                <a:ext uri="{FF2B5EF4-FFF2-40B4-BE49-F238E27FC236}">
                  <a16:creationId xmlns:a16="http://schemas.microsoft.com/office/drawing/2014/main" id="{283F2B32-CF9B-039E-6BAD-EACA915072DD}"/>
                </a:ext>
              </a:extLst>
            </p:cNvPr>
            <p:cNvGrpSpPr/>
            <p:nvPr userDrawn="1"/>
          </p:nvGrpSpPr>
          <p:grpSpPr>
            <a:xfrm>
              <a:off x="-1719071" y="218885"/>
              <a:ext cx="1547194" cy="159662"/>
              <a:chOff x="757647" y="1021854"/>
              <a:chExt cx="5325710" cy="549583"/>
            </a:xfrm>
          </p:grpSpPr>
          <p:sp>
            <p:nvSpPr>
              <p:cNvPr id="31" name="Shape">
                <a:extLst>
                  <a:ext uri="{FF2B5EF4-FFF2-40B4-BE49-F238E27FC236}">
                    <a16:creationId xmlns:a16="http://schemas.microsoft.com/office/drawing/2014/main" id="{FDA8849F-7D05-A81E-C41D-1977C2174A48}"/>
                  </a:ext>
                </a:extLst>
              </p:cNvPr>
              <p:cNvSpPr/>
              <p:nvPr userDrawn="1"/>
            </p:nvSpPr>
            <p:spPr>
              <a:xfrm>
                <a:off x="757647" y="1022945"/>
                <a:ext cx="4193833" cy="548492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0" y="2662"/>
                    </a:moveTo>
                    <a:lnTo>
                      <a:pt x="882" y="2662"/>
                    </a:lnTo>
                    <a:cubicBezTo>
                      <a:pt x="1028" y="2662"/>
                      <a:pt x="1163" y="2791"/>
                      <a:pt x="1280" y="3049"/>
                    </a:cubicBezTo>
                    <a:cubicBezTo>
                      <a:pt x="1398" y="3307"/>
                      <a:pt x="1500" y="3693"/>
                      <a:pt x="1584" y="4165"/>
                    </a:cubicBezTo>
                    <a:cubicBezTo>
                      <a:pt x="1668" y="4638"/>
                      <a:pt x="1730" y="5239"/>
                      <a:pt x="1775" y="5969"/>
                    </a:cubicBezTo>
                    <a:cubicBezTo>
                      <a:pt x="1820" y="6656"/>
                      <a:pt x="1842" y="7472"/>
                      <a:pt x="1842" y="8374"/>
                    </a:cubicBezTo>
                    <a:cubicBezTo>
                      <a:pt x="1842" y="9447"/>
                      <a:pt x="1814" y="10392"/>
                      <a:pt x="1763" y="11165"/>
                    </a:cubicBezTo>
                    <a:cubicBezTo>
                      <a:pt x="1707" y="11938"/>
                      <a:pt x="1634" y="12625"/>
                      <a:pt x="1544" y="13140"/>
                    </a:cubicBezTo>
                    <a:cubicBezTo>
                      <a:pt x="1455" y="13656"/>
                      <a:pt x="1348" y="14042"/>
                      <a:pt x="1224" y="14300"/>
                    </a:cubicBezTo>
                    <a:cubicBezTo>
                      <a:pt x="1101" y="14557"/>
                      <a:pt x="972" y="14686"/>
                      <a:pt x="837" y="14686"/>
                    </a:cubicBezTo>
                    <a:lnTo>
                      <a:pt x="590" y="14686"/>
                    </a:lnTo>
                    <a:lnTo>
                      <a:pt x="590" y="21299"/>
                    </a:lnTo>
                    <a:lnTo>
                      <a:pt x="0" y="21299"/>
                    </a:lnTo>
                    <a:lnTo>
                      <a:pt x="0" y="2662"/>
                    </a:lnTo>
                    <a:close/>
                    <a:moveTo>
                      <a:pt x="584" y="11251"/>
                    </a:moveTo>
                    <a:lnTo>
                      <a:pt x="798" y="11251"/>
                    </a:lnTo>
                    <a:cubicBezTo>
                      <a:pt x="854" y="11251"/>
                      <a:pt x="910" y="11208"/>
                      <a:pt x="966" y="11122"/>
                    </a:cubicBezTo>
                    <a:cubicBezTo>
                      <a:pt x="1022" y="11036"/>
                      <a:pt x="1067" y="10864"/>
                      <a:pt x="1106" y="10650"/>
                    </a:cubicBezTo>
                    <a:cubicBezTo>
                      <a:pt x="1146" y="10435"/>
                      <a:pt x="1179" y="10177"/>
                      <a:pt x="1202" y="9834"/>
                    </a:cubicBezTo>
                    <a:cubicBezTo>
                      <a:pt x="1224" y="9490"/>
                      <a:pt x="1241" y="9104"/>
                      <a:pt x="1241" y="8588"/>
                    </a:cubicBezTo>
                    <a:cubicBezTo>
                      <a:pt x="1241" y="7730"/>
                      <a:pt x="1202" y="7085"/>
                      <a:pt x="1129" y="6656"/>
                    </a:cubicBezTo>
                    <a:cubicBezTo>
                      <a:pt x="1050" y="6227"/>
                      <a:pt x="955" y="6012"/>
                      <a:pt x="826" y="6012"/>
                    </a:cubicBezTo>
                    <a:lnTo>
                      <a:pt x="590" y="6012"/>
                    </a:lnTo>
                    <a:lnTo>
                      <a:pt x="590" y="11251"/>
                    </a:lnTo>
                    <a:close/>
                    <a:moveTo>
                      <a:pt x="2179" y="21256"/>
                    </a:moveTo>
                    <a:lnTo>
                      <a:pt x="2179" y="7085"/>
                    </a:lnTo>
                    <a:lnTo>
                      <a:pt x="2628" y="7085"/>
                    </a:lnTo>
                    <a:lnTo>
                      <a:pt x="2685" y="9576"/>
                    </a:lnTo>
                    <a:cubicBezTo>
                      <a:pt x="2707" y="9233"/>
                      <a:pt x="2735" y="8889"/>
                      <a:pt x="2769" y="8546"/>
                    </a:cubicBezTo>
                    <a:cubicBezTo>
                      <a:pt x="2802" y="8202"/>
                      <a:pt x="2842" y="7901"/>
                      <a:pt x="2887" y="7644"/>
                    </a:cubicBezTo>
                    <a:cubicBezTo>
                      <a:pt x="2932" y="7386"/>
                      <a:pt x="2988" y="7171"/>
                      <a:pt x="3044" y="7043"/>
                    </a:cubicBezTo>
                    <a:cubicBezTo>
                      <a:pt x="3106" y="6871"/>
                      <a:pt x="3173" y="6828"/>
                      <a:pt x="3246" y="6828"/>
                    </a:cubicBezTo>
                    <a:cubicBezTo>
                      <a:pt x="3302" y="6828"/>
                      <a:pt x="3353" y="6871"/>
                      <a:pt x="3403" y="7000"/>
                    </a:cubicBezTo>
                    <a:cubicBezTo>
                      <a:pt x="3448" y="7128"/>
                      <a:pt x="3488" y="7214"/>
                      <a:pt x="3516" y="7386"/>
                    </a:cubicBezTo>
                    <a:lnTo>
                      <a:pt x="3426" y="10779"/>
                    </a:lnTo>
                    <a:cubicBezTo>
                      <a:pt x="3398" y="10650"/>
                      <a:pt x="3364" y="10564"/>
                      <a:pt x="3319" y="10435"/>
                    </a:cubicBezTo>
                    <a:cubicBezTo>
                      <a:pt x="3274" y="10349"/>
                      <a:pt x="3224" y="10306"/>
                      <a:pt x="3156" y="10306"/>
                    </a:cubicBezTo>
                    <a:cubicBezTo>
                      <a:pt x="3038" y="10306"/>
                      <a:pt x="2937" y="10607"/>
                      <a:pt x="2859" y="11208"/>
                    </a:cubicBezTo>
                    <a:cubicBezTo>
                      <a:pt x="2780" y="11809"/>
                      <a:pt x="2741" y="12840"/>
                      <a:pt x="2741" y="14257"/>
                    </a:cubicBezTo>
                    <a:lnTo>
                      <a:pt x="2741" y="21342"/>
                    </a:lnTo>
                    <a:lnTo>
                      <a:pt x="2179" y="21342"/>
                    </a:lnTo>
                    <a:close/>
                    <a:moveTo>
                      <a:pt x="5279" y="15416"/>
                    </a:moveTo>
                    <a:lnTo>
                      <a:pt x="4083" y="15416"/>
                    </a:lnTo>
                    <a:lnTo>
                      <a:pt x="4083" y="15545"/>
                    </a:lnTo>
                    <a:cubicBezTo>
                      <a:pt x="4083" y="16533"/>
                      <a:pt x="4134" y="17263"/>
                      <a:pt x="4235" y="17692"/>
                    </a:cubicBezTo>
                    <a:cubicBezTo>
                      <a:pt x="4336" y="18165"/>
                      <a:pt x="4459" y="18379"/>
                      <a:pt x="4611" y="18379"/>
                    </a:cubicBezTo>
                    <a:cubicBezTo>
                      <a:pt x="4718" y="18379"/>
                      <a:pt x="4807" y="18293"/>
                      <a:pt x="4886" y="18165"/>
                    </a:cubicBezTo>
                    <a:cubicBezTo>
                      <a:pt x="4965" y="17993"/>
                      <a:pt x="5032" y="17821"/>
                      <a:pt x="5088" y="17606"/>
                    </a:cubicBezTo>
                    <a:lnTo>
                      <a:pt x="5195" y="20612"/>
                    </a:lnTo>
                    <a:cubicBezTo>
                      <a:pt x="5128" y="20870"/>
                      <a:pt x="5038" y="21085"/>
                      <a:pt x="4931" y="21299"/>
                    </a:cubicBezTo>
                    <a:cubicBezTo>
                      <a:pt x="4824" y="21514"/>
                      <a:pt x="4695" y="21600"/>
                      <a:pt x="4538" y="21600"/>
                    </a:cubicBezTo>
                    <a:cubicBezTo>
                      <a:pt x="4398" y="21600"/>
                      <a:pt x="4268" y="21471"/>
                      <a:pt x="4145" y="21171"/>
                    </a:cubicBezTo>
                    <a:cubicBezTo>
                      <a:pt x="4021" y="20870"/>
                      <a:pt x="3909" y="20441"/>
                      <a:pt x="3819" y="19839"/>
                    </a:cubicBezTo>
                    <a:cubicBezTo>
                      <a:pt x="3724" y="19238"/>
                      <a:pt x="3651" y="18508"/>
                      <a:pt x="3594" y="17606"/>
                    </a:cubicBezTo>
                    <a:cubicBezTo>
                      <a:pt x="3538" y="16705"/>
                      <a:pt x="3510" y="15631"/>
                      <a:pt x="3510" y="14343"/>
                    </a:cubicBezTo>
                    <a:cubicBezTo>
                      <a:pt x="3510" y="13226"/>
                      <a:pt x="3533" y="12196"/>
                      <a:pt x="3578" y="11251"/>
                    </a:cubicBezTo>
                    <a:cubicBezTo>
                      <a:pt x="3622" y="10306"/>
                      <a:pt x="3684" y="9533"/>
                      <a:pt x="3768" y="8846"/>
                    </a:cubicBezTo>
                    <a:cubicBezTo>
                      <a:pt x="3853" y="8159"/>
                      <a:pt x="3948" y="7644"/>
                      <a:pt x="4066" y="7300"/>
                    </a:cubicBezTo>
                    <a:cubicBezTo>
                      <a:pt x="4178" y="6957"/>
                      <a:pt x="4308" y="6742"/>
                      <a:pt x="4448" y="6742"/>
                    </a:cubicBezTo>
                    <a:cubicBezTo>
                      <a:pt x="4701" y="6742"/>
                      <a:pt x="4903" y="7343"/>
                      <a:pt x="5060" y="8503"/>
                    </a:cubicBezTo>
                    <a:cubicBezTo>
                      <a:pt x="5212" y="9662"/>
                      <a:pt x="5290" y="11380"/>
                      <a:pt x="5290" y="13527"/>
                    </a:cubicBezTo>
                    <a:lnTo>
                      <a:pt x="5290" y="15416"/>
                    </a:lnTo>
                    <a:close/>
                    <a:moveTo>
                      <a:pt x="4695" y="12453"/>
                    </a:moveTo>
                    <a:cubicBezTo>
                      <a:pt x="4695" y="12110"/>
                      <a:pt x="4690" y="11809"/>
                      <a:pt x="4678" y="11466"/>
                    </a:cubicBezTo>
                    <a:cubicBezTo>
                      <a:pt x="4667" y="11165"/>
                      <a:pt x="4650" y="10864"/>
                      <a:pt x="4628" y="10607"/>
                    </a:cubicBezTo>
                    <a:cubicBezTo>
                      <a:pt x="4605" y="10349"/>
                      <a:pt x="4577" y="10177"/>
                      <a:pt x="4544" y="10006"/>
                    </a:cubicBezTo>
                    <a:cubicBezTo>
                      <a:pt x="4510" y="9877"/>
                      <a:pt x="4465" y="9791"/>
                      <a:pt x="4420" y="9791"/>
                    </a:cubicBezTo>
                    <a:cubicBezTo>
                      <a:pt x="4330" y="9791"/>
                      <a:pt x="4257" y="10049"/>
                      <a:pt x="4195" y="10521"/>
                    </a:cubicBezTo>
                    <a:cubicBezTo>
                      <a:pt x="4134" y="10993"/>
                      <a:pt x="4100" y="11637"/>
                      <a:pt x="4089" y="12496"/>
                    </a:cubicBezTo>
                    <a:lnTo>
                      <a:pt x="4695" y="12453"/>
                    </a:lnTo>
                    <a:close/>
                    <a:moveTo>
                      <a:pt x="6773" y="10693"/>
                    </a:moveTo>
                    <a:cubicBezTo>
                      <a:pt x="6706" y="10435"/>
                      <a:pt x="6633" y="10220"/>
                      <a:pt x="6554" y="10091"/>
                    </a:cubicBezTo>
                    <a:cubicBezTo>
                      <a:pt x="6476" y="9963"/>
                      <a:pt x="6402" y="9877"/>
                      <a:pt x="6329" y="9877"/>
                    </a:cubicBezTo>
                    <a:cubicBezTo>
                      <a:pt x="6262" y="9877"/>
                      <a:pt x="6206" y="9963"/>
                      <a:pt x="6167" y="10134"/>
                    </a:cubicBezTo>
                    <a:cubicBezTo>
                      <a:pt x="6127" y="10306"/>
                      <a:pt x="6105" y="10564"/>
                      <a:pt x="6105" y="10864"/>
                    </a:cubicBezTo>
                    <a:cubicBezTo>
                      <a:pt x="6105" y="11208"/>
                      <a:pt x="6127" y="11466"/>
                      <a:pt x="6167" y="11723"/>
                    </a:cubicBezTo>
                    <a:cubicBezTo>
                      <a:pt x="6206" y="11938"/>
                      <a:pt x="6285" y="12196"/>
                      <a:pt x="6402" y="12453"/>
                    </a:cubicBezTo>
                    <a:lnTo>
                      <a:pt x="6520" y="12711"/>
                    </a:lnTo>
                    <a:cubicBezTo>
                      <a:pt x="6672" y="13054"/>
                      <a:pt x="6790" y="13570"/>
                      <a:pt x="6869" y="14257"/>
                    </a:cubicBezTo>
                    <a:cubicBezTo>
                      <a:pt x="6947" y="14944"/>
                      <a:pt x="6987" y="15803"/>
                      <a:pt x="6987" y="16876"/>
                    </a:cubicBezTo>
                    <a:cubicBezTo>
                      <a:pt x="6987" y="17563"/>
                      <a:pt x="6970" y="18208"/>
                      <a:pt x="6930" y="18809"/>
                    </a:cubicBezTo>
                    <a:cubicBezTo>
                      <a:pt x="6891" y="19410"/>
                      <a:pt x="6835" y="19882"/>
                      <a:pt x="6768" y="20312"/>
                    </a:cubicBezTo>
                    <a:cubicBezTo>
                      <a:pt x="6695" y="20741"/>
                      <a:pt x="6610" y="21042"/>
                      <a:pt x="6515" y="21256"/>
                    </a:cubicBezTo>
                    <a:cubicBezTo>
                      <a:pt x="6414" y="21471"/>
                      <a:pt x="6307" y="21600"/>
                      <a:pt x="6183" y="21600"/>
                    </a:cubicBezTo>
                    <a:cubicBezTo>
                      <a:pt x="6054" y="21600"/>
                      <a:pt x="5936" y="21514"/>
                      <a:pt x="5835" y="21342"/>
                    </a:cubicBezTo>
                    <a:cubicBezTo>
                      <a:pt x="5734" y="21171"/>
                      <a:pt x="5639" y="20913"/>
                      <a:pt x="5554" y="20569"/>
                    </a:cubicBezTo>
                    <a:lnTo>
                      <a:pt x="5678" y="17435"/>
                    </a:lnTo>
                    <a:cubicBezTo>
                      <a:pt x="5751" y="17735"/>
                      <a:pt x="5830" y="17950"/>
                      <a:pt x="5914" y="18165"/>
                    </a:cubicBezTo>
                    <a:cubicBezTo>
                      <a:pt x="5993" y="18336"/>
                      <a:pt x="6077" y="18465"/>
                      <a:pt x="6161" y="18465"/>
                    </a:cubicBezTo>
                    <a:cubicBezTo>
                      <a:pt x="6256" y="18465"/>
                      <a:pt x="6329" y="18336"/>
                      <a:pt x="6369" y="18122"/>
                    </a:cubicBezTo>
                    <a:cubicBezTo>
                      <a:pt x="6408" y="17907"/>
                      <a:pt x="6431" y="17649"/>
                      <a:pt x="6431" y="17349"/>
                    </a:cubicBezTo>
                    <a:cubicBezTo>
                      <a:pt x="6431" y="17177"/>
                      <a:pt x="6425" y="17005"/>
                      <a:pt x="6419" y="16876"/>
                    </a:cubicBezTo>
                    <a:cubicBezTo>
                      <a:pt x="6408" y="16748"/>
                      <a:pt x="6397" y="16619"/>
                      <a:pt x="6369" y="16490"/>
                    </a:cubicBezTo>
                    <a:cubicBezTo>
                      <a:pt x="6346" y="16361"/>
                      <a:pt x="6313" y="16275"/>
                      <a:pt x="6268" y="16146"/>
                    </a:cubicBezTo>
                    <a:cubicBezTo>
                      <a:pt x="6223" y="16017"/>
                      <a:pt x="6172" y="15889"/>
                      <a:pt x="6105" y="15760"/>
                    </a:cubicBezTo>
                    <a:lnTo>
                      <a:pt x="5987" y="15502"/>
                    </a:lnTo>
                    <a:cubicBezTo>
                      <a:pt x="5835" y="15116"/>
                      <a:pt x="5723" y="14600"/>
                      <a:pt x="5656" y="13956"/>
                    </a:cubicBezTo>
                    <a:cubicBezTo>
                      <a:pt x="5588" y="13312"/>
                      <a:pt x="5549" y="12410"/>
                      <a:pt x="5549" y="11294"/>
                    </a:cubicBezTo>
                    <a:cubicBezTo>
                      <a:pt x="5549" y="10650"/>
                      <a:pt x="5566" y="10049"/>
                      <a:pt x="5599" y="9490"/>
                    </a:cubicBezTo>
                    <a:cubicBezTo>
                      <a:pt x="5633" y="8932"/>
                      <a:pt x="5684" y="8460"/>
                      <a:pt x="5745" y="8073"/>
                    </a:cubicBezTo>
                    <a:cubicBezTo>
                      <a:pt x="5807" y="7687"/>
                      <a:pt x="5886" y="7343"/>
                      <a:pt x="5976" y="7128"/>
                    </a:cubicBezTo>
                    <a:cubicBezTo>
                      <a:pt x="6066" y="6914"/>
                      <a:pt x="6172" y="6785"/>
                      <a:pt x="6290" y="6785"/>
                    </a:cubicBezTo>
                    <a:cubicBezTo>
                      <a:pt x="6408" y="6785"/>
                      <a:pt x="6520" y="6871"/>
                      <a:pt x="6622" y="7043"/>
                    </a:cubicBezTo>
                    <a:cubicBezTo>
                      <a:pt x="6723" y="7214"/>
                      <a:pt x="6812" y="7429"/>
                      <a:pt x="6897" y="7730"/>
                    </a:cubicBezTo>
                    <a:lnTo>
                      <a:pt x="6773" y="10693"/>
                    </a:lnTo>
                    <a:close/>
                    <a:moveTo>
                      <a:pt x="8992" y="15416"/>
                    </a:moveTo>
                    <a:lnTo>
                      <a:pt x="7795" y="15416"/>
                    </a:lnTo>
                    <a:lnTo>
                      <a:pt x="7795" y="15545"/>
                    </a:lnTo>
                    <a:cubicBezTo>
                      <a:pt x="7795" y="16533"/>
                      <a:pt x="7846" y="17263"/>
                      <a:pt x="7947" y="17692"/>
                    </a:cubicBezTo>
                    <a:cubicBezTo>
                      <a:pt x="8048" y="18165"/>
                      <a:pt x="8172" y="18379"/>
                      <a:pt x="8323" y="18379"/>
                    </a:cubicBezTo>
                    <a:cubicBezTo>
                      <a:pt x="8430" y="18379"/>
                      <a:pt x="8520" y="18293"/>
                      <a:pt x="8598" y="18165"/>
                    </a:cubicBezTo>
                    <a:cubicBezTo>
                      <a:pt x="8677" y="17993"/>
                      <a:pt x="8744" y="17821"/>
                      <a:pt x="8801" y="17606"/>
                    </a:cubicBezTo>
                    <a:lnTo>
                      <a:pt x="8907" y="20612"/>
                    </a:lnTo>
                    <a:cubicBezTo>
                      <a:pt x="8840" y="20870"/>
                      <a:pt x="8750" y="21085"/>
                      <a:pt x="8643" y="21299"/>
                    </a:cubicBezTo>
                    <a:cubicBezTo>
                      <a:pt x="8537" y="21514"/>
                      <a:pt x="8407" y="21600"/>
                      <a:pt x="8250" y="21600"/>
                    </a:cubicBezTo>
                    <a:cubicBezTo>
                      <a:pt x="8110" y="21600"/>
                      <a:pt x="7981" y="21471"/>
                      <a:pt x="7857" y="21171"/>
                    </a:cubicBezTo>
                    <a:cubicBezTo>
                      <a:pt x="7734" y="20870"/>
                      <a:pt x="7621" y="20441"/>
                      <a:pt x="7531" y="19839"/>
                    </a:cubicBezTo>
                    <a:cubicBezTo>
                      <a:pt x="7436" y="19238"/>
                      <a:pt x="7363" y="18508"/>
                      <a:pt x="7307" y="17606"/>
                    </a:cubicBezTo>
                    <a:cubicBezTo>
                      <a:pt x="7251" y="16705"/>
                      <a:pt x="7222" y="15631"/>
                      <a:pt x="7222" y="14343"/>
                    </a:cubicBezTo>
                    <a:cubicBezTo>
                      <a:pt x="7222" y="13226"/>
                      <a:pt x="7245" y="12196"/>
                      <a:pt x="7290" y="11251"/>
                    </a:cubicBezTo>
                    <a:cubicBezTo>
                      <a:pt x="7335" y="10306"/>
                      <a:pt x="7397" y="9533"/>
                      <a:pt x="7481" y="8846"/>
                    </a:cubicBezTo>
                    <a:cubicBezTo>
                      <a:pt x="7565" y="8159"/>
                      <a:pt x="7661" y="7644"/>
                      <a:pt x="7778" y="7300"/>
                    </a:cubicBezTo>
                    <a:cubicBezTo>
                      <a:pt x="7891" y="6957"/>
                      <a:pt x="8020" y="6742"/>
                      <a:pt x="8160" y="6742"/>
                    </a:cubicBezTo>
                    <a:cubicBezTo>
                      <a:pt x="8413" y="6742"/>
                      <a:pt x="8615" y="7343"/>
                      <a:pt x="8773" y="8503"/>
                    </a:cubicBezTo>
                    <a:cubicBezTo>
                      <a:pt x="8924" y="9662"/>
                      <a:pt x="9003" y="11380"/>
                      <a:pt x="9003" y="13527"/>
                    </a:cubicBezTo>
                    <a:lnTo>
                      <a:pt x="9003" y="15416"/>
                    </a:lnTo>
                    <a:close/>
                    <a:moveTo>
                      <a:pt x="8413" y="12453"/>
                    </a:moveTo>
                    <a:cubicBezTo>
                      <a:pt x="8413" y="12110"/>
                      <a:pt x="8407" y="11809"/>
                      <a:pt x="8396" y="11466"/>
                    </a:cubicBezTo>
                    <a:cubicBezTo>
                      <a:pt x="8385" y="11165"/>
                      <a:pt x="8368" y="10864"/>
                      <a:pt x="8346" y="10607"/>
                    </a:cubicBezTo>
                    <a:cubicBezTo>
                      <a:pt x="8323" y="10349"/>
                      <a:pt x="8295" y="10177"/>
                      <a:pt x="8261" y="10006"/>
                    </a:cubicBezTo>
                    <a:cubicBezTo>
                      <a:pt x="8228" y="9834"/>
                      <a:pt x="8183" y="9791"/>
                      <a:pt x="8138" y="9791"/>
                    </a:cubicBezTo>
                    <a:cubicBezTo>
                      <a:pt x="8048" y="9791"/>
                      <a:pt x="7975" y="10049"/>
                      <a:pt x="7913" y="10521"/>
                    </a:cubicBezTo>
                    <a:cubicBezTo>
                      <a:pt x="7851" y="10993"/>
                      <a:pt x="7818" y="11637"/>
                      <a:pt x="7807" y="12496"/>
                    </a:cubicBezTo>
                    <a:lnTo>
                      <a:pt x="8413" y="12453"/>
                    </a:lnTo>
                    <a:close/>
                    <a:moveTo>
                      <a:pt x="9913" y="21256"/>
                    </a:moveTo>
                    <a:lnTo>
                      <a:pt x="9340" y="21256"/>
                    </a:lnTo>
                    <a:lnTo>
                      <a:pt x="9340" y="7085"/>
                    </a:lnTo>
                    <a:lnTo>
                      <a:pt x="9783" y="7085"/>
                    </a:lnTo>
                    <a:lnTo>
                      <a:pt x="9851" y="8846"/>
                    </a:lnTo>
                    <a:cubicBezTo>
                      <a:pt x="9935" y="8202"/>
                      <a:pt x="10025" y="7687"/>
                      <a:pt x="10126" y="7300"/>
                    </a:cubicBezTo>
                    <a:cubicBezTo>
                      <a:pt x="10227" y="6914"/>
                      <a:pt x="10339" y="6742"/>
                      <a:pt x="10463" y="6742"/>
                    </a:cubicBezTo>
                    <a:cubicBezTo>
                      <a:pt x="10671" y="6742"/>
                      <a:pt x="10828" y="7171"/>
                      <a:pt x="10940" y="8030"/>
                    </a:cubicBezTo>
                    <a:cubicBezTo>
                      <a:pt x="11053" y="8889"/>
                      <a:pt x="11109" y="10177"/>
                      <a:pt x="11109" y="11852"/>
                    </a:cubicBezTo>
                    <a:lnTo>
                      <a:pt x="11109" y="21214"/>
                    </a:lnTo>
                    <a:lnTo>
                      <a:pt x="10536" y="21214"/>
                    </a:lnTo>
                    <a:lnTo>
                      <a:pt x="10536" y="12281"/>
                    </a:lnTo>
                    <a:cubicBezTo>
                      <a:pt x="10536" y="11594"/>
                      <a:pt x="10514" y="11036"/>
                      <a:pt x="10474" y="10650"/>
                    </a:cubicBezTo>
                    <a:cubicBezTo>
                      <a:pt x="10429" y="10263"/>
                      <a:pt x="10368" y="10048"/>
                      <a:pt x="10289" y="10048"/>
                    </a:cubicBezTo>
                    <a:cubicBezTo>
                      <a:pt x="10227" y="10048"/>
                      <a:pt x="10160" y="10177"/>
                      <a:pt x="10092" y="10478"/>
                    </a:cubicBezTo>
                    <a:cubicBezTo>
                      <a:pt x="10025" y="10736"/>
                      <a:pt x="9963" y="11122"/>
                      <a:pt x="9913" y="11551"/>
                    </a:cubicBezTo>
                    <a:lnTo>
                      <a:pt x="9913" y="21256"/>
                    </a:lnTo>
                    <a:close/>
                    <a:moveTo>
                      <a:pt x="12687" y="10220"/>
                    </a:moveTo>
                    <a:lnTo>
                      <a:pt x="12215" y="10220"/>
                    </a:lnTo>
                    <a:lnTo>
                      <a:pt x="12215" y="16189"/>
                    </a:lnTo>
                    <a:cubicBezTo>
                      <a:pt x="12215" y="16833"/>
                      <a:pt x="12232" y="17306"/>
                      <a:pt x="12271" y="17563"/>
                    </a:cubicBezTo>
                    <a:cubicBezTo>
                      <a:pt x="12311" y="17821"/>
                      <a:pt x="12361" y="17950"/>
                      <a:pt x="12429" y="17950"/>
                    </a:cubicBezTo>
                    <a:cubicBezTo>
                      <a:pt x="12479" y="17950"/>
                      <a:pt x="12530" y="17907"/>
                      <a:pt x="12580" y="17821"/>
                    </a:cubicBezTo>
                    <a:cubicBezTo>
                      <a:pt x="12631" y="17735"/>
                      <a:pt x="12670" y="17649"/>
                      <a:pt x="12698" y="17478"/>
                    </a:cubicBezTo>
                    <a:lnTo>
                      <a:pt x="12783" y="20441"/>
                    </a:lnTo>
                    <a:cubicBezTo>
                      <a:pt x="12738" y="20612"/>
                      <a:pt x="12670" y="20784"/>
                      <a:pt x="12586" y="20956"/>
                    </a:cubicBezTo>
                    <a:cubicBezTo>
                      <a:pt x="12496" y="21128"/>
                      <a:pt x="12401" y="21213"/>
                      <a:pt x="12305" y="21213"/>
                    </a:cubicBezTo>
                    <a:cubicBezTo>
                      <a:pt x="12064" y="21213"/>
                      <a:pt x="11895" y="20870"/>
                      <a:pt x="11800" y="20140"/>
                    </a:cubicBezTo>
                    <a:cubicBezTo>
                      <a:pt x="11699" y="19453"/>
                      <a:pt x="11654" y="18379"/>
                      <a:pt x="11654" y="16919"/>
                    </a:cubicBezTo>
                    <a:lnTo>
                      <a:pt x="11654" y="10220"/>
                    </a:lnTo>
                    <a:lnTo>
                      <a:pt x="11362" y="10220"/>
                    </a:lnTo>
                    <a:lnTo>
                      <a:pt x="11362" y="7085"/>
                    </a:lnTo>
                    <a:lnTo>
                      <a:pt x="11654" y="7085"/>
                    </a:lnTo>
                    <a:lnTo>
                      <a:pt x="11654" y="2791"/>
                    </a:lnTo>
                    <a:lnTo>
                      <a:pt x="12221" y="2791"/>
                    </a:lnTo>
                    <a:lnTo>
                      <a:pt x="12221" y="7085"/>
                    </a:lnTo>
                    <a:lnTo>
                      <a:pt x="12693" y="7085"/>
                    </a:lnTo>
                    <a:lnTo>
                      <a:pt x="12693" y="10220"/>
                    </a:lnTo>
                    <a:close/>
                    <a:moveTo>
                      <a:pt x="13069" y="8331"/>
                    </a:moveTo>
                    <a:cubicBezTo>
                      <a:pt x="13176" y="7858"/>
                      <a:pt x="13294" y="7472"/>
                      <a:pt x="13428" y="7214"/>
                    </a:cubicBezTo>
                    <a:cubicBezTo>
                      <a:pt x="13563" y="6914"/>
                      <a:pt x="13698" y="6785"/>
                      <a:pt x="13833" y="6785"/>
                    </a:cubicBezTo>
                    <a:cubicBezTo>
                      <a:pt x="14063" y="6785"/>
                      <a:pt x="14243" y="7214"/>
                      <a:pt x="14383" y="8073"/>
                    </a:cubicBezTo>
                    <a:cubicBezTo>
                      <a:pt x="14524" y="8932"/>
                      <a:pt x="14591" y="10263"/>
                      <a:pt x="14591" y="12110"/>
                    </a:cubicBezTo>
                    <a:lnTo>
                      <a:pt x="14591" y="21299"/>
                    </a:lnTo>
                    <a:lnTo>
                      <a:pt x="14153" y="21299"/>
                    </a:lnTo>
                    <a:lnTo>
                      <a:pt x="14102" y="19882"/>
                    </a:lnTo>
                    <a:lnTo>
                      <a:pt x="14085" y="19882"/>
                    </a:lnTo>
                    <a:cubicBezTo>
                      <a:pt x="14035" y="20398"/>
                      <a:pt x="13962" y="20827"/>
                      <a:pt x="13872" y="21128"/>
                    </a:cubicBezTo>
                    <a:cubicBezTo>
                      <a:pt x="13782" y="21471"/>
                      <a:pt x="13676" y="21600"/>
                      <a:pt x="13552" y="21600"/>
                    </a:cubicBezTo>
                    <a:cubicBezTo>
                      <a:pt x="13445" y="21600"/>
                      <a:pt x="13355" y="21471"/>
                      <a:pt x="13277" y="21256"/>
                    </a:cubicBezTo>
                    <a:cubicBezTo>
                      <a:pt x="13198" y="21042"/>
                      <a:pt x="13131" y="20698"/>
                      <a:pt x="13080" y="20312"/>
                    </a:cubicBezTo>
                    <a:cubicBezTo>
                      <a:pt x="13030" y="19925"/>
                      <a:pt x="12990" y="19453"/>
                      <a:pt x="12962" y="18895"/>
                    </a:cubicBezTo>
                    <a:cubicBezTo>
                      <a:pt x="12934" y="18336"/>
                      <a:pt x="12923" y="17778"/>
                      <a:pt x="12923" y="17177"/>
                    </a:cubicBezTo>
                    <a:cubicBezTo>
                      <a:pt x="12923" y="16361"/>
                      <a:pt x="12945" y="15631"/>
                      <a:pt x="12996" y="15073"/>
                    </a:cubicBezTo>
                    <a:cubicBezTo>
                      <a:pt x="13041" y="14472"/>
                      <a:pt x="13108" y="13999"/>
                      <a:pt x="13187" y="13613"/>
                    </a:cubicBezTo>
                    <a:cubicBezTo>
                      <a:pt x="13266" y="13226"/>
                      <a:pt x="13361" y="12969"/>
                      <a:pt x="13473" y="12797"/>
                    </a:cubicBezTo>
                    <a:cubicBezTo>
                      <a:pt x="13580" y="12625"/>
                      <a:pt x="13698" y="12539"/>
                      <a:pt x="13822" y="12539"/>
                    </a:cubicBezTo>
                    <a:lnTo>
                      <a:pt x="14012" y="12539"/>
                    </a:lnTo>
                    <a:lnTo>
                      <a:pt x="14012" y="11766"/>
                    </a:lnTo>
                    <a:cubicBezTo>
                      <a:pt x="14012" y="11251"/>
                      <a:pt x="13990" y="10821"/>
                      <a:pt x="13939" y="10564"/>
                    </a:cubicBezTo>
                    <a:cubicBezTo>
                      <a:pt x="13889" y="10263"/>
                      <a:pt x="13822" y="10134"/>
                      <a:pt x="13732" y="10134"/>
                    </a:cubicBezTo>
                    <a:cubicBezTo>
                      <a:pt x="13653" y="10134"/>
                      <a:pt x="13580" y="10220"/>
                      <a:pt x="13501" y="10392"/>
                    </a:cubicBezTo>
                    <a:cubicBezTo>
                      <a:pt x="13428" y="10564"/>
                      <a:pt x="13344" y="10864"/>
                      <a:pt x="13254" y="11251"/>
                    </a:cubicBezTo>
                    <a:lnTo>
                      <a:pt x="13069" y="8331"/>
                    </a:lnTo>
                    <a:close/>
                    <a:moveTo>
                      <a:pt x="14024" y="15116"/>
                    </a:moveTo>
                    <a:lnTo>
                      <a:pt x="13895" y="15159"/>
                    </a:lnTo>
                    <a:cubicBezTo>
                      <a:pt x="13822" y="15159"/>
                      <a:pt x="13760" y="15245"/>
                      <a:pt x="13715" y="15330"/>
                    </a:cubicBezTo>
                    <a:cubicBezTo>
                      <a:pt x="13664" y="15416"/>
                      <a:pt x="13625" y="15545"/>
                      <a:pt x="13597" y="15717"/>
                    </a:cubicBezTo>
                    <a:cubicBezTo>
                      <a:pt x="13569" y="15846"/>
                      <a:pt x="13546" y="16060"/>
                      <a:pt x="13535" y="16232"/>
                    </a:cubicBezTo>
                    <a:cubicBezTo>
                      <a:pt x="13524" y="16447"/>
                      <a:pt x="13518" y="16662"/>
                      <a:pt x="13518" y="16876"/>
                    </a:cubicBezTo>
                    <a:cubicBezTo>
                      <a:pt x="13518" y="17478"/>
                      <a:pt x="13541" y="17907"/>
                      <a:pt x="13591" y="18122"/>
                    </a:cubicBezTo>
                    <a:cubicBezTo>
                      <a:pt x="13636" y="18336"/>
                      <a:pt x="13692" y="18465"/>
                      <a:pt x="13754" y="18465"/>
                    </a:cubicBezTo>
                    <a:cubicBezTo>
                      <a:pt x="13816" y="18465"/>
                      <a:pt x="13872" y="18336"/>
                      <a:pt x="13923" y="18036"/>
                    </a:cubicBezTo>
                    <a:cubicBezTo>
                      <a:pt x="13973" y="17778"/>
                      <a:pt x="14007" y="17478"/>
                      <a:pt x="14029" y="17134"/>
                    </a:cubicBezTo>
                    <a:lnTo>
                      <a:pt x="14029" y="15116"/>
                    </a:lnTo>
                    <a:close/>
                    <a:moveTo>
                      <a:pt x="16192" y="10220"/>
                    </a:moveTo>
                    <a:lnTo>
                      <a:pt x="15720" y="10220"/>
                    </a:lnTo>
                    <a:lnTo>
                      <a:pt x="15720" y="16189"/>
                    </a:lnTo>
                    <a:cubicBezTo>
                      <a:pt x="15720" y="16833"/>
                      <a:pt x="15737" y="17306"/>
                      <a:pt x="15776" y="17563"/>
                    </a:cubicBezTo>
                    <a:cubicBezTo>
                      <a:pt x="15815" y="17821"/>
                      <a:pt x="15866" y="17950"/>
                      <a:pt x="15933" y="17950"/>
                    </a:cubicBezTo>
                    <a:cubicBezTo>
                      <a:pt x="15984" y="17950"/>
                      <a:pt x="16034" y="17907"/>
                      <a:pt x="16085" y="17821"/>
                    </a:cubicBezTo>
                    <a:cubicBezTo>
                      <a:pt x="16135" y="17735"/>
                      <a:pt x="16175" y="17649"/>
                      <a:pt x="16203" y="17478"/>
                    </a:cubicBezTo>
                    <a:lnTo>
                      <a:pt x="16287" y="20441"/>
                    </a:lnTo>
                    <a:cubicBezTo>
                      <a:pt x="16242" y="20612"/>
                      <a:pt x="16175" y="20784"/>
                      <a:pt x="16090" y="20956"/>
                    </a:cubicBezTo>
                    <a:cubicBezTo>
                      <a:pt x="16001" y="21128"/>
                      <a:pt x="15905" y="21213"/>
                      <a:pt x="15810" y="21213"/>
                    </a:cubicBezTo>
                    <a:cubicBezTo>
                      <a:pt x="15568" y="21213"/>
                      <a:pt x="15400" y="20870"/>
                      <a:pt x="15304" y="20140"/>
                    </a:cubicBezTo>
                    <a:cubicBezTo>
                      <a:pt x="15203" y="19453"/>
                      <a:pt x="15158" y="18379"/>
                      <a:pt x="15158" y="16919"/>
                    </a:cubicBezTo>
                    <a:lnTo>
                      <a:pt x="15158" y="10220"/>
                    </a:lnTo>
                    <a:lnTo>
                      <a:pt x="14866" y="10220"/>
                    </a:lnTo>
                    <a:lnTo>
                      <a:pt x="14866" y="7085"/>
                    </a:lnTo>
                    <a:lnTo>
                      <a:pt x="15158" y="7085"/>
                    </a:lnTo>
                    <a:lnTo>
                      <a:pt x="15158" y="2791"/>
                    </a:lnTo>
                    <a:lnTo>
                      <a:pt x="15725" y="2791"/>
                    </a:lnTo>
                    <a:lnTo>
                      <a:pt x="15725" y="7085"/>
                    </a:lnTo>
                    <a:lnTo>
                      <a:pt x="16197" y="7085"/>
                    </a:lnTo>
                    <a:lnTo>
                      <a:pt x="16197" y="10220"/>
                    </a:lnTo>
                    <a:close/>
                    <a:moveTo>
                      <a:pt x="16871" y="4294"/>
                    </a:moveTo>
                    <a:cubicBezTo>
                      <a:pt x="16776" y="4294"/>
                      <a:pt x="16697" y="4080"/>
                      <a:pt x="16646" y="3650"/>
                    </a:cubicBezTo>
                    <a:cubicBezTo>
                      <a:pt x="16596" y="3221"/>
                      <a:pt x="16568" y="2705"/>
                      <a:pt x="16568" y="2147"/>
                    </a:cubicBezTo>
                    <a:cubicBezTo>
                      <a:pt x="16568" y="1546"/>
                      <a:pt x="16596" y="1031"/>
                      <a:pt x="16646" y="644"/>
                    </a:cubicBezTo>
                    <a:cubicBezTo>
                      <a:pt x="16697" y="215"/>
                      <a:pt x="16776" y="0"/>
                      <a:pt x="16866" y="0"/>
                    </a:cubicBezTo>
                    <a:cubicBezTo>
                      <a:pt x="16961" y="0"/>
                      <a:pt x="17034" y="215"/>
                      <a:pt x="17085" y="601"/>
                    </a:cubicBezTo>
                    <a:cubicBezTo>
                      <a:pt x="17135" y="1031"/>
                      <a:pt x="17163" y="1546"/>
                      <a:pt x="17163" y="2147"/>
                    </a:cubicBezTo>
                    <a:cubicBezTo>
                      <a:pt x="17163" y="2748"/>
                      <a:pt x="17135" y="3264"/>
                      <a:pt x="17085" y="3693"/>
                    </a:cubicBezTo>
                    <a:cubicBezTo>
                      <a:pt x="17045" y="4122"/>
                      <a:pt x="16972" y="4294"/>
                      <a:pt x="16871" y="4294"/>
                    </a:cubicBezTo>
                    <a:close/>
                    <a:moveTo>
                      <a:pt x="16585" y="21256"/>
                    </a:moveTo>
                    <a:lnTo>
                      <a:pt x="16585" y="7085"/>
                    </a:lnTo>
                    <a:lnTo>
                      <a:pt x="17158" y="7085"/>
                    </a:lnTo>
                    <a:lnTo>
                      <a:pt x="17158" y="21256"/>
                    </a:lnTo>
                    <a:lnTo>
                      <a:pt x="16585" y="21256"/>
                    </a:lnTo>
                    <a:close/>
                    <a:moveTo>
                      <a:pt x="19477" y="14085"/>
                    </a:moveTo>
                    <a:cubicBezTo>
                      <a:pt x="19477" y="15245"/>
                      <a:pt x="19455" y="16275"/>
                      <a:pt x="19404" y="17220"/>
                    </a:cubicBezTo>
                    <a:cubicBezTo>
                      <a:pt x="19354" y="18165"/>
                      <a:pt x="19286" y="18938"/>
                      <a:pt x="19196" y="19582"/>
                    </a:cubicBezTo>
                    <a:cubicBezTo>
                      <a:pt x="19106" y="20226"/>
                      <a:pt x="19005" y="20741"/>
                      <a:pt x="18887" y="21085"/>
                    </a:cubicBezTo>
                    <a:cubicBezTo>
                      <a:pt x="18769" y="21428"/>
                      <a:pt x="18640" y="21600"/>
                      <a:pt x="18505" y="21600"/>
                    </a:cubicBezTo>
                    <a:cubicBezTo>
                      <a:pt x="18371" y="21600"/>
                      <a:pt x="18241" y="21428"/>
                      <a:pt x="18124" y="21128"/>
                    </a:cubicBezTo>
                    <a:cubicBezTo>
                      <a:pt x="18006" y="20784"/>
                      <a:pt x="17905" y="20355"/>
                      <a:pt x="17820" y="19711"/>
                    </a:cubicBezTo>
                    <a:cubicBezTo>
                      <a:pt x="17736" y="19109"/>
                      <a:pt x="17669" y="18336"/>
                      <a:pt x="17618" y="17435"/>
                    </a:cubicBezTo>
                    <a:cubicBezTo>
                      <a:pt x="17568" y="16533"/>
                      <a:pt x="17545" y="15502"/>
                      <a:pt x="17545" y="14386"/>
                    </a:cubicBezTo>
                    <a:cubicBezTo>
                      <a:pt x="17545" y="13183"/>
                      <a:pt x="17568" y="12110"/>
                      <a:pt x="17618" y="11165"/>
                    </a:cubicBezTo>
                    <a:cubicBezTo>
                      <a:pt x="17669" y="10220"/>
                      <a:pt x="17736" y="9404"/>
                      <a:pt x="17826" y="8760"/>
                    </a:cubicBezTo>
                    <a:cubicBezTo>
                      <a:pt x="17916" y="8116"/>
                      <a:pt x="18017" y="7601"/>
                      <a:pt x="18135" y="7257"/>
                    </a:cubicBezTo>
                    <a:cubicBezTo>
                      <a:pt x="18253" y="6914"/>
                      <a:pt x="18382" y="6742"/>
                      <a:pt x="18517" y="6742"/>
                    </a:cubicBezTo>
                    <a:cubicBezTo>
                      <a:pt x="18651" y="6742"/>
                      <a:pt x="18781" y="6914"/>
                      <a:pt x="18899" y="7214"/>
                    </a:cubicBezTo>
                    <a:cubicBezTo>
                      <a:pt x="19017" y="7515"/>
                      <a:pt x="19118" y="7987"/>
                      <a:pt x="19202" y="8631"/>
                    </a:cubicBezTo>
                    <a:cubicBezTo>
                      <a:pt x="19286" y="9233"/>
                      <a:pt x="19354" y="10006"/>
                      <a:pt x="19404" y="10907"/>
                    </a:cubicBezTo>
                    <a:cubicBezTo>
                      <a:pt x="19455" y="11809"/>
                      <a:pt x="19477" y="12883"/>
                      <a:pt x="19477" y="14085"/>
                    </a:cubicBezTo>
                    <a:close/>
                    <a:moveTo>
                      <a:pt x="18893" y="14214"/>
                    </a:moveTo>
                    <a:cubicBezTo>
                      <a:pt x="18893" y="13441"/>
                      <a:pt x="18882" y="12797"/>
                      <a:pt x="18865" y="12239"/>
                    </a:cubicBezTo>
                    <a:cubicBezTo>
                      <a:pt x="18842" y="11680"/>
                      <a:pt x="18814" y="11251"/>
                      <a:pt x="18781" y="10907"/>
                    </a:cubicBezTo>
                    <a:cubicBezTo>
                      <a:pt x="18747" y="10564"/>
                      <a:pt x="18702" y="10306"/>
                      <a:pt x="18657" y="10134"/>
                    </a:cubicBezTo>
                    <a:cubicBezTo>
                      <a:pt x="18612" y="9963"/>
                      <a:pt x="18562" y="9920"/>
                      <a:pt x="18517" y="9920"/>
                    </a:cubicBezTo>
                    <a:cubicBezTo>
                      <a:pt x="18466" y="9920"/>
                      <a:pt x="18421" y="10006"/>
                      <a:pt x="18376" y="10134"/>
                    </a:cubicBezTo>
                    <a:cubicBezTo>
                      <a:pt x="18331" y="10263"/>
                      <a:pt x="18292" y="10521"/>
                      <a:pt x="18258" y="10821"/>
                    </a:cubicBezTo>
                    <a:cubicBezTo>
                      <a:pt x="18225" y="11165"/>
                      <a:pt x="18197" y="11594"/>
                      <a:pt x="18174" y="12153"/>
                    </a:cubicBezTo>
                    <a:cubicBezTo>
                      <a:pt x="18152" y="12711"/>
                      <a:pt x="18146" y="13355"/>
                      <a:pt x="18146" y="14214"/>
                    </a:cubicBezTo>
                    <a:cubicBezTo>
                      <a:pt x="18146" y="15631"/>
                      <a:pt x="18185" y="16705"/>
                      <a:pt x="18264" y="17349"/>
                    </a:cubicBezTo>
                    <a:cubicBezTo>
                      <a:pt x="18343" y="18036"/>
                      <a:pt x="18432" y="18336"/>
                      <a:pt x="18528" y="18336"/>
                    </a:cubicBezTo>
                    <a:cubicBezTo>
                      <a:pt x="18578" y="18336"/>
                      <a:pt x="18623" y="18250"/>
                      <a:pt x="18668" y="18122"/>
                    </a:cubicBezTo>
                    <a:cubicBezTo>
                      <a:pt x="18713" y="17993"/>
                      <a:pt x="18753" y="17735"/>
                      <a:pt x="18786" y="17435"/>
                    </a:cubicBezTo>
                    <a:cubicBezTo>
                      <a:pt x="18820" y="17091"/>
                      <a:pt x="18848" y="16662"/>
                      <a:pt x="18871" y="16146"/>
                    </a:cubicBezTo>
                    <a:cubicBezTo>
                      <a:pt x="18882" y="15631"/>
                      <a:pt x="18893" y="14987"/>
                      <a:pt x="18893" y="14214"/>
                    </a:cubicBezTo>
                    <a:close/>
                    <a:moveTo>
                      <a:pt x="20404" y="21256"/>
                    </a:moveTo>
                    <a:lnTo>
                      <a:pt x="19831" y="21256"/>
                    </a:lnTo>
                    <a:lnTo>
                      <a:pt x="19831" y="7085"/>
                    </a:lnTo>
                    <a:lnTo>
                      <a:pt x="20275" y="7085"/>
                    </a:lnTo>
                    <a:lnTo>
                      <a:pt x="20342" y="8846"/>
                    </a:lnTo>
                    <a:cubicBezTo>
                      <a:pt x="20426" y="8202"/>
                      <a:pt x="20516" y="7687"/>
                      <a:pt x="20617" y="7300"/>
                    </a:cubicBezTo>
                    <a:cubicBezTo>
                      <a:pt x="20718" y="6914"/>
                      <a:pt x="20831" y="6742"/>
                      <a:pt x="20954" y="6742"/>
                    </a:cubicBezTo>
                    <a:cubicBezTo>
                      <a:pt x="21162" y="6742"/>
                      <a:pt x="21319" y="7171"/>
                      <a:pt x="21432" y="8030"/>
                    </a:cubicBezTo>
                    <a:cubicBezTo>
                      <a:pt x="21544" y="8889"/>
                      <a:pt x="21600" y="10177"/>
                      <a:pt x="21600" y="11852"/>
                    </a:cubicBezTo>
                    <a:lnTo>
                      <a:pt x="21600" y="21214"/>
                    </a:lnTo>
                    <a:lnTo>
                      <a:pt x="21027" y="21214"/>
                    </a:lnTo>
                    <a:lnTo>
                      <a:pt x="21027" y="12281"/>
                    </a:lnTo>
                    <a:cubicBezTo>
                      <a:pt x="21027" y="11594"/>
                      <a:pt x="21005" y="11036"/>
                      <a:pt x="20965" y="10650"/>
                    </a:cubicBezTo>
                    <a:cubicBezTo>
                      <a:pt x="20920" y="10263"/>
                      <a:pt x="20859" y="10048"/>
                      <a:pt x="20780" y="10048"/>
                    </a:cubicBezTo>
                    <a:cubicBezTo>
                      <a:pt x="20718" y="10048"/>
                      <a:pt x="20651" y="10177"/>
                      <a:pt x="20583" y="10478"/>
                    </a:cubicBezTo>
                    <a:cubicBezTo>
                      <a:pt x="20516" y="10736"/>
                      <a:pt x="20454" y="11122"/>
                      <a:pt x="20404" y="11551"/>
                    </a:cubicBezTo>
                    <a:lnTo>
                      <a:pt x="20404" y="21256"/>
                    </a:lnTo>
                    <a:close/>
                  </a:path>
                </a:pathLst>
              </a:custGeom>
              <a:solidFill>
                <a:srgbClr val="002033"/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/>
              <a:p>
                <a:pPr>
                  <a:defRPr sz="3000">
                    <a:solidFill>
                      <a:srgbClr val="FFFFFF"/>
                    </a:solidFill>
                  </a:defRPr>
                </a:pPr>
                <a:endParaRPr/>
              </a:p>
            </p:txBody>
          </p:sp>
          <p:sp>
            <p:nvSpPr>
              <p:cNvPr id="32" name="Shape">
                <a:extLst>
                  <a:ext uri="{FF2B5EF4-FFF2-40B4-BE49-F238E27FC236}">
                    <a16:creationId xmlns:a16="http://schemas.microsoft.com/office/drawing/2014/main" id="{0289A039-CDE0-CE6C-46D3-ECDB687F6BD1}"/>
                  </a:ext>
                </a:extLst>
              </p:cNvPr>
              <p:cNvSpPr/>
              <p:nvPr userDrawn="1"/>
            </p:nvSpPr>
            <p:spPr>
              <a:xfrm>
                <a:off x="5032172" y="1021854"/>
                <a:ext cx="1051185" cy="549583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15954" y="0"/>
                    </a:moveTo>
                    <a:cubicBezTo>
                      <a:pt x="13287" y="0"/>
                      <a:pt x="11002" y="3514"/>
                      <a:pt x="10441" y="8443"/>
                    </a:cubicBezTo>
                    <a:cubicBezTo>
                      <a:pt x="9052" y="8229"/>
                      <a:pt x="6050" y="7757"/>
                      <a:pt x="5198" y="7671"/>
                    </a:cubicBezTo>
                    <a:cubicBezTo>
                      <a:pt x="5154" y="7671"/>
                      <a:pt x="5109" y="7671"/>
                      <a:pt x="5041" y="7671"/>
                    </a:cubicBezTo>
                    <a:cubicBezTo>
                      <a:pt x="4638" y="7671"/>
                      <a:pt x="4280" y="7886"/>
                      <a:pt x="4033" y="8357"/>
                    </a:cubicBezTo>
                    <a:cubicBezTo>
                      <a:pt x="3563" y="9214"/>
                      <a:pt x="3563" y="10457"/>
                      <a:pt x="3563" y="10843"/>
                    </a:cubicBezTo>
                    <a:cubicBezTo>
                      <a:pt x="3563" y="11271"/>
                      <a:pt x="3563" y="12514"/>
                      <a:pt x="4033" y="13329"/>
                    </a:cubicBezTo>
                    <a:cubicBezTo>
                      <a:pt x="4280" y="13800"/>
                      <a:pt x="4638" y="14014"/>
                      <a:pt x="5041" y="14014"/>
                    </a:cubicBezTo>
                    <a:cubicBezTo>
                      <a:pt x="5086" y="14014"/>
                      <a:pt x="5131" y="14014"/>
                      <a:pt x="5198" y="14014"/>
                    </a:cubicBezTo>
                    <a:cubicBezTo>
                      <a:pt x="5803" y="13929"/>
                      <a:pt x="7417" y="13714"/>
                      <a:pt x="8313" y="13543"/>
                    </a:cubicBezTo>
                    <a:lnTo>
                      <a:pt x="9657" y="13329"/>
                    </a:lnTo>
                    <a:cubicBezTo>
                      <a:pt x="9971" y="13286"/>
                      <a:pt x="10262" y="13243"/>
                      <a:pt x="10464" y="13200"/>
                    </a:cubicBezTo>
                    <a:cubicBezTo>
                      <a:pt x="11046" y="18043"/>
                      <a:pt x="13332" y="21557"/>
                      <a:pt x="15954" y="21557"/>
                    </a:cubicBezTo>
                    <a:cubicBezTo>
                      <a:pt x="19068" y="21557"/>
                      <a:pt x="21600" y="16714"/>
                      <a:pt x="21600" y="10757"/>
                    </a:cubicBezTo>
                    <a:cubicBezTo>
                      <a:pt x="21600" y="4843"/>
                      <a:pt x="19068" y="0"/>
                      <a:pt x="15954" y="0"/>
                    </a:cubicBezTo>
                    <a:close/>
                    <a:moveTo>
                      <a:pt x="15954" y="17229"/>
                    </a:moveTo>
                    <a:cubicBezTo>
                      <a:pt x="14094" y="17229"/>
                      <a:pt x="12593" y="14357"/>
                      <a:pt x="12593" y="10800"/>
                    </a:cubicBezTo>
                    <a:cubicBezTo>
                      <a:pt x="12593" y="7243"/>
                      <a:pt x="14094" y="4371"/>
                      <a:pt x="15954" y="4371"/>
                    </a:cubicBezTo>
                    <a:cubicBezTo>
                      <a:pt x="17813" y="4371"/>
                      <a:pt x="19315" y="7243"/>
                      <a:pt x="19315" y="10800"/>
                    </a:cubicBezTo>
                    <a:cubicBezTo>
                      <a:pt x="19315" y="14357"/>
                      <a:pt x="17813" y="17229"/>
                      <a:pt x="15954" y="17229"/>
                    </a:cubicBezTo>
                    <a:close/>
                    <a:moveTo>
                      <a:pt x="9007" y="15514"/>
                    </a:moveTo>
                    <a:lnTo>
                      <a:pt x="9007" y="20014"/>
                    </a:lnTo>
                    <a:cubicBezTo>
                      <a:pt x="8627" y="20443"/>
                      <a:pt x="8134" y="20786"/>
                      <a:pt x="7506" y="21129"/>
                    </a:cubicBezTo>
                    <a:cubicBezTo>
                      <a:pt x="6879" y="21429"/>
                      <a:pt x="6207" y="21600"/>
                      <a:pt x="5467" y="21600"/>
                    </a:cubicBezTo>
                    <a:cubicBezTo>
                      <a:pt x="4324" y="21600"/>
                      <a:pt x="3339" y="21171"/>
                      <a:pt x="2532" y="20271"/>
                    </a:cubicBezTo>
                    <a:cubicBezTo>
                      <a:pt x="1725" y="19371"/>
                      <a:pt x="1098" y="18129"/>
                      <a:pt x="650" y="16500"/>
                    </a:cubicBezTo>
                    <a:cubicBezTo>
                      <a:pt x="224" y="14871"/>
                      <a:pt x="0" y="12986"/>
                      <a:pt x="0" y="10800"/>
                    </a:cubicBezTo>
                    <a:cubicBezTo>
                      <a:pt x="0" y="8657"/>
                      <a:pt x="246" y="6729"/>
                      <a:pt x="717" y="5143"/>
                    </a:cubicBezTo>
                    <a:cubicBezTo>
                      <a:pt x="1210" y="3514"/>
                      <a:pt x="1860" y="2271"/>
                      <a:pt x="2711" y="1371"/>
                    </a:cubicBezTo>
                    <a:cubicBezTo>
                      <a:pt x="3563" y="471"/>
                      <a:pt x="4549" y="43"/>
                      <a:pt x="5646" y="43"/>
                    </a:cubicBezTo>
                    <a:cubicBezTo>
                      <a:pt x="6229" y="43"/>
                      <a:pt x="6767" y="171"/>
                      <a:pt x="7282" y="386"/>
                    </a:cubicBezTo>
                    <a:cubicBezTo>
                      <a:pt x="7798" y="600"/>
                      <a:pt x="8246" y="900"/>
                      <a:pt x="8627" y="1243"/>
                    </a:cubicBezTo>
                    <a:lnTo>
                      <a:pt x="8402" y="4843"/>
                    </a:lnTo>
                    <a:cubicBezTo>
                      <a:pt x="8022" y="4500"/>
                      <a:pt x="7596" y="4200"/>
                      <a:pt x="7125" y="3986"/>
                    </a:cubicBezTo>
                    <a:cubicBezTo>
                      <a:pt x="6655" y="3771"/>
                      <a:pt x="6162" y="3643"/>
                      <a:pt x="5624" y="3643"/>
                    </a:cubicBezTo>
                    <a:cubicBezTo>
                      <a:pt x="4817" y="3643"/>
                      <a:pt x="4168" y="3943"/>
                      <a:pt x="3630" y="4586"/>
                    </a:cubicBezTo>
                    <a:cubicBezTo>
                      <a:pt x="3115" y="5186"/>
                      <a:pt x="2734" y="6043"/>
                      <a:pt x="2487" y="7114"/>
                    </a:cubicBezTo>
                    <a:cubicBezTo>
                      <a:pt x="2241" y="8186"/>
                      <a:pt x="2106" y="9386"/>
                      <a:pt x="2106" y="10714"/>
                    </a:cubicBezTo>
                    <a:cubicBezTo>
                      <a:pt x="2106" y="12129"/>
                      <a:pt x="2241" y="13371"/>
                      <a:pt x="2487" y="14443"/>
                    </a:cubicBezTo>
                    <a:cubicBezTo>
                      <a:pt x="2734" y="15514"/>
                      <a:pt x="3115" y="16371"/>
                      <a:pt x="3607" y="17014"/>
                    </a:cubicBezTo>
                    <a:cubicBezTo>
                      <a:pt x="4100" y="17614"/>
                      <a:pt x="4728" y="17957"/>
                      <a:pt x="5490" y="17957"/>
                    </a:cubicBezTo>
                    <a:cubicBezTo>
                      <a:pt x="5714" y="17957"/>
                      <a:pt x="5960" y="17914"/>
                      <a:pt x="6207" y="17871"/>
                    </a:cubicBezTo>
                    <a:cubicBezTo>
                      <a:pt x="6453" y="17829"/>
                      <a:pt x="6722" y="17743"/>
                      <a:pt x="6968" y="17614"/>
                    </a:cubicBezTo>
                    <a:lnTo>
                      <a:pt x="6968" y="15814"/>
                    </a:lnTo>
                    <a:cubicBezTo>
                      <a:pt x="7439" y="15729"/>
                      <a:pt x="7887" y="15686"/>
                      <a:pt x="8246" y="15643"/>
                    </a:cubicBezTo>
                    <a:lnTo>
                      <a:pt x="9007" y="15514"/>
                    </a:lnTo>
                    <a:close/>
                  </a:path>
                </a:pathLst>
              </a:custGeom>
              <a:solidFill>
                <a:srgbClr val="008C58"/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/>
              <a:p>
                <a:pPr>
                  <a:defRPr sz="3000">
                    <a:solidFill>
                      <a:srgbClr val="FFFFFF"/>
                    </a:solidFill>
                  </a:defRPr>
                </a:pPr>
                <a:endParaRPr dirty="0"/>
              </a:p>
            </p:txBody>
          </p:sp>
        </p:grpSp>
      </p:grpSp>
      <p:grpSp>
        <p:nvGrpSpPr>
          <p:cNvPr id="12" name="Group 11">
            <a:extLst>
              <a:ext uri="{FF2B5EF4-FFF2-40B4-BE49-F238E27FC236}">
                <a16:creationId xmlns:a16="http://schemas.microsoft.com/office/drawing/2014/main" id="{F601488E-8FFB-743B-7367-8F280AED5182}"/>
              </a:ext>
            </a:extLst>
          </p:cNvPr>
          <p:cNvGrpSpPr/>
          <p:nvPr userDrawn="1"/>
        </p:nvGrpSpPr>
        <p:grpSpPr>
          <a:xfrm>
            <a:off x="3763009" y="6404531"/>
            <a:ext cx="4665981" cy="354850"/>
            <a:chOff x="1714499" y="5181599"/>
            <a:chExt cx="4141472" cy="314961"/>
          </a:xfrm>
        </p:grpSpPr>
        <p:sp>
          <p:nvSpPr>
            <p:cNvPr id="13" name="Shape">
              <a:extLst>
                <a:ext uri="{FF2B5EF4-FFF2-40B4-BE49-F238E27FC236}">
                  <a16:creationId xmlns:a16="http://schemas.microsoft.com/office/drawing/2014/main" id="{7E1C58C8-01AA-AFF0-8E04-8F0DC8543C4A}"/>
                </a:ext>
              </a:extLst>
            </p:cNvPr>
            <p:cNvSpPr/>
            <p:nvPr userDrawn="1"/>
          </p:nvSpPr>
          <p:spPr>
            <a:xfrm>
              <a:off x="2603499" y="5181599"/>
              <a:ext cx="2494281" cy="31496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7182" y="6358"/>
                  </a:moveTo>
                  <a:cubicBezTo>
                    <a:pt x="7138" y="5923"/>
                    <a:pt x="7072" y="5574"/>
                    <a:pt x="7006" y="5400"/>
                  </a:cubicBezTo>
                  <a:cubicBezTo>
                    <a:pt x="6940" y="5139"/>
                    <a:pt x="6863" y="5052"/>
                    <a:pt x="6775" y="5052"/>
                  </a:cubicBezTo>
                  <a:cubicBezTo>
                    <a:pt x="6676" y="5052"/>
                    <a:pt x="6588" y="5226"/>
                    <a:pt x="6511" y="5487"/>
                  </a:cubicBezTo>
                  <a:cubicBezTo>
                    <a:pt x="6434" y="5748"/>
                    <a:pt x="6368" y="6097"/>
                    <a:pt x="6302" y="6619"/>
                  </a:cubicBezTo>
                  <a:cubicBezTo>
                    <a:pt x="6236" y="7142"/>
                    <a:pt x="6203" y="7752"/>
                    <a:pt x="6170" y="8448"/>
                  </a:cubicBezTo>
                  <a:cubicBezTo>
                    <a:pt x="6137" y="9145"/>
                    <a:pt x="6126" y="9929"/>
                    <a:pt x="6126" y="10800"/>
                  </a:cubicBezTo>
                  <a:cubicBezTo>
                    <a:pt x="6126" y="11758"/>
                    <a:pt x="6148" y="12629"/>
                    <a:pt x="6181" y="13413"/>
                  </a:cubicBezTo>
                  <a:cubicBezTo>
                    <a:pt x="6214" y="14110"/>
                    <a:pt x="6269" y="14719"/>
                    <a:pt x="6335" y="15155"/>
                  </a:cubicBezTo>
                  <a:cubicBezTo>
                    <a:pt x="6401" y="15590"/>
                    <a:pt x="6478" y="15939"/>
                    <a:pt x="6555" y="16200"/>
                  </a:cubicBezTo>
                  <a:cubicBezTo>
                    <a:pt x="6643" y="16461"/>
                    <a:pt x="6731" y="16548"/>
                    <a:pt x="6830" y="16548"/>
                  </a:cubicBezTo>
                  <a:cubicBezTo>
                    <a:pt x="6918" y="16548"/>
                    <a:pt x="6995" y="16461"/>
                    <a:pt x="7061" y="16374"/>
                  </a:cubicBezTo>
                  <a:cubicBezTo>
                    <a:pt x="7138" y="16287"/>
                    <a:pt x="7204" y="16113"/>
                    <a:pt x="7259" y="15939"/>
                  </a:cubicBezTo>
                  <a:lnTo>
                    <a:pt x="7215" y="14719"/>
                  </a:lnTo>
                  <a:cubicBezTo>
                    <a:pt x="7149" y="14894"/>
                    <a:pt x="7094" y="15068"/>
                    <a:pt x="7028" y="15155"/>
                  </a:cubicBezTo>
                  <a:cubicBezTo>
                    <a:pt x="6973" y="15242"/>
                    <a:pt x="6907" y="15242"/>
                    <a:pt x="6841" y="15242"/>
                  </a:cubicBezTo>
                  <a:cubicBezTo>
                    <a:pt x="6687" y="15242"/>
                    <a:pt x="6566" y="14894"/>
                    <a:pt x="6478" y="14197"/>
                  </a:cubicBezTo>
                  <a:cubicBezTo>
                    <a:pt x="6390" y="13500"/>
                    <a:pt x="6346" y="12455"/>
                    <a:pt x="6346" y="11148"/>
                  </a:cubicBezTo>
                  <a:lnTo>
                    <a:pt x="6346" y="10974"/>
                  </a:lnTo>
                  <a:lnTo>
                    <a:pt x="7336" y="10974"/>
                  </a:lnTo>
                  <a:lnTo>
                    <a:pt x="7336" y="10016"/>
                  </a:lnTo>
                  <a:cubicBezTo>
                    <a:pt x="7336" y="9319"/>
                    <a:pt x="7325" y="8623"/>
                    <a:pt x="7292" y="8013"/>
                  </a:cubicBezTo>
                  <a:cubicBezTo>
                    <a:pt x="7270" y="7316"/>
                    <a:pt x="7237" y="6794"/>
                    <a:pt x="7182" y="6358"/>
                  </a:cubicBezTo>
                  <a:close/>
                  <a:moveTo>
                    <a:pt x="6346" y="9668"/>
                  </a:moveTo>
                  <a:cubicBezTo>
                    <a:pt x="6357" y="8623"/>
                    <a:pt x="6412" y="7839"/>
                    <a:pt x="6478" y="7229"/>
                  </a:cubicBezTo>
                  <a:cubicBezTo>
                    <a:pt x="6555" y="6619"/>
                    <a:pt x="6643" y="6358"/>
                    <a:pt x="6764" y="6358"/>
                  </a:cubicBezTo>
                  <a:cubicBezTo>
                    <a:pt x="6830" y="6358"/>
                    <a:pt x="6885" y="6445"/>
                    <a:pt x="6929" y="6619"/>
                  </a:cubicBezTo>
                  <a:cubicBezTo>
                    <a:pt x="6973" y="6794"/>
                    <a:pt x="7006" y="7055"/>
                    <a:pt x="7039" y="7316"/>
                  </a:cubicBezTo>
                  <a:cubicBezTo>
                    <a:pt x="7072" y="7577"/>
                    <a:pt x="7094" y="8013"/>
                    <a:pt x="7105" y="8361"/>
                  </a:cubicBezTo>
                  <a:cubicBezTo>
                    <a:pt x="7116" y="8797"/>
                    <a:pt x="7127" y="9145"/>
                    <a:pt x="7127" y="9581"/>
                  </a:cubicBezTo>
                  <a:lnTo>
                    <a:pt x="6346" y="9668"/>
                  </a:lnTo>
                  <a:close/>
                  <a:moveTo>
                    <a:pt x="4047" y="6358"/>
                  </a:moveTo>
                  <a:cubicBezTo>
                    <a:pt x="4003" y="5923"/>
                    <a:pt x="3937" y="5574"/>
                    <a:pt x="3871" y="5400"/>
                  </a:cubicBezTo>
                  <a:cubicBezTo>
                    <a:pt x="3805" y="5139"/>
                    <a:pt x="3728" y="5052"/>
                    <a:pt x="3640" y="5052"/>
                  </a:cubicBezTo>
                  <a:cubicBezTo>
                    <a:pt x="3541" y="5052"/>
                    <a:pt x="3453" y="5226"/>
                    <a:pt x="3376" y="5487"/>
                  </a:cubicBezTo>
                  <a:cubicBezTo>
                    <a:pt x="3299" y="5748"/>
                    <a:pt x="3233" y="6097"/>
                    <a:pt x="3167" y="6619"/>
                  </a:cubicBezTo>
                  <a:cubicBezTo>
                    <a:pt x="3101" y="7142"/>
                    <a:pt x="3068" y="7752"/>
                    <a:pt x="3035" y="8448"/>
                  </a:cubicBezTo>
                  <a:cubicBezTo>
                    <a:pt x="3002" y="9145"/>
                    <a:pt x="2991" y="9929"/>
                    <a:pt x="2991" y="10800"/>
                  </a:cubicBezTo>
                  <a:cubicBezTo>
                    <a:pt x="2991" y="11758"/>
                    <a:pt x="3013" y="12629"/>
                    <a:pt x="3046" y="13413"/>
                  </a:cubicBezTo>
                  <a:cubicBezTo>
                    <a:pt x="3079" y="14110"/>
                    <a:pt x="3134" y="14719"/>
                    <a:pt x="3200" y="15155"/>
                  </a:cubicBezTo>
                  <a:cubicBezTo>
                    <a:pt x="3266" y="15590"/>
                    <a:pt x="3343" y="15939"/>
                    <a:pt x="3420" y="16200"/>
                  </a:cubicBezTo>
                  <a:cubicBezTo>
                    <a:pt x="3508" y="16461"/>
                    <a:pt x="3596" y="16548"/>
                    <a:pt x="3695" y="16548"/>
                  </a:cubicBezTo>
                  <a:cubicBezTo>
                    <a:pt x="3783" y="16548"/>
                    <a:pt x="3860" y="16461"/>
                    <a:pt x="3926" y="16374"/>
                  </a:cubicBezTo>
                  <a:cubicBezTo>
                    <a:pt x="4003" y="16287"/>
                    <a:pt x="4069" y="16113"/>
                    <a:pt x="4124" y="15939"/>
                  </a:cubicBezTo>
                  <a:lnTo>
                    <a:pt x="4080" y="14719"/>
                  </a:lnTo>
                  <a:cubicBezTo>
                    <a:pt x="4014" y="14894"/>
                    <a:pt x="3959" y="15068"/>
                    <a:pt x="3893" y="15155"/>
                  </a:cubicBezTo>
                  <a:cubicBezTo>
                    <a:pt x="3838" y="15242"/>
                    <a:pt x="3772" y="15242"/>
                    <a:pt x="3706" y="15242"/>
                  </a:cubicBezTo>
                  <a:cubicBezTo>
                    <a:pt x="3552" y="15242"/>
                    <a:pt x="3431" y="14894"/>
                    <a:pt x="3343" y="14197"/>
                  </a:cubicBezTo>
                  <a:cubicBezTo>
                    <a:pt x="3255" y="13500"/>
                    <a:pt x="3211" y="12455"/>
                    <a:pt x="3211" y="11148"/>
                  </a:cubicBezTo>
                  <a:lnTo>
                    <a:pt x="3211" y="10974"/>
                  </a:lnTo>
                  <a:lnTo>
                    <a:pt x="4201" y="10974"/>
                  </a:lnTo>
                  <a:lnTo>
                    <a:pt x="4201" y="10016"/>
                  </a:lnTo>
                  <a:cubicBezTo>
                    <a:pt x="4201" y="9319"/>
                    <a:pt x="4190" y="8623"/>
                    <a:pt x="4157" y="8013"/>
                  </a:cubicBezTo>
                  <a:cubicBezTo>
                    <a:pt x="4135" y="7316"/>
                    <a:pt x="4102" y="6794"/>
                    <a:pt x="4047" y="6358"/>
                  </a:cubicBezTo>
                  <a:close/>
                  <a:moveTo>
                    <a:pt x="3211" y="9668"/>
                  </a:moveTo>
                  <a:cubicBezTo>
                    <a:pt x="3222" y="8623"/>
                    <a:pt x="3277" y="7839"/>
                    <a:pt x="3343" y="7229"/>
                  </a:cubicBezTo>
                  <a:cubicBezTo>
                    <a:pt x="3420" y="6619"/>
                    <a:pt x="3508" y="6358"/>
                    <a:pt x="3629" y="6358"/>
                  </a:cubicBezTo>
                  <a:cubicBezTo>
                    <a:pt x="3695" y="6358"/>
                    <a:pt x="3750" y="6445"/>
                    <a:pt x="3794" y="6619"/>
                  </a:cubicBezTo>
                  <a:cubicBezTo>
                    <a:pt x="3838" y="6794"/>
                    <a:pt x="3871" y="7055"/>
                    <a:pt x="3904" y="7316"/>
                  </a:cubicBezTo>
                  <a:cubicBezTo>
                    <a:pt x="3937" y="7577"/>
                    <a:pt x="3959" y="8013"/>
                    <a:pt x="3970" y="8361"/>
                  </a:cubicBezTo>
                  <a:cubicBezTo>
                    <a:pt x="3981" y="8797"/>
                    <a:pt x="3992" y="9145"/>
                    <a:pt x="3992" y="9581"/>
                  </a:cubicBezTo>
                  <a:lnTo>
                    <a:pt x="3211" y="9668"/>
                  </a:lnTo>
                  <a:close/>
                  <a:moveTo>
                    <a:pt x="5554" y="11235"/>
                  </a:moveTo>
                  <a:cubicBezTo>
                    <a:pt x="5620" y="11758"/>
                    <a:pt x="5653" y="12368"/>
                    <a:pt x="5653" y="13152"/>
                  </a:cubicBezTo>
                  <a:cubicBezTo>
                    <a:pt x="5653" y="14110"/>
                    <a:pt x="5609" y="14894"/>
                    <a:pt x="5521" y="15503"/>
                  </a:cubicBezTo>
                  <a:cubicBezTo>
                    <a:pt x="5433" y="16113"/>
                    <a:pt x="5301" y="16374"/>
                    <a:pt x="5136" y="16374"/>
                  </a:cubicBezTo>
                  <a:cubicBezTo>
                    <a:pt x="5048" y="16374"/>
                    <a:pt x="4960" y="16287"/>
                    <a:pt x="4894" y="16200"/>
                  </a:cubicBezTo>
                  <a:cubicBezTo>
                    <a:pt x="4817" y="16113"/>
                    <a:pt x="4751" y="15939"/>
                    <a:pt x="4696" y="15677"/>
                  </a:cubicBezTo>
                  <a:lnTo>
                    <a:pt x="4751" y="14371"/>
                  </a:lnTo>
                  <a:cubicBezTo>
                    <a:pt x="4806" y="14632"/>
                    <a:pt x="4861" y="14719"/>
                    <a:pt x="4927" y="14894"/>
                  </a:cubicBezTo>
                  <a:cubicBezTo>
                    <a:pt x="4993" y="14981"/>
                    <a:pt x="5059" y="15068"/>
                    <a:pt x="5125" y="15068"/>
                  </a:cubicBezTo>
                  <a:cubicBezTo>
                    <a:pt x="5224" y="15068"/>
                    <a:pt x="5301" y="14894"/>
                    <a:pt x="5356" y="14632"/>
                  </a:cubicBezTo>
                  <a:cubicBezTo>
                    <a:pt x="5411" y="14371"/>
                    <a:pt x="5444" y="13848"/>
                    <a:pt x="5444" y="13326"/>
                  </a:cubicBezTo>
                  <a:cubicBezTo>
                    <a:pt x="5444" y="12803"/>
                    <a:pt x="5422" y="12455"/>
                    <a:pt x="5378" y="12106"/>
                  </a:cubicBezTo>
                  <a:cubicBezTo>
                    <a:pt x="5334" y="11845"/>
                    <a:pt x="5257" y="11584"/>
                    <a:pt x="5169" y="11323"/>
                  </a:cubicBezTo>
                  <a:lnTo>
                    <a:pt x="5070" y="11061"/>
                  </a:lnTo>
                  <a:cubicBezTo>
                    <a:pt x="4949" y="10713"/>
                    <a:pt x="4861" y="10365"/>
                    <a:pt x="4795" y="9842"/>
                  </a:cubicBezTo>
                  <a:cubicBezTo>
                    <a:pt x="4729" y="9319"/>
                    <a:pt x="4707" y="8797"/>
                    <a:pt x="4707" y="8013"/>
                  </a:cubicBezTo>
                  <a:cubicBezTo>
                    <a:pt x="4707" y="7577"/>
                    <a:pt x="4718" y="7142"/>
                    <a:pt x="4740" y="6794"/>
                  </a:cubicBezTo>
                  <a:cubicBezTo>
                    <a:pt x="4762" y="6445"/>
                    <a:pt x="4795" y="6097"/>
                    <a:pt x="4839" y="5836"/>
                  </a:cubicBezTo>
                  <a:cubicBezTo>
                    <a:pt x="4883" y="5574"/>
                    <a:pt x="4938" y="5400"/>
                    <a:pt x="4993" y="5226"/>
                  </a:cubicBezTo>
                  <a:cubicBezTo>
                    <a:pt x="5048" y="5052"/>
                    <a:pt x="5114" y="4965"/>
                    <a:pt x="5191" y="4965"/>
                  </a:cubicBezTo>
                  <a:cubicBezTo>
                    <a:pt x="5257" y="4965"/>
                    <a:pt x="5323" y="5052"/>
                    <a:pt x="5400" y="5139"/>
                  </a:cubicBezTo>
                  <a:cubicBezTo>
                    <a:pt x="5477" y="5226"/>
                    <a:pt x="5532" y="5400"/>
                    <a:pt x="5598" y="5574"/>
                  </a:cubicBezTo>
                  <a:lnTo>
                    <a:pt x="5532" y="6968"/>
                  </a:lnTo>
                  <a:cubicBezTo>
                    <a:pt x="5477" y="6706"/>
                    <a:pt x="5422" y="6619"/>
                    <a:pt x="5367" y="6532"/>
                  </a:cubicBezTo>
                  <a:cubicBezTo>
                    <a:pt x="5312" y="6445"/>
                    <a:pt x="5257" y="6358"/>
                    <a:pt x="5202" y="6358"/>
                  </a:cubicBezTo>
                  <a:cubicBezTo>
                    <a:pt x="5103" y="6358"/>
                    <a:pt x="5026" y="6532"/>
                    <a:pt x="4982" y="6794"/>
                  </a:cubicBezTo>
                  <a:cubicBezTo>
                    <a:pt x="4938" y="7142"/>
                    <a:pt x="4905" y="7490"/>
                    <a:pt x="4905" y="8013"/>
                  </a:cubicBezTo>
                  <a:cubicBezTo>
                    <a:pt x="4905" y="8448"/>
                    <a:pt x="4927" y="8797"/>
                    <a:pt x="4960" y="9058"/>
                  </a:cubicBezTo>
                  <a:cubicBezTo>
                    <a:pt x="4993" y="9319"/>
                    <a:pt x="5070" y="9581"/>
                    <a:pt x="5180" y="9842"/>
                  </a:cubicBezTo>
                  <a:lnTo>
                    <a:pt x="5268" y="10016"/>
                  </a:lnTo>
                  <a:cubicBezTo>
                    <a:pt x="5400" y="10365"/>
                    <a:pt x="5488" y="10800"/>
                    <a:pt x="5554" y="11235"/>
                  </a:cubicBezTo>
                  <a:close/>
                  <a:moveTo>
                    <a:pt x="1056" y="6445"/>
                  </a:moveTo>
                  <a:cubicBezTo>
                    <a:pt x="1001" y="6010"/>
                    <a:pt x="946" y="5661"/>
                    <a:pt x="869" y="5400"/>
                  </a:cubicBezTo>
                  <a:cubicBezTo>
                    <a:pt x="792" y="5139"/>
                    <a:pt x="715" y="5052"/>
                    <a:pt x="627" y="5052"/>
                  </a:cubicBezTo>
                  <a:cubicBezTo>
                    <a:pt x="528" y="5052"/>
                    <a:pt x="451" y="5226"/>
                    <a:pt x="385" y="5487"/>
                  </a:cubicBezTo>
                  <a:cubicBezTo>
                    <a:pt x="319" y="5748"/>
                    <a:pt x="253" y="6097"/>
                    <a:pt x="209" y="6445"/>
                  </a:cubicBezTo>
                  <a:lnTo>
                    <a:pt x="176" y="5052"/>
                  </a:lnTo>
                  <a:lnTo>
                    <a:pt x="0" y="5052"/>
                  </a:lnTo>
                  <a:lnTo>
                    <a:pt x="0" y="21600"/>
                  </a:lnTo>
                  <a:lnTo>
                    <a:pt x="209" y="21600"/>
                  </a:lnTo>
                  <a:lnTo>
                    <a:pt x="209" y="15677"/>
                  </a:lnTo>
                  <a:cubicBezTo>
                    <a:pt x="253" y="15939"/>
                    <a:pt x="297" y="16113"/>
                    <a:pt x="363" y="16200"/>
                  </a:cubicBezTo>
                  <a:cubicBezTo>
                    <a:pt x="418" y="16374"/>
                    <a:pt x="484" y="16374"/>
                    <a:pt x="550" y="16374"/>
                  </a:cubicBezTo>
                  <a:cubicBezTo>
                    <a:pt x="638" y="16374"/>
                    <a:pt x="715" y="16287"/>
                    <a:pt x="803" y="16026"/>
                  </a:cubicBezTo>
                  <a:cubicBezTo>
                    <a:pt x="880" y="15765"/>
                    <a:pt x="957" y="15416"/>
                    <a:pt x="1023" y="14894"/>
                  </a:cubicBezTo>
                  <a:cubicBezTo>
                    <a:pt x="1089" y="14371"/>
                    <a:pt x="1133" y="13761"/>
                    <a:pt x="1177" y="13065"/>
                  </a:cubicBezTo>
                  <a:cubicBezTo>
                    <a:pt x="1210" y="12281"/>
                    <a:pt x="1232" y="11410"/>
                    <a:pt x="1232" y="10365"/>
                  </a:cubicBezTo>
                  <a:cubicBezTo>
                    <a:pt x="1232" y="9494"/>
                    <a:pt x="1221" y="8710"/>
                    <a:pt x="1188" y="8100"/>
                  </a:cubicBezTo>
                  <a:cubicBezTo>
                    <a:pt x="1155" y="7490"/>
                    <a:pt x="1111" y="6968"/>
                    <a:pt x="1056" y="6445"/>
                  </a:cubicBezTo>
                  <a:close/>
                  <a:moveTo>
                    <a:pt x="968" y="12629"/>
                  </a:moveTo>
                  <a:cubicBezTo>
                    <a:pt x="935" y="13239"/>
                    <a:pt x="902" y="13674"/>
                    <a:pt x="858" y="14110"/>
                  </a:cubicBezTo>
                  <a:cubicBezTo>
                    <a:pt x="814" y="14458"/>
                    <a:pt x="759" y="14719"/>
                    <a:pt x="704" y="14894"/>
                  </a:cubicBezTo>
                  <a:cubicBezTo>
                    <a:pt x="649" y="15068"/>
                    <a:pt x="583" y="15155"/>
                    <a:pt x="528" y="15155"/>
                  </a:cubicBezTo>
                  <a:cubicBezTo>
                    <a:pt x="473" y="15155"/>
                    <a:pt x="418" y="15068"/>
                    <a:pt x="374" y="14981"/>
                  </a:cubicBezTo>
                  <a:cubicBezTo>
                    <a:pt x="319" y="14894"/>
                    <a:pt x="275" y="14632"/>
                    <a:pt x="231" y="14371"/>
                  </a:cubicBezTo>
                  <a:lnTo>
                    <a:pt x="231" y="7926"/>
                  </a:lnTo>
                  <a:cubicBezTo>
                    <a:pt x="242" y="7752"/>
                    <a:pt x="264" y="7577"/>
                    <a:pt x="297" y="7403"/>
                  </a:cubicBezTo>
                  <a:cubicBezTo>
                    <a:pt x="319" y="7229"/>
                    <a:pt x="352" y="7055"/>
                    <a:pt x="385" y="6881"/>
                  </a:cubicBezTo>
                  <a:cubicBezTo>
                    <a:pt x="418" y="6706"/>
                    <a:pt x="451" y="6619"/>
                    <a:pt x="495" y="6532"/>
                  </a:cubicBezTo>
                  <a:cubicBezTo>
                    <a:pt x="528" y="6445"/>
                    <a:pt x="572" y="6358"/>
                    <a:pt x="616" y="6358"/>
                  </a:cubicBezTo>
                  <a:cubicBezTo>
                    <a:pt x="759" y="6358"/>
                    <a:pt x="869" y="6706"/>
                    <a:pt x="935" y="7403"/>
                  </a:cubicBezTo>
                  <a:cubicBezTo>
                    <a:pt x="1001" y="8100"/>
                    <a:pt x="1034" y="9145"/>
                    <a:pt x="1034" y="10364"/>
                  </a:cubicBezTo>
                  <a:cubicBezTo>
                    <a:pt x="1001" y="11323"/>
                    <a:pt x="990" y="12106"/>
                    <a:pt x="968" y="12629"/>
                  </a:cubicBezTo>
                  <a:close/>
                  <a:moveTo>
                    <a:pt x="21556" y="8187"/>
                  </a:moveTo>
                  <a:cubicBezTo>
                    <a:pt x="21523" y="7490"/>
                    <a:pt x="21479" y="6881"/>
                    <a:pt x="21424" y="6445"/>
                  </a:cubicBezTo>
                  <a:cubicBezTo>
                    <a:pt x="21369" y="6010"/>
                    <a:pt x="21303" y="5661"/>
                    <a:pt x="21215" y="5400"/>
                  </a:cubicBezTo>
                  <a:cubicBezTo>
                    <a:pt x="21127" y="5139"/>
                    <a:pt x="21050" y="5052"/>
                    <a:pt x="20962" y="5052"/>
                  </a:cubicBezTo>
                  <a:cubicBezTo>
                    <a:pt x="20874" y="5052"/>
                    <a:pt x="20786" y="5139"/>
                    <a:pt x="20698" y="5400"/>
                  </a:cubicBezTo>
                  <a:cubicBezTo>
                    <a:pt x="20621" y="5661"/>
                    <a:pt x="20544" y="6010"/>
                    <a:pt x="20489" y="6532"/>
                  </a:cubicBezTo>
                  <a:cubicBezTo>
                    <a:pt x="20434" y="7055"/>
                    <a:pt x="20379" y="7664"/>
                    <a:pt x="20346" y="8361"/>
                  </a:cubicBezTo>
                  <a:cubicBezTo>
                    <a:pt x="20313" y="9058"/>
                    <a:pt x="20291" y="9929"/>
                    <a:pt x="20291" y="10800"/>
                  </a:cubicBezTo>
                  <a:cubicBezTo>
                    <a:pt x="20291" y="11671"/>
                    <a:pt x="20313" y="12542"/>
                    <a:pt x="20346" y="13239"/>
                  </a:cubicBezTo>
                  <a:cubicBezTo>
                    <a:pt x="20379" y="13935"/>
                    <a:pt x="20423" y="14545"/>
                    <a:pt x="20478" y="14981"/>
                  </a:cubicBezTo>
                  <a:cubicBezTo>
                    <a:pt x="20533" y="15416"/>
                    <a:pt x="20599" y="15852"/>
                    <a:pt x="20687" y="16026"/>
                  </a:cubicBezTo>
                  <a:cubicBezTo>
                    <a:pt x="20764" y="16287"/>
                    <a:pt x="20852" y="16374"/>
                    <a:pt x="20940" y="16374"/>
                  </a:cubicBezTo>
                  <a:cubicBezTo>
                    <a:pt x="21028" y="16374"/>
                    <a:pt x="21116" y="16287"/>
                    <a:pt x="21193" y="16026"/>
                  </a:cubicBezTo>
                  <a:cubicBezTo>
                    <a:pt x="21270" y="15765"/>
                    <a:pt x="21347" y="15416"/>
                    <a:pt x="21402" y="14894"/>
                  </a:cubicBezTo>
                  <a:cubicBezTo>
                    <a:pt x="21457" y="14371"/>
                    <a:pt x="21512" y="13761"/>
                    <a:pt x="21545" y="13064"/>
                  </a:cubicBezTo>
                  <a:cubicBezTo>
                    <a:pt x="21578" y="12368"/>
                    <a:pt x="21600" y="11497"/>
                    <a:pt x="21600" y="10626"/>
                  </a:cubicBezTo>
                  <a:cubicBezTo>
                    <a:pt x="21600" y="9668"/>
                    <a:pt x="21589" y="8884"/>
                    <a:pt x="21556" y="8187"/>
                  </a:cubicBezTo>
                  <a:close/>
                  <a:moveTo>
                    <a:pt x="21347" y="12803"/>
                  </a:moveTo>
                  <a:cubicBezTo>
                    <a:pt x="21325" y="13326"/>
                    <a:pt x="21292" y="13848"/>
                    <a:pt x="21248" y="14197"/>
                  </a:cubicBezTo>
                  <a:cubicBezTo>
                    <a:pt x="21204" y="14545"/>
                    <a:pt x="21160" y="14806"/>
                    <a:pt x="21105" y="14981"/>
                  </a:cubicBezTo>
                  <a:cubicBezTo>
                    <a:pt x="21050" y="15155"/>
                    <a:pt x="20995" y="15242"/>
                    <a:pt x="20940" y="15242"/>
                  </a:cubicBezTo>
                  <a:cubicBezTo>
                    <a:pt x="20885" y="15242"/>
                    <a:pt x="20830" y="15155"/>
                    <a:pt x="20775" y="14981"/>
                  </a:cubicBezTo>
                  <a:cubicBezTo>
                    <a:pt x="20720" y="14806"/>
                    <a:pt x="20676" y="14545"/>
                    <a:pt x="20632" y="14197"/>
                  </a:cubicBezTo>
                  <a:cubicBezTo>
                    <a:pt x="20588" y="13848"/>
                    <a:pt x="20555" y="13413"/>
                    <a:pt x="20533" y="12803"/>
                  </a:cubicBezTo>
                  <a:cubicBezTo>
                    <a:pt x="20511" y="12281"/>
                    <a:pt x="20500" y="11584"/>
                    <a:pt x="20500" y="10800"/>
                  </a:cubicBezTo>
                  <a:cubicBezTo>
                    <a:pt x="20500" y="10016"/>
                    <a:pt x="20511" y="9319"/>
                    <a:pt x="20533" y="8797"/>
                  </a:cubicBezTo>
                  <a:cubicBezTo>
                    <a:pt x="20555" y="8274"/>
                    <a:pt x="20588" y="7752"/>
                    <a:pt x="20632" y="7490"/>
                  </a:cubicBezTo>
                  <a:cubicBezTo>
                    <a:pt x="20676" y="7142"/>
                    <a:pt x="20720" y="6881"/>
                    <a:pt x="20775" y="6706"/>
                  </a:cubicBezTo>
                  <a:cubicBezTo>
                    <a:pt x="20830" y="6532"/>
                    <a:pt x="20885" y="6445"/>
                    <a:pt x="20940" y="6445"/>
                  </a:cubicBezTo>
                  <a:cubicBezTo>
                    <a:pt x="20995" y="6445"/>
                    <a:pt x="21050" y="6532"/>
                    <a:pt x="21105" y="6706"/>
                  </a:cubicBezTo>
                  <a:cubicBezTo>
                    <a:pt x="21160" y="6881"/>
                    <a:pt x="21204" y="7142"/>
                    <a:pt x="21248" y="7490"/>
                  </a:cubicBezTo>
                  <a:cubicBezTo>
                    <a:pt x="21292" y="7839"/>
                    <a:pt x="21325" y="8274"/>
                    <a:pt x="21347" y="8884"/>
                  </a:cubicBezTo>
                  <a:cubicBezTo>
                    <a:pt x="21369" y="9406"/>
                    <a:pt x="21380" y="10103"/>
                    <a:pt x="21380" y="10887"/>
                  </a:cubicBezTo>
                  <a:cubicBezTo>
                    <a:pt x="21391" y="11584"/>
                    <a:pt x="21369" y="12281"/>
                    <a:pt x="21347" y="12803"/>
                  </a:cubicBezTo>
                  <a:close/>
                  <a:moveTo>
                    <a:pt x="2563" y="5139"/>
                  </a:moveTo>
                  <a:cubicBezTo>
                    <a:pt x="2596" y="5226"/>
                    <a:pt x="2629" y="5313"/>
                    <a:pt x="2651" y="5313"/>
                  </a:cubicBezTo>
                  <a:lnTo>
                    <a:pt x="2618" y="6794"/>
                  </a:lnTo>
                  <a:cubicBezTo>
                    <a:pt x="2596" y="6706"/>
                    <a:pt x="2563" y="6619"/>
                    <a:pt x="2541" y="6532"/>
                  </a:cubicBezTo>
                  <a:cubicBezTo>
                    <a:pt x="2508" y="6445"/>
                    <a:pt x="2475" y="6445"/>
                    <a:pt x="2442" y="6445"/>
                  </a:cubicBezTo>
                  <a:cubicBezTo>
                    <a:pt x="2387" y="6445"/>
                    <a:pt x="2332" y="6532"/>
                    <a:pt x="2277" y="6706"/>
                  </a:cubicBezTo>
                  <a:cubicBezTo>
                    <a:pt x="2233" y="6881"/>
                    <a:pt x="2189" y="7142"/>
                    <a:pt x="2145" y="7403"/>
                  </a:cubicBezTo>
                  <a:cubicBezTo>
                    <a:pt x="2112" y="7752"/>
                    <a:pt x="2079" y="8100"/>
                    <a:pt x="2057" y="8623"/>
                  </a:cubicBezTo>
                  <a:cubicBezTo>
                    <a:pt x="2035" y="9145"/>
                    <a:pt x="2024" y="9668"/>
                    <a:pt x="2024" y="10277"/>
                  </a:cubicBezTo>
                  <a:lnTo>
                    <a:pt x="2024" y="16200"/>
                  </a:lnTo>
                  <a:lnTo>
                    <a:pt x="1815" y="16200"/>
                  </a:lnTo>
                  <a:lnTo>
                    <a:pt x="1815" y="5226"/>
                  </a:lnTo>
                  <a:lnTo>
                    <a:pt x="1958" y="5226"/>
                  </a:lnTo>
                  <a:lnTo>
                    <a:pt x="1991" y="7403"/>
                  </a:lnTo>
                  <a:cubicBezTo>
                    <a:pt x="2024" y="6706"/>
                    <a:pt x="2079" y="6097"/>
                    <a:pt x="2156" y="5661"/>
                  </a:cubicBezTo>
                  <a:cubicBezTo>
                    <a:pt x="2233" y="5226"/>
                    <a:pt x="2321" y="5052"/>
                    <a:pt x="2420" y="5052"/>
                  </a:cubicBezTo>
                  <a:cubicBezTo>
                    <a:pt x="2486" y="5052"/>
                    <a:pt x="2519" y="5139"/>
                    <a:pt x="2563" y="5139"/>
                  </a:cubicBezTo>
                  <a:close/>
                  <a:moveTo>
                    <a:pt x="19235" y="5139"/>
                  </a:moveTo>
                  <a:cubicBezTo>
                    <a:pt x="19213" y="5139"/>
                    <a:pt x="19180" y="5052"/>
                    <a:pt x="19147" y="5052"/>
                  </a:cubicBezTo>
                  <a:cubicBezTo>
                    <a:pt x="19070" y="5052"/>
                    <a:pt x="18993" y="5139"/>
                    <a:pt x="18927" y="5313"/>
                  </a:cubicBezTo>
                  <a:cubicBezTo>
                    <a:pt x="18862" y="5487"/>
                    <a:pt x="18796" y="5748"/>
                    <a:pt x="18752" y="6010"/>
                  </a:cubicBezTo>
                  <a:cubicBezTo>
                    <a:pt x="18708" y="6271"/>
                    <a:pt x="18664" y="6706"/>
                    <a:pt x="18642" y="7229"/>
                  </a:cubicBezTo>
                  <a:cubicBezTo>
                    <a:pt x="18609" y="7664"/>
                    <a:pt x="18598" y="8274"/>
                    <a:pt x="18598" y="8884"/>
                  </a:cubicBezTo>
                  <a:cubicBezTo>
                    <a:pt x="18598" y="9755"/>
                    <a:pt x="18620" y="10452"/>
                    <a:pt x="18675" y="10974"/>
                  </a:cubicBezTo>
                  <a:cubicBezTo>
                    <a:pt x="18730" y="11497"/>
                    <a:pt x="18785" y="11932"/>
                    <a:pt x="18851" y="12194"/>
                  </a:cubicBezTo>
                  <a:cubicBezTo>
                    <a:pt x="18796" y="12368"/>
                    <a:pt x="18752" y="12629"/>
                    <a:pt x="18708" y="12977"/>
                  </a:cubicBezTo>
                  <a:cubicBezTo>
                    <a:pt x="18675" y="13326"/>
                    <a:pt x="18653" y="13761"/>
                    <a:pt x="18653" y="14197"/>
                  </a:cubicBezTo>
                  <a:cubicBezTo>
                    <a:pt x="18653" y="14632"/>
                    <a:pt x="18664" y="14893"/>
                    <a:pt x="18686" y="15155"/>
                  </a:cubicBezTo>
                  <a:cubicBezTo>
                    <a:pt x="18708" y="15416"/>
                    <a:pt x="18730" y="15590"/>
                    <a:pt x="18774" y="15764"/>
                  </a:cubicBezTo>
                  <a:cubicBezTo>
                    <a:pt x="18697" y="16026"/>
                    <a:pt x="18631" y="16287"/>
                    <a:pt x="18587" y="16635"/>
                  </a:cubicBezTo>
                  <a:cubicBezTo>
                    <a:pt x="18543" y="16984"/>
                    <a:pt x="18521" y="17506"/>
                    <a:pt x="18521" y="18116"/>
                  </a:cubicBezTo>
                  <a:cubicBezTo>
                    <a:pt x="18521" y="19161"/>
                    <a:pt x="18576" y="20032"/>
                    <a:pt x="18697" y="20642"/>
                  </a:cubicBezTo>
                  <a:cubicBezTo>
                    <a:pt x="18818" y="21252"/>
                    <a:pt x="18971" y="21513"/>
                    <a:pt x="19169" y="21513"/>
                  </a:cubicBezTo>
                  <a:cubicBezTo>
                    <a:pt x="19389" y="21513"/>
                    <a:pt x="19554" y="21164"/>
                    <a:pt x="19686" y="20468"/>
                  </a:cubicBezTo>
                  <a:cubicBezTo>
                    <a:pt x="19807" y="19771"/>
                    <a:pt x="19873" y="18900"/>
                    <a:pt x="19873" y="17681"/>
                  </a:cubicBezTo>
                  <a:cubicBezTo>
                    <a:pt x="19873" y="16810"/>
                    <a:pt x="19829" y="16113"/>
                    <a:pt x="19752" y="15590"/>
                  </a:cubicBezTo>
                  <a:cubicBezTo>
                    <a:pt x="19675" y="15068"/>
                    <a:pt x="19554" y="14806"/>
                    <a:pt x="19400" y="14806"/>
                  </a:cubicBezTo>
                  <a:lnTo>
                    <a:pt x="19037" y="14806"/>
                  </a:lnTo>
                  <a:cubicBezTo>
                    <a:pt x="18982" y="14806"/>
                    <a:pt x="18938" y="14719"/>
                    <a:pt x="18905" y="14545"/>
                  </a:cubicBezTo>
                  <a:cubicBezTo>
                    <a:pt x="18873" y="14371"/>
                    <a:pt x="18851" y="14110"/>
                    <a:pt x="18851" y="13761"/>
                  </a:cubicBezTo>
                  <a:cubicBezTo>
                    <a:pt x="18851" y="13500"/>
                    <a:pt x="18862" y="13239"/>
                    <a:pt x="18884" y="12977"/>
                  </a:cubicBezTo>
                  <a:cubicBezTo>
                    <a:pt x="18905" y="12716"/>
                    <a:pt x="18938" y="12542"/>
                    <a:pt x="18993" y="12455"/>
                  </a:cubicBezTo>
                  <a:cubicBezTo>
                    <a:pt x="19026" y="12455"/>
                    <a:pt x="19048" y="12542"/>
                    <a:pt x="19070" y="12542"/>
                  </a:cubicBezTo>
                  <a:cubicBezTo>
                    <a:pt x="19092" y="12542"/>
                    <a:pt x="19125" y="12542"/>
                    <a:pt x="19147" y="12542"/>
                  </a:cubicBezTo>
                  <a:cubicBezTo>
                    <a:pt x="19224" y="12542"/>
                    <a:pt x="19301" y="12455"/>
                    <a:pt x="19367" y="12281"/>
                  </a:cubicBezTo>
                  <a:cubicBezTo>
                    <a:pt x="19433" y="12106"/>
                    <a:pt x="19488" y="11845"/>
                    <a:pt x="19543" y="11584"/>
                  </a:cubicBezTo>
                  <a:cubicBezTo>
                    <a:pt x="19587" y="11235"/>
                    <a:pt x="19631" y="10887"/>
                    <a:pt x="19653" y="10365"/>
                  </a:cubicBezTo>
                  <a:cubicBezTo>
                    <a:pt x="19686" y="9929"/>
                    <a:pt x="19697" y="9319"/>
                    <a:pt x="19697" y="8710"/>
                  </a:cubicBezTo>
                  <a:cubicBezTo>
                    <a:pt x="19697" y="8187"/>
                    <a:pt x="19686" y="7665"/>
                    <a:pt x="19653" y="7229"/>
                  </a:cubicBezTo>
                  <a:cubicBezTo>
                    <a:pt x="19620" y="6794"/>
                    <a:pt x="19587" y="6358"/>
                    <a:pt x="19532" y="6097"/>
                  </a:cubicBezTo>
                  <a:lnTo>
                    <a:pt x="19785" y="6271"/>
                  </a:lnTo>
                  <a:lnTo>
                    <a:pt x="19917" y="6271"/>
                  </a:lnTo>
                  <a:lnTo>
                    <a:pt x="19917" y="5226"/>
                  </a:lnTo>
                  <a:lnTo>
                    <a:pt x="19323" y="5226"/>
                  </a:lnTo>
                  <a:cubicBezTo>
                    <a:pt x="19290" y="5226"/>
                    <a:pt x="19257" y="5139"/>
                    <a:pt x="19235" y="5139"/>
                  </a:cubicBezTo>
                  <a:close/>
                  <a:moveTo>
                    <a:pt x="18884" y="16200"/>
                  </a:moveTo>
                  <a:lnTo>
                    <a:pt x="19301" y="16200"/>
                  </a:lnTo>
                  <a:cubicBezTo>
                    <a:pt x="19345" y="16200"/>
                    <a:pt x="19400" y="16200"/>
                    <a:pt x="19433" y="16287"/>
                  </a:cubicBezTo>
                  <a:cubicBezTo>
                    <a:pt x="19466" y="16374"/>
                    <a:pt x="19510" y="16461"/>
                    <a:pt x="19543" y="16548"/>
                  </a:cubicBezTo>
                  <a:cubicBezTo>
                    <a:pt x="19576" y="16723"/>
                    <a:pt x="19598" y="16897"/>
                    <a:pt x="19609" y="17071"/>
                  </a:cubicBezTo>
                  <a:cubicBezTo>
                    <a:pt x="19631" y="17332"/>
                    <a:pt x="19631" y="17594"/>
                    <a:pt x="19631" y="17942"/>
                  </a:cubicBezTo>
                  <a:cubicBezTo>
                    <a:pt x="19631" y="18203"/>
                    <a:pt x="19620" y="18465"/>
                    <a:pt x="19609" y="18813"/>
                  </a:cubicBezTo>
                  <a:cubicBezTo>
                    <a:pt x="19587" y="19074"/>
                    <a:pt x="19565" y="19336"/>
                    <a:pt x="19521" y="19597"/>
                  </a:cubicBezTo>
                  <a:cubicBezTo>
                    <a:pt x="19477" y="19858"/>
                    <a:pt x="19433" y="20032"/>
                    <a:pt x="19367" y="20119"/>
                  </a:cubicBezTo>
                  <a:cubicBezTo>
                    <a:pt x="19301" y="20206"/>
                    <a:pt x="19235" y="20294"/>
                    <a:pt x="19147" y="20294"/>
                  </a:cubicBezTo>
                  <a:cubicBezTo>
                    <a:pt x="19004" y="20294"/>
                    <a:pt x="18895" y="20119"/>
                    <a:pt x="18818" y="19684"/>
                  </a:cubicBezTo>
                  <a:cubicBezTo>
                    <a:pt x="18741" y="19336"/>
                    <a:pt x="18697" y="18726"/>
                    <a:pt x="18697" y="17942"/>
                  </a:cubicBezTo>
                  <a:cubicBezTo>
                    <a:pt x="18697" y="17506"/>
                    <a:pt x="18708" y="17158"/>
                    <a:pt x="18741" y="16897"/>
                  </a:cubicBezTo>
                  <a:cubicBezTo>
                    <a:pt x="18796" y="16635"/>
                    <a:pt x="18829" y="16374"/>
                    <a:pt x="18884" y="16200"/>
                  </a:cubicBezTo>
                  <a:close/>
                  <a:moveTo>
                    <a:pt x="19477" y="8884"/>
                  </a:moveTo>
                  <a:cubicBezTo>
                    <a:pt x="19477" y="9755"/>
                    <a:pt x="19444" y="10365"/>
                    <a:pt x="19389" y="10800"/>
                  </a:cubicBezTo>
                  <a:cubicBezTo>
                    <a:pt x="19334" y="11236"/>
                    <a:pt x="19246" y="11410"/>
                    <a:pt x="19147" y="11410"/>
                  </a:cubicBezTo>
                  <a:cubicBezTo>
                    <a:pt x="19048" y="11410"/>
                    <a:pt x="18971" y="11236"/>
                    <a:pt x="18905" y="10800"/>
                  </a:cubicBezTo>
                  <a:cubicBezTo>
                    <a:pt x="18840" y="10365"/>
                    <a:pt x="18807" y="9668"/>
                    <a:pt x="18807" y="8797"/>
                  </a:cubicBezTo>
                  <a:cubicBezTo>
                    <a:pt x="18807" y="7926"/>
                    <a:pt x="18840" y="7316"/>
                    <a:pt x="18905" y="6881"/>
                  </a:cubicBezTo>
                  <a:cubicBezTo>
                    <a:pt x="18971" y="6445"/>
                    <a:pt x="19048" y="6271"/>
                    <a:pt x="19158" y="6271"/>
                  </a:cubicBezTo>
                  <a:cubicBezTo>
                    <a:pt x="19257" y="6271"/>
                    <a:pt x="19334" y="6532"/>
                    <a:pt x="19400" y="6968"/>
                  </a:cubicBezTo>
                  <a:cubicBezTo>
                    <a:pt x="19444" y="7403"/>
                    <a:pt x="19477" y="8013"/>
                    <a:pt x="19477" y="8884"/>
                  </a:cubicBezTo>
                  <a:close/>
                  <a:moveTo>
                    <a:pt x="14319" y="435"/>
                  </a:moveTo>
                  <a:cubicBezTo>
                    <a:pt x="14352" y="610"/>
                    <a:pt x="14363" y="871"/>
                    <a:pt x="14363" y="1219"/>
                  </a:cubicBezTo>
                  <a:cubicBezTo>
                    <a:pt x="14363" y="1568"/>
                    <a:pt x="14352" y="1829"/>
                    <a:pt x="14319" y="2003"/>
                  </a:cubicBezTo>
                  <a:cubicBezTo>
                    <a:pt x="14286" y="2177"/>
                    <a:pt x="14264" y="2264"/>
                    <a:pt x="14220" y="2264"/>
                  </a:cubicBezTo>
                  <a:cubicBezTo>
                    <a:pt x="14176" y="2264"/>
                    <a:pt x="14143" y="2177"/>
                    <a:pt x="14121" y="1916"/>
                  </a:cubicBezTo>
                  <a:cubicBezTo>
                    <a:pt x="14099" y="1742"/>
                    <a:pt x="14077" y="1481"/>
                    <a:pt x="14077" y="1132"/>
                  </a:cubicBezTo>
                  <a:cubicBezTo>
                    <a:pt x="14077" y="784"/>
                    <a:pt x="14088" y="523"/>
                    <a:pt x="14121" y="348"/>
                  </a:cubicBezTo>
                  <a:cubicBezTo>
                    <a:pt x="14143" y="174"/>
                    <a:pt x="14176" y="0"/>
                    <a:pt x="14220" y="0"/>
                  </a:cubicBezTo>
                  <a:cubicBezTo>
                    <a:pt x="14253" y="174"/>
                    <a:pt x="14286" y="261"/>
                    <a:pt x="14319" y="435"/>
                  </a:cubicBezTo>
                  <a:close/>
                  <a:moveTo>
                    <a:pt x="13527" y="14545"/>
                  </a:moveTo>
                  <a:lnTo>
                    <a:pt x="13560" y="15765"/>
                  </a:lnTo>
                  <a:cubicBezTo>
                    <a:pt x="13516" y="15852"/>
                    <a:pt x="13473" y="16026"/>
                    <a:pt x="13418" y="16113"/>
                  </a:cubicBezTo>
                  <a:cubicBezTo>
                    <a:pt x="13363" y="16200"/>
                    <a:pt x="13297" y="16287"/>
                    <a:pt x="13231" y="16287"/>
                  </a:cubicBezTo>
                  <a:cubicBezTo>
                    <a:pt x="12978" y="16287"/>
                    <a:pt x="12857" y="15416"/>
                    <a:pt x="12857" y="13587"/>
                  </a:cubicBezTo>
                  <a:lnTo>
                    <a:pt x="12857" y="6532"/>
                  </a:lnTo>
                  <a:lnTo>
                    <a:pt x="12626" y="6532"/>
                  </a:lnTo>
                  <a:lnTo>
                    <a:pt x="12626" y="5226"/>
                  </a:lnTo>
                  <a:lnTo>
                    <a:pt x="12857" y="5226"/>
                  </a:lnTo>
                  <a:lnTo>
                    <a:pt x="12857" y="1742"/>
                  </a:lnTo>
                  <a:lnTo>
                    <a:pt x="13066" y="1742"/>
                  </a:lnTo>
                  <a:lnTo>
                    <a:pt x="13066" y="5226"/>
                  </a:lnTo>
                  <a:lnTo>
                    <a:pt x="13505" y="5226"/>
                  </a:lnTo>
                  <a:lnTo>
                    <a:pt x="13505" y="6445"/>
                  </a:lnTo>
                  <a:lnTo>
                    <a:pt x="13066" y="6445"/>
                  </a:lnTo>
                  <a:lnTo>
                    <a:pt x="13066" y="13239"/>
                  </a:lnTo>
                  <a:cubicBezTo>
                    <a:pt x="13066" y="13848"/>
                    <a:pt x="13088" y="14284"/>
                    <a:pt x="13121" y="14545"/>
                  </a:cubicBezTo>
                  <a:cubicBezTo>
                    <a:pt x="13154" y="14806"/>
                    <a:pt x="13209" y="14894"/>
                    <a:pt x="13275" y="14894"/>
                  </a:cubicBezTo>
                  <a:cubicBezTo>
                    <a:pt x="13319" y="14894"/>
                    <a:pt x="13374" y="14894"/>
                    <a:pt x="13418" y="14806"/>
                  </a:cubicBezTo>
                  <a:cubicBezTo>
                    <a:pt x="13451" y="14719"/>
                    <a:pt x="13484" y="14632"/>
                    <a:pt x="13527" y="14545"/>
                  </a:cubicBezTo>
                  <a:close/>
                  <a:moveTo>
                    <a:pt x="14121" y="5226"/>
                  </a:moveTo>
                  <a:lnTo>
                    <a:pt x="14330" y="5226"/>
                  </a:lnTo>
                  <a:lnTo>
                    <a:pt x="14330" y="16200"/>
                  </a:lnTo>
                  <a:lnTo>
                    <a:pt x="14121" y="16200"/>
                  </a:lnTo>
                  <a:lnTo>
                    <a:pt x="14121" y="5226"/>
                  </a:lnTo>
                  <a:close/>
                  <a:moveTo>
                    <a:pt x="16057" y="6445"/>
                  </a:moveTo>
                  <a:cubicBezTo>
                    <a:pt x="16002" y="6010"/>
                    <a:pt x="15936" y="5661"/>
                    <a:pt x="15848" y="5400"/>
                  </a:cubicBezTo>
                  <a:cubicBezTo>
                    <a:pt x="15760" y="5139"/>
                    <a:pt x="15683" y="5052"/>
                    <a:pt x="15595" y="5052"/>
                  </a:cubicBezTo>
                  <a:cubicBezTo>
                    <a:pt x="15507" y="5052"/>
                    <a:pt x="15419" y="5139"/>
                    <a:pt x="15331" y="5400"/>
                  </a:cubicBezTo>
                  <a:cubicBezTo>
                    <a:pt x="15254" y="5661"/>
                    <a:pt x="15177" y="6010"/>
                    <a:pt x="15122" y="6532"/>
                  </a:cubicBezTo>
                  <a:cubicBezTo>
                    <a:pt x="15067" y="7055"/>
                    <a:pt x="15012" y="7664"/>
                    <a:pt x="14979" y="8361"/>
                  </a:cubicBezTo>
                  <a:cubicBezTo>
                    <a:pt x="14946" y="9058"/>
                    <a:pt x="14924" y="9929"/>
                    <a:pt x="14924" y="10800"/>
                  </a:cubicBezTo>
                  <a:cubicBezTo>
                    <a:pt x="14924" y="11671"/>
                    <a:pt x="14946" y="12542"/>
                    <a:pt x="14979" y="13239"/>
                  </a:cubicBezTo>
                  <a:cubicBezTo>
                    <a:pt x="15012" y="13935"/>
                    <a:pt x="15056" y="14545"/>
                    <a:pt x="15111" y="14981"/>
                  </a:cubicBezTo>
                  <a:cubicBezTo>
                    <a:pt x="15166" y="15416"/>
                    <a:pt x="15232" y="15852"/>
                    <a:pt x="15320" y="16026"/>
                  </a:cubicBezTo>
                  <a:cubicBezTo>
                    <a:pt x="15397" y="16287"/>
                    <a:pt x="15485" y="16374"/>
                    <a:pt x="15573" y="16374"/>
                  </a:cubicBezTo>
                  <a:cubicBezTo>
                    <a:pt x="15661" y="16374"/>
                    <a:pt x="15749" y="16287"/>
                    <a:pt x="15826" y="16026"/>
                  </a:cubicBezTo>
                  <a:cubicBezTo>
                    <a:pt x="15903" y="15765"/>
                    <a:pt x="15980" y="15416"/>
                    <a:pt x="16035" y="14894"/>
                  </a:cubicBezTo>
                  <a:cubicBezTo>
                    <a:pt x="16090" y="14371"/>
                    <a:pt x="16145" y="13761"/>
                    <a:pt x="16178" y="13064"/>
                  </a:cubicBezTo>
                  <a:cubicBezTo>
                    <a:pt x="16211" y="12368"/>
                    <a:pt x="16233" y="11497"/>
                    <a:pt x="16233" y="10626"/>
                  </a:cubicBezTo>
                  <a:cubicBezTo>
                    <a:pt x="16233" y="9755"/>
                    <a:pt x="16222" y="8884"/>
                    <a:pt x="16189" y="8274"/>
                  </a:cubicBezTo>
                  <a:cubicBezTo>
                    <a:pt x="16156" y="7664"/>
                    <a:pt x="16123" y="6968"/>
                    <a:pt x="16057" y="6445"/>
                  </a:cubicBezTo>
                  <a:close/>
                  <a:moveTo>
                    <a:pt x="15991" y="12803"/>
                  </a:moveTo>
                  <a:cubicBezTo>
                    <a:pt x="15969" y="13326"/>
                    <a:pt x="15936" y="13848"/>
                    <a:pt x="15892" y="14197"/>
                  </a:cubicBezTo>
                  <a:cubicBezTo>
                    <a:pt x="15848" y="14545"/>
                    <a:pt x="15804" y="14806"/>
                    <a:pt x="15749" y="14981"/>
                  </a:cubicBezTo>
                  <a:cubicBezTo>
                    <a:pt x="15694" y="15155"/>
                    <a:pt x="15639" y="15242"/>
                    <a:pt x="15584" y="15242"/>
                  </a:cubicBezTo>
                  <a:cubicBezTo>
                    <a:pt x="15529" y="15242"/>
                    <a:pt x="15474" y="15155"/>
                    <a:pt x="15419" y="14981"/>
                  </a:cubicBezTo>
                  <a:cubicBezTo>
                    <a:pt x="15364" y="14806"/>
                    <a:pt x="15320" y="14545"/>
                    <a:pt x="15276" y="14197"/>
                  </a:cubicBezTo>
                  <a:cubicBezTo>
                    <a:pt x="15232" y="13848"/>
                    <a:pt x="15199" y="13413"/>
                    <a:pt x="15177" y="12803"/>
                  </a:cubicBezTo>
                  <a:cubicBezTo>
                    <a:pt x="15155" y="12281"/>
                    <a:pt x="15144" y="11584"/>
                    <a:pt x="15144" y="10800"/>
                  </a:cubicBezTo>
                  <a:cubicBezTo>
                    <a:pt x="15144" y="10016"/>
                    <a:pt x="15155" y="9319"/>
                    <a:pt x="15177" y="8797"/>
                  </a:cubicBezTo>
                  <a:cubicBezTo>
                    <a:pt x="15199" y="8274"/>
                    <a:pt x="15232" y="7752"/>
                    <a:pt x="15276" y="7490"/>
                  </a:cubicBezTo>
                  <a:cubicBezTo>
                    <a:pt x="15320" y="7142"/>
                    <a:pt x="15364" y="6881"/>
                    <a:pt x="15419" y="6706"/>
                  </a:cubicBezTo>
                  <a:cubicBezTo>
                    <a:pt x="15474" y="6532"/>
                    <a:pt x="15529" y="6445"/>
                    <a:pt x="15584" y="6445"/>
                  </a:cubicBezTo>
                  <a:cubicBezTo>
                    <a:pt x="15639" y="6445"/>
                    <a:pt x="15694" y="6532"/>
                    <a:pt x="15749" y="6706"/>
                  </a:cubicBezTo>
                  <a:cubicBezTo>
                    <a:pt x="15804" y="6881"/>
                    <a:pt x="15848" y="7142"/>
                    <a:pt x="15892" y="7490"/>
                  </a:cubicBezTo>
                  <a:cubicBezTo>
                    <a:pt x="15936" y="7839"/>
                    <a:pt x="15969" y="8274"/>
                    <a:pt x="15991" y="8884"/>
                  </a:cubicBezTo>
                  <a:cubicBezTo>
                    <a:pt x="16013" y="9406"/>
                    <a:pt x="16024" y="10103"/>
                    <a:pt x="16024" y="10887"/>
                  </a:cubicBezTo>
                  <a:cubicBezTo>
                    <a:pt x="16024" y="11584"/>
                    <a:pt x="16013" y="12281"/>
                    <a:pt x="15991" y="12803"/>
                  </a:cubicBezTo>
                  <a:close/>
                  <a:moveTo>
                    <a:pt x="8930" y="6010"/>
                  </a:moveTo>
                  <a:cubicBezTo>
                    <a:pt x="9007" y="6619"/>
                    <a:pt x="9051" y="7490"/>
                    <a:pt x="9051" y="8623"/>
                  </a:cubicBezTo>
                  <a:lnTo>
                    <a:pt x="9051" y="16200"/>
                  </a:lnTo>
                  <a:lnTo>
                    <a:pt x="8842" y="16200"/>
                  </a:lnTo>
                  <a:lnTo>
                    <a:pt x="8842" y="8884"/>
                  </a:lnTo>
                  <a:cubicBezTo>
                    <a:pt x="8842" y="8187"/>
                    <a:pt x="8820" y="7577"/>
                    <a:pt x="8776" y="7055"/>
                  </a:cubicBezTo>
                  <a:cubicBezTo>
                    <a:pt x="8732" y="6619"/>
                    <a:pt x="8655" y="6358"/>
                    <a:pt x="8534" y="6358"/>
                  </a:cubicBezTo>
                  <a:cubicBezTo>
                    <a:pt x="8468" y="6358"/>
                    <a:pt x="8391" y="6532"/>
                    <a:pt x="8325" y="6794"/>
                  </a:cubicBezTo>
                  <a:cubicBezTo>
                    <a:pt x="8259" y="7055"/>
                    <a:pt x="8193" y="7490"/>
                    <a:pt x="8138" y="7926"/>
                  </a:cubicBezTo>
                  <a:lnTo>
                    <a:pt x="8138" y="16200"/>
                  </a:lnTo>
                  <a:lnTo>
                    <a:pt x="7930" y="16200"/>
                  </a:lnTo>
                  <a:lnTo>
                    <a:pt x="7930" y="5226"/>
                  </a:lnTo>
                  <a:lnTo>
                    <a:pt x="8084" y="5226"/>
                  </a:lnTo>
                  <a:lnTo>
                    <a:pt x="8116" y="6706"/>
                  </a:lnTo>
                  <a:cubicBezTo>
                    <a:pt x="8182" y="6184"/>
                    <a:pt x="8259" y="5748"/>
                    <a:pt x="8336" y="5487"/>
                  </a:cubicBezTo>
                  <a:cubicBezTo>
                    <a:pt x="8413" y="5226"/>
                    <a:pt x="8501" y="5052"/>
                    <a:pt x="8600" y="5052"/>
                  </a:cubicBezTo>
                  <a:cubicBezTo>
                    <a:pt x="8732" y="5052"/>
                    <a:pt x="8853" y="5400"/>
                    <a:pt x="8930" y="6010"/>
                  </a:cubicBezTo>
                  <a:close/>
                  <a:moveTo>
                    <a:pt x="11922" y="5923"/>
                  </a:moveTo>
                  <a:cubicBezTo>
                    <a:pt x="11878" y="5574"/>
                    <a:pt x="11823" y="5400"/>
                    <a:pt x="11768" y="5226"/>
                  </a:cubicBezTo>
                  <a:cubicBezTo>
                    <a:pt x="11713" y="5052"/>
                    <a:pt x="11647" y="5052"/>
                    <a:pt x="11570" y="5052"/>
                  </a:cubicBezTo>
                  <a:cubicBezTo>
                    <a:pt x="11471" y="5052"/>
                    <a:pt x="11394" y="5139"/>
                    <a:pt x="11306" y="5313"/>
                  </a:cubicBezTo>
                  <a:cubicBezTo>
                    <a:pt x="11229" y="5487"/>
                    <a:pt x="11141" y="5748"/>
                    <a:pt x="11053" y="6184"/>
                  </a:cubicBezTo>
                  <a:lnTo>
                    <a:pt x="11130" y="7316"/>
                  </a:lnTo>
                  <a:cubicBezTo>
                    <a:pt x="11218" y="6968"/>
                    <a:pt x="11295" y="6706"/>
                    <a:pt x="11361" y="6532"/>
                  </a:cubicBezTo>
                  <a:cubicBezTo>
                    <a:pt x="11427" y="6358"/>
                    <a:pt x="11493" y="6358"/>
                    <a:pt x="11548" y="6358"/>
                  </a:cubicBezTo>
                  <a:cubicBezTo>
                    <a:pt x="11636" y="6358"/>
                    <a:pt x="11713" y="6532"/>
                    <a:pt x="11768" y="6881"/>
                  </a:cubicBezTo>
                  <a:cubicBezTo>
                    <a:pt x="11823" y="7229"/>
                    <a:pt x="11856" y="7926"/>
                    <a:pt x="11856" y="8797"/>
                  </a:cubicBezTo>
                  <a:lnTo>
                    <a:pt x="11856" y="9581"/>
                  </a:lnTo>
                  <a:lnTo>
                    <a:pt x="11581" y="9581"/>
                  </a:lnTo>
                  <a:cubicBezTo>
                    <a:pt x="11493" y="9581"/>
                    <a:pt x="11405" y="9668"/>
                    <a:pt x="11328" y="9842"/>
                  </a:cubicBezTo>
                  <a:cubicBezTo>
                    <a:pt x="11251" y="10016"/>
                    <a:pt x="11185" y="10190"/>
                    <a:pt x="11130" y="10539"/>
                  </a:cubicBezTo>
                  <a:cubicBezTo>
                    <a:pt x="11075" y="10800"/>
                    <a:pt x="11031" y="11235"/>
                    <a:pt x="11009" y="11671"/>
                  </a:cubicBezTo>
                  <a:cubicBezTo>
                    <a:pt x="10987" y="12106"/>
                    <a:pt x="10965" y="12629"/>
                    <a:pt x="10965" y="13152"/>
                  </a:cubicBezTo>
                  <a:cubicBezTo>
                    <a:pt x="10965" y="13674"/>
                    <a:pt x="10976" y="14110"/>
                    <a:pt x="10998" y="14458"/>
                  </a:cubicBezTo>
                  <a:cubicBezTo>
                    <a:pt x="11020" y="14806"/>
                    <a:pt x="11053" y="15155"/>
                    <a:pt x="11097" y="15503"/>
                  </a:cubicBezTo>
                  <a:cubicBezTo>
                    <a:pt x="11141" y="15764"/>
                    <a:pt x="11185" y="16026"/>
                    <a:pt x="11240" y="16113"/>
                  </a:cubicBezTo>
                  <a:cubicBezTo>
                    <a:pt x="11295" y="16287"/>
                    <a:pt x="11361" y="16374"/>
                    <a:pt x="11427" y="16374"/>
                  </a:cubicBezTo>
                  <a:cubicBezTo>
                    <a:pt x="11515" y="16374"/>
                    <a:pt x="11603" y="16287"/>
                    <a:pt x="11680" y="16026"/>
                  </a:cubicBezTo>
                  <a:cubicBezTo>
                    <a:pt x="11757" y="15765"/>
                    <a:pt x="11823" y="15416"/>
                    <a:pt x="11878" y="14806"/>
                  </a:cubicBezTo>
                  <a:lnTo>
                    <a:pt x="11889" y="14806"/>
                  </a:lnTo>
                  <a:lnTo>
                    <a:pt x="11922" y="16113"/>
                  </a:lnTo>
                  <a:lnTo>
                    <a:pt x="12087" y="16113"/>
                  </a:lnTo>
                  <a:lnTo>
                    <a:pt x="12087" y="8971"/>
                  </a:lnTo>
                  <a:cubicBezTo>
                    <a:pt x="12087" y="8187"/>
                    <a:pt x="12076" y="7577"/>
                    <a:pt x="12054" y="7055"/>
                  </a:cubicBezTo>
                  <a:cubicBezTo>
                    <a:pt x="11999" y="6706"/>
                    <a:pt x="11966" y="6271"/>
                    <a:pt x="11922" y="5923"/>
                  </a:cubicBezTo>
                  <a:close/>
                  <a:moveTo>
                    <a:pt x="11856" y="13500"/>
                  </a:moveTo>
                  <a:cubicBezTo>
                    <a:pt x="11801" y="14110"/>
                    <a:pt x="11746" y="14545"/>
                    <a:pt x="11669" y="14806"/>
                  </a:cubicBezTo>
                  <a:cubicBezTo>
                    <a:pt x="11603" y="15068"/>
                    <a:pt x="11526" y="15155"/>
                    <a:pt x="11460" y="15155"/>
                  </a:cubicBezTo>
                  <a:cubicBezTo>
                    <a:pt x="11383" y="15155"/>
                    <a:pt x="11317" y="14981"/>
                    <a:pt x="11251" y="14719"/>
                  </a:cubicBezTo>
                  <a:cubicBezTo>
                    <a:pt x="11196" y="14458"/>
                    <a:pt x="11163" y="13935"/>
                    <a:pt x="11163" y="13152"/>
                  </a:cubicBezTo>
                  <a:cubicBezTo>
                    <a:pt x="11163" y="12542"/>
                    <a:pt x="11196" y="12019"/>
                    <a:pt x="11262" y="11584"/>
                  </a:cubicBezTo>
                  <a:cubicBezTo>
                    <a:pt x="11328" y="11148"/>
                    <a:pt x="11449" y="10974"/>
                    <a:pt x="11614" y="10887"/>
                  </a:cubicBezTo>
                  <a:lnTo>
                    <a:pt x="11845" y="10887"/>
                  </a:lnTo>
                  <a:lnTo>
                    <a:pt x="11845" y="13500"/>
                  </a:lnTo>
                  <a:close/>
                  <a:moveTo>
                    <a:pt x="10503" y="14545"/>
                  </a:moveTo>
                  <a:lnTo>
                    <a:pt x="10536" y="15765"/>
                  </a:lnTo>
                  <a:cubicBezTo>
                    <a:pt x="10492" y="15852"/>
                    <a:pt x="10448" y="16026"/>
                    <a:pt x="10393" y="16113"/>
                  </a:cubicBezTo>
                  <a:cubicBezTo>
                    <a:pt x="10338" y="16200"/>
                    <a:pt x="10272" y="16287"/>
                    <a:pt x="10206" y="16287"/>
                  </a:cubicBezTo>
                  <a:cubicBezTo>
                    <a:pt x="9953" y="16287"/>
                    <a:pt x="9832" y="15416"/>
                    <a:pt x="9832" y="13587"/>
                  </a:cubicBezTo>
                  <a:lnTo>
                    <a:pt x="9832" y="6532"/>
                  </a:lnTo>
                  <a:lnTo>
                    <a:pt x="9601" y="6532"/>
                  </a:lnTo>
                  <a:lnTo>
                    <a:pt x="9601" y="5226"/>
                  </a:lnTo>
                  <a:lnTo>
                    <a:pt x="9832" y="5226"/>
                  </a:lnTo>
                  <a:lnTo>
                    <a:pt x="9832" y="1742"/>
                  </a:lnTo>
                  <a:lnTo>
                    <a:pt x="10041" y="1742"/>
                  </a:lnTo>
                  <a:lnTo>
                    <a:pt x="10041" y="5226"/>
                  </a:lnTo>
                  <a:lnTo>
                    <a:pt x="10481" y="5226"/>
                  </a:lnTo>
                  <a:lnTo>
                    <a:pt x="10481" y="6445"/>
                  </a:lnTo>
                  <a:lnTo>
                    <a:pt x="10041" y="6445"/>
                  </a:lnTo>
                  <a:lnTo>
                    <a:pt x="10041" y="13239"/>
                  </a:lnTo>
                  <a:cubicBezTo>
                    <a:pt x="10041" y="13848"/>
                    <a:pt x="10063" y="14284"/>
                    <a:pt x="10096" y="14545"/>
                  </a:cubicBezTo>
                  <a:cubicBezTo>
                    <a:pt x="10129" y="14806"/>
                    <a:pt x="10184" y="14894"/>
                    <a:pt x="10250" y="14894"/>
                  </a:cubicBezTo>
                  <a:cubicBezTo>
                    <a:pt x="10294" y="14894"/>
                    <a:pt x="10349" y="14894"/>
                    <a:pt x="10393" y="14806"/>
                  </a:cubicBezTo>
                  <a:cubicBezTo>
                    <a:pt x="10426" y="14719"/>
                    <a:pt x="10459" y="14632"/>
                    <a:pt x="10503" y="14545"/>
                  </a:cubicBezTo>
                  <a:close/>
                  <a:moveTo>
                    <a:pt x="17839" y="6010"/>
                  </a:moveTo>
                  <a:cubicBezTo>
                    <a:pt x="17916" y="6619"/>
                    <a:pt x="17960" y="7490"/>
                    <a:pt x="17960" y="8623"/>
                  </a:cubicBezTo>
                  <a:lnTo>
                    <a:pt x="17960" y="16200"/>
                  </a:lnTo>
                  <a:lnTo>
                    <a:pt x="17751" y="16200"/>
                  </a:lnTo>
                  <a:lnTo>
                    <a:pt x="17751" y="8884"/>
                  </a:lnTo>
                  <a:cubicBezTo>
                    <a:pt x="17751" y="8187"/>
                    <a:pt x="17729" y="7577"/>
                    <a:pt x="17685" y="7055"/>
                  </a:cubicBezTo>
                  <a:cubicBezTo>
                    <a:pt x="17641" y="6619"/>
                    <a:pt x="17564" y="6358"/>
                    <a:pt x="17443" y="6358"/>
                  </a:cubicBezTo>
                  <a:cubicBezTo>
                    <a:pt x="17377" y="6358"/>
                    <a:pt x="17300" y="6532"/>
                    <a:pt x="17234" y="6794"/>
                  </a:cubicBezTo>
                  <a:cubicBezTo>
                    <a:pt x="17168" y="7055"/>
                    <a:pt x="17102" y="7490"/>
                    <a:pt x="17047" y="7926"/>
                  </a:cubicBezTo>
                  <a:lnTo>
                    <a:pt x="17047" y="16200"/>
                  </a:lnTo>
                  <a:lnTo>
                    <a:pt x="16838" y="16200"/>
                  </a:lnTo>
                  <a:lnTo>
                    <a:pt x="16838" y="5226"/>
                  </a:lnTo>
                  <a:lnTo>
                    <a:pt x="16992" y="5226"/>
                  </a:lnTo>
                  <a:lnTo>
                    <a:pt x="17025" y="6706"/>
                  </a:lnTo>
                  <a:cubicBezTo>
                    <a:pt x="17091" y="6184"/>
                    <a:pt x="17168" y="5748"/>
                    <a:pt x="17245" y="5487"/>
                  </a:cubicBezTo>
                  <a:cubicBezTo>
                    <a:pt x="17322" y="5226"/>
                    <a:pt x="17410" y="5052"/>
                    <a:pt x="17509" y="5052"/>
                  </a:cubicBezTo>
                  <a:cubicBezTo>
                    <a:pt x="17652" y="5052"/>
                    <a:pt x="17762" y="5400"/>
                    <a:pt x="17839" y="6010"/>
                  </a:cubicBezTo>
                  <a:close/>
                </a:path>
              </a:pathLst>
            </a:custGeom>
            <a:solidFill>
              <a:srgbClr val="022032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3000">
                  <a:solidFill>
                    <a:srgbClr val="FFFFFF"/>
                  </a:solidFill>
                </a:defRPr>
              </a:pPr>
              <a:endParaRPr kumimoji="0" sz="30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</a:endParaRPr>
            </a:p>
          </p:txBody>
        </p:sp>
        <p:sp>
          <p:nvSpPr>
            <p:cNvPr id="14" name="Shape">
              <a:extLst>
                <a:ext uri="{FF2B5EF4-FFF2-40B4-BE49-F238E27FC236}">
                  <a16:creationId xmlns:a16="http://schemas.microsoft.com/office/drawing/2014/main" id="{4DA21CF1-E590-327D-79EB-27F8689C5195}"/>
                </a:ext>
              </a:extLst>
            </p:cNvPr>
            <p:cNvSpPr/>
            <p:nvPr userDrawn="1"/>
          </p:nvSpPr>
          <p:spPr>
            <a:xfrm>
              <a:off x="1714499" y="5257800"/>
              <a:ext cx="4141472" cy="16891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4259" y="17540"/>
                  </a:moveTo>
                  <a:cubicBezTo>
                    <a:pt x="4279" y="18027"/>
                    <a:pt x="4286" y="18514"/>
                    <a:pt x="4286" y="19164"/>
                  </a:cubicBezTo>
                  <a:cubicBezTo>
                    <a:pt x="4286" y="19814"/>
                    <a:pt x="4279" y="20463"/>
                    <a:pt x="4259" y="20950"/>
                  </a:cubicBezTo>
                  <a:cubicBezTo>
                    <a:pt x="4239" y="21438"/>
                    <a:pt x="4219" y="21600"/>
                    <a:pt x="4193" y="21600"/>
                  </a:cubicBezTo>
                  <a:cubicBezTo>
                    <a:pt x="4166" y="21600"/>
                    <a:pt x="4146" y="21438"/>
                    <a:pt x="4127" y="20950"/>
                  </a:cubicBezTo>
                  <a:cubicBezTo>
                    <a:pt x="4107" y="20463"/>
                    <a:pt x="4100" y="19976"/>
                    <a:pt x="4100" y="19164"/>
                  </a:cubicBezTo>
                  <a:cubicBezTo>
                    <a:pt x="4100" y="18514"/>
                    <a:pt x="4107" y="17865"/>
                    <a:pt x="4127" y="17540"/>
                  </a:cubicBezTo>
                  <a:cubicBezTo>
                    <a:pt x="4146" y="17053"/>
                    <a:pt x="4166" y="16890"/>
                    <a:pt x="4193" y="16890"/>
                  </a:cubicBezTo>
                  <a:cubicBezTo>
                    <a:pt x="4219" y="16890"/>
                    <a:pt x="4246" y="17053"/>
                    <a:pt x="4259" y="17540"/>
                  </a:cubicBezTo>
                  <a:close/>
                  <a:moveTo>
                    <a:pt x="3670" y="13642"/>
                  </a:moveTo>
                  <a:lnTo>
                    <a:pt x="3623" y="18839"/>
                  </a:lnTo>
                  <a:lnTo>
                    <a:pt x="3617" y="18839"/>
                  </a:lnTo>
                  <a:lnTo>
                    <a:pt x="3564" y="13642"/>
                  </a:lnTo>
                  <a:lnTo>
                    <a:pt x="3411" y="650"/>
                  </a:lnTo>
                  <a:lnTo>
                    <a:pt x="3279" y="650"/>
                  </a:lnTo>
                  <a:lnTo>
                    <a:pt x="3126" y="13642"/>
                  </a:lnTo>
                  <a:lnTo>
                    <a:pt x="3073" y="18839"/>
                  </a:lnTo>
                  <a:lnTo>
                    <a:pt x="3067" y="18839"/>
                  </a:lnTo>
                  <a:lnTo>
                    <a:pt x="3027" y="13642"/>
                  </a:lnTo>
                  <a:lnTo>
                    <a:pt x="2881" y="650"/>
                  </a:lnTo>
                  <a:lnTo>
                    <a:pt x="2749" y="650"/>
                  </a:lnTo>
                  <a:lnTo>
                    <a:pt x="3001" y="21113"/>
                  </a:lnTo>
                  <a:lnTo>
                    <a:pt x="3133" y="21113"/>
                  </a:lnTo>
                  <a:lnTo>
                    <a:pt x="3285" y="8120"/>
                  </a:lnTo>
                  <a:lnTo>
                    <a:pt x="3338" y="2761"/>
                  </a:lnTo>
                  <a:lnTo>
                    <a:pt x="3391" y="8120"/>
                  </a:lnTo>
                  <a:lnTo>
                    <a:pt x="3544" y="21113"/>
                  </a:lnTo>
                  <a:lnTo>
                    <a:pt x="3689" y="21113"/>
                  </a:lnTo>
                  <a:lnTo>
                    <a:pt x="3934" y="650"/>
                  </a:lnTo>
                  <a:lnTo>
                    <a:pt x="3809" y="650"/>
                  </a:lnTo>
                  <a:lnTo>
                    <a:pt x="3670" y="13642"/>
                  </a:lnTo>
                  <a:close/>
                  <a:moveTo>
                    <a:pt x="2292" y="13642"/>
                  </a:moveTo>
                  <a:lnTo>
                    <a:pt x="2245" y="18839"/>
                  </a:lnTo>
                  <a:lnTo>
                    <a:pt x="2239" y="18839"/>
                  </a:lnTo>
                  <a:lnTo>
                    <a:pt x="2192" y="13642"/>
                  </a:lnTo>
                  <a:lnTo>
                    <a:pt x="2040" y="650"/>
                  </a:lnTo>
                  <a:lnTo>
                    <a:pt x="1908" y="650"/>
                  </a:lnTo>
                  <a:lnTo>
                    <a:pt x="1755" y="13642"/>
                  </a:lnTo>
                  <a:lnTo>
                    <a:pt x="1702" y="18839"/>
                  </a:lnTo>
                  <a:lnTo>
                    <a:pt x="1696" y="18839"/>
                  </a:lnTo>
                  <a:lnTo>
                    <a:pt x="1656" y="13642"/>
                  </a:lnTo>
                  <a:lnTo>
                    <a:pt x="1510" y="650"/>
                  </a:lnTo>
                  <a:lnTo>
                    <a:pt x="1378" y="650"/>
                  </a:lnTo>
                  <a:lnTo>
                    <a:pt x="1629" y="21113"/>
                  </a:lnTo>
                  <a:lnTo>
                    <a:pt x="1762" y="21113"/>
                  </a:lnTo>
                  <a:lnTo>
                    <a:pt x="1914" y="8120"/>
                  </a:lnTo>
                  <a:lnTo>
                    <a:pt x="1967" y="2761"/>
                  </a:lnTo>
                  <a:lnTo>
                    <a:pt x="2020" y="8120"/>
                  </a:lnTo>
                  <a:lnTo>
                    <a:pt x="2173" y="21113"/>
                  </a:lnTo>
                  <a:lnTo>
                    <a:pt x="2318" y="21113"/>
                  </a:lnTo>
                  <a:lnTo>
                    <a:pt x="2563" y="650"/>
                  </a:lnTo>
                  <a:lnTo>
                    <a:pt x="2438" y="650"/>
                  </a:lnTo>
                  <a:lnTo>
                    <a:pt x="2292" y="13642"/>
                  </a:lnTo>
                  <a:close/>
                  <a:moveTo>
                    <a:pt x="921" y="13642"/>
                  </a:moveTo>
                  <a:lnTo>
                    <a:pt x="874" y="18839"/>
                  </a:lnTo>
                  <a:lnTo>
                    <a:pt x="868" y="18839"/>
                  </a:lnTo>
                  <a:lnTo>
                    <a:pt x="815" y="13642"/>
                  </a:lnTo>
                  <a:lnTo>
                    <a:pt x="662" y="650"/>
                  </a:lnTo>
                  <a:lnTo>
                    <a:pt x="530" y="650"/>
                  </a:lnTo>
                  <a:lnTo>
                    <a:pt x="378" y="13642"/>
                  </a:lnTo>
                  <a:lnTo>
                    <a:pt x="325" y="18839"/>
                  </a:lnTo>
                  <a:lnTo>
                    <a:pt x="318" y="18839"/>
                  </a:lnTo>
                  <a:lnTo>
                    <a:pt x="278" y="13642"/>
                  </a:lnTo>
                  <a:lnTo>
                    <a:pt x="132" y="650"/>
                  </a:lnTo>
                  <a:lnTo>
                    <a:pt x="0" y="650"/>
                  </a:lnTo>
                  <a:lnTo>
                    <a:pt x="252" y="21113"/>
                  </a:lnTo>
                  <a:lnTo>
                    <a:pt x="384" y="21113"/>
                  </a:lnTo>
                  <a:lnTo>
                    <a:pt x="537" y="8120"/>
                  </a:lnTo>
                  <a:lnTo>
                    <a:pt x="590" y="2761"/>
                  </a:lnTo>
                  <a:lnTo>
                    <a:pt x="643" y="8120"/>
                  </a:lnTo>
                  <a:lnTo>
                    <a:pt x="795" y="21113"/>
                  </a:lnTo>
                  <a:lnTo>
                    <a:pt x="941" y="21113"/>
                  </a:lnTo>
                  <a:lnTo>
                    <a:pt x="1186" y="650"/>
                  </a:lnTo>
                  <a:lnTo>
                    <a:pt x="1060" y="650"/>
                  </a:lnTo>
                  <a:lnTo>
                    <a:pt x="921" y="13642"/>
                  </a:lnTo>
                  <a:close/>
                  <a:moveTo>
                    <a:pt x="18911" y="19001"/>
                  </a:moveTo>
                  <a:cubicBezTo>
                    <a:pt x="18884" y="19164"/>
                    <a:pt x="18845" y="19326"/>
                    <a:pt x="18811" y="19326"/>
                  </a:cubicBezTo>
                  <a:cubicBezTo>
                    <a:pt x="18772" y="19326"/>
                    <a:pt x="18739" y="19164"/>
                    <a:pt x="18699" y="18839"/>
                  </a:cubicBezTo>
                  <a:cubicBezTo>
                    <a:pt x="18659" y="18514"/>
                    <a:pt x="18633" y="18027"/>
                    <a:pt x="18599" y="17377"/>
                  </a:cubicBezTo>
                  <a:cubicBezTo>
                    <a:pt x="18566" y="16728"/>
                    <a:pt x="18546" y="15916"/>
                    <a:pt x="18533" y="14779"/>
                  </a:cubicBezTo>
                  <a:cubicBezTo>
                    <a:pt x="18513" y="13642"/>
                    <a:pt x="18507" y="12343"/>
                    <a:pt x="18507" y="10719"/>
                  </a:cubicBezTo>
                  <a:cubicBezTo>
                    <a:pt x="18507" y="8120"/>
                    <a:pt x="18533" y="6171"/>
                    <a:pt x="18593" y="4710"/>
                  </a:cubicBezTo>
                  <a:cubicBezTo>
                    <a:pt x="18652" y="3248"/>
                    <a:pt x="18725" y="2599"/>
                    <a:pt x="18818" y="2599"/>
                  </a:cubicBezTo>
                  <a:cubicBezTo>
                    <a:pt x="18851" y="2599"/>
                    <a:pt x="18878" y="2599"/>
                    <a:pt x="18911" y="2761"/>
                  </a:cubicBezTo>
                  <a:cubicBezTo>
                    <a:pt x="18937" y="2923"/>
                    <a:pt x="18970" y="3248"/>
                    <a:pt x="19003" y="3573"/>
                  </a:cubicBezTo>
                  <a:lnTo>
                    <a:pt x="19030" y="1137"/>
                  </a:lnTo>
                  <a:cubicBezTo>
                    <a:pt x="18990" y="650"/>
                    <a:pt x="18951" y="325"/>
                    <a:pt x="18911" y="162"/>
                  </a:cubicBezTo>
                  <a:cubicBezTo>
                    <a:pt x="18878" y="0"/>
                    <a:pt x="18838" y="0"/>
                    <a:pt x="18805" y="0"/>
                  </a:cubicBezTo>
                  <a:cubicBezTo>
                    <a:pt x="18745" y="0"/>
                    <a:pt x="18686" y="162"/>
                    <a:pt x="18633" y="650"/>
                  </a:cubicBezTo>
                  <a:cubicBezTo>
                    <a:pt x="18580" y="1137"/>
                    <a:pt x="18540" y="1786"/>
                    <a:pt x="18500" y="2761"/>
                  </a:cubicBezTo>
                  <a:cubicBezTo>
                    <a:pt x="18460" y="3735"/>
                    <a:pt x="18434" y="4872"/>
                    <a:pt x="18414" y="6171"/>
                  </a:cubicBezTo>
                  <a:cubicBezTo>
                    <a:pt x="18394" y="7471"/>
                    <a:pt x="18381" y="8932"/>
                    <a:pt x="18381" y="10556"/>
                  </a:cubicBezTo>
                  <a:cubicBezTo>
                    <a:pt x="18381" y="12343"/>
                    <a:pt x="18394" y="13805"/>
                    <a:pt x="18414" y="15266"/>
                  </a:cubicBezTo>
                  <a:cubicBezTo>
                    <a:pt x="18434" y="16565"/>
                    <a:pt x="18467" y="17702"/>
                    <a:pt x="18507" y="18514"/>
                  </a:cubicBezTo>
                  <a:cubicBezTo>
                    <a:pt x="18546" y="19326"/>
                    <a:pt x="18593" y="20138"/>
                    <a:pt x="18639" y="20463"/>
                  </a:cubicBezTo>
                  <a:cubicBezTo>
                    <a:pt x="18692" y="20950"/>
                    <a:pt x="18745" y="21113"/>
                    <a:pt x="18805" y="21113"/>
                  </a:cubicBezTo>
                  <a:cubicBezTo>
                    <a:pt x="18891" y="21113"/>
                    <a:pt x="18964" y="20788"/>
                    <a:pt x="19030" y="19976"/>
                  </a:cubicBezTo>
                  <a:lnTo>
                    <a:pt x="19003" y="17702"/>
                  </a:lnTo>
                  <a:cubicBezTo>
                    <a:pt x="18964" y="18514"/>
                    <a:pt x="18937" y="18677"/>
                    <a:pt x="18911" y="19001"/>
                  </a:cubicBezTo>
                  <a:close/>
                  <a:moveTo>
                    <a:pt x="21534" y="2111"/>
                  </a:moveTo>
                  <a:cubicBezTo>
                    <a:pt x="21487" y="974"/>
                    <a:pt x="21428" y="325"/>
                    <a:pt x="21342" y="325"/>
                  </a:cubicBezTo>
                  <a:cubicBezTo>
                    <a:pt x="21282" y="325"/>
                    <a:pt x="21229" y="650"/>
                    <a:pt x="21176" y="1137"/>
                  </a:cubicBezTo>
                  <a:cubicBezTo>
                    <a:pt x="21123" y="1786"/>
                    <a:pt x="21083" y="2598"/>
                    <a:pt x="21037" y="3573"/>
                  </a:cubicBezTo>
                  <a:cubicBezTo>
                    <a:pt x="21017" y="2598"/>
                    <a:pt x="20991" y="1624"/>
                    <a:pt x="20951" y="1137"/>
                  </a:cubicBezTo>
                  <a:cubicBezTo>
                    <a:pt x="20911" y="487"/>
                    <a:pt x="20865" y="162"/>
                    <a:pt x="20805" y="162"/>
                  </a:cubicBezTo>
                  <a:cubicBezTo>
                    <a:pt x="20739" y="162"/>
                    <a:pt x="20686" y="487"/>
                    <a:pt x="20646" y="974"/>
                  </a:cubicBezTo>
                  <a:cubicBezTo>
                    <a:pt x="20606" y="1462"/>
                    <a:pt x="20560" y="2274"/>
                    <a:pt x="20520" y="3248"/>
                  </a:cubicBezTo>
                  <a:lnTo>
                    <a:pt x="20500" y="487"/>
                  </a:lnTo>
                  <a:lnTo>
                    <a:pt x="20408" y="487"/>
                  </a:lnTo>
                  <a:lnTo>
                    <a:pt x="20408" y="20950"/>
                  </a:lnTo>
                  <a:lnTo>
                    <a:pt x="20534" y="20950"/>
                  </a:lnTo>
                  <a:lnTo>
                    <a:pt x="20534" y="5684"/>
                  </a:lnTo>
                  <a:cubicBezTo>
                    <a:pt x="20567" y="4710"/>
                    <a:pt x="20606" y="4060"/>
                    <a:pt x="20646" y="3573"/>
                  </a:cubicBezTo>
                  <a:cubicBezTo>
                    <a:pt x="20686" y="3086"/>
                    <a:pt x="20726" y="2761"/>
                    <a:pt x="20765" y="2761"/>
                  </a:cubicBezTo>
                  <a:cubicBezTo>
                    <a:pt x="20832" y="2761"/>
                    <a:pt x="20878" y="3248"/>
                    <a:pt x="20905" y="4060"/>
                  </a:cubicBezTo>
                  <a:cubicBezTo>
                    <a:pt x="20931" y="4872"/>
                    <a:pt x="20944" y="6009"/>
                    <a:pt x="20944" y="7633"/>
                  </a:cubicBezTo>
                  <a:lnTo>
                    <a:pt x="20944" y="21113"/>
                  </a:lnTo>
                  <a:lnTo>
                    <a:pt x="21070" y="21113"/>
                  </a:lnTo>
                  <a:lnTo>
                    <a:pt x="21070" y="6983"/>
                  </a:lnTo>
                  <a:cubicBezTo>
                    <a:pt x="21070" y="6821"/>
                    <a:pt x="21070" y="6496"/>
                    <a:pt x="21070" y="6334"/>
                  </a:cubicBezTo>
                  <a:cubicBezTo>
                    <a:pt x="21070" y="6171"/>
                    <a:pt x="21070" y="5847"/>
                    <a:pt x="21070" y="5684"/>
                  </a:cubicBezTo>
                  <a:cubicBezTo>
                    <a:pt x="21103" y="4710"/>
                    <a:pt x="21136" y="4060"/>
                    <a:pt x="21176" y="3573"/>
                  </a:cubicBezTo>
                  <a:cubicBezTo>
                    <a:pt x="21216" y="3086"/>
                    <a:pt x="21256" y="2761"/>
                    <a:pt x="21295" y="2761"/>
                  </a:cubicBezTo>
                  <a:cubicBezTo>
                    <a:pt x="21362" y="2761"/>
                    <a:pt x="21408" y="3248"/>
                    <a:pt x="21434" y="4060"/>
                  </a:cubicBezTo>
                  <a:cubicBezTo>
                    <a:pt x="21461" y="4872"/>
                    <a:pt x="21474" y="6009"/>
                    <a:pt x="21474" y="7633"/>
                  </a:cubicBezTo>
                  <a:lnTo>
                    <a:pt x="21474" y="21113"/>
                  </a:lnTo>
                  <a:lnTo>
                    <a:pt x="21600" y="21113"/>
                  </a:lnTo>
                  <a:lnTo>
                    <a:pt x="21600" y="6983"/>
                  </a:lnTo>
                  <a:cubicBezTo>
                    <a:pt x="21600" y="4872"/>
                    <a:pt x="21580" y="3248"/>
                    <a:pt x="21534" y="2111"/>
                  </a:cubicBezTo>
                  <a:close/>
                  <a:moveTo>
                    <a:pt x="17997" y="16890"/>
                  </a:moveTo>
                  <a:cubicBezTo>
                    <a:pt x="17970" y="16890"/>
                    <a:pt x="17950" y="17053"/>
                    <a:pt x="17930" y="17540"/>
                  </a:cubicBezTo>
                  <a:cubicBezTo>
                    <a:pt x="17911" y="18027"/>
                    <a:pt x="17904" y="18514"/>
                    <a:pt x="17904" y="19164"/>
                  </a:cubicBezTo>
                  <a:cubicBezTo>
                    <a:pt x="17904" y="19814"/>
                    <a:pt x="17911" y="20463"/>
                    <a:pt x="17930" y="20950"/>
                  </a:cubicBezTo>
                  <a:cubicBezTo>
                    <a:pt x="17950" y="21438"/>
                    <a:pt x="17970" y="21600"/>
                    <a:pt x="17997" y="21600"/>
                  </a:cubicBezTo>
                  <a:cubicBezTo>
                    <a:pt x="18023" y="21600"/>
                    <a:pt x="18043" y="21438"/>
                    <a:pt x="18063" y="20950"/>
                  </a:cubicBezTo>
                  <a:cubicBezTo>
                    <a:pt x="18083" y="20463"/>
                    <a:pt x="18089" y="19976"/>
                    <a:pt x="18089" y="19164"/>
                  </a:cubicBezTo>
                  <a:cubicBezTo>
                    <a:pt x="18089" y="18514"/>
                    <a:pt x="18083" y="17865"/>
                    <a:pt x="18063" y="17540"/>
                  </a:cubicBezTo>
                  <a:cubicBezTo>
                    <a:pt x="18043" y="17053"/>
                    <a:pt x="18023" y="16890"/>
                    <a:pt x="17997" y="16890"/>
                  </a:cubicBezTo>
                  <a:close/>
                  <a:moveTo>
                    <a:pt x="20017" y="6171"/>
                  </a:moveTo>
                  <a:cubicBezTo>
                    <a:pt x="20037" y="7471"/>
                    <a:pt x="20043" y="8932"/>
                    <a:pt x="20043" y="10556"/>
                  </a:cubicBezTo>
                  <a:cubicBezTo>
                    <a:pt x="20043" y="12343"/>
                    <a:pt x="20030" y="13805"/>
                    <a:pt x="20010" y="15104"/>
                  </a:cubicBezTo>
                  <a:cubicBezTo>
                    <a:pt x="19990" y="16403"/>
                    <a:pt x="19964" y="17540"/>
                    <a:pt x="19924" y="18514"/>
                  </a:cubicBezTo>
                  <a:cubicBezTo>
                    <a:pt x="19891" y="19489"/>
                    <a:pt x="19845" y="20138"/>
                    <a:pt x="19798" y="20626"/>
                  </a:cubicBezTo>
                  <a:cubicBezTo>
                    <a:pt x="19752" y="21113"/>
                    <a:pt x="19699" y="21275"/>
                    <a:pt x="19646" y="21275"/>
                  </a:cubicBezTo>
                  <a:cubicBezTo>
                    <a:pt x="19593" y="21275"/>
                    <a:pt x="19540" y="21113"/>
                    <a:pt x="19494" y="20626"/>
                  </a:cubicBezTo>
                  <a:cubicBezTo>
                    <a:pt x="19447" y="20138"/>
                    <a:pt x="19408" y="19489"/>
                    <a:pt x="19368" y="18677"/>
                  </a:cubicBezTo>
                  <a:cubicBezTo>
                    <a:pt x="19335" y="17865"/>
                    <a:pt x="19308" y="16728"/>
                    <a:pt x="19288" y="15429"/>
                  </a:cubicBezTo>
                  <a:cubicBezTo>
                    <a:pt x="19268" y="14129"/>
                    <a:pt x="19255" y="12668"/>
                    <a:pt x="19255" y="10881"/>
                  </a:cubicBezTo>
                  <a:cubicBezTo>
                    <a:pt x="19255" y="9095"/>
                    <a:pt x="19268" y="7633"/>
                    <a:pt x="19288" y="6334"/>
                  </a:cubicBezTo>
                  <a:cubicBezTo>
                    <a:pt x="19308" y="5035"/>
                    <a:pt x="19335" y="3898"/>
                    <a:pt x="19374" y="2923"/>
                  </a:cubicBezTo>
                  <a:cubicBezTo>
                    <a:pt x="19408" y="1949"/>
                    <a:pt x="19454" y="1299"/>
                    <a:pt x="19500" y="812"/>
                  </a:cubicBezTo>
                  <a:cubicBezTo>
                    <a:pt x="19547" y="325"/>
                    <a:pt x="19600" y="162"/>
                    <a:pt x="19659" y="162"/>
                  </a:cubicBezTo>
                  <a:cubicBezTo>
                    <a:pt x="19712" y="162"/>
                    <a:pt x="19765" y="325"/>
                    <a:pt x="19812" y="812"/>
                  </a:cubicBezTo>
                  <a:cubicBezTo>
                    <a:pt x="19858" y="1299"/>
                    <a:pt x="19898" y="1949"/>
                    <a:pt x="19937" y="2761"/>
                  </a:cubicBezTo>
                  <a:cubicBezTo>
                    <a:pt x="19971" y="3898"/>
                    <a:pt x="20004" y="4872"/>
                    <a:pt x="20017" y="6171"/>
                  </a:cubicBezTo>
                  <a:close/>
                  <a:moveTo>
                    <a:pt x="19918" y="10881"/>
                  </a:moveTo>
                  <a:cubicBezTo>
                    <a:pt x="19918" y="9420"/>
                    <a:pt x="19911" y="8283"/>
                    <a:pt x="19898" y="7146"/>
                  </a:cubicBezTo>
                  <a:cubicBezTo>
                    <a:pt x="19884" y="6171"/>
                    <a:pt x="19865" y="5197"/>
                    <a:pt x="19838" y="4547"/>
                  </a:cubicBezTo>
                  <a:cubicBezTo>
                    <a:pt x="19812" y="3898"/>
                    <a:pt x="19785" y="3410"/>
                    <a:pt x="19752" y="3086"/>
                  </a:cubicBezTo>
                  <a:cubicBezTo>
                    <a:pt x="19719" y="2761"/>
                    <a:pt x="19686" y="2599"/>
                    <a:pt x="19653" y="2599"/>
                  </a:cubicBezTo>
                  <a:cubicBezTo>
                    <a:pt x="19620" y="2599"/>
                    <a:pt x="19586" y="2761"/>
                    <a:pt x="19553" y="3086"/>
                  </a:cubicBezTo>
                  <a:cubicBezTo>
                    <a:pt x="19520" y="3411"/>
                    <a:pt x="19494" y="3898"/>
                    <a:pt x="19467" y="4547"/>
                  </a:cubicBezTo>
                  <a:cubicBezTo>
                    <a:pt x="19441" y="5197"/>
                    <a:pt x="19421" y="6009"/>
                    <a:pt x="19408" y="6983"/>
                  </a:cubicBezTo>
                  <a:cubicBezTo>
                    <a:pt x="19394" y="7958"/>
                    <a:pt x="19388" y="9257"/>
                    <a:pt x="19388" y="10719"/>
                  </a:cubicBezTo>
                  <a:cubicBezTo>
                    <a:pt x="19388" y="12180"/>
                    <a:pt x="19394" y="13480"/>
                    <a:pt x="19408" y="14454"/>
                  </a:cubicBezTo>
                  <a:cubicBezTo>
                    <a:pt x="19421" y="15429"/>
                    <a:pt x="19441" y="16403"/>
                    <a:pt x="19467" y="17053"/>
                  </a:cubicBezTo>
                  <a:cubicBezTo>
                    <a:pt x="19494" y="17702"/>
                    <a:pt x="19520" y="18189"/>
                    <a:pt x="19553" y="18514"/>
                  </a:cubicBezTo>
                  <a:cubicBezTo>
                    <a:pt x="19586" y="18839"/>
                    <a:pt x="19620" y="19001"/>
                    <a:pt x="19653" y="19001"/>
                  </a:cubicBezTo>
                  <a:cubicBezTo>
                    <a:pt x="19686" y="19001"/>
                    <a:pt x="19719" y="18839"/>
                    <a:pt x="19752" y="18514"/>
                  </a:cubicBezTo>
                  <a:cubicBezTo>
                    <a:pt x="19785" y="18189"/>
                    <a:pt x="19812" y="17702"/>
                    <a:pt x="19838" y="17053"/>
                  </a:cubicBezTo>
                  <a:cubicBezTo>
                    <a:pt x="19865" y="16403"/>
                    <a:pt x="19884" y="15591"/>
                    <a:pt x="19898" y="14454"/>
                  </a:cubicBezTo>
                  <a:cubicBezTo>
                    <a:pt x="19911" y="13805"/>
                    <a:pt x="19918" y="12505"/>
                    <a:pt x="19918" y="10881"/>
                  </a:cubicBezTo>
                  <a:close/>
                </a:path>
              </a:pathLst>
            </a:custGeom>
            <a:solidFill>
              <a:srgbClr val="D3D3D3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3000">
                  <a:solidFill>
                    <a:srgbClr val="FFFFFF"/>
                  </a:solidFill>
                </a:defRPr>
              </a:pPr>
              <a:endParaRPr kumimoji="0" sz="30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05513462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8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tx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00203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163482"/>
            <a:ext cx="105156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219200"/>
            <a:ext cx="105156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1"/>
            <a:ext cx="12192000" cy="552089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3200" b="0" i="0" u="none" strike="noStrike" kern="1200" cap="none" spc="150" normalizeH="0" baseline="0" noProof="0" dirty="0">
              <a:ln>
                <a:noFill/>
              </a:ln>
              <a:solidFill>
                <a:prstClr val="white">
                  <a:lumMod val="75000"/>
                </a:prst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18" name="Rectangle 17"/>
          <p:cNvSpPr/>
          <p:nvPr userDrawn="1"/>
        </p:nvSpPr>
        <p:spPr>
          <a:xfrm>
            <a:off x="-12701" y="6959601"/>
            <a:ext cx="1603901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200" b="0" i="0" dirty="0">
                <a:solidFill>
                  <a:srgbClr val="008C58"/>
                </a:solidFill>
                <a:effectLst/>
                <a:latin typeface="+mn-lt"/>
              </a:rPr>
              <a:t>© </a:t>
            </a:r>
            <a:r>
              <a:rPr lang="en-US" sz="1200" b="0" i="0" u="none" strike="noStrike" dirty="0">
                <a:solidFill>
                  <a:srgbClr val="008C58"/>
                </a:solidFill>
                <a:effectLst/>
                <a:latin typeface="+mn-lt"/>
                <a:hlinkClick r:id="rId3" tooltip="PresentationGo!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presentationgo.com</a:t>
            </a:r>
            <a:endParaRPr lang="en-US" sz="1200" dirty="0">
              <a:solidFill>
                <a:srgbClr val="008C58"/>
              </a:solidFill>
              <a:latin typeface="+mn-lt"/>
            </a:endParaRPr>
          </a:p>
        </p:txBody>
      </p:sp>
      <p:grpSp>
        <p:nvGrpSpPr>
          <p:cNvPr id="4" name="Group 3">
            <a:extLst>
              <a:ext uri="{FF2B5EF4-FFF2-40B4-BE49-F238E27FC236}">
                <a16:creationId xmlns:a16="http://schemas.microsoft.com/office/drawing/2014/main" id="{02EFF1A5-A306-8A52-C88A-8BEF71F01730}"/>
              </a:ext>
            </a:extLst>
          </p:cNvPr>
          <p:cNvGrpSpPr/>
          <p:nvPr userDrawn="1"/>
        </p:nvGrpSpPr>
        <p:grpSpPr>
          <a:xfrm>
            <a:off x="12313760" y="-58780"/>
            <a:ext cx="1738741" cy="604829"/>
            <a:chOff x="-1808527" y="-16654"/>
            <a:chExt cx="1738741" cy="604829"/>
          </a:xfrm>
        </p:grpSpPr>
        <p:grpSp>
          <p:nvGrpSpPr>
            <p:cNvPr id="5" name="Group 4">
              <a:extLst>
                <a:ext uri="{FF2B5EF4-FFF2-40B4-BE49-F238E27FC236}">
                  <a16:creationId xmlns:a16="http://schemas.microsoft.com/office/drawing/2014/main" id="{DA50FD8E-19D7-5B2F-6254-FB0B4BCB9871}"/>
                </a:ext>
              </a:extLst>
            </p:cNvPr>
            <p:cNvGrpSpPr/>
            <p:nvPr userDrawn="1"/>
          </p:nvGrpSpPr>
          <p:grpSpPr>
            <a:xfrm>
              <a:off x="-1808527" y="-16654"/>
              <a:ext cx="1738741" cy="604829"/>
              <a:chOff x="-2250002" y="21447"/>
              <a:chExt cx="1738741" cy="604829"/>
            </a:xfrm>
          </p:grpSpPr>
          <p:sp>
            <p:nvSpPr>
              <p:cNvPr id="10" name="TextBox 9">
                <a:extLst>
                  <a:ext uri="{FF2B5EF4-FFF2-40B4-BE49-F238E27FC236}">
                    <a16:creationId xmlns:a16="http://schemas.microsoft.com/office/drawing/2014/main" id="{C4213115-9842-67D1-D9D6-633479CDE9CB}"/>
                  </a:ext>
                </a:extLst>
              </p:cNvPr>
              <p:cNvSpPr txBox="1"/>
              <p:nvPr userDrawn="1"/>
            </p:nvSpPr>
            <p:spPr>
              <a:xfrm>
                <a:off x="-2250002" y="21447"/>
                <a:ext cx="343364" cy="24622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000" dirty="0">
                    <a:latin typeface="+mj-lt"/>
                    <a:ea typeface="Open Sans" panose="020B0606030504020204" pitchFamily="34" charset="0"/>
                    <a:cs typeface="Open Sans" panose="020B0606030504020204" pitchFamily="34" charset="0"/>
                  </a:rPr>
                  <a:t>By:</a:t>
                </a:r>
              </a:p>
            </p:txBody>
          </p:sp>
          <p:sp>
            <p:nvSpPr>
              <p:cNvPr id="11" name="TextBox 10">
                <a:extLst>
                  <a:ext uri="{FF2B5EF4-FFF2-40B4-BE49-F238E27FC236}">
                    <a16:creationId xmlns:a16="http://schemas.microsoft.com/office/drawing/2014/main" id="{BAEE582F-C1D0-CB4C-7244-58A246DA1C6C}"/>
                  </a:ext>
                </a:extLst>
              </p:cNvPr>
              <p:cNvSpPr txBox="1"/>
              <p:nvPr userDrawn="1"/>
            </p:nvSpPr>
            <p:spPr>
              <a:xfrm>
                <a:off x="-950805" y="380055"/>
                <a:ext cx="439544" cy="24622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000" dirty="0">
                    <a:latin typeface="+mj-lt"/>
                    <a:ea typeface="Open Sans" panose="020B0606030504020204" pitchFamily="34" charset="0"/>
                    <a:cs typeface="Open Sans" panose="020B0606030504020204" pitchFamily="34" charset="0"/>
                  </a:rPr>
                  <a:t>.com</a:t>
                </a:r>
              </a:p>
            </p:txBody>
          </p:sp>
        </p:grpSp>
        <p:grpSp>
          <p:nvGrpSpPr>
            <p:cNvPr id="6" name="Group 5">
              <a:extLst>
                <a:ext uri="{FF2B5EF4-FFF2-40B4-BE49-F238E27FC236}">
                  <a16:creationId xmlns:a16="http://schemas.microsoft.com/office/drawing/2014/main" id="{F5C23839-F8D9-FC13-F695-5873F14BAF9B}"/>
                </a:ext>
              </a:extLst>
            </p:cNvPr>
            <p:cNvGrpSpPr/>
            <p:nvPr userDrawn="1"/>
          </p:nvGrpSpPr>
          <p:grpSpPr>
            <a:xfrm>
              <a:off x="-1719071" y="218885"/>
              <a:ext cx="1547194" cy="159662"/>
              <a:chOff x="757647" y="1021854"/>
              <a:chExt cx="5325710" cy="549583"/>
            </a:xfrm>
          </p:grpSpPr>
          <p:sp>
            <p:nvSpPr>
              <p:cNvPr id="7" name="Shape">
                <a:extLst>
                  <a:ext uri="{FF2B5EF4-FFF2-40B4-BE49-F238E27FC236}">
                    <a16:creationId xmlns:a16="http://schemas.microsoft.com/office/drawing/2014/main" id="{D2DFAADE-AEEE-67C4-E631-0A26CC2A0487}"/>
                  </a:ext>
                </a:extLst>
              </p:cNvPr>
              <p:cNvSpPr/>
              <p:nvPr userDrawn="1"/>
            </p:nvSpPr>
            <p:spPr>
              <a:xfrm>
                <a:off x="757647" y="1022945"/>
                <a:ext cx="4193833" cy="548492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0" y="2662"/>
                    </a:moveTo>
                    <a:lnTo>
                      <a:pt x="882" y="2662"/>
                    </a:lnTo>
                    <a:cubicBezTo>
                      <a:pt x="1028" y="2662"/>
                      <a:pt x="1163" y="2791"/>
                      <a:pt x="1280" y="3049"/>
                    </a:cubicBezTo>
                    <a:cubicBezTo>
                      <a:pt x="1398" y="3307"/>
                      <a:pt x="1500" y="3693"/>
                      <a:pt x="1584" y="4165"/>
                    </a:cubicBezTo>
                    <a:cubicBezTo>
                      <a:pt x="1668" y="4638"/>
                      <a:pt x="1730" y="5239"/>
                      <a:pt x="1775" y="5969"/>
                    </a:cubicBezTo>
                    <a:cubicBezTo>
                      <a:pt x="1820" y="6656"/>
                      <a:pt x="1842" y="7472"/>
                      <a:pt x="1842" y="8374"/>
                    </a:cubicBezTo>
                    <a:cubicBezTo>
                      <a:pt x="1842" y="9447"/>
                      <a:pt x="1814" y="10392"/>
                      <a:pt x="1763" y="11165"/>
                    </a:cubicBezTo>
                    <a:cubicBezTo>
                      <a:pt x="1707" y="11938"/>
                      <a:pt x="1634" y="12625"/>
                      <a:pt x="1544" y="13140"/>
                    </a:cubicBezTo>
                    <a:cubicBezTo>
                      <a:pt x="1455" y="13656"/>
                      <a:pt x="1348" y="14042"/>
                      <a:pt x="1224" y="14300"/>
                    </a:cubicBezTo>
                    <a:cubicBezTo>
                      <a:pt x="1101" y="14557"/>
                      <a:pt x="972" y="14686"/>
                      <a:pt x="837" y="14686"/>
                    </a:cubicBezTo>
                    <a:lnTo>
                      <a:pt x="590" y="14686"/>
                    </a:lnTo>
                    <a:lnTo>
                      <a:pt x="590" y="21299"/>
                    </a:lnTo>
                    <a:lnTo>
                      <a:pt x="0" y="21299"/>
                    </a:lnTo>
                    <a:lnTo>
                      <a:pt x="0" y="2662"/>
                    </a:lnTo>
                    <a:close/>
                    <a:moveTo>
                      <a:pt x="584" y="11251"/>
                    </a:moveTo>
                    <a:lnTo>
                      <a:pt x="798" y="11251"/>
                    </a:lnTo>
                    <a:cubicBezTo>
                      <a:pt x="854" y="11251"/>
                      <a:pt x="910" y="11208"/>
                      <a:pt x="966" y="11122"/>
                    </a:cubicBezTo>
                    <a:cubicBezTo>
                      <a:pt x="1022" y="11036"/>
                      <a:pt x="1067" y="10864"/>
                      <a:pt x="1106" y="10650"/>
                    </a:cubicBezTo>
                    <a:cubicBezTo>
                      <a:pt x="1146" y="10435"/>
                      <a:pt x="1179" y="10177"/>
                      <a:pt x="1202" y="9834"/>
                    </a:cubicBezTo>
                    <a:cubicBezTo>
                      <a:pt x="1224" y="9490"/>
                      <a:pt x="1241" y="9104"/>
                      <a:pt x="1241" y="8588"/>
                    </a:cubicBezTo>
                    <a:cubicBezTo>
                      <a:pt x="1241" y="7730"/>
                      <a:pt x="1202" y="7085"/>
                      <a:pt x="1129" y="6656"/>
                    </a:cubicBezTo>
                    <a:cubicBezTo>
                      <a:pt x="1050" y="6227"/>
                      <a:pt x="955" y="6012"/>
                      <a:pt x="826" y="6012"/>
                    </a:cubicBezTo>
                    <a:lnTo>
                      <a:pt x="590" y="6012"/>
                    </a:lnTo>
                    <a:lnTo>
                      <a:pt x="590" y="11251"/>
                    </a:lnTo>
                    <a:close/>
                    <a:moveTo>
                      <a:pt x="2179" y="21256"/>
                    </a:moveTo>
                    <a:lnTo>
                      <a:pt x="2179" y="7085"/>
                    </a:lnTo>
                    <a:lnTo>
                      <a:pt x="2628" y="7085"/>
                    </a:lnTo>
                    <a:lnTo>
                      <a:pt x="2685" y="9576"/>
                    </a:lnTo>
                    <a:cubicBezTo>
                      <a:pt x="2707" y="9233"/>
                      <a:pt x="2735" y="8889"/>
                      <a:pt x="2769" y="8546"/>
                    </a:cubicBezTo>
                    <a:cubicBezTo>
                      <a:pt x="2802" y="8202"/>
                      <a:pt x="2842" y="7901"/>
                      <a:pt x="2887" y="7644"/>
                    </a:cubicBezTo>
                    <a:cubicBezTo>
                      <a:pt x="2932" y="7386"/>
                      <a:pt x="2988" y="7171"/>
                      <a:pt x="3044" y="7043"/>
                    </a:cubicBezTo>
                    <a:cubicBezTo>
                      <a:pt x="3106" y="6871"/>
                      <a:pt x="3173" y="6828"/>
                      <a:pt x="3246" y="6828"/>
                    </a:cubicBezTo>
                    <a:cubicBezTo>
                      <a:pt x="3302" y="6828"/>
                      <a:pt x="3353" y="6871"/>
                      <a:pt x="3403" y="7000"/>
                    </a:cubicBezTo>
                    <a:cubicBezTo>
                      <a:pt x="3448" y="7128"/>
                      <a:pt x="3488" y="7214"/>
                      <a:pt x="3516" y="7386"/>
                    </a:cubicBezTo>
                    <a:lnTo>
                      <a:pt x="3426" y="10779"/>
                    </a:lnTo>
                    <a:cubicBezTo>
                      <a:pt x="3398" y="10650"/>
                      <a:pt x="3364" y="10564"/>
                      <a:pt x="3319" y="10435"/>
                    </a:cubicBezTo>
                    <a:cubicBezTo>
                      <a:pt x="3274" y="10349"/>
                      <a:pt x="3224" y="10306"/>
                      <a:pt x="3156" y="10306"/>
                    </a:cubicBezTo>
                    <a:cubicBezTo>
                      <a:pt x="3038" y="10306"/>
                      <a:pt x="2937" y="10607"/>
                      <a:pt x="2859" y="11208"/>
                    </a:cubicBezTo>
                    <a:cubicBezTo>
                      <a:pt x="2780" y="11809"/>
                      <a:pt x="2741" y="12840"/>
                      <a:pt x="2741" y="14257"/>
                    </a:cubicBezTo>
                    <a:lnTo>
                      <a:pt x="2741" y="21342"/>
                    </a:lnTo>
                    <a:lnTo>
                      <a:pt x="2179" y="21342"/>
                    </a:lnTo>
                    <a:close/>
                    <a:moveTo>
                      <a:pt x="5279" y="15416"/>
                    </a:moveTo>
                    <a:lnTo>
                      <a:pt x="4083" y="15416"/>
                    </a:lnTo>
                    <a:lnTo>
                      <a:pt x="4083" y="15545"/>
                    </a:lnTo>
                    <a:cubicBezTo>
                      <a:pt x="4083" y="16533"/>
                      <a:pt x="4134" y="17263"/>
                      <a:pt x="4235" y="17692"/>
                    </a:cubicBezTo>
                    <a:cubicBezTo>
                      <a:pt x="4336" y="18165"/>
                      <a:pt x="4459" y="18379"/>
                      <a:pt x="4611" y="18379"/>
                    </a:cubicBezTo>
                    <a:cubicBezTo>
                      <a:pt x="4718" y="18379"/>
                      <a:pt x="4807" y="18293"/>
                      <a:pt x="4886" y="18165"/>
                    </a:cubicBezTo>
                    <a:cubicBezTo>
                      <a:pt x="4965" y="17993"/>
                      <a:pt x="5032" y="17821"/>
                      <a:pt x="5088" y="17606"/>
                    </a:cubicBezTo>
                    <a:lnTo>
                      <a:pt x="5195" y="20612"/>
                    </a:lnTo>
                    <a:cubicBezTo>
                      <a:pt x="5128" y="20870"/>
                      <a:pt x="5038" y="21085"/>
                      <a:pt x="4931" y="21299"/>
                    </a:cubicBezTo>
                    <a:cubicBezTo>
                      <a:pt x="4824" y="21514"/>
                      <a:pt x="4695" y="21600"/>
                      <a:pt x="4538" y="21600"/>
                    </a:cubicBezTo>
                    <a:cubicBezTo>
                      <a:pt x="4398" y="21600"/>
                      <a:pt x="4268" y="21471"/>
                      <a:pt x="4145" y="21171"/>
                    </a:cubicBezTo>
                    <a:cubicBezTo>
                      <a:pt x="4021" y="20870"/>
                      <a:pt x="3909" y="20441"/>
                      <a:pt x="3819" y="19839"/>
                    </a:cubicBezTo>
                    <a:cubicBezTo>
                      <a:pt x="3724" y="19238"/>
                      <a:pt x="3651" y="18508"/>
                      <a:pt x="3594" y="17606"/>
                    </a:cubicBezTo>
                    <a:cubicBezTo>
                      <a:pt x="3538" y="16705"/>
                      <a:pt x="3510" y="15631"/>
                      <a:pt x="3510" y="14343"/>
                    </a:cubicBezTo>
                    <a:cubicBezTo>
                      <a:pt x="3510" y="13226"/>
                      <a:pt x="3533" y="12196"/>
                      <a:pt x="3578" y="11251"/>
                    </a:cubicBezTo>
                    <a:cubicBezTo>
                      <a:pt x="3622" y="10306"/>
                      <a:pt x="3684" y="9533"/>
                      <a:pt x="3768" y="8846"/>
                    </a:cubicBezTo>
                    <a:cubicBezTo>
                      <a:pt x="3853" y="8159"/>
                      <a:pt x="3948" y="7644"/>
                      <a:pt x="4066" y="7300"/>
                    </a:cubicBezTo>
                    <a:cubicBezTo>
                      <a:pt x="4178" y="6957"/>
                      <a:pt x="4308" y="6742"/>
                      <a:pt x="4448" y="6742"/>
                    </a:cubicBezTo>
                    <a:cubicBezTo>
                      <a:pt x="4701" y="6742"/>
                      <a:pt x="4903" y="7343"/>
                      <a:pt x="5060" y="8503"/>
                    </a:cubicBezTo>
                    <a:cubicBezTo>
                      <a:pt x="5212" y="9662"/>
                      <a:pt x="5290" y="11380"/>
                      <a:pt x="5290" y="13527"/>
                    </a:cubicBezTo>
                    <a:lnTo>
                      <a:pt x="5290" y="15416"/>
                    </a:lnTo>
                    <a:close/>
                    <a:moveTo>
                      <a:pt x="4695" y="12453"/>
                    </a:moveTo>
                    <a:cubicBezTo>
                      <a:pt x="4695" y="12110"/>
                      <a:pt x="4690" y="11809"/>
                      <a:pt x="4678" y="11466"/>
                    </a:cubicBezTo>
                    <a:cubicBezTo>
                      <a:pt x="4667" y="11165"/>
                      <a:pt x="4650" y="10864"/>
                      <a:pt x="4628" y="10607"/>
                    </a:cubicBezTo>
                    <a:cubicBezTo>
                      <a:pt x="4605" y="10349"/>
                      <a:pt x="4577" y="10177"/>
                      <a:pt x="4544" y="10006"/>
                    </a:cubicBezTo>
                    <a:cubicBezTo>
                      <a:pt x="4510" y="9877"/>
                      <a:pt x="4465" y="9791"/>
                      <a:pt x="4420" y="9791"/>
                    </a:cubicBezTo>
                    <a:cubicBezTo>
                      <a:pt x="4330" y="9791"/>
                      <a:pt x="4257" y="10049"/>
                      <a:pt x="4195" y="10521"/>
                    </a:cubicBezTo>
                    <a:cubicBezTo>
                      <a:pt x="4134" y="10993"/>
                      <a:pt x="4100" y="11637"/>
                      <a:pt x="4089" y="12496"/>
                    </a:cubicBezTo>
                    <a:lnTo>
                      <a:pt x="4695" y="12453"/>
                    </a:lnTo>
                    <a:close/>
                    <a:moveTo>
                      <a:pt x="6773" y="10693"/>
                    </a:moveTo>
                    <a:cubicBezTo>
                      <a:pt x="6706" y="10435"/>
                      <a:pt x="6633" y="10220"/>
                      <a:pt x="6554" y="10091"/>
                    </a:cubicBezTo>
                    <a:cubicBezTo>
                      <a:pt x="6476" y="9963"/>
                      <a:pt x="6402" y="9877"/>
                      <a:pt x="6329" y="9877"/>
                    </a:cubicBezTo>
                    <a:cubicBezTo>
                      <a:pt x="6262" y="9877"/>
                      <a:pt x="6206" y="9963"/>
                      <a:pt x="6167" y="10134"/>
                    </a:cubicBezTo>
                    <a:cubicBezTo>
                      <a:pt x="6127" y="10306"/>
                      <a:pt x="6105" y="10564"/>
                      <a:pt x="6105" y="10864"/>
                    </a:cubicBezTo>
                    <a:cubicBezTo>
                      <a:pt x="6105" y="11208"/>
                      <a:pt x="6127" y="11466"/>
                      <a:pt x="6167" y="11723"/>
                    </a:cubicBezTo>
                    <a:cubicBezTo>
                      <a:pt x="6206" y="11938"/>
                      <a:pt x="6285" y="12196"/>
                      <a:pt x="6402" y="12453"/>
                    </a:cubicBezTo>
                    <a:lnTo>
                      <a:pt x="6520" y="12711"/>
                    </a:lnTo>
                    <a:cubicBezTo>
                      <a:pt x="6672" y="13054"/>
                      <a:pt x="6790" y="13570"/>
                      <a:pt x="6869" y="14257"/>
                    </a:cubicBezTo>
                    <a:cubicBezTo>
                      <a:pt x="6947" y="14944"/>
                      <a:pt x="6987" y="15803"/>
                      <a:pt x="6987" y="16876"/>
                    </a:cubicBezTo>
                    <a:cubicBezTo>
                      <a:pt x="6987" y="17563"/>
                      <a:pt x="6970" y="18208"/>
                      <a:pt x="6930" y="18809"/>
                    </a:cubicBezTo>
                    <a:cubicBezTo>
                      <a:pt x="6891" y="19410"/>
                      <a:pt x="6835" y="19882"/>
                      <a:pt x="6768" y="20312"/>
                    </a:cubicBezTo>
                    <a:cubicBezTo>
                      <a:pt x="6695" y="20741"/>
                      <a:pt x="6610" y="21042"/>
                      <a:pt x="6515" y="21256"/>
                    </a:cubicBezTo>
                    <a:cubicBezTo>
                      <a:pt x="6414" y="21471"/>
                      <a:pt x="6307" y="21600"/>
                      <a:pt x="6183" y="21600"/>
                    </a:cubicBezTo>
                    <a:cubicBezTo>
                      <a:pt x="6054" y="21600"/>
                      <a:pt x="5936" y="21514"/>
                      <a:pt x="5835" y="21342"/>
                    </a:cubicBezTo>
                    <a:cubicBezTo>
                      <a:pt x="5734" y="21171"/>
                      <a:pt x="5639" y="20913"/>
                      <a:pt x="5554" y="20569"/>
                    </a:cubicBezTo>
                    <a:lnTo>
                      <a:pt x="5678" y="17435"/>
                    </a:lnTo>
                    <a:cubicBezTo>
                      <a:pt x="5751" y="17735"/>
                      <a:pt x="5830" y="17950"/>
                      <a:pt x="5914" y="18165"/>
                    </a:cubicBezTo>
                    <a:cubicBezTo>
                      <a:pt x="5993" y="18336"/>
                      <a:pt x="6077" y="18465"/>
                      <a:pt x="6161" y="18465"/>
                    </a:cubicBezTo>
                    <a:cubicBezTo>
                      <a:pt x="6256" y="18465"/>
                      <a:pt x="6329" y="18336"/>
                      <a:pt x="6369" y="18122"/>
                    </a:cubicBezTo>
                    <a:cubicBezTo>
                      <a:pt x="6408" y="17907"/>
                      <a:pt x="6431" y="17649"/>
                      <a:pt x="6431" y="17349"/>
                    </a:cubicBezTo>
                    <a:cubicBezTo>
                      <a:pt x="6431" y="17177"/>
                      <a:pt x="6425" y="17005"/>
                      <a:pt x="6419" y="16876"/>
                    </a:cubicBezTo>
                    <a:cubicBezTo>
                      <a:pt x="6408" y="16748"/>
                      <a:pt x="6397" y="16619"/>
                      <a:pt x="6369" y="16490"/>
                    </a:cubicBezTo>
                    <a:cubicBezTo>
                      <a:pt x="6346" y="16361"/>
                      <a:pt x="6313" y="16275"/>
                      <a:pt x="6268" y="16146"/>
                    </a:cubicBezTo>
                    <a:cubicBezTo>
                      <a:pt x="6223" y="16017"/>
                      <a:pt x="6172" y="15889"/>
                      <a:pt x="6105" y="15760"/>
                    </a:cubicBezTo>
                    <a:lnTo>
                      <a:pt x="5987" y="15502"/>
                    </a:lnTo>
                    <a:cubicBezTo>
                      <a:pt x="5835" y="15116"/>
                      <a:pt x="5723" y="14600"/>
                      <a:pt x="5656" y="13956"/>
                    </a:cubicBezTo>
                    <a:cubicBezTo>
                      <a:pt x="5588" y="13312"/>
                      <a:pt x="5549" y="12410"/>
                      <a:pt x="5549" y="11294"/>
                    </a:cubicBezTo>
                    <a:cubicBezTo>
                      <a:pt x="5549" y="10650"/>
                      <a:pt x="5566" y="10049"/>
                      <a:pt x="5599" y="9490"/>
                    </a:cubicBezTo>
                    <a:cubicBezTo>
                      <a:pt x="5633" y="8932"/>
                      <a:pt x="5684" y="8460"/>
                      <a:pt x="5745" y="8073"/>
                    </a:cubicBezTo>
                    <a:cubicBezTo>
                      <a:pt x="5807" y="7687"/>
                      <a:pt x="5886" y="7343"/>
                      <a:pt x="5976" y="7128"/>
                    </a:cubicBezTo>
                    <a:cubicBezTo>
                      <a:pt x="6066" y="6914"/>
                      <a:pt x="6172" y="6785"/>
                      <a:pt x="6290" y="6785"/>
                    </a:cubicBezTo>
                    <a:cubicBezTo>
                      <a:pt x="6408" y="6785"/>
                      <a:pt x="6520" y="6871"/>
                      <a:pt x="6622" y="7043"/>
                    </a:cubicBezTo>
                    <a:cubicBezTo>
                      <a:pt x="6723" y="7214"/>
                      <a:pt x="6812" y="7429"/>
                      <a:pt x="6897" y="7730"/>
                    </a:cubicBezTo>
                    <a:lnTo>
                      <a:pt x="6773" y="10693"/>
                    </a:lnTo>
                    <a:close/>
                    <a:moveTo>
                      <a:pt x="8992" y="15416"/>
                    </a:moveTo>
                    <a:lnTo>
                      <a:pt x="7795" y="15416"/>
                    </a:lnTo>
                    <a:lnTo>
                      <a:pt x="7795" y="15545"/>
                    </a:lnTo>
                    <a:cubicBezTo>
                      <a:pt x="7795" y="16533"/>
                      <a:pt x="7846" y="17263"/>
                      <a:pt x="7947" y="17692"/>
                    </a:cubicBezTo>
                    <a:cubicBezTo>
                      <a:pt x="8048" y="18165"/>
                      <a:pt x="8172" y="18379"/>
                      <a:pt x="8323" y="18379"/>
                    </a:cubicBezTo>
                    <a:cubicBezTo>
                      <a:pt x="8430" y="18379"/>
                      <a:pt x="8520" y="18293"/>
                      <a:pt x="8598" y="18165"/>
                    </a:cubicBezTo>
                    <a:cubicBezTo>
                      <a:pt x="8677" y="17993"/>
                      <a:pt x="8744" y="17821"/>
                      <a:pt x="8801" y="17606"/>
                    </a:cubicBezTo>
                    <a:lnTo>
                      <a:pt x="8907" y="20612"/>
                    </a:lnTo>
                    <a:cubicBezTo>
                      <a:pt x="8840" y="20870"/>
                      <a:pt x="8750" y="21085"/>
                      <a:pt x="8643" y="21299"/>
                    </a:cubicBezTo>
                    <a:cubicBezTo>
                      <a:pt x="8537" y="21514"/>
                      <a:pt x="8407" y="21600"/>
                      <a:pt x="8250" y="21600"/>
                    </a:cubicBezTo>
                    <a:cubicBezTo>
                      <a:pt x="8110" y="21600"/>
                      <a:pt x="7981" y="21471"/>
                      <a:pt x="7857" y="21171"/>
                    </a:cubicBezTo>
                    <a:cubicBezTo>
                      <a:pt x="7734" y="20870"/>
                      <a:pt x="7621" y="20441"/>
                      <a:pt x="7531" y="19839"/>
                    </a:cubicBezTo>
                    <a:cubicBezTo>
                      <a:pt x="7436" y="19238"/>
                      <a:pt x="7363" y="18508"/>
                      <a:pt x="7307" y="17606"/>
                    </a:cubicBezTo>
                    <a:cubicBezTo>
                      <a:pt x="7251" y="16705"/>
                      <a:pt x="7222" y="15631"/>
                      <a:pt x="7222" y="14343"/>
                    </a:cubicBezTo>
                    <a:cubicBezTo>
                      <a:pt x="7222" y="13226"/>
                      <a:pt x="7245" y="12196"/>
                      <a:pt x="7290" y="11251"/>
                    </a:cubicBezTo>
                    <a:cubicBezTo>
                      <a:pt x="7335" y="10306"/>
                      <a:pt x="7397" y="9533"/>
                      <a:pt x="7481" y="8846"/>
                    </a:cubicBezTo>
                    <a:cubicBezTo>
                      <a:pt x="7565" y="8159"/>
                      <a:pt x="7661" y="7644"/>
                      <a:pt x="7778" y="7300"/>
                    </a:cubicBezTo>
                    <a:cubicBezTo>
                      <a:pt x="7891" y="6957"/>
                      <a:pt x="8020" y="6742"/>
                      <a:pt x="8160" y="6742"/>
                    </a:cubicBezTo>
                    <a:cubicBezTo>
                      <a:pt x="8413" y="6742"/>
                      <a:pt x="8615" y="7343"/>
                      <a:pt x="8773" y="8503"/>
                    </a:cubicBezTo>
                    <a:cubicBezTo>
                      <a:pt x="8924" y="9662"/>
                      <a:pt x="9003" y="11380"/>
                      <a:pt x="9003" y="13527"/>
                    </a:cubicBezTo>
                    <a:lnTo>
                      <a:pt x="9003" y="15416"/>
                    </a:lnTo>
                    <a:close/>
                    <a:moveTo>
                      <a:pt x="8413" y="12453"/>
                    </a:moveTo>
                    <a:cubicBezTo>
                      <a:pt x="8413" y="12110"/>
                      <a:pt x="8407" y="11809"/>
                      <a:pt x="8396" y="11466"/>
                    </a:cubicBezTo>
                    <a:cubicBezTo>
                      <a:pt x="8385" y="11165"/>
                      <a:pt x="8368" y="10864"/>
                      <a:pt x="8346" y="10607"/>
                    </a:cubicBezTo>
                    <a:cubicBezTo>
                      <a:pt x="8323" y="10349"/>
                      <a:pt x="8295" y="10177"/>
                      <a:pt x="8261" y="10006"/>
                    </a:cubicBezTo>
                    <a:cubicBezTo>
                      <a:pt x="8228" y="9834"/>
                      <a:pt x="8183" y="9791"/>
                      <a:pt x="8138" y="9791"/>
                    </a:cubicBezTo>
                    <a:cubicBezTo>
                      <a:pt x="8048" y="9791"/>
                      <a:pt x="7975" y="10049"/>
                      <a:pt x="7913" y="10521"/>
                    </a:cubicBezTo>
                    <a:cubicBezTo>
                      <a:pt x="7851" y="10993"/>
                      <a:pt x="7818" y="11637"/>
                      <a:pt x="7807" y="12496"/>
                    </a:cubicBezTo>
                    <a:lnTo>
                      <a:pt x="8413" y="12453"/>
                    </a:lnTo>
                    <a:close/>
                    <a:moveTo>
                      <a:pt x="9913" y="21256"/>
                    </a:moveTo>
                    <a:lnTo>
                      <a:pt x="9340" y="21256"/>
                    </a:lnTo>
                    <a:lnTo>
                      <a:pt x="9340" y="7085"/>
                    </a:lnTo>
                    <a:lnTo>
                      <a:pt x="9783" y="7085"/>
                    </a:lnTo>
                    <a:lnTo>
                      <a:pt x="9851" y="8846"/>
                    </a:lnTo>
                    <a:cubicBezTo>
                      <a:pt x="9935" y="8202"/>
                      <a:pt x="10025" y="7687"/>
                      <a:pt x="10126" y="7300"/>
                    </a:cubicBezTo>
                    <a:cubicBezTo>
                      <a:pt x="10227" y="6914"/>
                      <a:pt x="10339" y="6742"/>
                      <a:pt x="10463" y="6742"/>
                    </a:cubicBezTo>
                    <a:cubicBezTo>
                      <a:pt x="10671" y="6742"/>
                      <a:pt x="10828" y="7171"/>
                      <a:pt x="10940" y="8030"/>
                    </a:cubicBezTo>
                    <a:cubicBezTo>
                      <a:pt x="11053" y="8889"/>
                      <a:pt x="11109" y="10177"/>
                      <a:pt x="11109" y="11852"/>
                    </a:cubicBezTo>
                    <a:lnTo>
                      <a:pt x="11109" y="21214"/>
                    </a:lnTo>
                    <a:lnTo>
                      <a:pt x="10536" y="21214"/>
                    </a:lnTo>
                    <a:lnTo>
                      <a:pt x="10536" y="12281"/>
                    </a:lnTo>
                    <a:cubicBezTo>
                      <a:pt x="10536" y="11594"/>
                      <a:pt x="10514" y="11036"/>
                      <a:pt x="10474" y="10650"/>
                    </a:cubicBezTo>
                    <a:cubicBezTo>
                      <a:pt x="10429" y="10263"/>
                      <a:pt x="10368" y="10048"/>
                      <a:pt x="10289" y="10048"/>
                    </a:cubicBezTo>
                    <a:cubicBezTo>
                      <a:pt x="10227" y="10048"/>
                      <a:pt x="10160" y="10177"/>
                      <a:pt x="10092" y="10478"/>
                    </a:cubicBezTo>
                    <a:cubicBezTo>
                      <a:pt x="10025" y="10736"/>
                      <a:pt x="9963" y="11122"/>
                      <a:pt x="9913" y="11551"/>
                    </a:cubicBezTo>
                    <a:lnTo>
                      <a:pt x="9913" y="21256"/>
                    </a:lnTo>
                    <a:close/>
                    <a:moveTo>
                      <a:pt x="12687" y="10220"/>
                    </a:moveTo>
                    <a:lnTo>
                      <a:pt x="12215" y="10220"/>
                    </a:lnTo>
                    <a:lnTo>
                      <a:pt x="12215" y="16189"/>
                    </a:lnTo>
                    <a:cubicBezTo>
                      <a:pt x="12215" y="16833"/>
                      <a:pt x="12232" y="17306"/>
                      <a:pt x="12271" y="17563"/>
                    </a:cubicBezTo>
                    <a:cubicBezTo>
                      <a:pt x="12311" y="17821"/>
                      <a:pt x="12361" y="17950"/>
                      <a:pt x="12429" y="17950"/>
                    </a:cubicBezTo>
                    <a:cubicBezTo>
                      <a:pt x="12479" y="17950"/>
                      <a:pt x="12530" y="17907"/>
                      <a:pt x="12580" y="17821"/>
                    </a:cubicBezTo>
                    <a:cubicBezTo>
                      <a:pt x="12631" y="17735"/>
                      <a:pt x="12670" y="17649"/>
                      <a:pt x="12698" y="17478"/>
                    </a:cubicBezTo>
                    <a:lnTo>
                      <a:pt x="12783" y="20441"/>
                    </a:lnTo>
                    <a:cubicBezTo>
                      <a:pt x="12738" y="20612"/>
                      <a:pt x="12670" y="20784"/>
                      <a:pt x="12586" y="20956"/>
                    </a:cubicBezTo>
                    <a:cubicBezTo>
                      <a:pt x="12496" y="21128"/>
                      <a:pt x="12401" y="21213"/>
                      <a:pt x="12305" y="21213"/>
                    </a:cubicBezTo>
                    <a:cubicBezTo>
                      <a:pt x="12064" y="21213"/>
                      <a:pt x="11895" y="20870"/>
                      <a:pt x="11800" y="20140"/>
                    </a:cubicBezTo>
                    <a:cubicBezTo>
                      <a:pt x="11699" y="19453"/>
                      <a:pt x="11654" y="18379"/>
                      <a:pt x="11654" y="16919"/>
                    </a:cubicBezTo>
                    <a:lnTo>
                      <a:pt x="11654" y="10220"/>
                    </a:lnTo>
                    <a:lnTo>
                      <a:pt x="11362" y="10220"/>
                    </a:lnTo>
                    <a:lnTo>
                      <a:pt x="11362" y="7085"/>
                    </a:lnTo>
                    <a:lnTo>
                      <a:pt x="11654" y="7085"/>
                    </a:lnTo>
                    <a:lnTo>
                      <a:pt x="11654" y="2791"/>
                    </a:lnTo>
                    <a:lnTo>
                      <a:pt x="12221" y="2791"/>
                    </a:lnTo>
                    <a:lnTo>
                      <a:pt x="12221" y="7085"/>
                    </a:lnTo>
                    <a:lnTo>
                      <a:pt x="12693" y="7085"/>
                    </a:lnTo>
                    <a:lnTo>
                      <a:pt x="12693" y="10220"/>
                    </a:lnTo>
                    <a:close/>
                    <a:moveTo>
                      <a:pt x="13069" y="8331"/>
                    </a:moveTo>
                    <a:cubicBezTo>
                      <a:pt x="13176" y="7858"/>
                      <a:pt x="13294" y="7472"/>
                      <a:pt x="13428" y="7214"/>
                    </a:cubicBezTo>
                    <a:cubicBezTo>
                      <a:pt x="13563" y="6914"/>
                      <a:pt x="13698" y="6785"/>
                      <a:pt x="13833" y="6785"/>
                    </a:cubicBezTo>
                    <a:cubicBezTo>
                      <a:pt x="14063" y="6785"/>
                      <a:pt x="14243" y="7214"/>
                      <a:pt x="14383" y="8073"/>
                    </a:cubicBezTo>
                    <a:cubicBezTo>
                      <a:pt x="14524" y="8932"/>
                      <a:pt x="14591" y="10263"/>
                      <a:pt x="14591" y="12110"/>
                    </a:cubicBezTo>
                    <a:lnTo>
                      <a:pt x="14591" y="21299"/>
                    </a:lnTo>
                    <a:lnTo>
                      <a:pt x="14153" y="21299"/>
                    </a:lnTo>
                    <a:lnTo>
                      <a:pt x="14102" y="19882"/>
                    </a:lnTo>
                    <a:lnTo>
                      <a:pt x="14085" y="19882"/>
                    </a:lnTo>
                    <a:cubicBezTo>
                      <a:pt x="14035" y="20398"/>
                      <a:pt x="13962" y="20827"/>
                      <a:pt x="13872" y="21128"/>
                    </a:cubicBezTo>
                    <a:cubicBezTo>
                      <a:pt x="13782" y="21471"/>
                      <a:pt x="13676" y="21600"/>
                      <a:pt x="13552" y="21600"/>
                    </a:cubicBezTo>
                    <a:cubicBezTo>
                      <a:pt x="13445" y="21600"/>
                      <a:pt x="13355" y="21471"/>
                      <a:pt x="13277" y="21256"/>
                    </a:cubicBezTo>
                    <a:cubicBezTo>
                      <a:pt x="13198" y="21042"/>
                      <a:pt x="13131" y="20698"/>
                      <a:pt x="13080" y="20312"/>
                    </a:cubicBezTo>
                    <a:cubicBezTo>
                      <a:pt x="13030" y="19925"/>
                      <a:pt x="12990" y="19453"/>
                      <a:pt x="12962" y="18895"/>
                    </a:cubicBezTo>
                    <a:cubicBezTo>
                      <a:pt x="12934" y="18336"/>
                      <a:pt x="12923" y="17778"/>
                      <a:pt x="12923" y="17177"/>
                    </a:cubicBezTo>
                    <a:cubicBezTo>
                      <a:pt x="12923" y="16361"/>
                      <a:pt x="12945" y="15631"/>
                      <a:pt x="12996" y="15073"/>
                    </a:cubicBezTo>
                    <a:cubicBezTo>
                      <a:pt x="13041" y="14472"/>
                      <a:pt x="13108" y="13999"/>
                      <a:pt x="13187" y="13613"/>
                    </a:cubicBezTo>
                    <a:cubicBezTo>
                      <a:pt x="13266" y="13226"/>
                      <a:pt x="13361" y="12969"/>
                      <a:pt x="13473" y="12797"/>
                    </a:cubicBezTo>
                    <a:cubicBezTo>
                      <a:pt x="13580" y="12625"/>
                      <a:pt x="13698" y="12539"/>
                      <a:pt x="13822" y="12539"/>
                    </a:cubicBezTo>
                    <a:lnTo>
                      <a:pt x="14012" y="12539"/>
                    </a:lnTo>
                    <a:lnTo>
                      <a:pt x="14012" y="11766"/>
                    </a:lnTo>
                    <a:cubicBezTo>
                      <a:pt x="14012" y="11251"/>
                      <a:pt x="13990" y="10821"/>
                      <a:pt x="13939" y="10564"/>
                    </a:cubicBezTo>
                    <a:cubicBezTo>
                      <a:pt x="13889" y="10263"/>
                      <a:pt x="13822" y="10134"/>
                      <a:pt x="13732" y="10134"/>
                    </a:cubicBezTo>
                    <a:cubicBezTo>
                      <a:pt x="13653" y="10134"/>
                      <a:pt x="13580" y="10220"/>
                      <a:pt x="13501" y="10392"/>
                    </a:cubicBezTo>
                    <a:cubicBezTo>
                      <a:pt x="13428" y="10564"/>
                      <a:pt x="13344" y="10864"/>
                      <a:pt x="13254" y="11251"/>
                    </a:cubicBezTo>
                    <a:lnTo>
                      <a:pt x="13069" y="8331"/>
                    </a:lnTo>
                    <a:close/>
                    <a:moveTo>
                      <a:pt x="14024" y="15116"/>
                    </a:moveTo>
                    <a:lnTo>
                      <a:pt x="13895" y="15159"/>
                    </a:lnTo>
                    <a:cubicBezTo>
                      <a:pt x="13822" y="15159"/>
                      <a:pt x="13760" y="15245"/>
                      <a:pt x="13715" y="15330"/>
                    </a:cubicBezTo>
                    <a:cubicBezTo>
                      <a:pt x="13664" y="15416"/>
                      <a:pt x="13625" y="15545"/>
                      <a:pt x="13597" y="15717"/>
                    </a:cubicBezTo>
                    <a:cubicBezTo>
                      <a:pt x="13569" y="15846"/>
                      <a:pt x="13546" y="16060"/>
                      <a:pt x="13535" y="16232"/>
                    </a:cubicBezTo>
                    <a:cubicBezTo>
                      <a:pt x="13524" y="16447"/>
                      <a:pt x="13518" y="16662"/>
                      <a:pt x="13518" y="16876"/>
                    </a:cubicBezTo>
                    <a:cubicBezTo>
                      <a:pt x="13518" y="17478"/>
                      <a:pt x="13541" y="17907"/>
                      <a:pt x="13591" y="18122"/>
                    </a:cubicBezTo>
                    <a:cubicBezTo>
                      <a:pt x="13636" y="18336"/>
                      <a:pt x="13692" y="18465"/>
                      <a:pt x="13754" y="18465"/>
                    </a:cubicBezTo>
                    <a:cubicBezTo>
                      <a:pt x="13816" y="18465"/>
                      <a:pt x="13872" y="18336"/>
                      <a:pt x="13923" y="18036"/>
                    </a:cubicBezTo>
                    <a:cubicBezTo>
                      <a:pt x="13973" y="17778"/>
                      <a:pt x="14007" y="17478"/>
                      <a:pt x="14029" y="17134"/>
                    </a:cubicBezTo>
                    <a:lnTo>
                      <a:pt x="14029" y="15116"/>
                    </a:lnTo>
                    <a:close/>
                    <a:moveTo>
                      <a:pt x="16192" y="10220"/>
                    </a:moveTo>
                    <a:lnTo>
                      <a:pt x="15720" y="10220"/>
                    </a:lnTo>
                    <a:lnTo>
                      <a:pt x="15720" y="16189"/>
                    </a:lnTo>
                    <a:cubicBezTo>
                      <a:pt x="15720" y="16833"/>
                      <a:pt x="15737" y="17306"/>
                      <a:pt x="15776" y="17563"/>
                    </a:cubicBezTo>
                    <a:cubicBezTo>
                      <a:pt x="15815" y="17821"/>
                      <a:pt x="15866" y="17950"/>
                      <a:pt x="15933" y="17950"/>
                    </a:cubicBezTo>
                    <a:cubicBezTo>
                      <a:pt x="15984" y="17950"/>
                      <a:pt x="16034" y="17907"/>
                      <a:pt x="16085" y="17821"/>
                    </a:cubicBezTo>
                    <a:cubicBezTo>
                      <a:pt x="16135" y="17735"/>
                      <a:pt x="16175" y="17649"/>
                      <a:pt x="16203" y="17478"/>
                    </a:cubicBezTo>
                    <a:lnTo>
                      <a:pt x="16287" y="20441"/>
                    </a:lnTo>
                    <a:cubicBezTo>
                      <a:pt x="16242" y="20612"/>
                      <a:pt x="16175" y="20784"/>
                      <a:pt x="16090" y="20956"/>
                    </a:cubicBezTo>
                    <a:cubicBezTo>
                      <a:pt x="16001" y="21128"/>
                      <a:pt x="15905" y="21213"/>
                      <a:pt x="15810" y="21213"/>
                    </a:cubicBezTo>
                    <a:cubicBezTo>
                      <a:pt x="15568" y="21213"/>
                      <a:pt x="15400" y="20870"/>
                      <a:pt x="15304" y="20140"/>
                    </a:cubicBezTo>
                    <a:cubicBezTo>
                      <a:pt x="15203" y="19453"/>
                      <a:pt x="15158" y="18379"/>
                      <a:pt x="15158" y="16919"/>
                    </a:cubicBezTo>
                    <a:lnTo>
                      <a:pt x="15158" y="10220"/>
                    </a:lnTo>
                    <a:lnTo>
                      <a:pt x="14866" y="10220"/>
                    </a:lnTo>
                    <a:lnTo>
                      <a:pt x="14866" y="7085"/>
                    </a:lnTo>
                    <a:lnTo>
                      <a:pt x="15158" y="7085"/>
                    </a:lnTo>
                    <a:lnTo>
                      <a:pt x="15158" y="2791"/>
                    </a:lnTo>
                    <a:lnTo>
                      <a:pt x="15725" y="2791"/>
                    </a:lnTo>
                    <a:lnTo>
                      <a:pt x="15725" y="7085"/>
                    </a:lnTo>
                    <a:lnTo>
                      <a:pt x="16197" y="7085"/>
                    </a:lnTo>
                    <a:lnTo>
                      <a:pt x="16197" y="10220"/>
                    </a:lnTo>
                    <a:close/>
                    <a:moveTo>
                      <a:pt x="16871" y="4294"/>
                    </a:moveTo>
                    <a:cubicBezTo>
                      <a:pt x="16776" y="4294"/>
                      <a:pt x="16697" y="4080"/>
                      <a:pt x="16646" y="3650"/>
                    </a:cubicBezTo>
                    <a:cubicBezTo>
                      <a:pt x="16596" y="3221"/>
                      <a:pt x="16568" y="2705"/>
                      <a:pt x="16568" y="2147"/>
                    </a:cubicBezTo>
                    <a:cubicBezTo>
                      <a:pt x="16568" y="1546"/>
                      <a:pt x="16596" y="1031"/>
                      <a:pt x="16646" y="644"/>
                    </a:cubicBezTo>
                    <a:cubicBezTo>
                      <a:pt x="16697" y="215"/>
                      <a:pt x="16776" y="0"/>
                      <a:pt x="16866" y="0"/>
                    </a:cubicBezTo>
                    <a:cubicBezTo>
                      <a:pt x="16961" y="0"/>
                      <a:pt x="17034" y="215"/>
                      <a:pt x="17085" y="601"/>
                    </a:cubicBezTo>
                    <a:cubicBezTo>
                      <a:pt x="17135" y="1031"/>
                      <a:pt x="17163" y="1546"/>
                      <a:pt x="17163" y="2147"/>
                    </a:cubicBezTo>
                    <a:cubicBezTo>
                      <a:pt x="17163" y="2748"/>
                      <a:pt x="17135" y="3264"/>
                      <a:pt x="17085" y="3693"/>
                    </a:cubicBezTo>
                    <a:cubicBezTo>
                      <a:pt x="17045" y="4122"/>
                      <a:pt x="16972" y="4294"/>
                      <a:pt x="16871" y="4294"/>
                    </a:cubicBezTo>
                    <a:close/>
                    <a:moveTo>
                      <a:pt x="16585" y="21256"/>
                    </a:moveTo>
                    <a:lnTo>
                      <a:pt x="16585" y="7085"/>
                    </a:lnTo>
                    <a:lnTo>
                      <a:pt x="17158" y="7085"/>
                    </a:lnTo>
                    <a:lnTo>
                      <a:pt x="17158" y="21256"/>
                    </a:lnTo>
                    <a:lnTo>
                      <a:pt x="16585" y="21256"/>
                    </a:lnTo>
                    <a:close/>
                    <a:moveTo>
                      <a:pt x="19477" y="14085"/>
                    </a:moveTo>
                    <a:cubicBezTo>
                      <a:pt x="19477" y="15245"/>
                      <a:pt x="19455" y="16275"/>
                      <a:pt x="19404" y="17220"/>
                    </a:cubicBezTo>
                    <a:cubicBezTo>
                      <a:pt x="19354" y="18165"/>
                      <a:pt x="19286" y="18938"/>
                      <a:pt x="19196" y="19582"/>
                    </a:cubicBezTo>
                    <a:cubicBezTo>
                      <a:pt x="19106" y="20226"/>
                      <a:pt x="19005" y="20741"/>
                      <a:pt x="18887" y="21085"/>
                    </a:cubicBezTo>
                    <a:cubicBezTo>
                      <a:pt x="18769" y="21428"/>
                      <a:pt x="18640" y="21600"/>
                      <a:pt x="18505" y="21600"/>
                    </a:cubicBezTo>
                    <a:cubicBezTo>
                      <a:pt x="18371" y="21600"/>
                      <a:pt x="18241" y="21428"/>
                      <a:pt x="18124" y="21128"/>
                    </a:cubicBezTo>
                    <a:cubicBezTo>
                      <a:pt x="18006" y="20784"/>
                      <a:pt x="17905" y="20355"/>
                      <a:pt x="17820" y="19711"/>
                    </a:cubicBezTo>
                    <a:cubicBezTo>
                      <a:pt x="17736" y="19109"/>
                      <a:pt x="17669" y="18336"/>
                      <a:pt x="17618" y="17435"/>
                    </a:cubicBezTo>
                    <a:cubicBezTo>
                      <a:pt x="17568" y="16533"/>
                      <a:pt x="17545" y="15502"/>
                      <a:pt x="17545" y="14386"/>
                    </a:cubicBezTo>
                    <a:cubicBezTo>
                      <a:pt x="17545" y="13183"/>
                      <a:pt x="17568" y="12110"/>
                      <a:pt x="17618" y="11165"/>
                    </a:cubicBezTo>
                    <a:cubicBezTo>
                      <a:pt x="17669" y="10220"/>
                      <a:pt x="17736" y="9404"/>
                      <a:pt x="17826" y="8760"/>
                    </a:cubicBezTo>
                    <a:cubicBezTo>
                      <a:pt x="17916" y="8116"/>
                      <a:pt x="18017" y="7601"/>
                      <a:pt x="18135" y="7257"/>
                    </a:cubicBezTo>
                    <a:cubicBezTo>
                      <a:pt x="18253" y="6914"/>
                      <a:pt x="18382" y="6742"/>
                      <a:pt x="18517" y="6742"/>
                    </a:cubicBezTo>
                    <a:cubicBezTo>
                      <a:pt x="18651" y="6742"/>
                      <a:pt x="18781" y="6914"/>
                      <a:pt x="18899" y="7214"/>
                    </a:cubicBezTo>
                    <a:cubicBezTo>
                      <a:pt x="19017" y="7515"/>
                      <a:pt x="19118" y="7987"/>
                      <a:pt x="19202" y="8631"/>
                    </a:cubicBezTo>
                    <a:cubicBezTo>
                      <a:pt x="19286" y="9233"/>
                      <a:pt x="19354" y="10006"/>
                      <a:pt x="19404" y="10907"/>
                    </a:cubicBezTo>
                    <a:cubicBezTo>
                      <a:pt x="19455" y="11809"/>
                      <a:pt x="19477" y="12883"/>
                      <a:pt x="19477" y="14085"/>
                    </a:cubicBezTo>
                    <a:close/>
                    <a:moveTo>
                      <a:pt x="18893" y="14214"/>
                    </a:moveTo>
                    <a:cubicBezTo>
                      <a:pt x="18893" y="13441"/>
                      <a:pt x="18882" y="12797"/>
                      <a:pt x="18865" y="12239"/>
                    </a:cubicBezTo>
                    <a:cubicBezTo>
                      <a:pt x="18842" y="11680"/>
                      <a:pt x="18814" y="11251"/>
                      <a:pt x="18781" y="10907"/>
                    </a:cubicBezTo>
                    <a:cubicBezTo>
                      <a:pt x="18747" y="10564"/>
                      <a:pt x="18702" y="10306"/>
                      <a:pt x="18657" y="10134"/>
                    </a:cubicBezTo>
                    <a:cubicBezTo>
                      <a:pt x="18612" y="9963"/>
                      <a:pt x="18562" y="9920"/>
                      <a:pt x="18517" y="9920"/>
                    </a:cubicBezTo>
                    <a:cubicBezTo>
                      <a:pt x="18466" y="9920"/>
                      <a:pt x="18421" y="10006"/>
                      <a:pt x="18376" y="10134"/>
                    </a:cubicBezTo>
                    <a:cubicBezTo>
                      <a:pt x="18331" y="10263"/>
                      <a:pt x="18292" y="10521"/>
                      <a:pt x="18258" y="10821"/>
                    </a:cubicBezTo>
                    <a:cubicBezTo>
                      <a:pt x="18225" y="11165"/>
                      <a:pt x="18197" y="11594"/>
                      <a:pt x="18174" y="12153"/>
                    </a:cubicBezTo>
                    <a:cubicBezTo>
                      <a:pt x="18152" y="12711"/>
                      <a:pt x="18146" y="13355"/>
                      <a:pt x="18146" y="14214"/>
                    </a:cubicBezTo>
                    <a:cubicBezTo>
                      <a:pt x="18146" y="15631"/>
                      <a:pt x="18185" y="16705"/>
                      <a:pt x="18264" y="17349"/>
                    </a:cubicBezTo>
                    <a:cubicBezTo>
                      <a:pt x="18343" y="18036"/>
                      <a:pt x="18432" y="18336"/>
                      <a:pt x="18528" y="18336"/>
                    </a:cubicBezTo>
                    <a:cubicBezTo>
                      <a:pt x="18578" y="18336"/>
                      <a:pt x="18623" y="18250"/>
                      <a:pt x="18668" y="18122"/>
                    </a:cubicBezTo>
                    <a:cubicBezTo>
                      <a:pt x="18713" y="17993"/>
                      <a:pt x="18753" y="17735"/>
                      <a:pt x="18786" y="17435"/>
                    </a:cubicBezTo>
                    <a:cubicBezTo>
                      <a:pt x="18820" y="17091"/>
                      <a:pt x="18848" y="16662"/>
                      <a:pt x="18871" y="16146"/>
                    </a:cubicBezTo>
                    <a:cubicBezTo>
                      <a:pt x="18882" y="15631"/>
                      <a:pt x="18893" y="14987"/>
                      <a:pt x="18893" y="14214"/>
                    </a:cubicBezTo>
                    <a:close/>
                    <a:moveTo>
                      <a:pt x="20404" y="21256"/>
                    </a:moveTo>
                    <a:lnTo>
                      <a:pt x="19831" y="21256"/>
                    </a:lnTo>
                    <a:lnTo>
                      <a:pt x="19831" y="7085"/>
                    </a:lnTo>
                    <a:lnTo>
                      <a:pt x="20275" y="7085"/>
                    </a:lnTo>
                    <a:lnTo>
                      <a:pt x="20342" y="8846"/>
                    </a:lnTo>
                    <a:cubicBezTo>
                      <a:pt x="20426" y="8202"/>
                      <a:pt x="20516" y="7687"/>
                      <a:pt x="20617" y="7300"/>
                    </a:cubicBezTo>
                    <a:cubicBezTo>
                      <a:pt x="20718" y="6914"/>
                      <a:pt x="20831" y="6742"/>
                      <a:pt x="20954" y="6742"/>
                    </a:cubicBezTo>
                    <a:cubicBezTo>
                      <a:pt x="21162" y="6742"/>
                      <a:pt x="21319" y="7171"/>
                      <a:pt x="21432" y="8030"/>
                    </a:cubicBezTo>
                    <a:cubicBezTo>
                      <a:pt x="21544" y="8889"/>
                      <a:pt x="21600" y="10177"/>
                      <a:pt x="21600" y="11852"/>
                    </a:cubicBezTo>
                    <a:lnTo>
                      <a:pt x="21600" y="21214"/>
                    </a:lnTo>
                    <a:lnTo>
                      <a:pt x="21027" y="21214"/>
                    </a:lnTo>
                    <a:lnTo>
                      <a:pt x="21027" y="12281"/>
                    </a:lnTo>
                    <a:cubicBezTo>
                      <a:pt x="21027" y="11594"/>
                      <a:pt x="21005" y="11036"/>
                      <a:pt x="20965" y="10650"/>
                    </a:cubicBezTo>
                    <a:cubicBezTo>
                      <a:pt x="20920" y="10263"/>
                      <a:pt x="20859" y="10048"/>
                      <a:pt x="20780" y="10048"/>
                    </a:cubicBezTo>
                    <a:cubicBezTo>
                      <a:pt x="20718" y="10048"/>
                      <a:pt x="20651" y="10177"/>
                      <a:pt x="20583" y="10478"/>
                    </a:cubicBezTo>
                    <a:cubicBezTo>
                      <a:pt x="20516" y="10736"/>
                      <a:pt x="20454" y="11122"/>
                      <a:pt x="20404" y="11551"/>
                    </a:cubicBezTo>
                    <a:lnTo>
                      <a:pt x="20404" y="21256"/>
                    </a:lnTo>
                    <a:close/>
                  </a:path>
                </a:pathLst>
              </a:custGeom>
              <a:solidFill>
                <a:srgbClr val="002033"/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/>
              <a:p>
                <a:pPr>
                  <a:defRPr sz="3000">
                    <a:solidFill>
                      <a:srgbClr val="FFFFFF"/>
                    </a:solidFill>
                  </a:defRPr>
                </a:pPr>
                <a:endParaRPr/>
              </a:p>
            </p:txBody>
          </p:sp>
          <p:sp>
            <p:nvSpPr>
              <p:cNvPr id="8" name="Shape">
                <a:extLst>
                  <a:ext uri="{FF2B5EF4-FFF2-40B4-BE49-F238E27FC236}">
                    <a16:creationId xmlns:a16="http://schemas.microsoft.com/office/drawing/2014/main" id="{285A82B9-C48D-490D-BB56-464D7C52CC8C}"/>
                  </a:ext>
                </a:extLst>
              </p:cNvPr>
              <p:cNvSpPr/>
              <p:nvPr userDrawn="1"/>
            </p:nvSpPr>
            <p:spPr>
              <a:xfrm>
                <a:off x="5032172" y="1021854"/>
                <a:ext cx="1051185" cy="549583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15954" y="0"/>
                    </a:moveTo>
                    <a:cubicBezTo>
                      <a:pt x="13287" y="0"/>
                      <a:pt x="11002" y="3514"/>
                      <a:pt x="10441" y="8443"/>
                    </a:cubicBezTo>
                    <a:cubicBezTo>
                      <a:pt x="9052" y="8229"/>
                      <a:pt x="6050" y="7757"/>
                      <a:pt x="5198" y="7671"/>
                    </a:cubicBezTo>
                    <a:cubicBezTo>
                      <a:pt x="5154" y="7671"/>
                      <a:pt x="5109" y="7671"/>
                      <a:pt x="5041" y="7671"/>
                    </a:cubicBezTo>
                    <a:cubicBezTo>
                      <a:pt x="4638" y="7671"/>
                      <a:pt x="4280" y="7886"/>
                      <a:pt x="4033" y="8357"/>
                    </a:cubicBezTo>
                    <a:cubicBezTo>
                      <a:pt x="3563" y="9214"/>
                      <a:pt x="3563" y="10457"/>
                      <a:pt x="3563" y="10843"/>
                    </a:cubicBezTo>
                    <a:cubicBezTo>
                      <a:pt x="3563" y="11271"/>
                      <a:pt x="3563" y="12514"/>
                      <a:pt x="4033" y="13329"/>
                    </a:cubicBezTo>
                    <a:cubicBezTo>
                      <a:pt x="4280" y="13800"/>
                      <a:pt x="4638" y="14014"/>
                      <a:pt x="5041" y="14014"/>
                    </a:cubicBezTo>
                    <a:cubicBezTo>
                      <a:pt x="5086" y="14014"/>
                      <a:pt x="5131" y="14014"/>
                      <a:pt x="5198" y="14014"/>
                    </a:cubicBezTo>
                    <a:cubicBezTo>
                      <a:pt x="5803" y="13929"/>
                      <a:pt x="7417" y="13714"/>
                      <a:pt x="8313" y="13543"/>
                    </a:cubicBezTo>
                    <a:lnTo>
                      <a:pt x="9657" y="13329"/>
                    </a:lnTo>
                    <a:cubicBezTo>
                      <a:pt x="9971" y="13286"/>
                      <a:pt x="10262" y="13243"/>
                      <a:pt x="10464" y="13200"/>
                    </a:cubicBezTo>
                    <a:cubicBezTo>
                      <a:pt x="11046" y="18043"/>
                      <a:pt x="13332" y="21557"/>
                      <a:pt x="15954" y="21557"/>
                    </a:cubicBezTo>
                    <a:cubicBezTo>
                      <a:pt x="19068" y="21557"/>
                      <a:pt x="21600" y="16714"/>
                      <a:pt x="21600" y="10757"/>
                    </a:cubicBezTo>
                    <a:cubicBezTo>
                      <a:pt x="21600" y="4843"/>
                      <a:pt x="19068" y="0"/>
                      <a:pt x="15954" y="0"/>
                    </a:cubicBezTo>
                    <a:close/>
                    <a:moveTo>
                      <a:pt x="15954" y="17229"/>
                    </a:moveTo>
                    <a:cubicBezTo>
                      <a:pt x="14094" y="17229"/>
                      <a:pt x="12593" y="14357"/>
                      <a:pt x="12593" y="10800"/>
                    </a:cubicBezTo>
                    <a:cubicBezTo>
                      <a:pt x="12593" y="7243"/>
                      <a:pt x="14094" y="4371"/>
                      <a:pt x="15954" y="4371"/>
                    </a:cubicBezTo>
                    <a:cubicBezTo>
                      <a:pt x="17813" y="4371"/>
                      <a:pt x="19315" y="7243"/>
                      <a:pt x="19315" y="10800"/>
                    </a:cubicBezTo>
                    <a:cubicBezTo>
                      <a:pt x="19315" y="14357"/>
                      <a:pt x="17813" y="17229"/>
                      <a:pt x="15954" y="17229"/>
                    </a:cubicBezTo>
                    <a:close/>
                    <a:moveTo>
                      <a:pt x="9007" y="15514"/>
                    </a:moveTo>
                    <a:lnTo>
                      <a:pt x="9007" y="20014"/>
                    </a:lnTo>
                    <a:cubicBezTo>
                      <a:pt x="8627" y="20443"/>
                      <a:pt x="8134" y="20786"/>
                      <a:pt x="7506" y="21129"/>
                    </a:cubicBezTo>
                    <a:cubicBezTo>
                      <a:pt x="6879" y="21429"/>
                      <a:pt x="6207" y="21600"/>
                      <a:pt x="5467" y="21600"/>
                    </a:cubicBezTo>
                    <a:cubicBezTo>
                      <a:pt x="4324" y="21600"/>
                      <a:pt x="3339" y="21171"/>
                      <a:pt x="2532" y="20271"/>
                    </a:cubicBezTo>
                    <a:cubicBezTo>
                      <a:pt x="1725" y="19371"/>
                      <a:pt x="1098" y="18129"/>
                      <a:pt x="650" y="16500"/>
                    </a:cubicBezTo>
                    <a:cubicBezTo>
                      <a:pt x="224" y="14871"/>
                      <a:pt x="0" y="12986"/>
                      <a:pt x="0" y="10800"/>
                    </a:cubicBezTo>
                    <a:cubicBezTo>
                      <a:pt x="0" y="8657"/>
                      <a:pt x="246" y="6729"/>
                      <a:pt x="717" y="5143"/>
                    </a:cubicBezTo>
                    <a:cubicBezTo>
                      <a:pt x="1210" y="3514"/>
                      <a:pt x="1860" y="2271"/>
                      <a:pt x="2711" y="1371"/>
                    </a:cubicBezTo>
                    <a:cubicBezTo>
                      <a:pt x="3563" y="471"/>
                      <a:pt x="4549" y="43"/>
                      <a:pt x="5646" y="43"/>
                    </a:cubicBezTo>
                    <a:cubicBezTo>
                      <a:pt x="6229" y="43"/>
                      <a:pt x="6767" y="171"/>
                      <a:pt x="7282" y="386"/>
                    </a:cubicBezTo>
                    <a:cubicBezTo>
                      <a:pt x="7798" y="600"/>
                      <a:pt x="8246" y="900"/>
                      <a:pt x="8627" y="1243"/>
                    </a:cubicBezTo>
                    <a:lnTo>
                      <a:pt x="8402" y="4843"/>
                    </a:lnTo>
                    <a:cubicBezTo>
                      <a:pt x="8022" y="4500"/>
                      <a:pt x="7596" y="4200"/>
                      <a:pt x="7125" y="3986"/>
                    </a:cubicBezTo>
                    <a:cubicBezTo>
                      <a:pt x="6655" y="3771"/>
                      <a:pt x="6162" y="3643"/>
                      <a:pt x="5624" y="3643"/>
                    </a:cubicBezTo>
                    <a:cubicBezTo>
                      <a:pt x="4817" y="3643"/>
                      <a:pt x="4168" y="3943"/>
                      <a:pt x="3630" y="4586"/>
                    </a:cubicBezTo>
                    <a:cubicBezTo>
                      <a:pt x="3115" y="5186"/>
                      <a:pt x="2734" y="6043"/>
                      <a:pt x="2487" y="7114"/>
                    </a:cubicBezTo>
                    <a:cubicBezTo>
                      <a:pt x="2241" y="8186"/>
                      <a:pt x="2106" y="9386"/>
                      <a:pt x="2106" y="10714"/>
                    </a:cubicBezTo>
                    <a:cubicBezTo>
                      <a:pt x="2106" y="12129"/>
                      <a:pt x="2241" y="13371"/>
                      <a:pt x="2487" y="14443"/>
                    </a:cubicBezTo>
                    <a:cubicBezTo>
                      <a:pt x="2734" y="15514"/>
                      <a:pt x="3115" y="16371"/>
                      <a:pt x="3607" y="17014"/>
                    </a:cubicBezTo>
                    <a:cubicBezTo>
                      <a:pt x="4100" y="17614"/>
                      <a:pt x="4728" y="17957"/>
                      <a:pt x="5490" y="17957"/>
                    </a:cubicBezTo>
                    <a:cubicBezTo>
                      <a:pt x="5714" y="17957"/>
                      <a:pt x="5960" y="17914"/>
                      <a:pt x="6207" y="17871"/>
                    </a:cubicBezTo>
                    <a:cubicBezTo>
                      <a:pt x="6453" y="17829"/>
                      <a:pt x="6722" y="17743"/>
                      <a:pt x="6968" y="17614"/>
                    </a:cubicBezTo>
                    <a:lnTo>
                      <a:pt x="6968" y="15814"/>
                    </a:lnTo>
                    <a:cubicBezTo>
                      <a:pt x="7439" y="15729"/>
                      <a:pt x="7887" y="15686"/>
                      <a:pt x="8246" y="15643"/>
                    </a:cubicBezTo>
                    <a:lnTo>
                      <a:pt x="9007" y="15514"/>
                    </a:lnTo>
                    <a:close/>
                  </a:path>
                </a:pathLst>
              </a:custGeom>
              <a:solidFill>
                <a:srgbClr val="008C58"/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/>
              <a:p>
                <a:pPr>
                  <a:defRPr sz="3000">
                    <a:solidFill>
                      <a:srgbClr val="FFFFFF"/>
                    </a:solidFill>
                  </a:defRPr>
                </a:pPr>
                <a:endParaRPr dirty="0"/>
              </a:p>
            </p:txBody>
          </p:sp>
        </p:grpSp>
      </p:grpSp>
      <p:sp>
        <p:nvSpPr>
          <p:cNvPr id="12" name="Shape">
            <a:extLst>
              <a:ext uri="{FF2B5EF4-FFF2-40B4-BE49-F238E27FC236}">
                <a16:creationId xmlns:a16="http://schemas.microsoft.com/office/drawing/2014/main" id="{EFEE98D4-2422-A234-A864-14015CDCC59A}"/>
              </a:ext>
            </a:extLst>
          </p:cNvPr>
          <p:cNvSpPr/>
          <p:nvPr userDrawn="1"/>
        </p:nvSpPr>
        <p:spPr>
          <a:xfrm>
            <a:off x="0" y="188441"/>
            <a:ext cx="680700" cy="468993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4136" y="0"/>
                </a:moveTo>
                <a:cubicBezTo>
                  <a:pt x="10637" y="0"/>
                  <a:pt x="7604" y="3521"/>
                  <a:pt x="6858" y="8464"/>
                </a:cubicBezTo>
                <a:cubicBezTo>
                  <a:pt x="5038" y="8261"/>
                  <a:pt x="1166" y="7787"/>
                  <a:pt x="0" y="7719"/>
                </a:cubicBezTo>
                <a:lnTo>
                  <a:pt x="0" y="14084"/>
                </a:lnTo>
                <a:cubicBezTo>
                  <a:pt x="840" y="14016"/>
                  <a:pt x="2892" y="13745"/>
                  <a:pt x="4059" y="13610"/>
                </a:cubicBezTo>
                <a:lnTo>
                  <a:pt x="5832" y="13407"/>
                </a:lnTo>
                <a:cubicBezTo>
                  <a:pt x="6251" y="13339"/>
                  <a:pt x="6625" y="13339"/>
                  <a:pt x="6905" y="13271"/>
                </a:cubicBezTo>
                <a:cubicBezTo>
                  <a:pt x="7698" y="18147"/>
                  <a:pt x="10683" y="21600"/>
                  <a:pt x="14136" y="21600"/>
                </a:cubicBezTo>
                <a:cubicBezTo>
                  <a:pt x="18241" y="21600"/>
                  <a:pt x="21600" y="16725"/>
                  <a:pt x="21600" y="10766"/>
                </a:cubicBezTo>
                <a:cubicBezTo>
                  <a:pt x="21553" y="4875"/>
                  <a:pt x="18241" y="0"/>
                  <a:pt x="14136" y="0"/>
                </a:cubicBezTo>
                <a:close/>
                <a:moveTo>
                  <a:pt x="14136" y="17266"/>
                </a:moveTo>
                <a:cubicBezTo>
                  <a:pt x="11710" y="17266"/>
                  <a:pt x="9704" y="14355"/>
                  <a:pt x="9704" y="10834"/>
                </a:cubicBezTo>
                <a:cubicBezTo>
                  <a:pt x="9704" y="7313"/>
                  <a:pt x="11710" y="4401"/>
                  <a:pt x="14136" y="4401"/>
                </a:cubicBezTo>
                <a:cubicBezTo>
                  <a:pt x="16562" y="4401"/>
                  <a:pt x="18568" y="7313"/>
                  <a:pt x="18568" y="10834"/>
                </a:cubicBezTo>
                <a:cubicBezTo>
                  <a:pt x="18568" y="14355"/>
                  <a:pt x="16562" y="17266"/>
                  <a:pt x="14136" y="17266"/>
                </a:cubicBezTo>
                <a:close/>
                <a:moveTo>
                  <a:pt x="0" y="68"/>
                </a:moveTo>
                <a:cubicBezTo>
                  <a:pt x="187" y="68"/>
                  <a:pt x="373" y="68"/>
                  <a:pt x="560" y="68"/>
                </a:cubicBezTo>
                <a:cubicBezTo>
                  <a:pt x="1306" y="68"/>
                  <a:pt x="2053" y="203"/>
                  <a:pt x="2752" y="406"/>
                </a:cubicBezTo>
                <a:cubicBezTo>
                  <a:pt x="3452" y="609"/>
                  <a:pt x="4012" y="948"/>
                  <a:pt x="4525" y="1286"/>
                </a:cubicBezTo>
                <a:lnTo>
                  <a:pt x="4245" y="4875"/>
                </a:lnTo>
                <a:cubicBezTo>
                  <a:pt x="3732" y="4537"/>
                  <a:pt x="3172" y="4266"/>
                  <a:pt x="2566" y="3995"/>
                </a:cubicBezTo>
                <a:cubicBezTo>
                  <a:pt x="1959" y="3792"/>
                  <a:pt x="1306" y="3656"/>
                  <a:pt x="606" y="3656"/>
                </a:cubicBezTo>
                <a:cubicBezTo>
                  <a:pt x="420" y="3656"/>
                  <a:pt x="233" y="3656"/>
                  <a:pt x="47" y="3724"/>
                </a:cubicBezTo>
                <a:lnTo>
                  <a:pt x="47" y="68"/>
                </a:lnTo>
                <a:close/>
                <a:moveTo>
                  <a:pt x="4059" y="15641"/>
                </a:moveTo>
                <a:lnTo>
                  <a:pt x="4992" y="15506"/>
                </a:lnTo>
                <a:lnTo>
                  <a:pt x="4992" y="19975"/>
                </a:lnTo>
                <a:cubicBezTo>
                  <a:pt x="4479" y="20381"/>
                  <a:pt x="3825" y="20787"/>
                  <a:pt x="3032" y="21058"/>
                </a:cubicBezTo>
                <a:cubicBezTo>
                  <a:pt x="2193" y="21397"/>
                  <a:pt x="1306" y="21532"/>
                  <a:pt x="327" y="21532"/>
                </a:cubicBezTo>
                <a:cubicBezTo>
                  <a:pt x="233" y="21532"/>
                  <a:pt x="140" y="21532"/>
                  <a:pt x="0" y="21532"/>
                </a:cubicBezTo>
                <a:lnTo>
                  <a:pt x="0" y="17876"/>
                </a:lnTo>
                <a:cubicBezTo>
                  <a:pt x="140" y="17876"/>
                  <a:pt x="280" y="17876"/>
                  <a:pt x="420" y="17876"/>
                </a:cubicBezTo>
                <a:cubicBezTo>
                  <a:pt x="700" y="17876"/>
                  <a:pt x="1026" y="17876"/>
                  <a:pt x="1353" y="17808"/>
                </a:cubicBezTo>
                <a:cubicBezTo>
                  <a:pt x="1679" y="17740"/>
                  <a:pt x="2006" y="17673"/>
                  <a:pt x="2379" y="17605"/>
                </a:cubicBezTo>
                <a:lnTo>
                  <a:pt x="2379" y="15845"/>
                </a:lnTo>
                <a:cubicBezTo>
                  <a:pt x="2986" y="15777"/>
                  <a:pt x="3592" y="15709"/>
                  <a:pt x="4059" y="15641"/>
                </a:cubicBezTo>
                <a:close/>
              </a:path>
            </a:pathLst>
          </a:custGeom>
          <a:solidFill>
            <a:schemeClr val="bg1">
              <a:alpha val="19699"/>
            </a:schemeClr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>
              <a:solidFill>
                <a:schemeClr val="bg1"/>
              </a:solidFill>
            </a:endParaRPr>
          </a:p>
        </p:txBody>
      </p:sp>
      <p:grpSp>
        <p:nvGrpSpPr>
          <p:cNvPr id="16" name="Group 15">
            <a:extLst>
              <a:ext uri="{FF2B5EF4-FFF2-40B4-BE49-F238E27FC236}">
                <a16:creationId xmlns:a16="http://schemas.microsoft.com/office/drawing/2014/main" id="{EE3EAC94-F2D6-7639-EC34-D395A05EE91D}"/>
              </a:ext>
            </a:extLst>
          </p:cNvPr>
          <p:cNvGrpSpPr/>
          <p:nvPr userDrawn="1"/>
        </p:nvGrpSpPr>
        <p:grpSpPr>
          <a:xfrm>
            <a:off x="3763009" y="6404531"/>
            <a:ext cx="4665981" cy="354850"/>
            <a:chOff x="1714499" y="5181599"/>
            <a:chExt cx="4141472" cy="314961"/>
          </a:xfrm>
        </p:grpSpPr>
        <p:sp>
          <p:nvSpPr>
            <p:cNvPr id="17" name="Shape">
              <a:extLst>
                <a:ext uri="{FF2B5EF4-FFF2-40B4-BE49-F238E27FC236}">
                  <a16:creationId xmlns:a16="http://schemas.microsoft.com/office/drawing/2014/main" id="{9D0E6D66-0255-DBE1-A3E9-22CAE68EF038}"/>
                </a:ext>
              </a:extLst>
            </p:cNvPr>
            <p:cNvSpPr/>
            <p:nvPr userDrawn="1"/>
          </p:nvSpPr>
          <p:spPr>
            <a:xfrm>
              <a:off x="2603499" y="5181599"/>
              <a:ext cx="2494281" cy="31496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7182" y="6358"/>
                  </a:moveTo>
                  <a:cubicBezTo>
                    <a:pt x="7138" y="5923"/>
                    <a:pt x="7072" y="5574"/>
                    <a:pt x="7006" y="5400"/>
                  </a:cubicBezTo>
                  <a:cubicBezTo>
                    <a:pt x="6940" y="5139"/>
                    <a:pt x="6863" y="5052"/>
                    <a:pt x="6775" y="5052"/>
                  </a:cubicBezTo>
                  <a:cubicBezTo>
                    <a:pt x="6676" y="5052"/>
                    <a:pt x="6588" y="5226"/>
                    <a:pt x="6511" y="5487"/>
                  </a:cubicBezTo>
                  <a:cubicBezTo>
                    <a:pt x="6434" y="5748"/>
                    <a:pt x="6368" y="6097"/>
                    <a:pt x="6302" y="6619"/>
                  </a:cubicBezTo>
                  <a:cubicBezTo>
                    <a:pt x="6236" y="7142"/>
                    <a:pt x="6203" y="7752"/>
                    <a:pt x="6170" y="8448"/>
                  </a:cubicBezTo>
                  <a:cubicBezTo>
                    <a:pt x="6137" y="9145"/>
                    <a:pt x="6126" y="9929"/>
                    <a:pt x="6126" y="10800"/>
                  </a:cubicBezTo>
                  <a:cubicBezTo>
                    <a:pt x="6126" y="11758"/>
                    <a:pt x="6148" y="12629"/>
                    <a:pt x="6181" y="13413"/>
                  </a:cubicBezTo>
                  <a:cubicBezTo>
                    <a:pt x="6214" y="14110"/>
                    <a:pt x="6269" y="14719"/>
                    <a:pt x="6335" y="15155"/>
                  </a:cubicBezTo>
                  <a:cubicBezTo>
                    <a:pt x="6401" y="15590"/>
                    <a:pt x="6478" y="15939"/>
                    <a:pt x="6555" y="16200"/>
                  </a:cubicBezTo>
                  <a:cubicBezTo>
                    <a:pt x="6643" y="16461"/>
                    <a:pt x="6731" y="16548"/>
                    <a:pt x="6830" y="16548"/>
                  </a:cubicBezTo>
                  <a:cubicBezTo>
                    <a:pt x="6918" y="16548"/>
                    <a:pt x="6995" y="16461"/>
                    <a:pt x="7061" y="16374"/>
                  </a:cubicBezTo>
                  <a:cubicBezTo>
                    <a:pt x="7138" y="16287"/>
                    <a:pt x="7204" y="16113"/>
                    <a:pt x="7259" y="15939"/>
                  </a:cubicBezTo>
                  <a:lnTo>
                    <a:pt x="7215" y="14719"/>
                  </a:lnTo>
                  <a:cubicBezTo>
                    <a:pt x="7149" y="14894"/>
                    <a:pt x="7094" y="15068"/>
                    <a:pt x="7028" y="15155"/>
                  </a:cubicBezTo>
                  <a:cubicBezTo>
                    <a:pt x="6973" y="15242"/>
                    <a:pt x="6907" y="15242"/>
                    <a:pt x="6841" y="15242"/>
                  </a:cubicBezTo>
                  <a:cubicBezTo>
                    <a:pt x="6687" y="15242"/>
                    <a:pt x="6566" y="14894"/>
                    <a:pt x="6478" y="14197"/>
                  </a:cubicBezTo>
                  <a:cubicBezTo>
                    <a:pt x="6390" y="13500"/>
                    <a:pt x="6346" y="12455"/>
                    <a:pt x="6346" y="11148"/>
                  </a:cubicBezTo>
                  <a:lnTo>
                    <a:pt x="6346" y="10974"/>
                  </a:lnTo>
                  <a:lnTo>
                    <a:pt x="7336" y="10974"/>
                  </a:lnTo>
                  <a:lnTo>
                    <a:pt x="7336" y="10016"/>
                  </a:lnTo>
                  <a:cubicBezTo>
                    <a:pt x="7336" y="9319"/>
                    <a:pt x="7325" y="8623"/>
                    <a:pt x="7292" y="8013"/>
                  </a:cubicBezTo>
                  <a:cubicBezTo>
                    <a:pt x="7270" y="7316"/>
                    <a:pt x="7237" y="6794"/>
                    <a:pt x="7182" y="6358"/>
                  </a:cubicBezTo>
                  <a:close/>
                  <a:moveTo>
                    <a:pt x="6346" y="9668"/>
                  </a:moveTo>
                  <a:cubicBezTo>
                    <a:pt x="6357" y="8623"/>
                    <a:pt x="6412" y="7839"/>
                    <a:pt x="6478" y="7229"/>
                  </a:cubicBezTo>
                  <a:cubicBezTo>
                    <a:pt x="6555" y="6619"/>
                    <a:pt x="6643" y="6358"/>
                    <a:pt x="6764" y="6358"/>
                  </a:cubicBezTo>
                  <a:cubicBezTo>
                    <a:pt x="6830" y="6358"/>
                    <a:pt x="6885" y="6445"/>
                    <a:pt x="6929" y="6619"/>
                  </a:cubicBezTo>
                  <a:cubicBezTo>
                    <a:pt x="6973" y="6794"/>
                    <a:pt x="7006" y="7055"/>
                    <a:pt x="7039" y="7316"/>
                  </a:cubicBezTo>
                  <a:cubicBezTo>
                    <a:pt x="7072" y="7577"/>
                    <a:pt x="7094" y="8013"/>
                    <a:pt x="7105" y="8361"/>
                  </a:cubicBezTo>
                  <a:cubicBezTo>
                    <a:pt x="7116" y="8797"/>
                    <a:pt x="7127" y="9145"/>
                    <a:pt x="7127" y="9581"/>
                  </a:cubicBezTo>
                  <a:lnTo>
                    <a:pt x="6346" y="9668"/>
                  </a:lnTo>
                  <a:close/>
                  <a:moveTo>
                    <a:pt x="4047" y="6358"/>
                  </a:moveTo>
                  <a:cubicBezTo>
                    <a:pt x="4003" y="5923"/>
                    <a:pt x="3937" y="5574"/>
                    <a:pt x="3871" y="5400"/>
                  </a:cubicBezTo>
                  <a:cubicBezTo>
                    <a:pt x="3805" y="5139"/>
                    <a:pt x="3728" y="5052"/>
                    <a:pt x="3640" y="5052"/>
                  </a:cubicBezTo>
                  <a:cubicBezTo>
                    <a:pt x="3541" y="5052"/>
                    <a:pt x="3453" y="5226"/>
                    <a:pt x="3376" y="5487"/>
                  </a:cubicBezTo>
                  <a:cubicBezTo>
                    <a:pt x="3299" y="5748"/>
                    <a:pt x="3233" y="6097"/>
                    <a:pt x="3167" y="6619"/>
                  </a:cubicBezTo>
                  <a:cubicBezTo>
                    <a:pt x="3101" y="7142"/>
                    <a:pt x="3068" y="7752"/>
                    <a:pt x="3035" y="8448"/>
                  </a:cubicBezTo>
                  <a:cubicBezTo>
                    <a:pt x="3002" y="9145"/>
                    <a:pt x="2991" y="9929"/>
                    <a:pt x="2991" y="10800"/>
                  </a:cubicBezTo>
                  <a:cubicBezTo>
                    <a:pt x="2991" y="11758"/>
                    <a:pt x="3013" y="12629"/>
                    <a:pt x="3046" y="13413"/>
                  </a:cubicBezTo>
                  <a:cubicBezTo>
                    <a:pt x="3079" y="14110"/>
                    <a:pt x="3134" y="14719"/>
                    <a:pt x="3200" y="15155"/>
                  </a:cubicBezTo>
                  <a:cubicBezTo>
                    <a:pt x="3266" y="15590"/>
                    <a:pt x="3343" y="15939"/>
                    <a:pt x="3420" y="16200"/>
                  </a:cubicBezTo>
                  <a:cubicBezTo>
                    <a:pt x="3508" y="16461"/>
                    <a:pt x="3596" y="16548"/>
                    <a:pt x="3695" y="16548"/>
                  </a:cubicBezTo>
                  <a:cubicBezTo>
                    <a:pt x="3783" y="16548"/>
                    <a:pt x="3860" y="16461"/>
                    <a:pt x="3926" y="16374"/>
                  </a:cubicBezTo>
                  <a:cubicBezTo>
                    <a:pt x="4003" y="16287"/>
                    <a:pt x="4069" y="16113"/>
                    <a:pt x="4124" y="15939"/>
                  </a:cubicBezTo>
                  <a:lnTo>
                    <a:pt x="4080" y="14719"/>
                  </a:lnTo>
                  <a:cubicBezTo>
                    <a:pt x="4014" y="14894"/>
                    <a:pt x="3959" y="15068"/>
                    <a:pt x="3893" y="15155"/>
                  </a:cubicBezTo>
                  <a:cubicBezTo>
                    <a:pt x="3838" y="15242"/>
                    <a:pt x="3772" y="15242"/>
                    <a:pt x="3706" y="15242"/>
                  </a:cubicBezTo>
                  <a:cubicBezTo>
                    <a:pt x="3552" y="15242"/>
                    <a:pt x="3431" y="14894"/>
                    <a:pt x="3343" y="14197"/>
                  </a:cubicBezTo>
                  <a:cubicBezTo>
                    <a:pt x="3255" y="13500"/>
                    <a:pt x="3211" y="12455"/>
                    <a:pt x="3211" y="11148"/>
                  </a:cubicBezTo>
                  <a:lnTo>
                    <a:pt x="3211" y="10974"/>
                  </a:lnTo>
                  <a:lnTo>
                    <a:pt x="4201" y="10974"/>
                  </a:lnTo>
                  <a:lnTo>
                    <a:pt x="4201" y="10016"/>
                  </a:lnTo>
                  <a:cubicBezTo>
                    <a:pt x="4201" y="9319"/>
                    <a:pt x="4190" y="8623"/>
                    <a:pt x="4157" y="8013"/>
                  </a:cubicBezTo>
                  <a:cubicBezTo>
                    <a:pt x="4135" y="7316"/>
                    <a:pt x="4102" y="6794"/>
                    <a:pt x="4047" y="6358"/>
                  </a:cubicBezTo>
                  <a:close/>
                  <a:moveTo>
                    <a:pt x="3211" y="9668"/>
                  </a:moveTo>
                  <a:cubicBezTo>
                    <a:pt x="3222" y="8623"/>
                    <a:pt x="3277" y="7839"/>
                    <a:pt x="3343" y="7229"/>
                  </a:cubicBezTo>
                  <a:cubicBezTo>
                    <a:pt x="3420" y="6619"/>
                    <a:pt x="3508" y="6358"/>
                    <a:pt x="3629" y="6358"/>
                  </a:cubicBezTo>
                  <a:cubicBezTo>
                    <a:pt x="3695" y="6358"/>
                    <a:pt x="3750" y="6445"/>
                    <a:pt x="3794" y="6619"/>
                  </a:cubicBezTo>
                  <a:cubicBezTo>
                    <a:pt x="3838" y="6794"/>
                    <a:pt x="3871" y="7055"/>
                    <a:pt x="3904" y="7316"/>
                  </a:cubicBezTo>
                  <a:cubicBezTo>
                    <a:pt x="3937" y="7577"/>
                    <a:pt x="3959" y="8013"/>
                    <a:pt x="3970" y="8361"/>
                  </a:cubicBezTo>
                  <a:cubicBezTo>
                    <a:pt x="3981" y="8797"/>
                    <a:pt x="3992" y="9145"/>
                    <a:pt x="3992" y="9581"/>
                  </a:cubicBezTo>
                  <a:lnTo>
                    <a:pt x="3211" y="9668"/>
                  </a:lnTo>
                  <a:close/>
                  <a:moveTo>
                    <a:pt x="5554" y="11235"/>
                  </a:moveTo>
                  <a:cubicBezTo>
                    <a:pt x="5620" y="11758"/>
                    <a:pt x="5653" y="12368"/>
                    <a:pt x="5653" y="13152"/>
                  </a:cubicBezTo>
                  <a:cubicBezTo>
                    <a:pt x="5653" y="14110"/>
                    <a:pt x="5609" y="14894"/>
                    <a:pt x="5521" y="15503"/>
                  </a:cubicBezTo>
                  <a:cubicBezTo>
                    <a:pt x="5433" y="16113"/>
                    <a:pt x="5301" y="16374"/>
                    <a:pt x="5136" y="16374"/>
                  </a:cubicBezTo>
                  <a:cubicBezTo>
                    <a:pt x="5048" y="16374"/>
                    <a:pt x="4960" y="16287"/>
                    <a:pt x="4894" y="16200"/>
                  </a:cubicBezTo>
                  <a:cubicBezTo>
                    <a:pt x="4817" y="16113"/>
                    <a:pt x="4751" y="15939"/>
                    <a:pt x="4696" y="15677"/>
                  </a:cubicBezTo>
                  <a:lnTo>
                    <a:pt x="4751" y="14371"/>
                  </a:lnTo>
                  <a:cubicBezTo>
                    <a:pt x="4806" y="14632"/>
                    <a:pt x="4861" y="14719"/>
                    <a:pt x="4927" y="14894"/>
                  </a:cubicBezTo>
                  <a:cubicBezTo>
                    <a:pt x="4993" y="14981"/>
                    <a:pt x="5059" y="15068"/>
                    <a:pt x="5125" y="15068"/>
                  </a:cubicBezTo>
                  <a:cubicBezTo>
                    <a:pt x="5224" y="15068"/>
                    <a:pt x="5301" y="14894"/>
                    <a:pt x="5356" y="14632"/>
                  </a:cubicBezTo>
                  <a:cubicBezTo>
                    <a:pt x="5411" y="14371"/>
                    <a:pt x="5444" y="13848"/>
                    <a:pt x="5444" y="13326"/>
                  </a:cubicBezTo>
                  <a:cubicBezTo>
                    <a:pt x="5444" y="12803"/>
                    <a:pt x="5422" y="12455"/>
                    <a:pt x="5378" y="12106"/>
                  </a:cubicBezTo>
                  <a:cubicBezTo>
                    <a:pt x="5334" y="11845"/>
                    <a:pt x="5257" y="11584"/>
                    <a:pt x="5169" y="11323"/>
                  </a:cubicBezTo>
                  <a:lnTo>
                    <a:pt x="5070" y="11061"/>
                  </a:lnTo>
                  <a:cubicBezTo>
                    <a:pt x="4949" y="10713"/>
                    <a:pt x="4861" y="10365"/>
                    <a:pt x="4795" y="9842"/>
                  </a:cubicBezTo>
                  <a:cubicBezTo>
                    <a:pt x="4729" y="9319"/>
                    <a:pt x="4707" y="8797"/>
                    <a:pt x="4707" y="8013"/>
                  </a:cubicBezTo>
                  <a:cubicBezTo>
                    <a:pt x="4707" y="7577"/>
                    <a:pt x="4718" y="7142"/>
                    <a:pt x="4740" y="6794"/>
                  </a:cubicBezTo>
                  <a:cubicBezTo>
                    <a:pt x="4762" y="6445"/>
                    <a:pt x="4795" y="6097"/>
                    <a:pt x="4839" y="5836"/>
                  </a:cubicBezTo>
                  <a:cubicBezTo>
                    <a:pt x="4883" y="5574"/>
                    <a:pt x="4938" y="5400"/>
                    <a:pt x="4993" y="5226"/>
                  </a:cubicBezTo>
                  <a:cubicBezTo>
                    <a:pt x="5048" y="5052"/>
                    <a:pt x="5114" y="4965"/>
                    <a:pt x="5191" y="4965"/>
                  </a:cubicBezTo>
                  <a:cubicBezTo>
                    <a:pt x="5257" y="4965"/>
                    <a:pt x="5323" y="5052"/>
                    <a:pt x="5400" y="5139"/>
                  </a:cubicBezTo>
                  <a:cubicBezTo>
                    <a:pt x="5477" y="5226"/>
                    <a:pt x="5532" y="5400"/>
                    <a:pt x="5598" y="5574"/>
                  </a:cubicBezTo>
                  <a:lnTo>
                    <a:pt x="5532" y="6968"/>
                  </a:lnTo>
                  <a:cubicBezTo>
                    <a:pt x="5477" y="6706"/>
                    <a:pt x="5422" y="6619"/>
                    <a:pt x="5367" y="6532"/>
                  </a:cubicBezTo>
                  <a:cubicBezTo>
                    <a:pt x="5312" y="6445"/>
                    <a:pt x="5257" y="6358"/>
                    <a:pt x="5202" y="6358"/>
                  </a:cubicBezTo>
                  <a:cubicBezTo>
                    <a:pt x="5103" y="6358"/>
                    <a:pt x="5026" y="6532"/>
                    <a:pt x="4982" y="6794"/>
                  </a:cubicBezTo>
                  <a:cubicBezTo>
                    <a:pt x="4938" y="7142"/>
                    <a:pt x="4905" y="7490"/>
                    <a:pt x="4905" y="8013"/>
                  </a:cubicBezTo>
                  <a:cubicBezTo>
                    <a:pt x="4905" y="8448"/>
                    <a:pt x="4927" y="8797"/>
                    <a:pt x="4960" y="9058"/>
                  </a:cubicBezTo>
                  <a:cubicBezTo>
                    <a:pt x="4993" y="9319"/>
                    <a:pt x="5070" y="9581"/>
                    <a:pt x="5180" y="9842"/>
                  </a:cubicBezTo>
                  <a:lnTo>
                    <a:pt x="5268" y="10016"/>
                  </a:lnTo>
                  <a:cubicBezTo>
                    <a:pt x="5400" y="10365"/>
                    <a:pt x="5488" y="10800"/>
                    <a:pt x="5554" y="11235"/>
                  </a:cubicBezTo>
                  <a:close/>
                  <a:moveTo>
                    <a:pt x="1056" y="6445"/>
                  </a:moveTo>
                  <a:cubicBezTo>
                    <a:pt x="1001" y="6010"/>
                    <a:pt x="946" y="5661"/>
                    <a:pt x="869" y="5400"/>
                  </a:cubicBezTo>
                  <a:cubicBezTo>
                    <a:pt x="792" y="5139"/>
                    <a:pt x="715" y="5052"/>
                    <a:pt x="627" y="5052"/>
                  </a:cubicBezTo>
                  <a:cubicBezTo>
                    <a:pt x="528" y="5052"/>
                    <a:pt x="451" y="5226"/>
                    <a:pt x="385" y="5487"/>
                  </a:cubicBezTo>
                  <a:cubicBezTo>
                    <a:pt x="319" y="5748"/>
                    <a:pt x="253" y="6097"/>
                    <a:pt x="209" y="6445"/>
                  </a:cubicBezTo>
                  <a:lnTo>
                    <a:pt x="176" y="5052"/>
                  </a:lnTo>
                  <a:lnTo>
                    <a:pt x="0" y="5052"/>
                  </a:lnTo>
                  <a:lnTo>
                    <a:pt x="0" y="21600"/>
                  </a:lnTo>
                  <a:lnTo>
                    <a:pt x="209" y="21600"/>
                  </a:lnTo>
                  <a:lnTo>
                    <a:pt x="209" y="15677"/>
                  </a:lnTo>
                  <a:cubicBezTo>
                    <a:pt x="253" y="15939"/>
                    <a:pt x="297" y="16113"/>
                    <a:pt x="363" y="16200"/>
                  </a:cubicBezTo>
                  <a:cubicBezTo>
                    <a:pt x="418" y="16374"/>
                    <a:pt x="484" y="16374"/>
                    <a:pt x="550" y="16374"/>
                  </a:cubicBezTo>
                  <a:cubicBezTo>
                    <a:pt x="638" y="16374"/>
                    <a:pt x="715" y="16287"/>
                    <a:pt x="803" y="16026"/>
                  </a:cubicBezTo>
                  <a:cubicBezTo>
                    <a:pt x="880" y="15765"/>
                    <a:pt x="957" y="15416"/>
                    <a:pt x="1023" y="14894"/>
                  </a:cubicBezTo>
                  <a:cubicBezTo>
                    <a:pt x="1089" y="14371"/>
                    <a:pt x="1133" y="13761"/>
                    <a:pt x="1177" y="13065"/>
                  </a:cubicBezTo>
                  <a:cubicBezTo>
                    <a:pt x="1210" y="12281"/>
                    <a:pt x="1232" y="11410"/>
                    <a:pt x="1232" y="10365"/>
                  </a:cubicBezTo>
                  <a:cubicBezTo>
                    <a:pt x="1232" y="9494"/>
                    <a:pt x="1221" y="8710"/>
                    <a:pt x="1188" y="8100"/>
                  </a:cubicBezTo>
                  <a:cubicBezTo>
                    <a:pt x="1155" y="7490"/>
                    <a:pt x="1111" y="6968"/>
                    <a:pt x="1056" y="6445"/>
                  </a:cubicBezTo>
                  <a:close/>
                  <a:moveTo>
                    <a:pt x="968" y="12629"/>
                  </a:moveTo>
                  <a:cubicBezTo>
                    <a:pt x="935" y="13239"/>
                    <a:pt x="902" y="13674"/>
                    <a:pt x="858" y="14110"/>
                  </a:cubicBezTo>
                  <a:cubicBezTo>
                    <a:pt x="814" y="14458"/>
                    <a:pt x="759" y="14719"/>
                    <a:pt x="704" y="14894"/>
                  </a:cubicBezTo>
                  <a:cubicBezTo>
                    <a:pt x="649" y="15068"/>
                    <a:pt x="583" y="15155"/>
                    <a:pt x="528" y="15155"/>
                  </a:cubicBezTo>
                  <a:cubicBezTo>
                    <a:pt x="473" y="15155"/>
                    <a:pt x="418" y="15068"/>
                    <a:pt x="374" y="14981"/>
                  </a:cubicBezTo>
                  <a:cubicBezTo>
                    <a:pt x="319" y="14894"/>
                    <a:pt x="275" y="14632"/>
                    <a:pt x="231" y="14371"/>
                  </a:cubicBezTo>
                  <a:lnTo>
                    <a:pt x="231" y="7926"/>
                  </a:lnTo>
                  <a:cubicBezTo>
                    <a:pt x="242" y="7752"/>
                    <a:pt x="264" y="7577"/>
                    <a:pt x="297" y="7403"/>
                  </a:cubicBezTo>
                  <a:cubicBezTo>
                    <a:pt x="319" y="7229"/>
                    <a:pt x="352" y="7055"/>
                    <a:pt x="385" y="6881"/>
                  </a:cubicBezTo>
                  <a:cubicBezTo>
                    <a:pt x="418" y="6706"/>
                    <a:pt x="451" y="6619"/>
                    <a:pt x="495" y="6532"/>
                  </a:cubicBezTo>
                  <a:cubicBezTo>
                    <a:pt x="528" y="6445"/>
                    <a:pt x="572" y="6358"/>
                    <a:pt x="616" y="6358"/>
                  </a:cubicBezTo>
                  <a:cubicBezTo>
                    <a:pt x="759" y="6358"/>
                    <a:pt x="869" y="6706"/>
                    <a:pt x="935" y="7403"/>
                  </a:cubicBezTo>
                  <a:cubicBezTo>
                    <a:pt x="1001" y="8100"/>
                    <a:pt x="1034" y="9145"/>
                    <a:pt x="1034" y="10364"/>
                  </a:cubicBezTo>
                  <a:cubicBezTo>
                    <a:pt x="1001" y="11323"/>
                    <a:pt x="990" y="12106"/>
                    <a:pt x="968" y="12629"/>
                  </a:cubicBezTo>
                  <a:close/>
                  <a:moveTo>
                    <a:pt x="21556" y="8187"/>
                  </a:moveTo>
                  <a:cubicBezTo>
                    <a:pt x="21523" y="7490"/>
                    <a:pt x="21479" y="6881"/>
                    <a:pt x="21424" y="6445"/>
                  </a:cubicBezTo>
                  <a:cubicBezTo>
                    <a:pt x="21369" y="6010"/>
                    <a:pt x="21303" y="5661"/>
                    <a:pt x="21215" y="5400"/>
                  </a:cubicBezTo>
                  <a:cubicBezTo>
                    <a:pt x="21127" y="5139"/>
                    <a:pt x="21050" y="5052"/>
                    <a:pt x="20962" y="5052"/>
                  </a:cubicBezTo>
                  <a:cubicBezTo>
                    <a:pt x="20874" y="5052"/>
                    <a:pt x="20786" y="5139"/>
                    <a:pt x="20698" y="5400"/>
                  </a:cubicBezTo>
                  <a:cubicBezTo>
                    <a:pt x="20621" y="5661"/>
                    <a:pt x="20544" y="6010"/>
                    <a:pt x="20489" y="6532"/>
                  </a:cubicBezTo>
                  <a:cubicBezTo>
                    <a:pt x="20434" y="7055"/>
                    <a:pt x="20379" y="7664"/>
                    <a:pt x="20346" y="8361"/>
                  </a:cubicBezTo>
                  <a:cubicBezTo>
                    <a:pt x="20313" y="9058"/>
                    <a:pt x="20291" y="9929"/>
                    <a:pt x="20291" y="10800"/>
                  </a:cubicBezTo>
                  <a:cubicBezTo>
                    <a:pt x="20291" y="11671"/>
                    <a:pt x="20313" y="12542"/>
                    <a:pt x="20346" y="13239"/>
                  </a:cubicBezTo>
                  <a:cubicBezTo>
                    <a:pt x="20379" y="13935"/>
                    <a:pt x="20423" y="14545"/>
                    <a:pt x="20478" y="14981"/>
                  </a:cubicBezTo>
                  <a:cubicBezTo>
                    <a:pt x="20533" y="15416"/>
                    <a:pt x="20599" y="15852"/>
                    <a:pt x="20687" y="16026"/>
                  </a:cubicBezTo>
                  <a:cubicBezTo>
                    <a:pt x="20764" y="16287"/>
                    <a:pt x="20852" y="16374"/>
                    <a:pt x="20940" y="16374"/>
                  </a:cubicBezTo>
                  <a:cubicBezTo>
                    <a:pt x="21028" y="16374"/>
                    <a:pt x="21116" y="16287"/>
                    <a:pt x="21193" y="16026"/>
                  </a:cubicBezTo>
                  <a:cubicBezTo>
                    <a:pt x="21270" y="15765"/>
                    <a:pt x="21347" y="15416"/>
                    <a:pt x="21402" y="14894"/>
                  </a:cubicBezTo>
                  <a:cubicBezTo>
                    <a:pt x="21457" y="14371"/>
                    <a:pt x="21512" y="13761"/>
                    <a:pt x="21545" y="13064"/>
                  </a:cubicBezTo>
                  <a:cubicBezTo>
                    <a:pt x="21578" y="12368"/>
                    <a:pt x="21600" y="11497"/>
                    <a:pt x="21600" y="10626"/>
                  </a:cubicBezTo>
                  <a:cubicBezTo>
                    <a:pt x="21600" y="9668"/>
                    <a:pt x="21589" y="8884"/>
                    <a:pt x="21556" y="8187"/>
                  </a:cubicBezTo>
                  <a:close/>
                  <a:moveTo>
                    <a:pt x="21347" y="12803"/>
                  </a:moveTo>
                  <a:cubicBezTo>
                    <a:pt x="21325" y="13326"/>
                    <a:pt x="21292" y="13848"/>
                    <a:pt x="21248" y="14197"/>
                  </a:cubicBezTo>
                  <a:cubicBezTo>
                    <a:pt x="21204" y="14545"/>
                    <a:pt x="21160" y="14806"/>
                    <a:pt x="21105" y="14981"/>
                  </a:cubicBezTo>
                  <a:cubicBezTo>
                    <a:pt x="21050" y="15155"/>
                    <a:pt x="20995" y="15242"/>
                    <a:pt x="20940" y="15242"/>
                  </a:cubicBezTo>
                  <a:cubicBezTo>
                    <a:pt x="20885" y="15242"/>
                    <a:pt x="20830" y="15155"/>
                    <a:pt x="20775" y="14981"/>
                  </a:cubicBezTo>
                  <a:cubicBezTo>
                    <a:pt x="20720" y="14806"/>
                    <a:pt x="20676" y="14545"/>
                    <a:pt x="20632" y="14197"/>
                  </a:cubicBezTo>
                  <a:cubicBezTo>
                    <a:pt x="20588" y="13848"/>
                    <a:pt x="20555" y="13413"/>
                    <a:pt x="20533" y="12803"/>
                  </a:cubicBezTo>
                  <a:cubicBezTo>
                    <a:pt x="20511" y="12281"/>
                    <a:pt x="20500" y="11584"/>
                    <a:pt x="20500" y="10800"/>
                  </a:cubicBezTo>
                  <a:cubicBezTo>
                    <a:pt x="20500" y="10016"/>
                    <a:pt x="20511" y="9319"/>
                    <a:pt x="20533" y="8797"/>
                  </a:cubicBezTo>
                  <a:cubicBezTo>
                    <a:pt x="20555" y="8274"/>
                    <a:pt x="20588" y="7752"/>
                    <a:pt x="20632" y="7490"/>
                  </a:cubicBezTo>
                  <a:cubicBezTo>
                    <a:pt x="20676" y="7142"/>
                    <a:pt x="20720" y="6881"/>
                    <a:pt x="20775" y="6706"/>
                  </a:cubicBezTo>
                  <a:cubicBezTo>
                    <a:pt x="20830" y="6532"/>
                    <a:pt x="20885" y="6445"/>
                    <a:pt x="20940" y="6445"/>
                  </a:cubicBezTo>
                  <a:cubicBezTo>
                    <a:pt x="20995" y="6445"/>
                    <a:pt x="21050" y="6532"/>
                    <a:pt x="21105" y="6706"/>
                  </a:cubicBezTo>
                  <a:cubicBezTo>
                    <a:pt x="21160" y="6881"/>
                    <a:pt x="21204" y="7142"/>
                    <a:pt x="21248" y="7490"/>
                  </a:cubicBezTo>
                  <a:cubicBezTo>
                    <a:pt x="21292" y="7839"/>
                    <a:pt x="21325" y="8274"/>
                    <a:pt x="21347" y="8884"/>
                  </a:cubicBezTo>
                  <a:cubicBezTo>
                    <a:pt x="21369" y="9406"/>
                    <a:pt x="21380" y="10103"/>
                    <a:pt x="21380" y="10887"/>
                  </a:cubicBezTo>
                  <a:cubicBezTo>
                    <a:pt x="21391" y="11584"/>
                    <a:pt x="21369" y="12281"/>
                    <a:pt x="21347" y="12803"/>
                  </a:cubicBezTo>
                  <a:close/>
                  <a:moveTo>
                    <a:pt x="2563" y="5139"/>
                  </a:moveTo>
                  <a:cubicBezTo>
                    <a:pt x="2596" y="5226"/>
                    <a:pt x="2629" y="5313"/>
                    <a:pt x="2651" y="5313"/>
                  </a:cubicBezTo>
                  <a:lnTo>
                    <a:pt x="2618" y="6794"/>
                  </a:lnTo>
                  <a:cubicBezTo>
                    <a:pt x="2596" y="6706"/>
                    <a:pt x="2563" y="6619"/>
                    <a:pt x="2541" y="6532"/>
                  </a:cubicBezTo>
                  <a:cubicBezTo>
                    <a:pt x="2508" y="6445"/>
                    <a:pt x="2475" y="6445"/>
                    <a:pt x="2442" y="6445"/>
                  </a:cubicBezTo>
                  <a:cubicBezTo>
                    <a:pt x="2387" y="6445"/>
                    <a:pt x="2332" y="6532"/>
                    <a:pt x="2277" y="6706"/>
                  </a:cubicBezTo>
                  <a:cubicBezTo>
                    <a:pt x="2233" y="6881"/>
                    <a:pt x="2189" y="7142"/>
                    <a:pt x="2145" y="7403"/>
                  </a:cubicBezTo>
                  <a:cubicBezTo>
                    <a:pt x="2112" y="7752"/>
                    <a:pt x="2079" y="8100"/>
                    <a:pt x="2057" y="8623"/>
                  </a:cubicBezTo>
                  <a:cubicBezTo>
                    <a:pt x="2035" y="9145"/>
                    <a:pt x="2024" y="9668"/>
                    <a:pt x="2024" y="10277"/>
                  </a:cubicBezTo>
                  <a:lnTo>
                    <a:pt x="2024" y="16200"/>
                  </a:lnTo>
                  <a:lnTo>
                    <a:pt x="1815" y="16200"/>
                  </a:lnTo>
                  <a:lnTo>
                    <a:pt x="1815" y="5226"/>
                  </a:lnTo>
                  <a:lnTo>
                    <a:pt x="1958" y="5226"/>
                  </a:lnTo>
                  <a:lnTo>
                    <a:pt x="1991" y="7403"/>
                  </a:lnTo>
                  <a:cubicBezTo>
                    <a:pt x="2024" y="6706"/>
                    <a:pt x="2079" y="6097"/>
                    <a:pt x="2156" y="5661"/>
                  </a:cubicBezTo>
                  <a:cubicBezTo>
                    <a:pt x="2233" y="5226"/>
                    <a:pt x="2321" y="5052"/>
                    <a:pt x="2420" y="5052"/>
                  </a:cubicBezTo>
                  <a:cubicBezTo>
                    <a:pt x="2486" y="5052"/>
                    <a:pt x="2519" y="5139"/>
                    <a:pt x="2563" y="5139"/>
                  </a:cubicBezTo>
                  <a:close/>
                  <a:moveTo>
                    <a:pt x="19235" y="5139"/>
                  </a:moveTo>
                  <a:cubicBezTo>
                    <a:pt x="19213" y="5139"/>
                    <a:pt x="19180" y="5052"/>
                    <a:pt x="19147" y="5052"/>
                  </a:cubicBezTo>
                  <a:cubicBezTo>
                    <a:pt x="19070" y="5052"/>
                    <a:pt x="18993" y="5139"/>
                    <a:pt x="18927" y="5313"/>
                  </a:cubicBezTo>
                  <a:cubicBezTo>
                    <a:pt x="18862" y="5487"/>
                    <a:pt x="18796" y="5748"/>
                    <a:pt x="18752" y="6010"/>
                  </a:cubicBezTo>
                  <a:cubicBezTo>
                    <a:pt x="18708" y="6271"/>
                    <a:pt x="18664" y="6706"/>
                    <a:pt x="18642" y="7229"/>
                  </a:cubicBezTo>
                  <a:cubicBezTo>
                    <a:pt x="18609" y="7664"/>
                    <a:pt x="18598" y="8274"/>
                    <a:pt x="18598" y="8884"/>
                  </a:cubicBezTo>
                  <a:cubicBezTo>
                    <a:pt x="18598" y="9755"/>
                    <a:pt x="18620" y="10452"/>
                    <a:pt x="18675" y="10974"/>
                  </a:cubicBezTo>
                  <a:cubicBezTo>
                    <a:pt x="18730" y="11497"/>
                    <a:pt x="18785" y="11932"/>
                    <a:pt x="18851" y="12194"/>
                  </a:cubicBezTo>
                  <a:cubicBezTo>
                    <a:pt x="18796" y="12368"/>
                    <a:pt x="18752" y="12629"/>
                    <a:pt x="18708" y="12977"/>
                  </a:cubicBezTo>
                  <a:cubicBezTo>
                    <a:pt x="18675" y="13326"/>
                    <a:pt x="18653" y="13761"/>
                    <a:pt x="18653" y="14197"/>
                  </a:cubicBezTo>
                  <a:cubicBezTo>
                    <a:pt x="18653" y="14632"/>
                    <a:pt x="18664" y="14893"/>
                    <a:pt x="18686" y="15155"/>
                  </a:cubicBezTo>
                  <a:cubicBezTo>
                    <a:pt x="18708" y="15416"/>
                    <a:pt x="18730" y="15590"/>
                    <a:pt x="18774" y="15764"/>
                  </a:cubicBezTo>
                  <a:cubicBezTo>
                    <a:pt x="18697" y="16026"/>
                    <a:pt x="18631" y="16287"/>
                    <a:pt x="18587" y="16635"/>
                  </a:cubicBezTo>
                  <a:cubicBezTo>
                    <a:pt x="18543" y="16984"/>
                    <a:pt x="18521" y="17506"/>
                    <a:pt x="18521" y="18116"/>
                  </a:cubicBezTo>
                  <a:cubicBezTo>
                    <a:pt x="18521" y="19161"/>
                    <a:pt x="18576" y="20032"/>
                    <a:pt x="18697" y="20642"/>
                  </a:cubicBezTo>
                  <a:cubicBezTo>
                    <a:pt x="18818" y="21252"/>
                    <a:pt x="18971" y="21513"/>
                    <a:pt x="19169" y="21513"/>
                  </a:cubicBezTo>
                  <a:cubicBezTo>
                    <a:pt x="19389" y="21513"/>
                    <a:pt x="19554" y="21164"/>
                    <a:pt x="19686" y="20468"/>
                  </a:cubicBezTo>
                  <a:cubicBezTo>
                    <a:pt x="19807" y="19771"/>
                    <a:pt x="19873" y="18900"/>
                    <a:pt x="19873" y="17681"/>
                  </a:cubicBezTo>
                  <a:cubicBezTo>
                    <a:pt x="19873" y="16810"/>
                    <a:pt x="19829" y="16113"/>
                    <a:pt x="19752" y="15590"/>
                  </a:cubicBezTo>
                  <a:cubicBezTo>
                    <a:pt x="19675" y="15068"/>
                    <a:pt x="19554" y="14806"/>
                    <a:pt x="19400" y="14806"/>
                  </a:cubicBezTo>
                  <a:lnTo>
                    <a:pt x="19037" y="14806"/>
                  </a:lnTo>
                  <a:cubicBezTo>
                    <a:pt x="18982" y="14806"/>
                    <a:pt x="18938" y="14719"/>
                    <a:pt x="18905" y="14545"/>
                  </a:cubicBezTo>
                  <a:cubicBezTo>
                    <a:pt x="18873" y="14371"/>
                    <a:pt x="18851" y="14110"/>
                    <a:pt x="18851" y="13761"/>
                  </a:cubicBezTo>
                  <a:cubicBezTo>
                    <a:pt x="18851" y="13500"/>
                    <a:pt x="18862" y="13239"/>
                    <a:pt x="18884" y="12977"/>
                  </a:cubicBezTo>
                  <a:cubicBezTo>
                    <a:pt x="18905" y="12716"/>
                    <a:pt x="18938" y="12542"/>
                    <a:pt x="18993" y="12455"/>
                  </a:cubicBezTo>
                  <a:cubicBezTo>
                    <a:pt x="19026" y="12455"/>
                    <a:pt x="19048" y="12542"/>
                    <a:pt x="19070" y="12542"/>
                  </a:cubicBezTo>
                  <a:cubicBezTo>
                    <a:pt x="19092" y="12542"/>
                    <a:pt x="19125" y="12542"/>
                    <a:pt x="19147" y="12542"/>
                  </a:cubicBezTo>
                  <a:cubicBezTo>
                    <a:pt x="19224" y="12542"/>
                    <a:pt x="19301" y="12455"/>
                    <a:pt x="19367" y="12281"/>
                  </a:cubicBezTo>
                  <a:cubicBezTo>
                    <a:pt x="19433" y="12106"/>
                    <a:pt x="19488" y="11845"/>
                    <a:pt x="19543" y="11584"/>
                  </a:cubicBezTo>
                  <a:cubicBezTo>
                    <a:pt x="19587" y="11235"/>
                    <a:pt x="19631" y="10887"/>
                    <a:pt x="19653" y="10365"/>
                  </a:cubicBezTo>
                  <a:cubicBezTo>
                    <a:pt x="19686" y="9929"/>
                    <a:pt x="19697" y="9319"/>
                    <a:pt x="19697" y="8710"/>
                  </a:cubicBezTo>
                  <a:cubicBezTo>
                    <a:pt x="19697" y="8187"/>
                    <a:pt x="19686" y="7665"/>
                    <a:pt x="19653" y="7229"/>
                  </a:cubicBezTo>
                  <a:cubicBezTo>
                    <a:pt x="19620" y="6794"/>
                    <a:pt x="19587" y="6358"/>
                    <a:pt x="19532" y="6097"/>
                  </a:cubicBezTo>
                  <a:lnTo>
                    <a:pt x="19785" y="6271"/>
                  </a:lnTo>
                  <a:lnTo>
                    <a:pt x="19917" y="6271"/>
                  </a:lnTo>
                  <a:lnTo>
                    <a:pt x="19917" y="5226"/>
                  </a:lnTo>
                  <a:lnTo>
                    <a:pt x="19323" y="5226"/>
                  </a:lnTo>
                  <a:cubicBezTo>
                    <a:pt x="19290" y="5226"/>
                    <a:pt x="19257" y="5139"/>
                    <a:pt x="19235" y="5139"/>
                  </a:cubicBezTo>
                  <a:close/>
                  <a:moveTo>
                    <a:pt x="18884" y="16200"/>
                  </a:moveTo>
                  <a:lnTo>
                    <a:pt x="19301" y="16200"/>
                  </a:lnTo>
                  <a:cubicBezTo>
                    <a:pt x="19345" y="16200"/>
                    <a:pt x="19400" y="16200"/>
                    <a:pt x="19433" y="16287"/>
                  </a:cubicBezTo>
                  <a:cubicBezTo>
                    <a:pt x="19466" y="16374"/>
                    <a:pt x="19510" y="16461"/>
                    <a:pt x="19543" y="16548"/>
                  </a:cubicBezTo>
                  <a:cubicBezTo>
                    <a:pt x="19576" y="16723"/>
                    <a:pt x="19598" y="16897"/>
                    <a:pt x="19609" y="17071"/>
                  </a:cubicBezTo>
                  <a:cubicBezTo>
                    <a:pt x="19631" y="17332"/>
                    <a:pt x="19631" y="17594"/>
                    <a:pt x="19631" y="17942"/>
                  </a:cubicBezTo>
                  <a:cubicBezTo>
                    <a:pt x="19631" y="18203"/>
                    <a:pt x="19620" y="18465"/>
                    <a:pt x="19609" y="18813"/>
                  </a:cubicBezTo>
                  <a:cubicBezTo>
                    <a:pt x="19587" y="19074"/>
                    <a:pt x="19565" y="19336"/>
                    <a:pt x="19521" y="19597"/>
                  </a:cubicBezTo>
                  <a:cubicBezTo>
                    <a:pt x="19477" y="19858"/>
                    <a:pt x="19433" y="20032"/>
                    <a:pt x="19367" y="20119"/>
                  </a:cubicBezTo>
                  <a:cubicBezTo>
                    <a:pt x="19301" y="20206"/>
                    <a:pt x="19235" y="20294"/>
                    <a:pt x="19147" y="20294"/>
                  </a:cubicBezTo>
                  <a:cubicBezTo>
                    <a:pt x="19004" y="20294"/>
                    <a:pt x="18895" y="20119"/>
                    <a:pt x="18818" y="19684"/>
                  </a:cubicBezTo>
                  <a:cubicBezTo>
                    <a:pt x="18741" y="19336"/>
                    <a:pt x="18697" y="18726"/>
                    <a:pt x="18697" y="17942"/>
                  </a:cubicBezTo>
                  <a:cubicBezTo>
                    <a:pt x="18697" y="17506"/>
                    <a:pt x="18708" y="17158"/>
                    <a:pt x="18741" y="16897"/>
                  </a:cubicBezTo>
                  <a:cubicBezTo>
                    <a:pt x="18796" y="16635"/>
                    <a:pt x="18829" y="16374"/>
                    <a:pt x="18884" y="16200"/>
                  </a:cubicBezTo>
                  <a:close/>
                  <a:moveTo>
                    <a:pt x="19477" y="8884"/>
                  </a:moveTo>
                  <a:cubicBezTo>
                    <a:pt x="19477" y="9755"/>
                    <a:pt x="19444" y="10365"/>
                    <a:pt x="19389" y="10800"/>
                  </a:cubicBezTo>
                  <a:cubicBezTo>
                    <a:pt x="19334" y="11236"/>
                    <a:pt x="19246" y="11410"/>
                    <a:pt x="19147" y="11410"/>
                  </a:cubicBezTo>
                  <a:cubicBezTo>
                    <a:pt x="19048" y="11410"/>
                    <a:pt x="18971" y="11236"/>
                    <a:pt x="18905" y="10800"/>
                  </a:cubicBezTo>
                  <a:cubicBezTo>
                    <a:pt x="18840" y="10365"/>
                    <a:pt x="18807" y="9668"/>
                    <a:pt x="18807" y="8797"/>
                  </a:cubicBezTo>
                  <a:cubicBezTo>
                    <a:pt x="18807" y="7926"/>
                    <a:pt x="18840" y="7316"/>
                    <a:pt x="18905" y="6881"/>
                  </a:cubicBezTo>
                  <a:cubicBezTo>
                    <a:pt x="18971" y="6445"/>
                    <a:pt x="19048" y="6271"/>
                    <a:pt x="19158" y="6271"/>
                  </a:cubicBezTo>
                  <a:cubicBezTo>
                    <a:pt x="19257" y="6271"/>
                    <a:pt x="19334" y="6532"/>
                    <a:pt x="19400" y="6968"/>
                  </a:cubicBezTo>
                  <a:cubicBezTo>
                    <a:pt x="19444" y="7403"/>
                    <a:pt x="19477" y="8013"/>
                    <a:pt x="19477" y="8884"/>
                  </a:cubicBezTo>
                  <a:close/>
                  <a:moveTo>
                    <a:pt x="14319" y="435"/>
                  </a:moveTo>
                  <a:cubicBezTo>
                    <a:pt x="14352" y="610"/>
                    <a:pt x="14363" y="871"/>
                    <a:pt x="14363" y="1219"/>
                  </a:cubicBezTo>
                  <a:cubicBezTo>
                    <a:pt x="14363" y="1568"/>
                    <a:pt x="14352" y="1829"/>
                    <a:pt x="14319" y="2003"/>
                  </a:cubicBezTo>
                  <a:cubicBezTo>
                    <a:pt x="14286" y="2177"/>
                    <a:pt x="14264" y="2264"/>
                    <a:pt x="14220" y="2264"/>
                  </a:cubicBezTo>
                  <a:cubicBezTo>
                    <a:pt x="14176" y="2264"/>
                    <a:pt x="14143" y="2177"/>
                    <a:pt x="14121" y="1916"/>
                  </a:cubicBezTo>
                  <a:cubicBezTo>
                    <a:pt x="14099" y="1742"/>
                    <a:pt x="14077" y="1481"/>
                    <a:pt x="14077" y="1132"/>
                  </a:cubicBezTo>
                  <a:cubicBezTo>
                    <a:pt x="14077" y="784"/>
                    <a:pt x="14088" y="523"/>
                    <a:pt x="14121" y="348"/>
                  </a:cubicBezTo>
                  <a:cubicBezTo>
                    <a:pt x="14143" y="174"/>
                    <a:pt x="14176" y="0"/>
                    <a:pt x="14220" y="0"/>
                  </a:cubicBezTo>
                  <a:cubicBezTo>
                    <a:pt x="14253" y="174"/>
                    <a:pt x="14286" y="261"/>
                    <a:pt x="14319" y="435"/>
                  </a:cubicBezTo>
                  <a:close/>
                  <a:moveTo>
                    <a:pt x="13527" y="14545"/>
                  </a:moveTo>
                  <a:lnTo>
                    <a:pt x="13560" y="15765"/>
                  </a:lnTo>
                  <a:cubicBezTo>
                    <a:pt x="13516" y="15852"/>
                    <a:pt x="13473" y="16026"/>
                    <a:pt x="13418" y="16113"/>
                  </a:cubicBezTo>
                  <a:cubicBezTo>
                    <a:pt x="13363" y="16200"/>
                    <a:pt x="13297" y="16287"/>
                    <a:pt x="13231" y="16287"/>
                  </a:cubicBezTo>
                  <a:cubicBezTo>
                    <a:pt x="12978" y="16287"/>
                    <a:pt x="12857" y="15416"/>
                    <a:pt x="12857" y="13587"/>
                  </a:cubicBezTo>
                  <a:lnTo>
                    <a:pt x="12857" y="6532"/>
                  </a:lnTo>
                  <a:lnTo>
                    <a:pt x="12626" y="6532"/>
                  </a:lnTo>
                  <a:lnTo>
                    <a:pt x="12626" y="5226"/>
                  </a:lnTo>
                  <a:lnTo>
                    <a:pt x="12857" y="5226"/>
                  </a:lnTo>
                  <a:lnTo>
                    <a:pt x="12857" y="1742"/>
                  </a:lnTo>
                  <a:lnTo>
                    <a:pt x="13066" y="1742"/>
                  </a:lnTo>
                  <a:lnTo>
                    <a:pt x="13066" y="5226"/>
                  </a:lnTo>
                  <a:lnTo>
                    <a:pt x="13505" y="5226"/>
                  </a:lnTo>
                  <a:lnTo>
                    <a:pt x="13505" y="6445"/>
                  </a:lnTo>
                  <a:lnTo>
                    <a:pt x="13066" y="6445"/>
                  </a:lnTo>
                  <a:lnTo>
                    <a:pt x="13066" y="13239"/>
                  </a:lnTo>
                  <a:cubicBezTo>
                    <a:pt x="13066" y="13848"/>
                    <a:pt x="13088" y="14284"/>
                    <a:pt x="13121" y="14545"/>
                  </a:cubicBezTo>
                  <a:cubicBezTo>
                    <a:pt x="13154" y="14806"/>
                    <a:pt x="13209" y="14894"/>
                    <a:pt x="13275" y="14894"/>
                  </a:cubicBezTo>
                  <a:cubicBezTo>
                    <a:pt x="13319" y="14894"/>
                    <a:pt x="13374" y="14894"/>
                    <a:pt x="13418" y="14806"/>
                  </a:cubicBezTo>
                  <a:cubicBezTo>
                    <a:pt x="13451" y="14719"/>
                    <a:pt x="13484" y="14632"/>
                    <a:pt x="13527" y="14545"/>
                  </a:cubicBezTo>
                  <a:close/>
                  <a:moveTo>
                    <a:pt x="14121" y="5226"/>
                  </a:moveTo>
                  <a:lnTo>
                    <a:pt x="14330" y="5226"/>
                  </a:lnTo>
                  <a:lnTo>
                    <a:pt x="14330" y="16200"/>
                  </a:lnTo>
                  <a:lnTo>
                    <a:pt x="14121" y="16200"/>
                  </a:lnTo>
                  <a:lnTo>
                    <a:pt x="14121" y="5226"/>
                  </a:lnTo>
                  <a:close/>
                  <a:moveTo>
                    <a:pt x="16057" y="6445"/>
                  </a:moveTo>
                  <a:cubicBezTo>
                    <a:pt x="16002" y="6010"/>
                    <a:pt x="15936" y="5661"/>
                    <a:pt x="15848" y="5400"/>
                  </a:cubicBezTo>
                  <a:cubicBezTo>
                    <a:pt x="15760" y="5139"/>
                    <a:pt x="15683" y="5052"/>
                    <a:pt x="15595" y="5052"/>
                  </a:cubicBezTo>
                  <a:cubicBezTo>
                    <a:pt x="15507" y="5052"/>
                    <a:pt x="15419" y="5139"/>
                    <a:pt x="15331" y="5400"/>
                  </a:cubicBezTo>
                  <a:cubicBezTo>
                    <a:pt x="15254" y="5661"/>
                    <a:pt x="15177" y="6010"/>
                    <a:pt x="15122" y="6532"/>
                  </a:cubicBezTo>
                  <a:cubicBezTo>
                    <a:pt x="15067" y="7055"/>
                    <a:pt x="15012" y="7664"/>
                    <a:pt x="14979" y="8361"/>
                  </a:cubicBezTo>
                  <a:cubicBezTo>
                    <a:pt x="14946" y="9058"/>
                    <a:pt x="14924" y="9929"/>
                    <a:pt x="14924" y="10800"/>
                  </a:cubicBezTo>
                  <a:cubicBezTo>
                    <a:pt x="14924" y="11671"/>
                    <a:pt x="14946" y="12542"/>
                    <a:pt x="14979" y="13239"/>
                  </a:cubicBezTo>
                  <a:cubicBezTo>
                    <a:pt x="15012" y="13935"/>
                    <a:pt x="15056" y="14545"/>
                    <a:pt x="15111" y="14981"/>
                  </a:cubicBezTo>
                  <a:cubicBezTo>
                    <a:pt x="15166" y="15416"/>
                    <a:pt x="15232" y="15852"/>
                    <a:pt x="15320" y="16026"/>
                  </a:cubicBezTo>
                  <a:cubicBezTo>
                    <a:pt x="15397" y="16287"/>
                    <a:pt x="15485" y="16374"/>
                    <a:pt x="15573" y="16374"/>
                  </a:cubicBezTo>
                  <a:cubicBezTo>
                    <a:pt x="15661" y="16374"/>
                    <a:pt x="15749" y="16287"/>
                    <a:pt x="15826" y="16026"/>
                  </a:cubicBezTo>
                  <a:cubicBezTo>
                    <a:pt x="15903" y="15765"/>
                    <a:pt x="15980" y="15416"/>
                    <a:pt x="16035" y="14894"/>
                  </a:cubicBezTo>
                  <a:cubicBezTo>
                    <a:pt x="16090" y="14371"/>
                    <a:pt x="16145" y="13761"/>
                    <a:pt x="16178" y="13064"/>
                  </a:cubicBezTo>
                  <a:cubicBezTo>
                    <a:pt x="16211" y="12368"/>
                    <a:pt x="16233" y="11497"/>
                    <a:pt x="16233" y="10626"/>
                  </a:cubicBezTo>
                  <a:cubicBezTo>
                    <a:pt x="16233" y="9755"/>
                    <a:pt x="16222" y="8884"/>
                    <a:pt x="16189" y="8274"/>
                  </a:cubicBezTo>
                  <a:cubicBezTo>
                    <a:pt x="16156" y="7664"/>
                    <a:pt x="16123" y="6968"/>
                    <a:pt x="16057" y="6445"/>
                  </a:cubicBezTo>
                  <a:close/>
                  <a:moveTo>
                    <a:pt x="15991" y="12803"/>
                  </a:moveTo>
                  <a:cubicBezTo>
                    <a:pt x="15969" y="13326"/>
                    <a:pt x="15936" y="13848"/>
                    <a:pt x="15892" y="14197"/>
                  </a:cubicBezTo>
                  <a:cubicBezTo>
                    <a:pt x="15848" y="14545"/>
                    <a:pt x="15804" y="14806"/>
                    <a:pt x="15749" y="14981"/>
                  </a:cubicBezTo>
                  <a:cubicBezTo>
                    <a:pt x="15694" y="15155"/>
                    <a:pt x="15639" y="15242"/>
                    <a:pt x="15584" y="15242"/>
                  </a:cubicBezTo>
                  <a:cubicBezTo>
                    <a:pt x="15529" y="15242"/>
                    <a:pt x="15474" y="15155"/>
                    <a:pt x="15419" y="14981"/>
                  </a:cubicBezTo>
                  <a:cubicBezTo>
                    <a:pt x="15364" y="14806"/>
                    <a:pt x="15320" y="14545"/>
                    <a:pt x="15276" y="14197"/>
                  </a:cubicBezTo>
                  <a:cubicBezTo>
                    <a:pt x="15232" y="13848"/>
                    <a:pt x="15199" y="13413"/>
                    <a:pt x="15177" y="12803"/>
                  </a:cubicBezTo>
                  <a:cubicBezTo>
                    <a:pt x="15155" y="12281"/>
                    <a:pt x="15144" y="11584"/>
                    <a:pt x="15144" y="10800"/>
                  </a:cubicBezTo>
                  <a:cubicBezTo>
                    <a:pt x="15144" y="10016"/>
                    <a:pt x="15155" y="9319"/>
                    <a:pt x="15177" y="8797"/>
                  </a:cubicBezTo>
                  <a:cubicBezTo>
                    <a:pt x="15199" y="8274"/>
                    <a:pt x="15232" y="7752"/>
                    <a:pt x="15276" y="7490"/>
                  </a:cubicBezTo>
                  <a:cubicBezTo>
                    <a:pt x="15320" y="7142"/>
                    <a:pt x="15364" y="6881"/>
                    <a:pt x="15419" y="6706"/>
                  </a:cubicBezTo>
                  <a:cubicBezTo>
                    <a:pt x="15474" y="6532"/>
                    <a:pt x="15529" y="6445"/>
                    <a:pt x="15584" y="6445"/>
                  </a:cubicBezTo>
                  <a:cubicBezTo>
                    <a:pt x="15639" y="6445"/>
                    <a:pt x="15694" y="6532"/>
                    <a:pt x="15749" y="6706"/>
                  </a:cubicBezTo>
                  <a:cubicBezTo>
                    <a:pt x="15804" y="6881"/>
                    <a:pt x="15848" y="7142"/>
                    <a:pt x="15892" y="7490"/>
                  </a:cubicBezTo>
                  <a:cubicBezTo>
                    <a:pt x="15936" y="7839"/>
                    <a:pt x="15969" y="8274"/>
                    <a:pt x="15991" y="8884"/>
                  </a:cubicBezTo>
                  <a:cubicBezTo>
                    <a:pt x="16013" y="9406"/>
                    <a:pt x="16024" y="10103"/>
                    <a:pt x="16024" y="10887"/>
                  </a:cubicBezTo>
                  <a:cubicBezTo>
                    <a:pt x="16024" y="11584"/>
                    <a:pt x="16013" y="12281"/>
                    <a:pt x="15991" y="12803"/>
                  </a:cubicBezTo>
                  <a:close/>
                  <a:moveTo>
                    <a:pt x="8930" y="6010"/>
                  </a:moveTo>
                  <a:cubicBezTo>
                    <a:pt x="9007" y="6619"/>
                    <a:pt x="9051" y="7490"/>
                    <a:pt x="9051" y="8623"/>
                  </a:cubicBezTo>
                  <a:lnTo>
                    <a:pt x="9051" y="16200"/>
                  </a:lnTo>
                  <a:lnTo>
                    <a:pt x="8842" y="16200"/>
                  </a:lnTo>
                  <a:lnTo>
                    <a:pt x="8842" y="8884"/>
                  </a:lnTo>
                  <a:cubicBezTo>
                    <a:pt x="8842" y="8187"/>
                    <a:pt x="8820" y="7577"/>
                    <a:pt x="8776" y="7055"/>
                  </a:cubicBezTo>
                  <a:cubicBezTo>
                    <a:pt x="8732" y="6619"/>
                    <a:pt x="8655" y="6358"/>
                    <a:pt x="8534" y="6358"/>
                  </a:cubicBezTo>
                  <a:cubicBezTo>
                    <a:pt x="8468" y="6358"/>
                    <a:pt x="8391" y="6532"/>
                    <a:pt x="8325" y="6794"/>
                  </a:cubicBezTo>
                  <a:cubicBezTo>
                    <a:pt x="8259" y="7055"/>
                    <a:pt x="8193" y="7490"/>
                    <a:pt x="8138" y="7926"/>
                  </a:cubicBezTo>
                  <a:lnTo>
                    <a:pt x="8138" y="16200"/>
                  </a:lnTo>
                  <a:lnTo>
                    <a:pt x="7930" y="16200"/>
                  </a:lnTo>
                  <a:lnTo>
                    <a:pt x="7930" y="5226"/>
                  </a:lnTo>
                  <a:lnTo>
                    <a:pt x="8084" y="5226"/>
                  </a:lnTo>
                  <a:lnTo>
                    <a:pt x="8116" y="6706"/>
                  </a:lnTo>
                  <a:cubicBezTo>
                    <a:pt x="8182" y="6184"/>
                    <a:pt x="8259" y="5748"/>
                    <a:pt x="8336" y="5487"/>
                  </a:cubicBezTo>
                  <a:cubicBezTo>
                    <a:pt x="8413" y="5226"/>
                    <a:pt x="8501" y="5052"/>
                    <a:pt x="8600" y="5052"/>
                  </a:cubicBezTo>
                  <a:cubicBezTo>
                    <a:pt x="8732" y="5052"/>
                    <a:pt x="8853" y="5400"/>
                    <a:pt x="8930" y="6010"/>
                  </a:cubicBezTo>
                  <a:close/>
                  <a:moveTo>
                    <a:pt x="11922" y="5923"/>
                  </a:moveTo>
                  <a:cubicBezTo>
                    <a:pt x="11878" y="5574"/>
                    <a:pt x="11823" y="5400"/>
                    <a:pt x="11768" y="5226"/>
                  </a:cubicBezTo>
                  <a:cubicBezTo>
                    <a:pt x="11713" y="5052"/>
                    <a:pt x="11647" y="5052"/>
                    <a:pt x="11570" y="5052"/>
                  </a:cubicBezTo>
                  <a:cubicBezTo>
                    <a:pt x="11471" y="5052"/>
                    <a:pt x="11394" y="5139"/>
                    <a:pt x="11306" y="5313"/>
                  </a:cubicBezTo>
                  <a:cubicBezTo>
                    <a:pt x="11229" y="5487"/>
                    <a:pt x="11141" y="5748"/>
                    <a:pt x="11053" y="6184"/>
                  </a:cubicBezTo>
                  <a:lnTo>
                    <a:pt x="11130" y="7316"/>
                  </a:lnTo>
                  <a:cubicBezTo>
                    <a:pt x="11218" y="6968"/>
                    <a:pt x="11295" y="6706"/>
                    <a:pt x="11361" y="6532"/>
                  </a:cubicBezTo>
                  <a:cubicBezTo>
                    <a:pt x="11427" y="6358"/>
                    <a:pt x="11493" y="6358"/>
                    <a:pt x="11548" y="6358"/>
                  </a:cubicBezTo>
                  <a:cubicBezTo>
                    <a:pt x="11636" y="6358"/>
                    <a:pt x="11713" y="6532"/>
                    <a:pt x="11768" y="6881"/>
                  </a:cubicBezTo>
                  <a:cubicBezTo>
                    <a:pt x="11823" y="7229"/>
                    <a:pt x="11856" y="7926"/>
                    <a:pt x="11856" y="8797"/>
                  </a:cubicBezTo>
                  <a:lnTo>
                    <a:pt x="11856" y="9581"/>
                  </a:lnTo>
                  <a:lnTo>
                    <a:pt x="11581" y="9581"/>
                  </a:lnTo>
                  <a:cubicBezTo>
                    <a:pt x="11493" y="9581"/>
                    <a:pt x="11405" y="9668"/>
                    <a:pt x="11328" y="9842"/>
                  </a:cubicBezTo>
                  <a:cubicBezTo>
                    <a:pt x="11251" y="10016"/>
                    <a:pt x="11185" y="10190"/>
                    <a:pt x="11130" y="10539"/>
                  </a:cubicBezTo>
                  <a:cubicBezTo>
                    <a:pt x="11075" y="10800"/>
                    <a:pt x="11031" y="11235"/>
                    <a:pt x="11009" y="11671"/>
                  </a:cubicBezTo>
                  <a:cubicBezTo>
                    <a:pt x="10987" y="12106"/>
                    <a:pt x="10965" y="12629"/>
                    <a:pt x="10965" y="13152"/>
                  </a:cubicBezTo>
                  <a:cubicBezTo>
                    <a:pt x="10965" y="13674"/>
                    <a:pt x="10976" y="14110"/>
                    <a:pt x="10998" y="14458"/>
                  </a:cubicBezTo>
                  <a:cubicBezTo>
                    <a:pt x="11020" y="14806"/>
                    <a:pt x="11053" y="15155"/>
                    <a:pt x="11097" y="15503"/>
                  </a:cubicBezTo>
                  <a:cubicBezTo>
                    <a:pt x="11141" y="15764"/>
                    <a:pt x="11185" y="16026"/>
                    <a:pt x="11240" y="16113"/>
                  </a:cubicBezTo>
                  <a:cubicBezTo>
                    <a:pt x="11295" y="16287"/>
                    <a:pt x="11361" y="16374"/>
                    <a:pt x="11427" y="16374"/>
                  </a:cubicBezTo>
                  <a:cubicBezTo>
                    <a:pt x="11515" y="16374"/>
                    <a:pt x="11603" y="16287"/>
                    <a:pt x="11680" y="16026"/>
                  </a:cubicBezTo>
                  <a:cubicBezTo>
                    <a:pt x="11757" y="15765"/>
                    <a:pt x="11823" y="15416"/>
                    <a:pt x="11878" y="14806"/>
                  </a:cubicBezTo>
                  <a:lnTo>
                    <a:pt x="11889" y="14806"/>
                  </a:lnTo>
                  <a:lnTo>
                    <a:pt x="11922" y="16113"/>
                  </a:lnTo>
                  <a:lnTo>
                    <a:pt x="12087" y="16113"/>
                  </a:lnTo>
                  <a:lnTo>
                    <a:pt x="12087" y="8971"/>
                  </a:lnTo>
                  <a:cubicBezTo>
                    <a:pt x="12087" y="8187"/>
                    <a:pt x="12076" y="7577"/>
                    <a:pt x="12054" y="7055"/>
                  </a:cubicBezTo>
                  <a:cubicBezTo>
                    <a:pt x="11999" y="6706"/>
                    <a:pt x="11966" y="6271"/>
                    <a:pt x="11922" y="5923"/>
                  </a:cubicBezTo>
                  <a:close/>
                  <a:moveTo>
                    <a:pt x="11856" y="13500"/>
                  </a:moveTo>
                  <a:cubicBezTo>
                    <a:pt x="11801" y="14110"/>
                    <a:pt x="11746" y="14545"/>
                    <a:pt x="11669" y="14806"/>
                  </a:cubicBezTo>
                  <a:cubicBezTo>
                    <a:pt x="11603" y="15068"/>
                    <a:pt x="11526" y="15155"/>
                    <a:pt x="11460" y="15155"/>
                  </a:cubicBezTo>
                  <a:cubicBezTo>
                    <a:pt x="11383" y="15155"/>
                    <a:pt x="11317" y="14981"/>
                    <a:pt x="11251" y="14719"/>
                  </a:cubicBezTo>
                  <a:cubicBezTo>
                    <a:pt x="11196" y="14458"/>
                    <a:pt x="11163" y="13935"/>
                    <a:pt x="11163" y="13152"/>
                  </a:cubicBezTo>
                  <a:cubicBezTo>
                    <a:pt x="11163" y="12542"/>
                    <a:pt x="11196" y="12019"/>
                    <a:pt x="11262" y="11584"/>
                  </a:cubicBezTo>
                  <a:cubicBezTo>
                    <a:pt x="11328" y="11148"/>
                    <a:pt x="11449" y="10974"/>
                    <a:pt x="11614" y="10887"/>
                  </a:cubicBezTo>
                  <a:lnTo>
                    <a:pt x="11845" y="10887"/>
                  </a:lnTo>
                  <a:lnTo>
                    <a:pt x="11845" y="13500"/>
                  </a:lnTo>
                  <a:close/>
                  <a:moveTo>
                    <a:pt x="10503" y="14545"/>
                  </a:moveTo>
                  <a:lnTo>
                    <a:pt x="10536" y="15765"/>
                  </a:lnTo>
                  <a:cubicBezTo>
                    <a:pt x="10492" y="15852"/>
                    <a:pt x="10448" y="16026"/>
                    <a:pt x="10393" y="16113"/>
                  </a:cubicBezTo>
                  <a:cubicBezTo>
                    <a:pt x="10338" y="16200"/>
                    <a:pt x="10272" y="16287"/>
                    <a:pt x="10206" y="16287"/>
                  </a:cubicBezTo>
                  <a:cubicBezTo>
                    <a:pt x="9953" y="16287"/>
                    <a:pt x="9832" y="15416"/>
                    <a:pt x="9832" y="13587"/>
                  </a:cubicBezTo>
                  <a:lnTo>
                    <a:pt x="9832" y="6532"/>
                  </a:lnTo>
                  <a:lnTo>
                    <a:pt x="9601" y="6532"/>
                  </a:lnTo>
                  <a:lnTo>
                    <a:pt x="9601" y="5226"/>
                  </a:lnTo>
                  <a:lnTo>
                    <a:pt x="9832" y="5226"/>
                  </a:lnTo>
                  <a:lnTo>
                    <a:pt x="9832" y="1742"/>
                  </a:lnTo>
                  <a:lnTo>
                    <a:pt x="10041" y="1742"/>
                  </a:lnTo>
                  <a:lnTo>
                    <a:pt x="10041" y="5226"/>
                  </a:lnTo>
                  <a:lnTo>
                    <a:pt x="10481" y="5226"/>
                  </a:lnTo>
                  <a:lnTo>
                    <a:pt x="10481" y="6445"/>
                  </a:lnTo>
                  <a:lnTo>
                    <a:pt x="10041" y="6445"/>
                  </a:lnTo>
                  <a:lnTo>
                    <a:pt x="10041" y="13239"/>
                  </a:lnTo>
                  <a:cubicBezTo>
                    <a:pt x="10041" y="13848"/>
                    <a:pt x="10063" y="14284"/>
                    <a:pt x="10096" y="14545"/>
                  </a:cubicBezTo>
                  <a:cubicBezTo>
                    <a:pt x="10129" y="14806"/>
                    <a:pt x="10184" y="14894"/>
                    <a:pt x="10250" y="14894"/>
                  </a:cubicBezTo>
                  <a:cubicBezTo>
                    <a:pt x="10294" y="14894"/>
                    <a:pt x="10349" y="14894"/>
                    <a:pt x="10393" y="14806"/>
                  </a:cubicBezTo>
                  <a:cubicBezTo>
                    <a:pt x="10426" y="14719"/>
                    <a:pt x="10459" y="14632"/>
                    <a:pt x="10503" y="14545"/>
                  </a:cubicBezTo>
                  <a:close/>
                  <a:moveTo>
                    <a:pt x="17839" y="6010"/>
                  </a:moveTo>
                  <a:cubicBezTo>
                    <a:pt x="17916" y="6619"/>
                    <a:pt x="17960" y="7490"/>
                    <a:pt x="17960" y="8623"/>
                  </a:cubicBezTo>
                  <a:lnTo>
                    <a:pt x="17960" y="16200"/>
                  </a:lnTo>
                  <a:lnTo>
                    <a:pt x="17751" y="16200"/>
                  </a:lnTo>
                  <a:lnTo>
                    <a:pt x="17751" y="8884"/>
                  </a:lnTo>
                  <a:cubicBezTo>
                    <a:pt x="17751" y="8187"/>
                    <a:pt x="17729" y="7577"/>
                    <a:pt x="17685" y="7055"/>
                  </a:cubicBezTo>
                  <a:cubicBezTo>
                    <a:pt x="17641" y="6619"/>
                    <a:pt x="17564" y="6358"/>
                    <a:pt x="17443" y="6358"/>
                  </a:cubicBezTo>
                  <a:cubicBezTo>
                    <a:pt x="17377" y="6358"/>
                    <a:pt x="17300" y="6532"/>
                    <a:pt x="17234" y="6794"/>
                  </a:cubicBezTo>
                  <a:cubicBezTo>
                    <a:pt x="17168" y="7055"/>
                    <a:pt x="17102" y="7490"/>
                    <a:pt x="17047" y="7926"/>
                  </a:cubicBezTo>
                  <a:lnTo>
                    <a:pt x="17047" y="16200"/>
                  </a:lnTo>
                  <a:lnTo>
                    <a:pt x="16838" y="16200"/>
                  </a:lnTo>
                  <a:lnTo>
                    <a:pt x="16838" y="5226"/>
                  </a:lnTo>
                  <a:lnTo>
                    <a:pt x="16992" y="5226"/>
                  </a:lnTo>
                  <a:lnTo>
                    <a:pt x="17025" y="6706"/>
                  </a:lnTo>
                  <a:cubicBezTo>
                    <a:pt x="17091" y="6184"/>
                    <a:pt x="17168" y="5748"/>
                    <a:pt x="17245" y="5487"/>
                  </a:cubicBezTo>
                  <a:cubicBezTo>
                    <a:pt x="17322" y="5226"/>
                    <a:pt x="17410" y="5052"/>
                    <a:pt x="17509" y="5052"/>
                  </a:cubicBezTo>
                  <a:cubicBezTo>
                    <a:pt x="17652" y="5052"/>
                    <a:pt x="17762" y="5400"/>
                    <a:pt x="17839" y="6010"/>
                  </a:cubicBezTo>
                  <a:close/>
                </a:path>
              </a:pathLst>
            </a:custGeom>
            <a:solidFill>
              <a:srgbClr val="022032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3000">
                  <a:solidFill>
                    <a:srgbClr val="FFFFFF"/>
                  </a:solidFill>
                </a:defRPr>
              </a:pPr>
              <a:endParaRPr kumimoji="0" sz="30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</a:endParaRPr>
            </a:p>
          </p:txBody>
        </p:sp>
        <p:sp>
          <p:nvSpPr>
            <p:cNvPr id="19" name="Shape">
              <a:extLst>
                <a:ext uri="{FF2B5EF4-FFF2-40B4-BE49-F238E27FC236}">
                  <a16:creationId xmlns:a16="http://schemas.microsoft.com/office/drawing/2014/main" id="{F7DA369F-8273-A13B-7B94-B212C391EF3A}"/>
                </a:ext>
              </a:extLst>
            </p:cNvPr>
            <p:cNvSpPr/>
            <p:nvPr userDrawn="1"/>
          </p:nvSpPr>
          <p:spPr>
            <a:xfrm>
              <a:off x="1714499" y="5257800"/>
              <a:ext cx="4141472" cy="16891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4259" y="17540"/>
                  </a:moveTo>
                  <a:cubicBezTo>
                    <a:pt x="4279" y="18027"/>
                    <a:pt x="4286" y="18514"/>
                    <a:pt x="4286" y="19164"/>
                  </a:cubicBezTo>
                  <a:cubicBezTo>
                    <a:pt x="4286" y="19814"/>
                    <a:pt x="4279" y="20463"/>
                    <a:pt x="4259" y="20950"/>
                  </a:cubicBezTo>
                  <a:cubicBezTo>
                    <a:pt x="4239" y="21438"/>
                    <a:pt x="4219" y="21600"/>
                    <a:pt x="4193" y="21600"/>
                  </a:cubicBezTo>
                  <a:cubicBezTo>
                    <a:pt x="4166" y="21600"/>
                    <a:pt x="4146" y="21438"/>
                    <a:pt x="4127" y="20950"/>
                  </a:cubicBezTo>
                  <a:cubicBezTo>
                    <a:pt x="4107" y="20463"/>
                    <a:pt x="4100" y="19976"/>
                    <a:pt x="4100" y="19164"/>
                  </a:cubicBezTo>
                  <a:cubicBezTo>
                    <a:pt x="4100" y="18514"/>
                    <a:pt x="4107" y="17865"/>
                    <a:pt x="4127" y="17540"/>
                  </a:cubicBezTo>
                  <a:cubicBezTo>
                    <a:pt x="4146" y="17053"/>
                    <a:pt x="4166" y="16890"/>
                    <a:pt x="4193" y="16890"/>
                  </a:cubicBezTo>
                  <a:cubicBezTo>
                    <a:pt x="4219" y="16890"/>
                    <a:pt x="4246" y="17053"/>
                    <a:pt x="4259" y="17540"/>
                  </a:cubicBezTo>
                  <a:close/>
                  <a:moveTo>
                    <a:pt x="3670" y="13642"/>
                  </a:moveTo>
                  <a:lnTo>
                    <a:pt x="3623" y="18839"/>
                  </a:lnTo>
                  <a:lnTo>
                    <a:pt x="3617" y="18839"/>
                  </a:lnTo>
                  <a:lnTo>
                    <a:pt x="3564" y="13642"/>
                  </a:lnTo>
                  <a:lnTo>
                    <a:pt x="3411" y="650"/>
                  </a:lnTo>
                  <a:lnTo>
                    <a:pt x="3279" y="650"/>
                  </a:lnTo>
                  <a:lnTo>
                    <a:pt x="3126" y="13642"/>
                  </a:lnTo>
                  <a:lnTo>
                    <a:pt x="3073" y="18839"/>
                  </a:lnTo>
                  <a:lnTo>
                    <a:pt x="3067" y="18839"/>
                  </a:lnTo>
                  <a:lnTo>
                    <a:pt x="3027" y="13642"/>
                  </a:lnTo>
                  <a:lnTo>
                    <a:pt x="2881" y="650"/>
                  </a:lnTo>
                  <a:lnTo>
                    <a:pt x="2749" y="650"/>
                  </a:lnTo>
                  <a:lnTo>
                    <a:pt x="3001" y="21113"/>
                  </a:lnTo>
                  <a:lnTo>
                    <a:pt x="3133" y="21113"/>
                  </a:lnTo>
                  <a:lnTo>
                    <a:pt x="3285" y="8120"/>
                  </a:lnTo>
                  <a:lnTo>
                    <a:pt x="3338" y="2761"/>
                  </a:lnTo>
                  <a:lnTo>
                    <a:pt x="3391" y="8120"/>
                  </a:lnTo>
                  <a:lnTo>
                    <a:pt x="3544" y="21113"/>
                  </a:lnTo>
                  <a:lnTo>
                    <a:pt x="3689" y="21113"/>
                  </a:lnTo>
                  <a:lnTo>
                    <a:pt x="3934" y="650"/>
                  </a:lnTo>
                  <a:lnTo>
                    <a:pt x="3809" y="650"/>
                  </a:lnTo>
                  <a:lnTo>
                    <a:pt x="3670" y="13642"/>
                  </a:lnTo>
                  <a:close/>
                  <a:moveTo>
                    <a:pt x="2292" y="13642"/>
                  </a:moveTo>
                  <a:lnTo>
                    <a:pt x="2245" y="18839"/>
                  </a:lnTo>
                  <a:lnTo>
                    <a:pt x="2239" y="18839"/>
                  </a:lnTo>
                  <a:lnTo>
                    <a:pt x="2192" y="13642"/>
                  </a:lnTo>
                  <a:lnTo>
                    <a:pt x="2040" y="650"/>
                  </a:lnTo>
                  <a:lnTo>
                    <a:pt x="1908" y="650"/>
                  </a:lnTo>
                  <a:lnTo>
                    <a:pt x="1755" y="13642"/>
                  </a:lnTo>
                  <a:lnTo>
                    <a:pt x="1702" y="18839"/>
                  </a:lnTo>
                  <a:lnTo>
                    <a:pt x="1696" y="18839"/>
                  </a:lnTo>
                  <a:lnTo>
                    <a:pt x="1656" y="13642"/>
                  </a:lnTo>
                  <a:lnTo>
                    <a:pt x="1510" y="650"/>
                  </a:lnTo>
                  <a:lnTo>
                    <a:pt x="1378" y="650"/>
                  </a:lnTo>
                  <a:lnTo>
                    <a:pt x="1629" y="21113"/>
                  </a:lnTo>
                  <a:lnTo>
                    <a:pt x="1762" y="21113"/>
                  </a:lnTo>
                  <a:lnTo>
                    <a:pt x="1914" y="8120"/>
                  </a:lnTo>
                  <a:lnTo>
                    <a:pt x="1967" y="2761"/>
                  </a:lnTo>
                  <a:lnTo>
                    <a:pt x="2020" y="8120"/>
                  </a:lnTo>
                  <a:lnTo>
                    <a:pt x="2173" y="21113"/>
                  </a:lnTo>
                  <a:lnTo>
                    <a:pt x="2318" y="21113"/>
                  </a:lnTo>
                  <a:lnTo>
                    <a:pt x="2563" y="650"/>
                  </a:lnTo>
                  <a:lnTo>
                    <a:pt x="2438" y="650"/>
                  </a:lnTo>
                  <a:lnTo>
                    <a:pt x="2292" y="13642"/>
                  </a:lnTo>
                  <a:close/>
                  <a:moveTo>
                    <a:pt x="921" y="13642"/>
                  </a:moveTo>
                  <a:lnTo>
                    <a:pt x="874" y="18839"/>
                  </a:lnTo>
                  <a:lnTo>
                    <a:pt x="868" y="18839"/>
                  </a:lnTo>
                  <a:lnTo>
                    <a:pt x="815" y="13642"/>
                  </a:lnTo>
                  <a:lnTo>
                    <a:pt x="662" y="650"/>
                  </a:lnTo>
                  <a:lnTo>
                    <a:pt x="530" y="650"/>
                  </a:lnTo>
                  <a:lnTo>
                    <a:pt x="378" y="13642"/>
                  </a:lnTo>
                  <a:lnTo>
                    <a:pt x="325" y="18839"/>
                  </a:lnTo>
                  <a:lnTo>
                    <a:pt x="318" y="18839"/>
                  </a:lnTo>
                  <a:lnTo>
                    <a:pt x="278" y="13642"/>
                  </a:lnTo>
                  <a:lnTo>
                    <a:pt x="132" y="650"/>
                  </a:lnTo>
                  <a:lnTo>
                    <a:pt x="0" y="650"/>
                  </a:lnTo>
                  <a:lnTo>
                    <a:pt x="252" y="21113"/>
                  </a:lnTo>
                  <a:lnTo>
                    <a:pt x="384" y="21113"/>
                  </a:lnTo>
                  <a:lnTo>
                    <a:pt x="537" y="8120"/>
                  </a:lnTo>
                  <a:lnTo>
                    <a:pt x="590" y="2761"/>
                  </a:lnTo>
                  <a:lnTo>
                    <a:pt x="643" y="8120"/>
                  </a:lnTo>
                  <a:lnTo>
                    <a:pt x="795" y="21113"/>
                  </a:lnTo>
                  <a:lnTo>
                    <a:pt x="941" y="21113"/>
                  </a:lnTo>
                  <a:lnTo>
                    <a:pt x="1186" y="650"/>
                  </a:lnTo>
                  <a:lnTo>
                    <a:pt x="1060" y="650"/>
                  </a:lnTo>
                  <a:lnTo>
                    <a:pt x="921" y="13642"/>
                  </a:lnTo>
                  <a:close/>
                  <a:moveTo>
                    <a:pt x="18911" y="19001"/>
                  </a:moveTo>
                  <a:cubicBezTo>
                    <a:pt x="18884" y="19164"/>
                    <a:pt x="18845" y="19326"/>
                    <a:pt x="18811" y="19326"/>
                  </a:cubicBezTo>
                  <a:cubicBezTo>
                    <a:pt x="18772" y="19326"/>
                    <a:pt x="18739" y="19164"/>
                    <a:pt x="18699" y="18839"/>
                  </a:cubicBezTo>
                  <a:cubicBezTo>
                    <a:pt x="18659" y="18514"/>
                    <a:pt x="18633" y="18027"/>
                    <a:pt x="18599" y="17377"/>
                  </a:cubicBezTo>
                  <a:cubicBezTo>
                    <a:pt x="18566" y="16728"/>
                    <a:pt x="18546" y="15916"/>
                    <a:pt x="18533" y="14779"/>
                  </a:cubicBezTo>
                  <a:cubicBezTo>
                    <a:pt x="18513" y="13642"/>
                    <a:pt x="18507" y="12343"/>
                    <a:pt x="18507" y="10719"/>
                  </a:cubicBezTo>
                  <a:cubicBezTo>
                    <a:pt x="18507" y="8120"/>
                    <a:pt x="18533" y="6171"/>
                    <a:pt x="18593" y="4710"/>
                  </a:cubicBezTo>
                  <a:cubicBezTo>
                    <a:pt x="18652" y="3248"/>
                    <a:pt x="18725" y="2599"/>
                    <a:pt x="18818" y="2599"/>
                  </a:cubicBezTo>
                  <a:cubicBezTo>
                    <a:pt x="18851" y="2599"/>
                    <a:pt x="18878" y="2599"/>
                    <a:pt x="18911" y="2761"/>
                  </a:cubicBezTo>
                  <a:cubicBezTo>
                    <a:pt x="18937" y="2923"/>
                    <a:pt x="18970" y="3248"/>
                    <a:pt x="19003" y="3573"/>
                  </a:cubicBezTo>
                  <a:lnTo>
                    <a:pt x="19030" y="1137"/>
                  </a:lnTo>
                  <a:cubicBezTo>
                    <a:pt x="18990" y="650"/>
                    <a:pt x="18951" y="325"/>
                    <a:pt x="18911" y="162"/>
                  </a:cubicBezTo>
                  <a:cubicBezTo>
                    <a:pt x="18878" y="0"/>
                    <a:pt x="18838" y="0"/>
                    <a:pt x="18805" y="0"/>
                  </a:cubicBezTo>
                  <a:cubicBezTo>
                    <a:pt x="18745" y="0"/>
                    <a:pt x="18686" y="162"/>
                    <a:pt x="18633" y="650"/>
                  </a:cubicBezTo>
                  <a:cubicBezTo>
                    <a:pt x="18580" y="1137"/>
                    <a:pt x="18540" y="1786"/>
                    <a:pt x="18500" y="2761"/>
                  </a:cubicBezTo>
                  <a:cubicBezTo>
                    <a:pt x="18460" y="3735"/>
                    <a:pt x="18434" y="4872"/>
                    <a:pt x="18414" y="6171"/>
                  </a:cubicBezTo>
                  <a:cubicBezTo>
                    <a:pt x="18394" y="7471"/>
                    <a:pt x="18381" y="8932"/>
                    <a:pt x="18381" y="10556"/>
                  </a:cubicBezTo>
                  <a:cubicBezTo>
                    <a:pt x="18381" y="12343"/>
                    <a:pt x="18394" y="13805"/>
                    <a:pt x="18414" y="15266"/>
                  </a:cubicBezTo>
                  <a:cubicBezTo>
                    <a:pt x="18434" y="16565"/>
                    <a:pt x="18467" y="17702"/>
                    <a:pt x="18507" y="18514"/>
                  </a:cubicBezTo>
                  <a:cubicBezTo>
                    <a:pt x="18546" y="19326"/>
                    <a:pt x="18593" y="20138"/>
                    <a:pt x="18639" y="20463"/>
                  </a:cubicBezTo>
                  <a:cubicBezTo>
                    <a:pt x="18692" y="20950"/>
                    <a:pt x="18745" y="21113"/>
                    <a:pt x="18805" y="21113"/>
                  </a:cubicBezTo>
                  <a:cubicBezTo>
                    <a:pt x="18891" y="21113"/>
                    <a:pt x="18964" y="20788"/>
                    <a:pt x="19030" y="19976"/>
                  </a:cubicBezTo>
                  <a:lnTo>
                    <a:pt x="19003" y="17702"/>
                  </a:lnTo>
                  <a:cubicBezTo>
                    <a:pt x="18964" y="18514"/>
                    <a:pt x="18937" y="18677"/>
                    <a:pt x="18911" y="19001"/>
                  </a:cubicBezTo>
                  <a:close/>
                  <a:moveTo>
                    <a:pt x="21534" y="2111"/>
                  </a:moveTo>
                  <a:cubicBezTo>
                    <a:pt x="21487" y="974"/>
                    <a:pt x="21428" y="325"/>
                    <a:pt x="21342" y="325"/>
                  </a:cubicBezTo>
                  <a:cubicBezTo>
                    <a:pt x="21282" y="325"/>
                    <a:pt x="21229" y="650"/>
                    <a:pt x="21176" y="1137"/>
                  </a:cubicBezTo>
                  <a:cubicBezTo>
                    <a:pt x="21123" y="1786"/>
                    <a:pt x="21083" y="2598"/>
                    <a:pt x="21037" y="3573"/>
                  </a:cubicBezTo>
                  <a:cubicBezTo>
                    <a:pt x="21017" y="2598"/>
                    <a:pt x="20991" y="1624"/>
                    <a:pt x="20951" y="1137"/>
                  </a:cubicBezTo>
                  <a:cubicBezTo>
                    <a:pt x="20911" y="487"/>
                    <a:pt x="20865" y="162"/>
                    <a:pt x="20805" y="162"/>
                  </a:cubicBezTo>
                  <a:cubicBezTo>
                    <a:pt x="20739" y="162"/>
                    <a:pt x="20686" y="487"/>
                    <a:pt x="20646" y="974"/>
                  </a:cubicBezTo>
                  <a:cubicBezTo>
                    <a:pt x="20606" y="1462"/>
                    <a:pt x="20560" y="2274"/>
                    <a:pt x="20520" y="3248"/>
                  </a:cubicBezTo>
                  <a:lnTo>
                    <a:pt x="20500" y="487"/>
                  </a:lnTo>
                  <a:lnTo>
                    <a:pt x="20408" y="487"/>
                  </a:lnTo>
                  <a:lnTo>
                    <a:pt x="20408" y="20950"/>
                  </a:lnTo>
                  <a:lnTo>
                    <a:pt x="20534" y="20950"/>
                  </a:lnTo>
                  <a:lnTo>
                    <a:pt x="20534" y="5684"/>
                  </a:lnTo>
                  <a:cubicBezTo>
                    <a:pt x="20567" y="4710"/>
                    <a:pt x="20606" y="4060"/>
                    <a:pt x="20646" y="3573"/>
                  </a:cubicBezTo>
                  <a:cubicBezTo>
                    <a:pt x="20686" y="3086"/>
                    <a:pt x="20726" y="2761"/>
                    <a:pt x="20765" y="2761"/>
                  </a:cubicBezTo>
                  <a:cubicBezTo>
                    <a:pt x="20832" y="2761"/>
                    <a:pt x="20878" y="3248"/>
                    <a:pt x="20905" y="4060"/>
                  </a:cubicBezTo>
                  <a:cubicBezTo>
                    <a:pt x="20931" y="4872"/>
                    <a:pt x="20944" y="6009"/>
                    <a:pt x="20944" y="7633"/>
                  </a:cubicBezTo>
                  <a:lnTo>
                    <a:pt x="20944" y="21113"/>
                  </a:lnTo>
                  <a:lnTo>
                    <a:pt x="21070" y="21113"/>
                  </a:lnTo>
                  <a:lnTo>
                    <a:pt x="21070" y="6983"/>
                  </a:lnTo>
                  <a:cubicBezTo>
                    <a:pt x="21070" y="6821"/>
                    <a:pt x="21070" y="6496"/>
                    <a:pt x="21070" y="6334"/>
                  </a:cubicBezTo>
                  <a:cubicBezTo>
                    <a:pt x="21070" y="6171"/>
                    <a:pt x="21070" y="5847"/>
                    <a:pt x="21070" y="5684"/>
                  </a:cubicBezTo>
                  <a:cubicBezTo>
                    <a:pt x="21103" y="4710"/>
                    <a:pt x="21136" y="4060"/>
                    <a:pt x="21176" y="3573"/>
                  </a:cubicBezTo>
                  <a:cubicBezTo>
                    <a:pt x="21216" y="3086"/>
                    <a:pt x="21256" y="2761"/>
                    <a:pt x="21295" y="2761"/>
                  </a:cubicBezTo>
                  <a:cubicBezTo>
                    <a:pt x="21362" y="2761"/>
                    <a:pt x="21408" y="3248"/>
                    <a:pt x="21434" y="4060"/>
                  </a:cubicBezTo>
                  <a:cubicBezTo>
                    <a:pt x="21461" y="4872"/>
                    <a:pt x="21474" y="6009"/>
                    <a:pt x="21474" y="7633"/>
                  </a:cubicBezTo>
                  <a:lnTo>
                    <a:pt x="21474" y="21113"/>
                  </a:lnTo>
                  <a:lnTo>
                    <a:pt x="21600" y="21113"/>
                  </a:lnTo>
                  <a:lnTo>
                    <a:pt x="21600" y="6983"/>
                  </a:lnTo>
                  <a:cubicBezTo>
                    <a:pt x="21600" y="4872"/>
                    <a:pt x="21580" y="3248"/>
                    <a:pt x="21534" y="2111"/>
                  </a:cubicBezTo>
                  <a:close/>
                  <a:moveTo>
                    <a:pt x="17997" y="16890"/>
                  </a:moveTo>
                  <a:cubicBezTo>
                    <a:pt x="17970" y="16890"/>
                    <a:pt x="17950" y="17053"/>
                    <a:pt x="17930" y="17540"/>
                  </a:cubicBezTo>
                  <a:cubicBezTo>
                    <a:pt x="17911" y="18027"/>
                    <a:pt x="17904" y="18514"/>
                    <a:pt x="17904" y="19164"/>
                  </a:cubicBezTo>
                  <a:cubicBezTo>
                    <a:pt x="17904" y="19814"/>
                    <a:pt x="17911" y="20463"/>
                    <a:pt x="17930" y="20950"/>
                  </a:cubicBezTo>
                  <a:cubicBezTo>
                    <a:pt x="17950" y="21438"/>
                    <a:pt x="17970" y="21600"/>
                    <a:pt x="17997" y="21600"/>
                  </a:cubicBezTo>
                  <a:cubicBezTo>
                    <a:pt x="18023" y="21600"/>
                    <a:pt x="18043" y="21438"/>
                    <a:pt x="18063" y="20950"/>
                  </a:cubicBezTo>
                  <a:cubicBezTo>
                    <a:pt x="18083" y="20463"/>
                    <a:pt x="18089" y="19976"/>
                    <a:pt x="18089" y="19164"/>
                  </a:cubicBezTo>
                  <a:cubicBezTo>
                    <a:pt x="18089" y="18514"/>
                    <a:pt x="18083" y="17865"/>
                    <a:pt x="18063" y="17540"/>
                  </a:cubicBezTo>
                  <a:cubicBezTo>
                    <a:pt x="18043" y="17053"/>
                    <a:pt x="18023" y="16890"/>
                    <a:pt x="17997" y="16890"/>
                  </a:cubicBezTo>
                  <a:close/>
                  <a:moveTo>
                    <a:pt x="20017" y="6171"/>
                  </a:moveTo>
                  <a:cubicBezTo>
                    <a:pt x="20037" y="7471"/>
                    <a:pt x="20043" y="8932"/>
                    <a:pt x="20043" y="10556"/>
                  </a:cubicBezTo>
                  <a:cubicBezTo>
                    <a:pt x="20043" y="12343"/>
                    <a:pt x="20030" y="13805"/>
                    <a:pt x="20010" y="15104"/>
                  </a:cubicBezTo>
                  <a:cubicBezTo>
                    <a:pt x="19990" y="16403"/>
                    <a:pt x="19964" y="17540"/>
                    <a:pt x="19924" y="18514"/>
                  </a:cubicBezTo>
                  <a:cubicBezTo>
                    <a:pt x="19891" y="19489"/>
                    <a:pt x="19845" y="20138"/>
                    <a:pt x="19798" y="20626"/>
                  </a:cubicBezTo>
                  <a:cubicBezTo>
                    <a:pt x="19752" y="21113"/>
                    <a:pt x="19699" y="21275"/>
                    <a:pt x="19646" y="21275"/>
                  </a:cubicBezTo>
                  <a:cubicBezTo>
                    <a:pt x="19593" y="21275"/>
                    <a:pt x="19540" y="21113"/>
                    <a:pt x="19494" y="20626"/>
                  </a:cubicBezTo>
                  <a:cubicBezTo>
                    <a:pt x="19447" y="20138"/>
                    <a:pt x="19408" y="19489"/>
                    <a:pt x="19368" y="18677"/>
                  </a:cubicBezTo>
                  <a:cubicBezTo>
                    <a:pt x="19335" y="17865"/>
                    <a:pt x="19308" y="16728"/>
                    <a:pt x="19288" y="15429"/>
                  </a:cubicBezTo>
                  <a:cubicBezTo>
                    <a:pt x="19268" y="14129"/>
                    <a:pt x="19255" y="12668"/>
                    <a:pt x="19255" y="10881"/>
                  </a:cubicBezTo>
                  <a:cubicBezTo>
                    <a:pt x="19255" y="9095"/>
                    <a:pt x="19268" y="7633"/>
                    <a:pt x="19288" y="6334"/>
                  </a:cubicBezTo>
                  <a:cubicBezTo>
                    <a:pt x="19308" y="5035"/>
                    <a:pt x="19335" y="3898"/>
                    <a:pt x="19374" y="2923"/>
                  </a:cubicBezTo>
                  <a:cubicBezTo>
                    <a:pt x="19408" y="1949"/>
                    <a:pt x="19454" y="1299"/>
                    <a:pt x="19500" y="812"/>
                  </a:cubicBezTo>
                  <a:cubicBezTo>
                    <a:pt x="19547" y="325"/>
                    <a:pt x="19600" y="162"/>
                    <a:pt x="19659" y="162"/>
                  </a:cubicBezTo>
                  <a:cubicBezTo>
                    <a:pt x="19712" y="162"/>
                    <a:pt x="19765" y="325"/>
                    <a:pt x="19812" y="812"/>
                  </a:cubicBezTo>
                  <a:cubicBezTo>
                    <a:pt x="19858" y="1299"/>
                    <a:pt x="19898" y="1949"/>
                    <a:pt x="19937" y="2761"/>
                  </a:cubicBezTo>
                  <a:cubicBezTo>
                    <a:pt x="19971" y="3898"/>
                    <a:pt x="20004" y="4872"/>
                    <a:pt x="20017" y="6171"/>
                  </a:cubicBezTo>
                  <a:close/>
                  <a:moveTo>
                    <a:pt x="19918" y="10881"/>
                  </a:moveTo>
                  <a:cubicBezTo>
                    <a:pt x="19918" y="9420"/>
                    <a:pt x="19911" y="8283"/>
                    <a:pt x="19898" y="7146"/>
                  </a:cubicBezTo>
                  <a:cubicBezTo>
                    <a:pt x="19884" y="6171"/>
                    <a:pt x="19865" y="5197"/>
                    <a:pt x="19838" y="4547"/>
                  </a:cubicBezTo>
                  <a:cubicBezTo>
                    <a:pt x="19812" y="3898"/>
                    <a:pt x="19785" y="3410"/>
                    <a:pt x="19752" y="3086"/>
                  </a:cubicBezTo>
                  <a:cubicBezTo>
                    <a:pt x="19719" y="2761"/>
                    <a:pt x="19686" y="2599"/>
                    <a:pt x="19653" y="2599"/>
                  </a:cubicBezTo>
                  <a:cubicBezTo>
                    <a:pt x="19620" y="2599"/>
                    <a:pt x="19586" y="2761"/>
                    <a:pt x="19553" y="3086"/>
                  </a:cubicBezTo>
                  <a:cubicBezTo>
                    <a:pt x="19520" y="3411"/>
                    <a:pt x="19494" y="3898"/>
                    <a:pt x="19467" y="4547"/>
                  </a:cubicBezTo>
                  <a:cubicBezTo>
                    <a:pt x="19441" y="5197"/>
                    <a:pt x="19421" y="6009"/>
                    <a:pt x="19408" y="6983"/>
                  </a:cubicBezTo>
                  <a:cubicBezTo>
                    <a:pt x="19394" y="7958"/>
                    <a:pt x="19388" y="9257"/>
                    <a:pt x="19388" y="10719"/>
                  </a:cubicBezTo>
                  <a:cubicBezTo>
                    <a:pt x="19388" y="12180"/>
                    <a:pt x="19394" y="13480"/>
                    <a:pt x="19408" y="14454"/>
                  </a:cubicBezTo>
                  <a:cubicBezTo>
                    <a:pt x="19421" y="15429"/>
                    <a:pt x="19441" y="16403"/>
                    <a:pt x="19467" y="17053"/>
                  </a:cubicBezTo>
                  <a:cubicBezTo>
                    <a:pt x="19494" y="17702"/>
                    <a:pt x="19520" y="18189"/>
                    <a:pt x="19553" y="18514"/>
                  </a:cubicBezTo>
                  <a:cubicBezTo>
                    <a:pt x="19586" y="18839"/>
                    <a:pt x="19620" y="19001"/>
                    <a:pt x="19653" y="19001"/>
                  </a:cubicBezTo>
                  <a:cubicBezTo>
                    <a:pt x="19686" y="19001"/>
                    <a:pt x="19719" y="18839"/>
                    <a:pt x="19752" y="18514"/>
                  </a:cubicBezTo>
                  <a:cubicBezTo>
                    <a:pt x="19785" y="18189"/>
                    <a:pt x="19812" y="17702"/>
                    <a:pt x="19838" y="17053"/>
                  </a:cubicBezTo>
                  <a:cubicBezTo>
                    <a:pt x="19865" y="16403"/>
                    <a:pt x="19884" y="15591"/>
                    <a:pt x="19898" y="14454"/>
                  </a:cubicBezTo>
                  <a:cubicBezTo>
                    <a:pt x="19911" y="13805"/>
                    <a:pt x="19918" y="12505"/>
                    <a:pt x="19918" y="10881"/>
                  </a:cubicBezTo>
                  <a:close/>
                </a:path>
              </a:pathLst>
            </a:custGeom>
            <a:solidFill>
              <a:srgbClr val="D3D3D3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3000">
                  <a:solidFill>
                    <a:srgbClr val="FFFFFF"/>
                  </a:solidFill>
                </a:defRPr>
              </a:pPr>
              <a:endParaRPr kumimoji="0" sz="30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53065831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4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bg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bg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bg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bg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bg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bg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1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en-US"/>
              <a:t>Date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1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en-US"/>
              <a:t>Your Footer Here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1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86EDDA2-A385-4D53-9944-861446547DD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8665896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6" r:id="rId1"/>
  </p:sldLayoutIdLst>
  <p:hf hdr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bg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bg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bg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bg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bg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bg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svg"/><Relationship Id="rId3" Type="http://schemas.openxmlformats.org/officeDocument/2006/relationships/image" Target="../media/image1.png"/><Relationship Id="rId7" Type="http://schemas.openxmlformats.org/officeDocument/2006/relationships/image" Target="../media/image5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.svg"/><Relationship Id="rId5" Type="http://schemas.openxmlformats.org/officeDocument/2006/relationships/image" Target="../media/image3.png"/><Relationship Id="rId10" Type="http://schemas.openxmlformats.org/officeDocument/2006/relationships/image" Target="../media/image8.svg"/><Relationship Id="rId4" Type="http://schemas.openxmlformats.org/officeDocument/2006/relationships/image" Target="../media/image2.svg"/><Relationship Id="rId9" Type="http://schemas.openxmlformats.org/officeDocument/2006/relationships/image" Target="../media/image7.pn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svg"/><Relationship Id="rId3" Type="http://schemas.openxmlformats.org/officeDocument/2006/relationships/image" Target="../media/image1.png"/><Relationship Id="rId7" Type="http://schemas.openxmlformats.org/officeDocument/2006/relationships/image" Target="../media/image5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.svg"/><Relationship Id="rId5" Type="http://schemas.openxmlformats.org/officeDocument/2006/relationships/image" Target="../media/image3.png"/><Relationship Id="rId10" Type="http://schemas.openxmlformats.org/officeDocument/2006/relationships/image" Target="../media/image8.svg"/><Relationship Id="rId4" Type="http://schemas.openxmlformats.org/officeDocument/2006/relationships/image" Target="../media/image2.svg"/><Relationship Id="rId9" Type="http://schemas.openxmlformats.org/officeDocument/2006/relationships/image" Target="../media/image7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presentationgo.com/faq/" TargetMode="External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377994E-D955-4FC0-EB55-09C0A8872FE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545F233-1840-42BA-19D1-08AB41FB63E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4-Step Key Flow Diagram – Slide Template</a:t>
            </a:r>
          </a:p>
        </p:txBody>
      </p:sp>
      <p:grpSp>
        <p:nvGrpSpPr>
          <p:cNvPr id="76" name="Group 75">
            <a:extLst>
              <a:ext uri="{FF2B5EF4-FFF2-40B4-BE49-F238E27FC236}">
                <a16:creationId xmlns:a16="http://schemas.microsoft.com/office/drawing/2014/main" id="{5E9ADA75-C01A-A901-B18D-E45E67CBF268}"/>
              </a:ext>
            </a:extLst>
          </p:cNvPr>
          <p:cNvGrpSpPr/>
          <p:nvPr/>
        </p:nvGrpSpPr>
        <p:grpSpPr>
          <a:xfrm>
            <a:off x="929551" y="1496396"/>
            <a:ext cx="10332898" cy="3412237"/>
            <a:chOff x="929551" y="1496396"/>
            <a:chExt cx="10332898" cy="3412237"/>
          </a:xfrm>
        </p:grpSpPr>
        <p:sp>
          <p:nvSpPr>
            <p:cNvPr id="48" name="Forme libre 8">
              <a:extLst>
                <a:ext uri="{FF2B5EF4-FFF2-40B4-BE49-F238E27FC236}">
                  <a16:creationId xmlns:a16="http://schemas.microsoft.com/office/drawing/2014/main" id="{64350D5A-A80F-14D7-1389-BAB62BA5C013}"/>
                </a:ext>
              </a:extLst>
            </p:cNvPr>
            <p:cNvSpPr/>
            <p:nvPr/>
          </p:nvSpPr>
          <p:spPr>
            <a:xfrm>
              <a:off x="9387751" y="2512459"/>
              <a:ext cx="1874698" cy="1380110"/>
            </a:xfrm>
            <a:custGeom>
              <a:avLst/>
              <a:gdLst>
                <a:gd name="connsiteX0" fmla="*/ 655984 w 973297"/>
                <a:gd name="connsiteY0" fmla="*/ 21577 h 716519"/>
                <a:gd name="connsiteX1" fmla="*/ 949132 w 973297"/>
                <a:gd name="connsiteY1" fmla="*/ 301621 h 716519"/>
                <a:gd name="connsiteX2" fmla="*/ 949132 w 973297"/>
                <a:gd name="connsiteY2" fmla="*/ 414748 h 716519"/>
                <a:gd name="connsiteX3" fmla="*/ 655984 w 973297"/>
                <a:gd name="connsiteY3" fmla="*/ 694792 h 716519"/>
                <a:gd name="connsiteX4" fmla="*/ 601883 w 973297"/>
                <a:gd name="connsiteY4" fmla="*/ 716519 h 716519"/>
                <a:gd name="connsiteX5" fmla="*/ 504167 w 973297"/>
                <a:gd name="connsiteY5" fmla="*/ 716519 h 716519"/>
                <a:gd name="connsiteX6" fmla="*/ 504167 w 973297"/>
                <a:gd name="connsiteY6" fmla="*/ 508246 h 716519"/>
                <a:gd name="connsiteX7" fmla="*/ 362540 w 973297"/>
                <a:gd name="connsiteY7" fmla="*/ 508246 h 716519"/>
                <a:gd name="connsiteX8" fmla="*/ 362540 w 973297"/>
                <a:gd name="connsiteY8" fmla="*/ 716519 h 716519"/>
                <a:gd name="connsiteX9" fmla="*/ 272914 w 973297"/>
                <a:gd name="connsiteY9" fmla="*/ 716519 h 716519"/>
                <a:gd name="connsiteX10" fmla="*/ 272914 w 973297"/>
                <a:gd name="connsiteY10" fmla="*/ 508246 h 716519"/>
                <a:gd name="connsiteX11" fmla="*/ 131287 w 973297"/>
                <a:gd name="connsiteY11" fmla="*/ 508246 h 716519"/>
                <a:gd name="connsiteX12" fmla="*/ 131287 w 973297"/>
                <a:gd name="connsiteY12" fmla="*/ 716519 h 716519"/>
                <a:gd name="connsiteX13" fmla="*/ 0 w 973297"/>
                <a:gd name="connsiteY13" fmla="*/ 716519 h 716519"/>
                <a:gd name="connsiteX14" fmla="*/ 0 w 973297"/>
                <a:gd name="connsiteY14" fmla="*/ 0 h 716519"/>
                <a:gd name="connsiteX15" fmla="*/ 601883 w 973297"/>
                <a:gd name="connsiteY15" fmla="*/ 0 h 716519"/>
                <a:gd name="connsiteX16" fmla="*/ 655984 w 973297"/>
                <a:gd name="connsiteY16" fmla="*/ 21727 h 71651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</a:cxnLst>
              <a:rect l="l" t="t" r="r" b="b"/>
              <a:pathLst>
                <a:path w="973297" h="716519">
                  <a:moveTo>
                    <a:pt x="655984" y="21577"/>
                  </a:moveTo>
                  <a:lnTo>
                    <a:pt x="949132" y="301621"/>
                  </a:lnTo>
                  <a:cubicBezTo>
                    <a:pt x="981353" y="332488"/>
                    <a:pt x="981353" y="383881"/>
                    <a:pt x="949132" y="414748"/>
                  </a:cubicBezTo>
                  <a:lnTo>
                    <a:pt x="655984" y="694792"/>
                  </a:lnTo>
                  <a:cubicBezTo>
                    <a:pt x="641447" y="708727"/>
                    <a:pt x="622114" y="716519"/>
                    <a:pt x="601883" y="716519"/>
                  </a:cubicBezTo>
                  <a:lnTo>
                    <a:pt x="504167" y="716519"/>
                  </a:lnTo>
                  <a:lnTo>
                    <a:pt x="504167" y="508246"/>
                  </a:lnTo>
                  <a:cubicBezTo>
                    <a:pt x="504167" y="508246"/>
                    <a:pt x="362540" y="508246"/>
                    <a:pt x="362540" y="508246"/>
                  </a:cubicBezTo>
                  <a:lnTo>
                    <a:pt x="362540" y="716519"/>
                  </a:lnTo>
                  <a:lnTo>
                    <a:pt x="272914" y="716519"/>
                  </a:lnTo>
                  <a:lnTo>
                    <a:pt x="272914" y="508246"/>
                  </a:lnTo>
                  <a:cubicBezTo>
                    <a:pt x="272914" y="508246"/>
                    <a:pt x="131287" y="508246"/>
                    <a:pt x="131287" y="508246"/>
                  </a:cubicBezTo>
                  <a:lnTo>
                    <a:pt x="131287" y="716519"/>
                  </a:lnTo>
                  <a:lnTo>
                    <a:pt x="0" y="716519"/>
                  </a:lnTo>
                  <a:lnTo>
                    <a:pt x="0" y="0"/>
                  </a:lnTo>
                  <a:lnTo>
                    <a:pt x="601883" y="0"/>
                  </a:lnTo>
                  <a:cubicBezTo>
                    <a:pt x="621963" y="0"/>
                    <a:pt x="641447" y="7792"/>
                    <a:pt x="655984" y="21727"/>
                  </a:cubicBezTo>
                  <a:close/>
                </a:path>
              </a:pathLst>
            </a:custGeom>
            <a:solidFill>
              <a:schemeClr val="accent6"/>
            </a:solidFill>
            <a:ln w="1498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fr-FR"/>
            </a:p>
          </p:txBody>
        </p:sp>
        <p:sp>
          <p:nvSpPr>
            <p:cNvPr id="49" name="Forme libre 9">
              <a:extLst>
                <a:ext uri="{FF2B5EF4-FFF2-40B4-BE49-F238E27FC236}">
                  <a16:creationId xmlns:a16="http://schemas.microsoft.com/office/drawing/2014/main" id="{952037CE-E0A9-F07B-C7B0-672B07E013F5}"/>
                </a:ext>
              </a:extLst>
            </p:cNvPr>
            <p:cNvSpPr/>
            <p:nvPr/>
          </p:nvSpPr>
          <p:spPr>
            <a:xfrm>
              <a:off x="929551" y="1496396"/>
              <a:ext cx="3546756" cy="3412237"/>
            </a:xfrm>
            <a:custGeom>
              <a:avLst/>
              <a:gdLst>
                <a:gd name="connsiteX0" fmla="*/ 1787134 w 1841388"/>
                <a:gd name="connsiteY0" fmla="*/ 460147 h 1771549"/>
                <a:gd name="connsiteX1" fmla="*/ 1694515 w 1841388"/>
                <a:gd name="connsiteY1" fmla="*/ 460147 h 1771549"/>
                <a:gd name="connsiteX2" fmla="*/ 1648353 w 1841388"/>
                <a:gd name="connsiteY2" fmla="*/ 434376 h 1771549"/>
                <a:gd name="connsiteX3" fmla="*/ 885963 w 1841388"/>
                <a:gd name="connsiteY3" fmla="*/ 0 h 1771549"/>
                <a:gd name="connsiteX4" fmla="*/ 975 w 1841388"/>
                <a:gd name="connsiteY4" fmla="*/ 927638 h 1771549"/>
                <a:gd name="connsiteX5" fmla="*/ 844748 w 1841388"/>
                <a:gd name="connsiteY5" fmla="*/ 1770619 h 1771549"/>
                <a:gd name="connsiteX6" fmla="*/ 1648353 w 1841388"/>
                <a:gd name="connsiteY6" fmla="*/ 1337291 h 1771549"/>
                <a:gd name="connsiteX7" fmla="*/ 1694515 w 1841388"/>
                <a:gd name="connsiteY7" fmla="*/ 1311370 h 1771549"/>
                <a:gd name="connsiteX8" fmla="*/ 1787134 w 1841388"/>
                <a:gd name="connsiteY8" fmla="*/ 1311370 h 1771549"/>
                <a:gd name="connsiteX9" fmla="*/ 1841389 w 1841388"/>
                <a:gd name="connsiteY9" fmla="*/ 1257129 h 1771549"/>
                <a:gd name="connsiteX10" fmla="*/ 1841389 w 1841388"/>
                <a:gd name="connsiteY10" fmla="*/ 514238 h 1771549"/>
                <a:gd name="connsiteX11" fmla="*/ 1787134 w 1841388"/>
                <a:gd name="connsiteY11" fmla="*/ 459997 h 1771549"/>
                <a:gd name="connsiteX12" fmla="*/ 426160 w 1841388"/>
                <a:gd name="connsiteY12" fmla="*/ 1093507 h 1771549"/>
                <a:gd name="connsiteX13" fmla="*/ 218288 w 1841388"/>
                <a:gd name="connsiteY13" fmla="*/ 885683 h 1771549"/>
                <a:gd name="connsiteX14" fmla="*/ 426160 w 1841388"/>
                <a:gd name="connsiteY14" fmla="*/ 677860 h 1771549"/>
                <a:gd name="connsiteX15" fmla="*/ 634029 w 1841388"/>
                <a:gd name="connsiteY15" fmla="*/ 885683 h 1771549"/>
                <a:gd name="connsiteX16" fmla="*/ 426160 w 1841388"/>
                <a:gd name="connsiteY16" fmla="*/ 1093507 h 177154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</a:cxnLst>
              <a:rect l="l" t="t" r="r" b="b"/>
              <a:pathLst>
                <a:path w="1841388" h="1771549">
                  <a:moveTo>
                    <a:pt x="1787134" y="460147"/>
                  </a:moveTo>
                  <a:lnTo>
                    <a:pt x="1694515" y="460147"/>
                  </a:lnTo>
                  <a:cubicBezTo>
                    <a:pt x="1675631" y="460147"/>
                    <a:pt x="1657947" y="450558"/>
                    <a:pt x="1648353" y="434376"/>
                  </a:cubicBezTo>
                  <a:cubicBezTo>
                    <a:pt x="1493989" y="174260"/>
                    <a:pt x="1210281" y="0"/>
                    <a:pt x="885963" y="0"/>
                  </a:cubicBezTo>
                  <a:cubicBezTo>
                    <a:pt x="382696" y="0"/>
                    <a:pt x="-22555" y="419392"/>
                    <a:pt x="975" y="927638"/>
                  </a:cubicBezTo>
                  <a:cubicBezTo>
                    <a:pt x="21806" y="1381642"/>
                    <a:pt x="390639" y="1750089"/>
                    <a:pt x="844748" y="1770619"/>
                  </a:cubicBezTo>
                  <a:cubicBezTo>
                    <a:pt x="1186154" y="1786051"/>
                    <a:pt x="1487392" y="1608195"/>
                    <a:pt x="1648353" y="1337291"/>
                  </a:cubicBezTo>
                  <a:cubicBezTo>
                    <a:pt x="1657947" y="1321109"/>
                    <a:pt x="1675631" y="1311370"/>
                    <a:pt x="1694515" y="1311370"/>
                  </a:cubicBezTo>
                  <a:lnTo>
                    <a:pt x="1787134" y="1311370"/>
                  </a:lnTo>
                  <a:cubicBezTo>
                    <a:pt x="1817108" y="1311370"/>
                    <a:pt x="1841389" y="1287096"/>
                    <a:pt x="1841389" y="1257129"/>
                  </a:cubicBezTo>
                  <a:lnTo>
                    <a:pt x="1841389" y="514238"/>
                  </a:lnTo>
                  <a:cubicBezTo>
                    <a:pt x="1841389" y="484271"/>
                    <a:pt x="1817108" y="459997"/>
                    <a:pt x="1787134" y="459997"/>
                  </a:cubicBezTo>
                  <a:close/>
                  <a:moveTo>
                    <a:pt x="426160" y="1093507"/>
                  </a:moveTo>
                  <a:cubicBezTo>
                    <a:pt x="311357" y="1093507"/>
                    <a:pt x="218288" y="1000459"/>
                    <a:pt x="218288" y="885683"/>
                  </a:cubicBezTo>
                  <a:cubicBezTo>
                    <a:pt x="218288" y="770908"/>
                    <a:pt x="311357" y="677860"/>
                    <a:pt x="426160" y="677860"/>
                  </a:cubicBezTo>
                  <a:cubicBezTo>
                    <a:pt x="540960" y="677860"/>
                    <a:pt x="634029" y="770908"/>
                    <a:pt x="634029" y="885683"/>
                  </a:cubicBezTo>
                  <a:cubicBezTo>
                    <a:pt x="634029" y="1000459"/>
                    <a:pt x="540960" y="1093507"/>
                    <a:pt x="426160" y="1093507"/>
                  </a:cubicBezTo>
                  <a:close/>
                </a:path>
              </a:pathLst>
            </a:custGeom>
            <a:solidFill>
              <a:schemeClr val="accent1"/>
            </a:solidFill>
            <a:ln w="1498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fr-FR"/>
            </a:p>
          </p:txBody>
        </p:sp>
        <p:sp>
          <p:nvSpPr>
            <p:cNvPr id="50" name="Forme libre 10">
              <a:extLst>
                <a:ext uri="{FF2B5EF4-FFF2-40B4-BE49-F238E27FC236}">
                  <a16:creationId xmlns:a16="http://schemas.microsoft.com/office/drawing/2014/main" id="{DDB503F4-244D-70F5-22D4-2A46F0998110}"/>
                </a:ext>
              </a:extLst>
            </p:cNvPr>
            <p:cNvSpPr/>
            <p:nvPr/>
          </p:nvSpPr>
          <p:spPr>
            <a:xfrm>
              <a:off x="7750698" y="2512459"/>
              <a:ext cx="1637050" cy="1380110"/>
            </a:xfrm>
            <a:custGeom>
              <a:avLst/>
              <a:gdLst>
                <a:gd name="connsiteX0" fmla="*/ 0 w 849916"/>
                <a:gd name="connsiteY0" fmla="*/ 0 h 716519"/>
                <a:gd name="connsiteX1" fmla="*/ 0 w 849916"/>
                <a:gd name="connsiteY1" fmla="*/ 716519 h 716519"/>
                <a:gd name="connsiteX2" fmla="*/ 130087 w 849916"/>
                <a:gd name="connsiteY2" fmla="*/ 716519 h 716519"/>
                <a:gd name="connsiteX3" fmla="*/ 130087 w 849916"/>
                <a:gd name="connsiteY3" fmla="*/ 508246 h 716519"/>
                <a:gd name="connsiteX4" fmla="*/ 271718 w 849916"/>
                <a:gd name="connsiteY4" fmla="*/ 508246 h 716519"/>
                <a:gd name="connsiteX5" fmla="*/ 271718 w 849916"/>
                <a:gd name="connsiteY5" fmla="*/ 716519 h 716519"/>
                <a:gd name="connsiteX6" fmla="*/ 360140 w 849916"/>
                <a:gd name="connsiteY6" fmla="*/ 716519 h 716519"/>
                <a:gd name="connsiteX7" fmla="*/ 360140 w 849916"/>
                <a:gd name="connsiteY7" fmla="*/ 508246 h 716519"/>
                <a:gd name="connsiteX8" fmla="*/ 501917 w 849916"/>
                <a:gd name="connsiteY8" fmla="*/ 508246 h 716519"/>
                <a:gd name="connsiteX9" fmla="*/ 501917 w 849916"/>
                <a:gd name="connsiteY9" fmla="*/ 716519 h 716519"/>
                <a:gd name="connsiteX10" fmla="*/ 849916 w 849916"/>
                <a:gd name="connsiteY10" fmla="*/ 716519 h 716519"/>
                <a:gd name="connsiteX11" fmla="*/ 849916 w 849916"/>
                <a:gd name="connsiteY11" fmla="*/ 0 h 716519"/>
                <a:gd name="connsiteX12" fmla="*/ 0 w 849916"/>
                <a:gd name="connsiteY12" fmla="*/ 0 h 71651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849916" h="716519">
                  <a:moveTo>
                    <a:pt x="0" y="0"/>
                  </a:moveTo>
                  <a:lnTo>
                    <a:pt x="0" y="716519"/>
                  </a:lnTo>
                  <a:lnTo>
                    <a:pt x="130087" y="716519"/>
                  </a:lnTo>
                  <a:lnTo>
                    <a:pt x="130087" y="508246"/>
                  </a:lnTo>
                  <a:lnTo>
                    <a:pt x="271718" y="508246"/>
                  </a:lnTo>
                  <a:lnTo>
                    <a:pt x="271718" y="716519"/>
                  </a:lnTo>
                  <a:lnTo>
                    <a:pt x="360140" y="716519"/>
                  </a:lnTo>
                  <a:lnTo>
                    <a:pt x="360140" y="508246"/>
                  </a:lnTo>
                  <a:lnTo>
                    <a:pt x="501917" y="508246"/>
                  </a:lnTo>
                  <a:lnTo>
                    <a:pt x="501917" y="716519"/>
                  </a:lnTo>
                  <a:lnTo>
                    <a:pt x="849916" y="716519"/>
                  </a:lnTo>
                  <a:lnTo>
                    <a:pt x="849916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/>
            </a:solidFill>
            <a:ln w="1498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fr-FR"/>
            </a:p>
          </p:txBody>
        </p:sp>
        <p:sp>
          <p:nvSpPr>
            <p:cNvPr id="51" name="Forme libre 11">
              <a:extLst>
                <a:ext uri="{FF2B5EF4-FFF2-40B4-BE49-F238E27FC236}">
                  <a16:creationId xmlns:a16="http://schemas.microsoft.com/office/drawing/2014/main" id="{E4238007-502B-1A0F-63EF-93EFEDADD316}"/>
                </a:ext>
              </a:extLst>
            </p:cNvPr>
            <p:cNvSpPr/>
            <p:nvPr/>
          </p:nvSpPr>
          <p:spPr>
            <a:xfrm>
              <a:off x="6113359" y="2512459"/>
              <a:ext cx="1637339" cy="1380110"/>
            </a:xfrm>
            <a:custGeom>
              <a:avLst/>
              <a:gdLst>
                <a:gd name="connsiteX0" fmla="*/ 0 w 850066"/>
                <a:gd name="connsiteY0" fmla="*/ 0 h 716519"/>
                <a:gd name="connsiteX1" fmla="*/ 0 w 850066"/>
                <a:gd name="connsiteY1" fmla="*/ 716519 h 716519"/>
                <a:gd name="connsiteX2" fmla="*/ 130087 w 850066"/>
                <a:gd name="connsiteY2" fmla="*/ 716519 h 716519"/>
                <a:gd name="connsiteX3" fmla="*/ 130087 w 850066"/>
                <a:gd name="connsiteY3" fmla="*/ 508246 h 716519"/>
                <a:gd name="connsiteX4" fmla="*/ 271714 w 850066"/>
                <a:gd name="connsiteY4" fmla="*/ 508246 h 716519"/>
                <a:gd name="connsiteX5" fmla="*/ 271714 w 850066"/>
                <a:gd name="connsiteY5" fmla="*/ 716519 h 716519"/>
                <a:gd name="connsiteX6" fmla="*/ 360290 w 850066"/>
                <a:gd name="connsiteY6" fmla="*/ 716519 h 716519"/>
                <a:gd name="connsiteX7" fmla="*/ 360290 w 850066"/>
                <a:gd name="connsiteY7" fmla="*/ 508246 h 716519"/>
                <a:gd name="connsiteX8" fmla="*/ 501917 w 850066"/>
                <a:gd name="connsiteY8" fmla="*/ 508246 h 716519"/>
                <a:gd name="connsiteX9" fmla="*/ 501917 w 850066"/>
                <a:gd name="connsiteY9" fmla="*/ 716519 h 716519"/>
                <a:gd name="connsiteX10" fmla="*/ 850066 w 850066"/>
                <a:gd name="connsiteY10" fmla="*/ 716519 h 716519"/>
                <a:gd name="connsiteX11" fmla="*/ 850066 w 850066"/>
                <a:gd name="connsiteY11" fmla="*/ 0 h 716519"/>
                <a:gd name="connsiteX12" fmla="*/ 0 w 850066"/>
                <a:gd name="connsiteY12" fmla="*/ 0 h 71651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850066" h="716519">
                  <a:moveTo>
                    <a:pt x="0" y="0"/>
                  </a:moveTo>
                  <a:lnTo>
                    <a:pt x="0" y="716519"/>
                  </a:lnTo>
                  <a:lnTo>
                    <a:pt x="130087" y="716519"/>
                  </a:lnTo>
                  <a:lnTo>
                    <a:pt x="130087" y="508246"/>
                  </a:lnTo>
                  <a:lnTo>
                    <a:pt x="271714" y="508246"/>
                  </a:lnTo>
                  <a:lnTo>
                    <a:pt x="271714" y="716519"/>
                  </a:lnTo>
                  <a:lnTo>
                    <a:pt x="360290" y="716519"/>
                  </a:lnTo>
                  <a:lnTo>
                    <a:pt x="360290" y="508246"/>
                  </a:lnTo>
                  <a:lnTo>
                    <a:pt x="501917" y="508246"/>
                  </a:lnTo>
                  <a:lnTo>
                    <a:pt x="501917" y="716519"/>
                  </a:lnTo>
                  <a:lnTo>
                    <a:pt x="850066" y="716519"/>
                  </a:lnTo>
                  <a:lnTo>
                    <a:pt x="850066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5"/>
            </a:solidFill>
            <a:ln w="1498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fr-FR"/>
            </a:p>
          </p:txBody>
        </p:sp>
        <p:sp>
          <p:nvSpPr>
            <p:cNvPr id="52" name="Forme libre 12">
              <a:extLst>
                <a:ext uri="{FF2B5EF4-FFF2-40B4-BE49-F238E27FC236}">
                  <a16:creationId xmlns:a16="http://schemas.microsoft.com/office/drawing/2014/main" id="{1FBCA301-B5E6-93BA-0603-66C40C2D3EDC}"/>
                </a:ext>
              </a:extLst>
            </p:cNvPr>
            <p:cNvSpPr/>
            <p:nvPr/>
          </p:nvSpPr>
          <p:spPr>
            <a:xfrm>
              <a:off x="4476309" y="2512459"/>
              <a:ext cx="1637050" cy="1380110"/>
            </a:xfrm>
            <a:custGeom>
              <a:avLst/>
              <a:gdLst>
                <a:gd name="connsiteX0" fmla="*/ 0 w 849916"/>
                <a:gd name="connsiteY0" fmla="*/ 0 h 716519"/>
                <a:gd name="connsiteX1" fmla="*/ 0 w 849916"/>
                <a:gd name="connsiteY1" fmla="*/ 716519 h 716519"/>
                <a:gd name="connsiteX2" fmla="*/ 130087 w 849916"/>
                <a:gd name="connsiteY2" fmla="*/ 716519 h 716519"/>
                <a:gd name="connsiteX3" fmla="*/ 130087 w 849916"/>
                <a:gd name="connsiteY3" fmla="*/ 508246 h 716519"/>
                <a:gd name="connsiteX4" fmla="*/ 271714 w 849916"/>
                <a:gd name="connsiteY4" fmla="*/ 508246 h 716519"/>
                <a:gd name="connsiteX5" fmla="*/ 271714 w 849916"/>
                <a:gd name="connsiteY5" fmla="*/ 716519 h 716519"/>
                <a:gd name="connsiteX6" fmla="*/ 360140 w 849916"/>
                <a:gd name="connsiteY6" fmla="*/ 716519 h 716519"/>
                <a:gd name="connsiteX7" fmla="*/ 360140 w 849916"/>
                <a:gd name="connsiteY7" fmla="*/ 508246 h 716519"/>
                <a:gd name="connsiteX8" fmla="*/ 501917 w 849916"/>
                <a:gd name="connsiteY8" fmla="*/ 508246 h 716519"/>
                <a:gd name="connsiteX9" fmla="*/ 501917 w 849916"/>
                <a:gd name="connsiteY9" fmla="*/ 716519 h 716519"/>
                <a:gd name="connsiteX10" fmla="*/ 849916 w 849916"/>
                <a:gd name="connsiteY10" fmla="*/ 716519 h 716519"/>
                <a:gd name="connsiteX11" fmla="*/ 849916 w 849916"/>
                <a:gd name="connsiteY11" fmla="*/ 0 h 716519"/>
                <a:gd name="connsiteX12" fmla="*/ 0 w 849916"/>
                <a:gd name="connsiteY12" fmla="*/ 0 h 71651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849916" h="716519">
                  <a:moveTo>
                    <a:pt x="0" y="0"/>
                  </a:moveTo>
                  <a:lnTo>
                    <a:pt x="0" y="716519"/>
                  </a:lnTo>
                  <a:lnTo>
                    <a:pt x="130087" y="716519"/>
                  </a:lnTo>
                  <a:lnTo>
                    <a:pt x="130087" y="508246"/>
                  </a:lnTo>
                  <a:lnTo>
                    <a:pt x="271714" y="508246"/>
                  </a:lnTo>
                  <a:lnTo>
                    <a:pt x="271714" y="716519"/>
                  </a:lnTo>
                  <a:lnTo>
                    <a:pt x="360140" y="716519"/>
                  </a:lnTo>
                  <a:lnTo>
                    <a:pt x="360140" y="508246"/>
                  </a:lnTo>
                  <a:lnTo>
                    <a:pt x="501917" y="508246"/>
                  </a:lnTo>
                  <a:lnTo>
                    <a:pt x="501917" y="716519"/>
                  </a:lnTo>
                  <a:lnTo>
                    <a:pt x="849916" y="716519"/>
                  </a:lnTo>
                  <a:lnTo>
                    <a:pt x="849916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4"/>
            </a:solidFill>
            <a:ln w="1498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fr-FR"/>
            </a:p>
          </p:txBody>
        </p:sp>
        <p:sp>
          <p:nvSpPr>
            <p:cNvPr id="53" name="ZoneTexte 2">
              <a:extLst>
                <a:ext uri="{FF2B5EF4-FFF2-40B4-BE49-F238E27FC236}">
                  <a16:creationId xmlns:a16="http://schemas.microsoft.com/office/drawing/2014/main" id="{D6A9AE2D-0B81-667A-588F-BF2DC44113DB}"/>
                </a:ext>
              </a:extLst>
            </p:cNvPr>
            <p:cNvSpPr txBox="1"/>
            <p:nvPr/>
          </p:nvSpPr>
          <p:spPr>
            <a:xfrm>
              <a:off x="5555295" y="3523062"/>
              <a:ext cx="418704" cy="369332"/>
            </a:xfrm>
            <a:prstGeom prst="rect">
              <a:avLst/>
            </a:prstGeom>
            <a:noFill/>
          </p:spPr>
          <p:txBody>
            <a:bodyPr wrap="none" rtlCol="0" anchor="b">
              <a:spAutoFit/>
            </a:bodyPr>
            <a:lstStyle/>
            <a:p>
              <a:pPr algn="ctr"/>
              <a:r>
                <a:rPr lang="fr-FR" b="1" dirty="0">
                  <a:solidFill>
                    <a:schemeClr val="bg1"/>
                  </a:solidFill>
                </a:rPr>
                <a:t>04</a:t>
              </a:r>
            </a:p>
          </p:txBody>
        </p:sp>
        <p:sp>
          <p:nvSpPr>
            <p:cNvPr id="54" name="ZoneTexte 7">
              <a:extLst>
                <a:ext uri="{FF2B5EF4-FFF2-40B4-BE49-F238E27FC236}">
                  <a16:creationId xmlns:a16="http://schemas.microsoft.com/office/drawing/2014/main" id="{FAE393AE-7F6C-6A7D-2075-F160FF55E2CA}"/>
                </a:ext>
              </a:extLst>
            </p:cNvPr>
            <p:cNvSpPr txBox="1"/>
            <p:nvPr/>
          </p:nvSpPr>
          <p:spPr>
            <a:xfrm>
              <a:off x="7221363" y="3523062"/>
              <a:ext cx="418704" cy="369332"/>
            </a:xfrm>
            <a:prstGeom prst="rect">
              <a:avLst/>
            </a:prstGeom>
            <a:noFill/>
          </p:spPr>
          <p:txBody>
            <a:bodyPr wrap="none" rtlCol="0" anchor="b">
              <a:spAutoFit/>
            </a:bodyPr>
            <a:lstStyle/>
            <a:p>
              <a:pPr algn="ctr"/>
              <a:r>
                <a:rPr lang="fr-FR" b="1" dirty="0">
                  <a:solidFill>
                    <a:schemeClr val="bg1"/>
                  </a:solidFill>
                </a:rPr>
                <a:t>03</a:t>
              </a:r>
            </a:p>
          </p:txBody>
        </p:sp>
        <p:sp>
          <p:nvSpPr>
            <p:cNvPr id="55" name="ZoneTexte 13">
              <a:extLst>
                <a:ext uri="{FF2B5EF4-FFF2-40B4-BE49-F238E27FC236}">
                  <a16:creationId xmlns:a16="http://schemas.microsoft.com/office/drawing/2014/main" id="{119FB5EC-61EB-4BFC-E2CF-1692FF678373}"/>
                </a:ext>
              </a:extLst>
            </p:cNvPr>
            <p:cNvSpPr txBox="1"/>
            <p:nvPr/>
          </p:nvSpPr>
          <p:spPr>
            <a:xfrm>
              <a:off x="8809939" y="3523062"/>
              <a:ext cx="418704" cy="369332"/>
            </a:xfrm>
            <a:prstGeom prst="rect">
              <a:avLst/>
            </a:prstGeom>
            <a:noFill/>
          </p:spPr>
          <p:txBody>
            <a:bodyPr wrap="none" rtlCol="0" anchor="b">
              <a:spAutoFit/>
            </a:bodyPr>
            <a:lstStyle/>
            <a:p>
              <a:pPr algn="ctr"/>
              <a:r>
                <a:rPr lang="fr-FR" b="1" dirty="0">
                  <a:solidFill>
                    <a:schemeClr val="bg1"/>
                  </a:solidFill>
                </a:rPr>
                <a:t>02</a:t>
              </a:r>
            </a:p>
          </p:txBody>
        </p:sp>
        <p:sp>
          <p:nvSpPr>
            <p:cNvPr id="56" name="ZoneTexte 14">
              <a:extLst>
                <a:ext uri="{FF2B5EF4-FFF2-40B4-BE49-F238E27FC236}">
                  <a16:creationId xmlns:a16="http://schemas.microsoft.com/office/drawing/2014/main" id="{2AE9B385-0B6A-0C4D-7BA1-577209B23C36}"/>
                </a:ext>
              </a:extLst>
            </p:cNvPr>
            <p:cNvSpPr txBox="1"/>
            <p:nvPr/>
          </p:nvSpPr>
          <p:spPr>
            <a:xfrm>
              <a:off x="10359770" y="3523062"/>
              <a:ext cx="418704" cy="369332"/>
            </a:xfrm>
            <a:prstGeom prst="rect">
              <a:avLst/>
            </a:prstGeom>
            <a:noFill/>
          </p:spPr>
          <p:txBody>
            <a:bodyPr wrap="none" rtlCol="0" anchor="b">
              <a:spAutoFit/>
            </a:bodyPr>
            <a:lstStyle/>
            <a:p>
              <a:pPr algn="ctr"/>
              <a:r>
                <a:rPr lang="fr-FR" b="1" dirty="0">
                  <a:solidFill>
                    <a:schemeClr val="bg1"/>
                  </a:solidFill>
                </a:rPr>
                <a:t>01</a:t>
              </a:r>
            </a:p>
          </p:txBody>
        </p:sp>
      </p:grpSp>
      <p:pic>
        <p:nvPicPr>
          <p:cNvPr id="57" name="Graphic 14" descr="Database with solid fill">
            <a:extLst>
              <a:ext uri="{FF2B5EF4-FFF2-40B4-BE49-F238E27FC236}">
                <a16:creationId xmlns:a16="http://schemas.microsoft.com/office/drawing/2014/main" id="{1A398FFC-6C8F-F506-E034-CC23F8B02B88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9787372" y="2635337"/>
            <a:ext cx="709691" cy="709691"/>
          </a:xfrm>
          <a:prstGeom prst="rect">
            <a:avLst/>
          </a:prstGeom>
        </p:spPr>
      </p:pic>
      <p:pic>
        <p:nvPicPr>
          <p:cNvPr id="58" name="Graphic 13" descr="Bullseye with solid fill">
            <a:extLst>
              <a:ext uri="{FF2B5EF4-FFF2-40B4-BE49-F238E27FC236}">
                <a16:creationId xmlns:a16="http://schemas.microsoft.com/office/drawing/2014/main" id="{CD87B490-C8A3-A337-7B86-301111819D2B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4863136" y="2583927"/>
            <a:ext cx="812511" cy="812511"/>
          </a:xfrm>
          <a:prstGeom prst="rect">
            <a:avLst/>
          </a:prstGeom>
        </p:spPr>
      </p:pic>
      <p:pic>
        <p:nvPicPr>
          <p:cNvPr id="59" name="Graphic 15" descr="Gears with solid fill">
            <a:extLst>
              <a:ext uri="{FF2B5EF4-FFF2-40B4-BE49-F238E27FC236}">
                <a16:creationId xmlns:a16="http://schemas.microsoft.com/office/drawing/2014/main" id="{EE5C50D1-DC81-75A0-A4BE-F372890D1093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8175902" y="2583927"/>
            <a:ext cx="812511" cy="812511"/>
          </a:xfrm>
          <a:prstGeom prst="rect">
            <a:avLst/>
          </a:prstGeom>
        </p:spPr>
      </p:pic>
      <p:pic>
        <p:nvPicPr>
          <p:cNvPr id="60" name="Graphic 16" descr="Hourglass 30% with solid fill">
            <a:extLst>
              <a:ext uri="{FF2B5EF4-FFF2-40B4-BE49-F238E27FC236}">
                <a16:creationId xmlns:a16="http://schemas.microsoft.com/office/drawing/2014/main" id="{73B48CCC-C583-2FE8-8D48-0A693148CF9C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0"/>
              </a:ext>
            </a:extLst>
          </a:blip>
          <a:stretch>
            <a:fillRect/>
          </a:stretch>
        </p:blipFill>
        <p:spPr>
          <a:xfrm>
            <a:off x="6538563" y="2583927"/>
            <a:ext cx="812511" cy="812511"/>
          </a:xfrm>
          <a:prstGeom prst="rect">
            <a:avLst/>
          </a:prstGeom>
        </p:spPr>
      </p:pic>
      <p:grpSp>
        <p:nvGrpSpPr>
          <p:cNvPr id="61" name="Group 35">
            <a:extLst>
              <a:ext uri="{FF2B5EF4-FFF2-40B4-BE49-F238E27FC236}">
                <a16:creationId xmlns:a16="http://schemas.microsoft.com/office/drawing/2014/main" id="{FFFE874F-02DC-5860-673E-B5B5DFA7A531}"/>
              </a:ext>
            </a:extLst>
          </p:cNvPr>
          <p:cNvGrpSpPr/>
          <p:nvPr/>
        </p:nvGrpSpPr>
        <p:grpSpPr>
          <a:xfrm>
            <a:off x="2445437" y="2526660"/>
            <a:ext cx="1920241" cy="1351708"/>
            <a:chOff x="332934" y="2689321"/>
            <a:chExt cx="2990235" cy="1351708"/>
          </a:xfrm>
        </p:grpSpPr>
        <p:sp>
          <p:nvSpPr>
            <p:cNvPr id="74" name="TextBox 36">
              <a:extLst>
                <a:ext uri="{FF2B5EF4-FFF2-40B4-BE49-F238E27FC236}">
                  <a16:creationId xmlns:a16="http://schemas.microsoft.com/office/drawing/2014/main" id="{C90F97C0-A54B-3EE8-225A-F6E01B2EF0B7}"/>
                </a:ext>
              </a:extLst>
            </p:cNvPr>
            <p:cNvSpPr txBox="1"/>
            <p:nvPr/>
          </p:nvSpPr>
          <p:spPr>
            <a:xfrm>
              <a:off x="332936" y="2689321"/>
              <a:ext cx="2990233" cy="40011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000" b="1" noProof="1">
                  <a:solidFill>
                    <a:schemeClr val="bg1"/>
                  </a:solidFill>
                </a:rPr>
                <a:t>Lorem Ipsum</a:t>
              </a:r>
            </a:p>
          </p:txBody>
        </p:sp>
        <p:sp>
          <p:nvSpPr>
            <p:cNvPr id="75" name="TextBox 37">
              <a:extLst>
                <a:ext uri="{FF2B5EF4-FFF2-40B4-BE49-F238E27FC236}">
                  <a16:creationId xmlns:a16="http://schemas.microsoft.com/office/drawing/2014/main" id="{263B90A1-4A75-8BCF-FBCE-95A9A019DBDC}"/>
                </a:ext>
              </a:extLst>
            </p:cNvPr>
            <p:cNvSpPr txBox="1"/>
            <p:nvPr/>
          </p:nvSpPr>
          <p:spPr>
            <a:xfrm>
              <a:off x="332934" y="3086922"/>
              <a:ext cx="2990233" cy="95410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r>
                <a:rPr lang="en-US" sz="1400" noProof="1">
                  <a:solidFill>
                    <a:schemeClr val="bg1"/>
                  </a:solidFill>
                </a:rPr>
                <a:t>Lorem ipsum dolor sit amet, nibh est. A magna maecenas, quam magna nec quis, lorem nunc. </a:t>
              </a:r>
            </a:p>
          </p:txBody>
        </p:sp>
      </p:grpSp>
      <p:grpSp>
        <p:nvGrpSpPr>
          <p:cNvPr id="62" name="Group 61">
            <a:extLst>
              <a:ext uri="{FF2B5EF4-FFF2-40B4-BE49-F238E27FC236}">
                <a16:creationId xmlns:a16="http://schemas.microsoft.com/office/drawing/2014/main" id="{4CC8DA10-BBE5-24FD-7C50-1DEFFD9FFE9A}"/>
              </a:ext>
            </a:extLst>
          </p:cNvPr>
          <p:cNvGrpSpPr/>
          <p:nvPr/>
        </p:nvGrpSpPr>
        <p:grpSpPr>
          <a:xfrm>
            <a:off x="4527786" y="3948833"/>
            <a:ext cx="1534093" cy="1567152"/>
            <a:chOff x="5363899" y="4292050"/>
            <a:chExt cx="1645920" cy="1567152"/>
          </a:xfrm>
        </p:grpSpPr>
        <p:sp>
          <p:nvSpPr>
            <p:cNvPr id="72" name="TextBox 36">
              <a:extLst>
                <a:ext uri="{FF2B5EF4-FFF2-40B4-BE49-F238E27FC236}">
                  <a16:creationId xmlns:a16="http://schemas.microsoft.com/office/drawing/2014/main" id="{8B65CE6B-FDAE-7552-B6DD-8E10EA6491EF}"/>
                </a:ext>
              </a:extLst>
            </p:cNvPr>
            <p:cNvSpPr txBox="1"/>
            <p:nvPr/>
          </p:nvSpPr>
          <p:spPr>
            <a:xfrm>
              <a:off x="5363899" y="4292050"/>
              <a:ext cx="1645920" cy="40011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000" b="1" noProof="1"/>
                <a:t>Lorem Ipsum</a:t>
              </a:r>
            </a:p>
          </p:txBody>
        </p:sp>
        <p:sp>
          <p:nvSpPr>
            <p:cNvPr id="73" name="TextBox 37">
              <a:extLst>
                <a:ext uri="{FF2B5EF4-FFF2-40B4-BE49-F238E27FC236}">
                  <a16:creationId xmlns:a16="http://schemas.microsoft.com/office/drawing/2014/main" id="{CBC2223D-9509-BF6F-9784-1F6A029113E4}"/>
                </a:ext>
              </a:extLst>
            </p:cNvPr>
            <p:cNvSpPr txBox="1"/>
            <p:nvPr/>
          </p:nvSpPr>
          <p:spPr>
            <a:xfrm>
              <a:off x="5363899" y="4689651"/>
              <a:ext cx="1645920" cy="1169551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r>
                <a:rPr lang="en-US" sz="14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</a:t>
              </a:r>
            </a:p>
          </p:txBody>
        </p:sp>
      </p:grpSp>
      <p:grpSp>
        <p:nvGrpSpPr>
          <p:cNvPr id="63" name="Group 62">
            <a:extLst>
              <a:ext uri="{FF2B5EF4-FFF2-40B4-BE49-F238E27FC236}">
                <a16:creationId xmlns:a16="http://schemas.microsoft.com/office/drawing/2014/main" id="{3272CCD6-7BE0-4665-4145-B66257CD46DC}"/>
              </a:ext>
            </a:extLst>
          </p:cNvPr>
          <p:cNvGrpSpPr/>
          <p:nvPr/>
        </p:nvGrpSpPr>
        <p:grpSpPr>
          <a:xfrm>
            <a:off x="6204673" y="3948833"/>
            <a:ext cx="1534093" cy="1567152"/>
            <a:chOff x="7197660" y="4292050"/>
            <a:chExt cx="1645920" cy="1567152"/>
          </a:xfrm>
        </p:grpSpPr>
        <p:sp>
          <p:nvSpPr>
            <p:cNvPr id="70" name="TextBox 36">
              <a:extLst>
                <a:ext uri="{FF2B5EF4-FFF2-40B4-BE49-F238E27FC236}">
                  <a16:creationId xmlns:a16="http://schemas.microsoft.com/office/drawing/2014/main" id="{530CF550-2B79-FEBD-9F4D-BF0FA3F87BF3}"/>
                </a:ext>
              </a:extLst>
            </p:cNvPr>
            <p:cNvSpPr txBox="1"/>
            <p:nvPr/>
          </p:nvSpPr>
          <p:spPr>
            <a:xfrm>
              <a:off x="7197660" y="4292050"/>
              <a:ext cx="1645920" cy="40011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000" b="1" noProof="1"/>
                <a:t>Lorem Ipsum</a:t>
              </a:r>
            </a:p>
          </p:txBody>
        </p:sp>
        <p:sp>
          <p:nvSpPr>
            <p:cNvPr id="71" name="TextBox 37">
              <a:extLst>
                <a:ext uri="{FF2B5EF4-FFF2-40B4-BE49-F238E27FC236}">
                  <a16:creationId xmlns:a16="http://schemas.microsoft.com/office/drawing/2014/main" id="{FF11635B-271D-4B04-767C-E40B4C1A77F4}"/>
                </a:ext>
              </a:extLst>
            </p:cNvPr>
            <p:cNvSpPr txBox="1"/>
            <p:nvPr/>
          </p:nvSpPr>
          <p:spPr>
            <a:xfrm>
              <a:off x="7197660" y="4689651"/>
              <a:ext cx="1645920" cy="1169551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r>
                <a:rPr lang="en-US" sz="14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</a:t>
              </a:r>
            </a:p>
          </p:txBody>
        </p:sp>
      </p:grpSp>
      <p:grpSp>
        <p:nvGrpSpPr>
          <p:cNvPr id="64" name="Group 63">
            <a:extLst>
              <a:ext uri="{FF2B5EF4-FFF2-40B4-BE49-F238E27FC236}">
                <a16:creationId xmlns:a16="http://schemas.microsoft.com/office/drawing/2014/main" id="{9C388751-5B73-3B2C-2DC1-40C5A1B8BA1F}"/>
              </a:ext>
            </a:extLst>
          </p:cNvPr>
          <p:cNvGrpSpPr/>
          <p:nvPr/>
        </p:nvGrpSpPr>
        <p:grpSpPr>
          <a:xfrm>
            <a:off x="7881560" y="3948833"/>
            <a:ext cx="1534093" cy="1567152"/>
            <a:chOff x="8963398" y="4292050"/>
            <a:chExt cx="1645920" cy="1567152"/>
          </a:xfrm>
        </p:grpSpPr>
        <p:sp>
          <p:nvSpPr>
            <p:cNvPr id="68" name="TextBox 36">
              <a:extLst>
                <a:ext uri="{FF2B5EF4-FFF2-40B4-BE49-F238E27FC236}">
                  <a16:creationId xmlns:a16="http://schemas.microsoft.com/office/drawing/2014/main" id="{8B046DCF-746B-CFAD-8F08-79C6318A4674}"/>
                </a:ext>
              </a:extLst>
            </p:cNvPr>
            <p:cNvSpPr txBox="1"/>
            <p:nvPr/>
          </p:nvSpPr>
          <p:spPr>
            <a:xfrm>
              <a:off x="8963398" y="4292050"/>
              <a:ext cx="1645920" cy="40011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000" b="1" noProof="1"/>
                <a:t>Lorem Ipsum</a:t>
              </a:r>
            </a:p>
          </p:txBody>
        </p:sp>
        <p:sp>
          <p:nvSpPr>
            <p:cNvPr id="69" name="TextBox 37">
              <a:extLst>
                <a:ext uri="{FF2B5EF4-FFF2-40B4-BE49-F238E27FC236}">
                  <a16:creationId xmlns:a16="http://schemas.microsoft.com/office/drawing/2014/main" id="{BA72A984-E463-A04B-9B81-8AA1F4918878}"/>
                </a:ext>
              </a:extLst>
            </p:cNvPr>
            <p:cNvSpPr txBox="1"/>
            <p:nvPr/>
          </p:nvSpPr>
          <p:spPr>
            <a:xfrm>
              <a:off x="8963398" y="4689651"/>
              <a:ext cx="1645920" cy="1169551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r>
                <a:rPr lang="en-US" sz="14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</a:t>
              </a:r>
            </a:p>
          </p:txBody>
        </p:sp>
      </p:grpSp>
      <p:grpSp>
        <p:nvGrpSpPr>
          <p:cNvPr id="65" name="Group 64">
            <a:extLst>
              <a:ext uri="{FF2B5EF4-FFF2-40B4-BE49-F238E27FC236}">
                <a16:creationId xmlns:a16="http://schemas.microsoft.com/office/drawing/2014/main" id="{3C46D9A0-A808-335E-148A-1B08BBA58445}"/>
              </a:ext>
            </a:extLst>
          </p:cNvPr>
          <p:cNvGrpSpPr/>
          <p:nvPr/>
        </p:nvGrpSpPr>
        <p:grpSpPr>
          <a:xfrm>
            <a:off x="9558446" y="3948833"/>
            <a:ext cx="1534093" cy="1567152"/>
            <a:chOff x="8963398" y="4292050"/>
            <a:chExt cx="1645920" cy="1567152"/>
          </a:xfrm>
        </p:grpSpPr>
        <p:sp>
          <p:nvSpPr>
            <p:cNvPr id="66" name="TextBox 36">
              <a:extLst>
                <a:ext uri="{FF2B5EF4-FFF2-40B4-BE49-F238E27FC236}">
                  <a16:creationId xmlns:a16="http://schemas.microsoft.com/office/drawing/2014/main" id="{C6777EE9-83F4-1306-979B-4935306419C8}"/>
                </a:ext>
              </a:extLst>
            </p:cNvPr>
            <p:cNvSpPr txBox="1"/>
            <p:nvPr/>
          </p:nvSpPr>
          <p:spPr>
            <a:xfrm>
              <a:off x="8963398" y="4292050"/>
              <a:ext cx="1645920" cy="40011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000" b="1" noProof="1"/>
                <a:t>Lorem Ipsum</a:t>
              </a:r>
            </a:p>
          </p:txBody>
        </p:sp>
        <p:sp>
          <p:nvSpPr>
            <p:cNvPr id="67" name="TextBox 37">
              <a:extLst>
                <a:ext uri="{FF2B5EF4-FFF2-40B4-BE49-F238E27FC236}">
                  <a16:creationId xmlns:a16="http://schemas.microsoft.com/office/drawing/2014/main" id="{F830DF62-21C1-A30F-A36F-AB762B61B658}"/>
                </a:ext>
              </a:extLst>
            </p:cNvPr>
            <p:cNvSpPr txBox="1"/>
            <p:nvPr/>
          </p:nvSpPr>
          <p:spPr>
            <a:xfrm>
              <a:off x="8963398" y="4689651"/>
              <a:ext cx="1645920" cy="1169551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r>
                <a:rPr lang="en-US" sz="14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229248577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DCB14B3-7679-7682-E284-4B47B64DDBE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35C31D6-1643-22AD-E11F-240DFC89CDE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4-Step Key Flow Diagram – Slide Template</a:t>
            </a:r>
          </a:p>
        </p:txBody>
      </p:sp>
      <p:grpSp>
        <p:nvGrpSpPr>
          <p:cNvPr id="76" name="Group 75">
            <a:extLst>
              <a:ext uri="{FF2B5EF4-FFF2-40B4-BE49-F238E27FC236}">
                <a16:creationId xmlns:a16="http://schemas.microsoft.com/office/drawing/2014/main" id="{2BF51683-3E9A-0B7A-BD06-BF287D384554}"/>
              </a:ext>
            </a:extLst>
          </p:cNvPr>
          <p:cNvGrpSpPr/>
          <p:nvPr/>
        </p:nvGrpSpPr>
        <p:grpSpPr>
          <a:xfrm>
            <a:off x="929551" y="1496396"/>
            <a:ext cx="10332898" cy="3412237"/>
            <a:chOff x="929551" y="1496396"/>
            <a:chExt cx="10332898" cy="3412237"/>
          </a:xfrm>
        </p:grpSpPr>
        <p:sp>
          <p:nvSpPr>
            <p:cNvPr id="48" name="Forme libre 8">
              <a:extLst>
                <a:ext uri="{FF2B5EF4-FFF2-40B4-BE49-F238E27FC236}">
                  <a16:creationId xmlns:a16="http://schemas.microsoft.com/office/drawing/2014/main" id="{78E5E1C5-BB8B-F176-E845-DE0366D9DF36}"/>
                </a:ext>
              </a:extLst>
            </p:cNvPr>
            <p:cNvSpPr/>
            <p:nvPr/>
          </p:nvSpPr>
          <p:spPr>
            <a:xfrm>
              <a:off x="9387751" y="2512459"/>
              <a:ext cx="1874698" cy="1380110"/>
            </a:xfrm>
            <a:custGeom>
              <a:avLst/>
              <a:gdLst>
                <a:gd name="connsiteX0" fmla="*/ 655984 w 973297"/>
                <a:gd name="connsiteY0" fmla="*/ 21577 h 716519"/>
                <a:gd name="connsiteX1" fmla="*/ 949132 w 973297"/>
                <a:gd name="connsiteY1" fmla="*/ 301621 h 716519"/>
                <a:gd name="connsiteX2" fmla="*/ 949132 w 973297"/>
                <a:gd name="connsiteY2" fmla="*/ 414748 h 716519"/>
                <a:gd name="connsiteX3" fmla="*/ 655984 w 973297"/>
                <a:gd name="connsiteY3" fmla="*/ 694792 h 716519"/>
                <a:gd name="connsiteX4" fmla="*/ 601883 w 973297"/>
                <a:gd name="connsiteY4" fmla="*/ 716519 h 716519"/>
                <a:gd name="connsiteX5" fmla="*/ 504167 w 973297"/>
                <a:gd name="connsiteY5" fmla="*/ 716519 h 716519"/>
                <a:gd name="connsiteX6" fmla="*/ 504167 w 973297"/>
                <a:gd name="connsiteY6" fmla="*/ 508246 h 716519"/>
                <a:gd name="connsiteX7" fmla="*/ 362540 w 973297"/>
                <a:gd name="connsiteY7" fmla="*/ 508246 h 716519"/>
                <a:gd name="connsiteX8" fmla="*/ 362540 w 973297"/>
                <a:gd name="connsiteY8" fmla="*/ 716519 h 716519"/>
                <a:gd name="connsiteX9" fmla="*/ 272914 w 973297"/>
                <a:gd name="connsiteY9" fmla="*/ 716519 h 716519"/>
                <a:gd name="connsiteX10" fmla="*/ 272914 w 973297"/>
                <a:gd name="connsiteY10" fmla="*/ 508246 h 716519"/>
                <a:gd name="connsiteX11" fmla="*/ 131287 w 973297"/>
                <a:gd name="connsiteY11" fmla="*/ 508246 h 716519"/>
                <a:gd name="connsiteX12" fmla="*/ 131287 w 973297"/>
                <a:gd name="connsiteY12" fmla="*/ 716519 h 716519"/>
                <a:gd name="connsiteX13" fmla="*/ 0 w 973297"/>
                <a:gd name="connsiteY13" fmla="*/ 716519 h 716519"/>
                <a:gd name="connsiteX14" fmla="*/ 0 w 973297"/>
                <a:gd name="connsiteY14" fmla="*/ 0 h 716519"/>
                <a:gd name="connsiteX15" fmla="*/ 601883 w 973297"/>
                <a:gd name="connsiteY15" fmla="*/ 0 h 716519"/>
                <a:gd name="connsiteX16" fmla="*/ 655984 w 973297"/>
                <a:gd name="connsiteY16" fmla="*/ 21727 h 71651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</a:cxnLst>
              <a:rect l="l" t="t" r="r" b="b"/>
              <a:pathLst>
                <a:path w="973297" h="716519">
                  <a:moveTo>
                    <a:pt x="655984" y="21577"/>
                  </a:moveTo>
                  <a:lnTo>
                    <a:pt x="949132" y="301621"/>
                  </a:lnTo>
                  <a:cubicBezTo>
                    <a:pt x="981353" y="332488"/>
                    <a:pt x="981353" y="383881"/>
                    <a:pt x="949132" y="414748"/>
                  </a:cubicBezTo>
                  <a:lnTo>
                    <a:pt x="655984" y="694792"/>
                  </a:lnTo>
                  <a:cubicBezTo>
                    <a:pt x="641447" y="708727"/>
                    <a:pt x="622114" y="716519"/>
                    <a:pt x="601883" y="716519"/>
                  </a:cubicBezTo>
                  <a:lnTo>
                    <a:pt x="504167" y="716519"/>
                  </a:lnTo>
                  <a:lnTo>
                    <a:pt x="504167" y="508246"/>
                  </a:lnTo>
                  <a:cubicBezTo>
                    <a:pt x="504167" y="508246"/>
                    <a:pt x="362540" y="508246"/>
                    <a:pt x="362540" y="508246"/>
                  </a:cubicBezTo>
                  <a:lnTo>
                    <a:pt x="362540" y="716519"/>
                  </a:lnTo>
                  <a:lnTo>
                    <a:pt x="272914" y="716519"/>
                  </a:lnTo>
                  <a:lnTo>
                    <a:pt x="272914" y="508246"/>
                  </a:lnTo>
                  <a:cubicBezTo>
                    <a:pt x="272914" y="508246"/>
                    <a:pt x="131287" y="508246"/>
                    <a:pt x="131287" y="508246"/>
                  </a:cubicBezTo>
                  <a:lnTo>
                    <a:pt x="131287" y="716519"/>
                  </a:lnTo>
                  <a:lnTo>
                    <a:pt x="0" y="716519"/>
                  </a:lnTo>
                  <a:lnTo>
                    <a:pt x="0" y="0"/>
                  </a:lnTo>
                  <a:lnTo>
                    <a:pt x="601883" y="0"/>
                  </a:lnTo>
                  <a:cubicBezTo>
                    <a:pt x="621963" y="0"/>
                    <a:pt x="641447" y="7792"/>
                    <a:pt x="655984" y="21727"/>
                  </a:cubicBezTo>
                  <a:close/>
                </a:path>
              </a:pathLst>
            </a:custGeom>
            <a:solidFill>
              <a:schemeClr val="accent6"/>
            </a:solidFill>
            <a:ln w="1498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fr-FR"/>
            </a:p>
          </p:txBody>
        </p:sp>
        <p:sp>
          <p:nvSpPr>
            <p:cNvPr id="49" name="Forme libre 9">
              <a:extLst>
                <a:ext uri="{FF2B5EF4-FFF2-40B4-BE49-F238E27FC236}">
                  <a16:creationId xmlns:a16="http://schemas.microsoft.com/office/drawing/2014/main" id="{94693A40-E802-3D81-2C8B-2989C0D48BCE}"/>
                </a:ext>
              </a:extLst>
            </p:cNvPr>
            <p:cNvSpPr/>
            <p:nvPr/>
          </p:nvSpPr>
          <p:spPr>
            <a:xfrm>
              <a:off x="929551" y="1496396"/>
              <a:ext cx="3546756" cy="3412237"/>
            </a:xfrm>
            <a:custGeom>
              <a:avLst/>
              <a:gdLst>
                <a:gd name="connsiteX0" fmla="*/ 1787134 w 1841388"/>
                <a:gd name="connsiteY0" fmla="*/ 460147 h 1771549"/>
                <a:gd name="connsiteX1" fmla="*/ 1694515 w 1841388"/>
                <a:gd name="connsiteY1" fmla="*/ 460147 h 1771549"/>
                <a:gd name="connsiteX2" fmla="*/ 1648353 w 1841388"/>
                <a:gd name="connsiteY2" fmla="*/ 434376 h 1771549"/>
                <a:gd name="connsiteX3" fmla="*/ 885963 w 1841388"/>
                <a:gd name="connsiteY3" fmla="*/ 0 h 1771549"/>
                <a:gd name="connsiteX4" fmla="*/ 975 w 1841388"/>
                <a:gd name="connsiteY4" fmla="*/ 927638 h 1771549"/>
                <a:gd name="connsiteX5" fmla="*/ 844748 w 1841388"/>
                <a:gd name="connsiteY5" fmla="*/ 1770619 h 1771549"/>
                <a:gd name="connsiteX6" fmla="*/ 1648353 w 1841388"/>
                <a:gd name="connsiteY6" fmla="*/ 1337291 h 1771549"/>
                <a:gd name="connsiteX7" fmla="*/ 1694515 w 1841388"/>
                <a:gd name="connsiteY7" fmla="*/ 1311370 h 1771549"/>
                <a:gd name="connsiteX8" fmla="*/ 1787134 w 1841388"/>
                <a:gd name="connsiteY8" fmla="*/ 1311370 h 1771549"/>
                <a:gd name="connsiteX9" fmla="*/ 1841389 w 1841388"/>
                <a:gd name="connsiteY9" fmla="*/ 1257129 h 1771549"/>
                <a:gd name="connsiteX10" fmla="*/ 1841389 w 1841388"/>
                <a:gd name="connsiteY10" fmla="*/ 514238 h 1771549"/>
                <a:gd name="connsiteX11" fmla="*/ 1787134 w 1841388"/>
                <a:gd name="connsiteY11" fmla="*/ 459997 h 1771549"/>
                <a:gd name="connsiteX12" fmla="*/ 426160 w 1841388"/>
                <a:gd name="connsiteY12" fmla="*/ 1093507 h 1771549"/>
                <a:gd name="connsiteX13" fmla="*/ 218288 w 1841388"/>
                <a:gd name="connsiteY13" fmla="*/ 885683 h 1771549"/>
                <a:gd name="connsiteX14" fmla="*/ 426160 w 1841388"/>
                <a:gd name="connsiteY14" fmla="*/ 677860 h 1771549"/>
                <a:gd name="connsiteX15" fmla="*/ 634029 w 1841388"/>
                <a:gd name="connsiteY15" fmla="*/ 885683 h 1771549"/>
                <a:gd name="connsiteX16" fmla="*/ 426160 w 1841388"/>
                <a:gd name="connsiteY16" fmla="*/ 1093507 h 177154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</a:cxnLst>
              <a:rect l="l" t="t" r="r" b="b"/>
              <a:pathLst>
                <a:path w="1841388" h="1771549">
                  <a:moveTo>
                    <a:pt x="1787134" y="460147"/>
                  </a:moveTo>
                  <a:lnTo>
                    <a:pt x="1694515" y="460147"/>
                  </a:lnTo>
                  <a:cubicBezTo>
                    <a:pt x="1675631" y="460147"/>
                    <a:pt x="1657947" y="450558"/>
                    <a:pt x="1648353" y="434376"/>
                  </a:cubicBezTo>
                  <a:cubicBezTo>
                    <a:pt x="1493989" y="174260"/>
                    <a:pt x="1210281" y="0"/>
                    <a:pt x="885963" y="0"/>
                  </a:cubicBezTo>
                  <a:cubicBezTo>
                    <a:pt x="382696" y="0"/>
                    <a:pt x="-22555" y="419392"/>
                    <a:pt x="975" y="927638"/>
                  </a:cubicBezTo>
                  <a:cubicBezTo>
                    <a:pt x="21806" y="1381642"/>
                    <a:pt x="390639" y="1750089"/>
                    <a:pt x="844748" y="1770619"/>
                  </a:cubicBezTo>
                  <a:cubicBezTo>
                    <a:pt x="1186154" y="1786051"/>
                    <a:pt x="1487392" y="1608195"/>
                    <a:pt x="1648353" y="1337291"/>
                  </a:cubicBezTo>
                  <a:cubicBezTo>
                    <a:pt x="1657947" y="1321109"/>
                    <a:pt x="1675631" y="1311370"/>
                    <a:pt x="1694515" y="1311370"/>
                  </a:cubicBezTo>
                  <a:lnTo>
                    <a:pt x="1787134" y="1311370"/>
                  </a:lnTo>
                  <a:cubicBezTo>
                    <a:pt x="1817108" y="1311370"/>
                    <a:pt x="1841389" y="1287096"/>
                    <a:pt x="1841389" y="1257129"/>
                  </a:cubicBezTo>
                  <a:lnTo>
                    <a:pt x="1841389" y="514238"/>
                  </a:lnTo>
                  <a:cubicBezTo>
                    <a:pt x="1841389" y="484271"/>
                    <a:pt x="1817108" y="459997"/>
                    <a:pt x="1787134" y="459997"/>
                  </a:cubicBezTo>
                  <a:close/>
                  <a:moveTo>
                    <a:pt x="426160" y="1093507"/>
                  </a:moveTo>
                  <a:cubicBezTo>
                    <a:pt x="311357" y="1093507"/>
                    <a:pt x="218288" y="1000459"/>
                    <a:pt x="218288" y="885683"/>
                  </a:cubicBezTo>
                  <a:cubicBezTo>
                    <a:pt x="218288" y="770908"/>
                    <a:pt x="311357" y="677860"/>
                    <a:pt x="426160" y="677860"/>
                  </a:cubicBezTo>
                  <a:cubicBezTo>
                    <a:pt x="540960" y="677860"/>
                    <a:pt x="634029" y="770908"/>
                    <a:pt x="634029" y="885683"/>
                  </a:cubicBezTo>
                  <a:cubicBezTo>
                    <a:pt x="634029" y="1000459"/>
                    <a:pt x="540960" y="1093507"/>
                    <a:pt x="426160" y="1093507"/>
                  </a:cubicBezTo>
                  <a:close/>
                </a:path>
              </a:pathLst>
            </a:custGeom>
            <a:solidFill>
              <a:schemeClr val="accent1"/>
            </a:solidFill>
            <a:ln w="1498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fr-FR"/>
            </a:p>
          </p:txBody>
        </p:sp>
        <p:sp>
          <p:nvSpPr>
            <p:cNvPr id="50" name="Forme libre 10">
              <a:extLst>
                <a:ext uri="{FF2B5EF4-FFF2-40B4-BE49-F238E27FC236}">
                  <a16:creationId xmlns:a16="http://schemas.microsoft.com/office/drawing/2014/main" id="{5057543D-2B51-B096-77D7-C00CA1BD30C8}"/>
                </a:ext>
              </a:extLst>
            </p:cNvPr>
            <p:cNvSpPr/>
            <p:nvPr/>
          </p:nvSpPr>
          <p:spPr>
            <a:xfrm>
              <a:off x="7750698" y="2512459"/>
              <a:ext cx="1637050" cy="1380110"/>
            </a:xfrm>
            <a:custGeom>
              <a:avLst/>
              <a:gdLst>
                <a:gd name="connsiteX0" fmla="*/ 0 w 849916"/>
                <a:gd name="connsiteY0" fmla="*/ 0 h 716519"/>
                <a:gd name="connsiteX1" fmla="*/ 0 w 849916"/>
                <a:gd name="connsiteY1" fmla="*/ 716519 h 716519"/>
                <a:gd name="connsiteX2" fmla="*/ 130087 w 849916"/>
                <a:gd name="connsiteY2" fmla="*/ 716519 h 716519"/>
                <a:gd name="connsiteX3" fmla="*/ 130087 w 849916"/>
                <a:gd name="connsiteY3" fmla="*/ 508246 h 716519"/>
                <a:gd name="connsiteX4" fmla="*/ 271718 w 849916"/>
                <a:gd name="connsiteY4" fmla="*/ 508246 h 716519"/>
                <a:gd name="connsiteX5" fmla="*/ 271718 w 849916"/>
                <a:gd name="connsiteY5" fmla="*/ 716519 h 716519"/>
                <a:gd name="connsiteX6" fmla="*/ 360140 w 849916"/>
                <a:gd name="connsiteY6" fmla="*/ 716519 h 716519"/>
                <a:gd name="connsiteX7" fmla="*/ 360140 w 849916"/>
                <a:gd name="connsiteY7" fmla="*/ 508246 h 716519"/>
                <a:gd name="connsiteX8" fmla="*/ 501917 w 849916"/>
                <a:gd name="connsiteY8" fmla="*/ 508246 h 716519"/>
                <a:gd name="connsiteX9" fmla="*/ 501917 w 849916"/>
                <a:gd name="connsiteY9" fmla="*/ 716519 h 716519"/>
                <a:gd name="connsiteX10" fmla="*/ 849916 w 849916"/>
                <a:gd name="connsiteY10" fmla="*/ 716519 h 716519"/>
                <a:gd name="connsiteX11" fmla="*/ 849916 w 849916"/>
                <a:gd name="connsiteY11" fmla="*/ 0 h 716519"/>
                <a:gd name="connsiteX12" fmla="*/ 0 w 849916"/>
                <a:gd name="connsiteY12" fmla="*/ 0 h 71651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849916" h="716519">
                  <a:moveTo>
                    <a:pt x="0" y="0"/>
                  </a:moveTo>
                  <a:lnTo>
                    <a:pt x="0" y="716519"/>
                  </a:lnTo>
                  <a:lnTo>
                    <a:pt x="130087" y="716519"/>
                  </a:lnTo>
                  <a:lnTo>
                    <a:pt x="130087" y="508246"/>
                  </a:lnTo>
                  <a:lnTo>
                    <a:pt x="271718" y="508246"/>
                  </a:lnTo>
                  <a:lnTo>
                    <a:pt x="271718" y="716519"/>
                  </a:lnTo>
                  <a:lnTo>
                    <a:pt x="360140" y="716519"/>
                  </a:lnTo>
                  <a:lnTo>
                    <a:pt x="360140" y="508246"/>
                  </a:lnTo>
                  <a:lnTo>
                    <a:pt x="501917" y="508246"/>
                  </a:lnTo>
                  <a:lnTo>
                    <a:pt x="501917" y="716519"/>
                  </a:lnTo>
                  <a:lnTo>
                    <a:pt x="849916" y="716519"/>
                  </a:lnTo>
                  <a:lnTo>
                    <a:pt x="849916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/>
            </a:solidFill>
            <a:ln w="1498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fr-FR"/>
            </a:p>
          </p:txBody>
        </p:sp>
        <p:sp>
          <p:nvSpPr>
            <p:cNvPr id="51" name="Forme libre 11">
              <a:extLst>
                <a:ext uri="{FF2B5EF4-FFF2-40B4-BE49-F238E27FC236}">
                  <a16:creationId xmlns:a16="http://schemas.microsoft.com/office/drawing/2014/main" id="{602A57C8-26D6-8531-4356-AF99F7D979FE}"/>
                </a:ext>
              </a:extLst>
            </p:cNvPr>
            <p:cNvSpPr/>
            <p:nvPr/>
          </p:nvSpPr>
          <p:spPr>
            <a:xfrm>
              <a:off x="6113359" y="2512459"/>
              <a:ext cx="1637339" cy="1380110"/>
            </a:xfrm>
            <a:custGeom>
              <a:avLst/>
              <a:gdLst>
                <a:gd name="connsiteX0" fmla="*/ 0 w 850066"/>
                <a:gd name="connsiteY0" fmla="*/ 0 h 716519"/>
                <a:gd name="connsiteX1" fmla="*/ 0 w 850066"/>
                <a:gd name="connsiteY1" fmla="*/ 716519 h 716519"/>
                <a:gd name="connsiteX2" fmla="*/ 130087 w 850066"/>
                <a:gd name="connsiteY2" fmla="*/ 716519 h 716519"/>
                <a:gd name="connsiteX3" fmla="*/ 130087 w 850066"/>
                <a:gd name="connsiteY3" fmla="*/ 508246 h 716519"/>
                <a:gd name="connsiteX4" fmla="*/ 271714 w 850066"/>
                <a:gd name="connsiteY4" fmla="*/ 508246 h 716519"/>
                <a:gd name="connsiteX5" fmla="*/ 271714 w 850066"/>
                <a:gd name="connsiteY5" fmla="*/ 716519 h 716519"/>
                <a:gd name="connsiteX6" fmla="*/ 360290 w 850066"/>
                <a:gd name="connsiteY6" fmla="*/ 716519 h 716519"/>
                <a:gd name="connsiteX7" fmla="*/ 360290 w 850066"/>
                <a:gd name="connsiteY7" fmla="*/ 508246 h 716519"/>
                <a:gd name="connsiteX8" fmla="*/ 501917 w 850066"/>
                <a:gd name="connsiteY8" fmla="*/ 508246 h 716519"/>
                <a:gd name="connsiteX9" fmla="*/ 501917 w 850066"/>
                <a:gd name="connsiteY9" fmla="*/ 716519 h 716519"/>
                <a:gd name="connsiteX10" fmla="*/ 850066 w 850066"/>
                <a:gd name="connsiteY10" fmla="*/ 716519 h 716519"/>
                <a:gd name="connsiteX11" fmla="*/ 850066 w 850066"/>
                <a:gd name="connsiteY11" fmla="*/ 0 h 716519"/>
                <a:gd name="connsiteX12" fmla="*/ 0 w 850066"/>
                <a:gd name="connsiteY12" fmla="*/ 0 h 71651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850066" h="716519">
                  <a:moveTo>
                    <a:pt x="0" y="0"/>
                  </a:moveTo>
                  <a:lnTo>
                    <a:pt x="0" y="716519"/>
                  </a:lnTo>
                  <a:lnTo>
                    <a:pt x="130087" y="716519"/>
                  </a:lnTo>
                  <a:lnTo>
                    <a:pt x="130087" y="508246"/>
                  </a:lnTo>
                  <a:lnTo>
                    <a:pt x="271714" y="508246"/>
                  </a:lnTo>
                  <a:lnTo>
                    <a:pt x="271714" y="716519"/>
                  </a:lnTo>
                  <a:lnTo>
                    <a:pt x="360290" y="716519"/>
                  </a:lnTo>
                  <a:lnTo>
                    <a:pt x="360290" y="508246"/>
                  </a:lnTo>
                  <a:lnTo>
                    <a:pt x="501917" y="508246"/>
                  </a:lnTo>
                  <a:lnTo>
                    <a:pt x="501917" y="716519"/>
                  </a:lnTo>
                  <a:lnTo>
                    <a:pt x="850066" y="716519"/>
                  </a:lnTo>
                  <a:lnTo>
                    <a:pt x="850066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5"/>
            </a:solidFill>
            <a:ln w="1498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fr-FR"/>
            </a:p>
          </p:txBody>
        </p:sp>
        <p:sp>
          <p:nvSpPr>
            <p:cNvPr id="52" name="Forme libre 12">
              <a:extLst>
                <a:ext uri="{FF2B5EF4-FFF2-40B4-BE49-F238E27FC236}">
                  <a16:creationId xmlns:a16="http://schemas.microsoft.com/office/drawing/2014/main" id="{42F57BDF-D924-C703-7CE9-15136DA62B15}"/>
                </a:ext>
              </a:extLst>
            </p:cNvPr>
            <p:cNvSpPr/>
            <p:nvPr/>
          </p:nvSpPr>
          <p:spPr>
            <a:xfrm>
              <a:off x="4476309" y="2512459"/>
              <a:ext cx="1637050" cy="1380110"/>
            </a:xfrm>
            <a:custGeom>
              <a:avLst/>
              <a:gdLst>
                <a:gd name="connsiteX0" fmla="*/ 0 w 849916"/>
                <a:gd name="connsiteY0" fmla="*/ 0 h 716519"/>
                <a:gd name="connsiteX1" fmla="*/ 0 w 849916"/>
                <a:gd name="connsiteY1" fmla="*/ 716519 h 716519"/>
                <a:gd name="connsiteX2" fmla="*/ 130087 w 849916"/>
                <a:gd name="connsiteY2" fmla="*/ 716519 h 716519"/>
                <a:gd name="connsiteX3" fmla="*/ 130087 w 849916"/>
                <a:gd name="connsiteY3" fmla="*/ 508246 h 716519"/>
                <a:gd name="connsiteX4" fmla="*/ 271714 w 849916"/>
                <a:gd name="connsiteY4" fmla="*/ 508246 h 716519"/>
                <a:gd name="connsiteX5" fmla="*/ 271714 w 849916"/>
                <a:gd name="connsiteY5" fmla="*/ 716519 h 716519"/>
                <a:gd name="connsiteX6" fmla="*/ 360140 w 849916"/>
                <a:gd name="connsiteY6" fmla="*/ 716519 h 716519"/>
                <a:gd name="connsiteX7" fmla="*/ 360140 w 849916"/>
                <a:gd name="connsiteY7" fmla="*/ 508246 h 716519"/>
                <a:gd name="connsiteX8" fmla="*/ 501917 w 849916"/>
                <a:gd name="connsiteY8" fmla="*/ 508246 h 716519"/>
                <a:gd name="connsiteX9" fmla="*/ 501917 w 849916"/>
                <a:gd name="connsiteY9" fmla="*/ 716519 h 716519"/>
                <a:gd name="connsiteX10" fmla="*/ 849916 w 849916"/>
                <a:gd name="connsiteY10" fmla="*/ 716519 h 716519"/>
                <a:gd name="connsiteX11" fmla="*/ 849916 w 849916"/>
                <a:gd name="connsiteY11" fmla="*/ 0 h 716519"/>
                <a:gd name="connsiteX12" fmla="*/ 0 w 849916"/>
                <a:gd name="connsiteY12" fmla="*/ 0 h 71651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849916" h="716519">
                  <a:moveTo>
                    <a:pt x="0" y="0"/>
                  </a:moveTo>
                  <a:lnTo>
                    <a:pt x="0" y="716519"/>
                  </a:lnTo>
                  <a:lnTo>
                    <a:pt x="130087" y="716519"/>
                  </a:lnTo>
                  <a:lnTo>
                    <a:pt x="130087" y="508246"/>
                  </a:lnTo>
                  <a:lnTo>
                    <a:pt x="271714" y="508246"/>
                  </a:lnTo>
                  <a:lnTo>
                    <a:pt x="271714" y="716519"/>
                  </a:lnTo>
                  <a:lnTo>
                    <a:pt x="360140" y="716519"/>
                  </a:lnTo>
                  <a:lnTo>
                    <a:pt x="360140" y="508246"/>
                  </a:lnTo>
                  <a:lnTo>
                    <a:pt x="501917" y="508246"/>
                  </a:lnTo>
                  <a:lnTo>
                    <a:pt x="501917" y="716519"/>
                  </a:lnTo>
                  <a:lnTo>
                    <a:pt x="849916" y="716519"/>
                  </a:lnTo>
                  <a:lnTo>
                    <a:pt x="849916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4"/>
            </a:solidFill>
            <a:ln w="1498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fr-FR"/>
            </a:p>
          </p:txBody>
        </p:sp>
        <p:sp>
          <p:nvSpPr>
            <p:cNvPr id="53" name="ZoneTexte 2">
              <a:extLst>
                <a:ext uri="{FF2B5EF4-FFF2-40B4-BE49-F238E27FC236}">
                  <a16:creationId xmlns:a16="http://schemas.microsoft.com/office/drawing/2014/main" id="{D8B08405-01C3-C6EB-0138-0C7CEE8FCC8D}"/>
                </a:ext>
              </a:extLst>
            </p:cNvPr>
            <p:cNvSpPr txBox="1"/>
            <p:nvPr/>
          </p:nvSpPr>
          <p:spPr>
            <a:xfrm>
              <a:off x="5555295" y="3523062"/>
              <a:ext cx="418704" cy="369332"/>
            </a:xfrm>
            <a:prstGeom prst="rect">
              <a:avLst/>
            </a:prstGeom>
            <a:noFill/>
          </p:spPr>
          <p:txBody>
            <a:bodyPr wrap="none" rtlCol="0" anchor="b">
              <a:spAutoFit/>
            </a:bodyPr>
            <a:lstStyle/>
            <a:p>
              <a:pPr algn="ctr"/>
              <a:r>
                <a:rPr lang="fr-FR" b="1" dirty="0">
                  <a:solidFill>
                    <a:schemeClr val="bg1"/>
                  </a:solidFill>
                </a:rPr>
                <a:t>04</a:t>
              </a:r>
            </a:p>
          </p:txBody>
        </p:sp>
        <p:sp>
          <p:nvSpPr>
            <p:cNvPr id="54" name="ZoneTexte 7">
              <a:extLst>
                <a:ext uri="{FF2B5EF4-FFF2-40B4-BE49-F238E27FC236}">
                  <a16:creationId xmlns:a16="http://schemas.microsoft.com/office/drawing/2014/main" id="{2E8B95C1-C17D-4D3D-1F7F-22EF1308115C}"/>
                </a:ext>
              </a:extLst>
            </p:cNvPr>
            <p:cNvSpPr txBox="1"/>
            <p:nvPr/>
          </p:nvSpPr>
          <p:spPr>
            <a:xfrm>
              <a:off x="7221363" y="3523062"/>
              <a:ext cx="418704" cy="369332"/>
            </a:xfrm>
            <a:prstGeom prst="rect">
              <a:avLst/>
            </a:prstGeom>
            <a:noFill/>
          </p:spPr>
          <p:txBody>
            <a:bodyPr wrap="none" rtlCol="0" anchor="b">
              <a:spAutoFit/>
            </a:bodyPr>
            <a:lstStyle/>
            <a:p>
              <a:pPr algn="ctr"/>
              <a:r>
                <a:rPr lang="fr-FR" b="1" dirty="0">
                  <a:solidFill>
                    <a:schemeClr val="bg1"/>
                  </a:solidFill>
                </a:rPr>
                <a:t>03</a:t>
              </a:r>
            </a:p>
          </p:txBody>
        </p:sp>
        <p:sp>
          <p:nvSpPr>
            <p:cNvPr id="55" name="ZoneTexte 13">
              <a:extLst>
                <a:ext uri="{FF2B5EF4-FFF2-40B4-BE49-F238E27FC236}">
                  <a16:creationId xmlns:a16="http://schemas.microsoft.com/office/drawing/2014/main" id="{7FD4289D-8653-15AB-66BB-918B8B425779}"/>
                </a:ext>
              </a:extLst>
            </p:cNvPr>
            <p:cNvSpPr txBox="1"/>
            <p:nvPr/>
          </p:nvSpPr>
          <p:spPr>
            <a:xfrm>
              <a:off x="8809939" y="3523062"/>
              <a:ext cx="418704" cy="369332"/>
            </a:xfrm>
            <a:prstGeom prst="rect">
              <a:avLst/>
            </a:prstGeom>
            <a:noFill/>
          </p:spPr>
          <p:txBody>
            <a:bodyPr wrap="none" rtlCol="0" anchor="b">
              <a:spAutoFit/>
            </a:bodyPr>
            <a:lstStyle/>
            <a:p>
              <a:pPr algn="ctr"/>
              <a:r>
                <a:rPr lang="fr-FR" b="1" dirty="0">
                  <a:solidFill>
                    <a:schemeClr val="bg1"/>
                  </a:solidFill>
                </a:rPr>
                <a:t>02</a:t>
              </a:r>
            </a:p>
          </p:txBody>
        </p:sp>
        <p:sp>
          <p:nvSpPr>
            <p:cNvPr id="56" name="ZoneTexte 14">
              <a:extLst>
                <a:ext uri="{FF2B5EF4-FFF2-40B4-BE49-F238E27FC236}">
                  <a16:creationId xmlns:a16="http://schemas.microsoft.com/office/drawing/2014/main" id="{1AA389DD-1443-6F4D-7EDF-FE9A7E96747A}"/>
                </a:ext>
              </a:extLst>
            </p:cNvPr>
            <p:cNvSpPr txBox="1"/>
            <p:nvPr/>
          </p:nvSpPr>
          <p:spPr>
            <a:xfrm>
              <a:off x="10359770" y="3523062"/>
              <a:ext cx="418704" cy="369332"/>
            </a:xfrm>
            <a:prstGeom prst="rect">
              <a:avLst/>
            </a:prstGeom>
            <a:noFill/>
          </p:spPr>
          <p:txBody>
            <a:bodyPr wrap="none" rtlCol="0" anchor="b">
              <a:spAutoFit/>
            </a:bodyPr>
            <a:lstStyle/>
            <a:p>
              <a:pPr algn="ctr"/>
              <a:r>
                <a:rPr lang="fr-FR" b="1" dirty="0">
                  <a:solidFill>
                    <a:schemeClr val="bg1"/>
                  </a:solidFill>
                </a:rPr>
                <a:t>01</a:t>
              </a:r>
            </a:p>
          </p:txBody>
        </p:sp>
      </p:grpSp>
      <p:pic>
        <p:nvPicPr>
          <p:cNvPr id="57" name="Graphic 14" descr="Database with solid fill">
            <a:extLst>
              <a:ext uri="{FF2B5EF4-FFF2-40B4-BE49-F238E27FC236}">
                <a16:creationId xmlns:a16="http://schemas.microsoft.com/office/drawing/2014/main" id="{19BBBDC8-2410-AC17-4B43-0659C39BFC00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9787372" y="2635337"/>
            <a:ext cx="709691" cy="709691"/>
          </a:xfrm>
          <a:prstGeom prst="rect">
            <a:avLst/>
          </a:prstGeom>
        </p:spPr>
      </p:pic>
      <p:pic>
        <p:nvPicPr>
          <p:cNvPr id="58" name="Graphic 13" descr="Bullseye with solid fill">
            <a:extLst>
              <a:ext uri="{FF2B5EF4-FFF2-40B4-BE49-F238E27FC236}">
                <a16:creationId xmlns:a16="http://schemas.microsoft.com/office/drawing/2014/main" id="{6AF6CC0B-E878-FB59-4E4A-0797F58F17EA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4863136" y="2583927"/>
            <a:ext cx="812511" cy="812511"/>
          </a:xfrm>
          <a:prstGeom prst="rect">
            <a:avLst/>
          </a:prstGeom>
        </p:spPr>
      </p:pic>
      <p:pic>
        <p:nvPicPr>
          <p:cNvPr id="59" name="Graphic 15" descr="Gears with solid fill">
            <a:extLst>
              <a:ext uri="{FF2B5EF4-FFF2-40B4-BE49-F238E27FC236}">
                <a16:creationId xmlns:a16="http://schemas.microsoft.com/office/drawing/2014/main" id="{443BD7BA-43A7-3E45-2D76-9A86FF50FF78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8175902" y="2583927"/>
            <a:ext cx="812511" cy="812511"/>
          </a:xfrm>
          <a:prstGeom prst="rect">
            <a:avLst/>
          </a:prstGeom>
        </p:spPr>
      </p:pic>
      <p:pic>
        <p:nvPicPr>
          <p:cNvPr id="60" name="Graphic 16" descr="Hourglass 30% with solid fill">
            <a:extLst>
              <a:ext uri="{FF2B5EF4-FFF2-40B4-BE49-F238E27FC236}">
                <a16:creationId xmlns:a16="http://schemas.microsoft.com/office/drawing/2014/main" id="{C4AFEC08-35A9-680C-673B-A78E4DD5546A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0"/>
              </a:ext>
            </a:extLst>
          </a:blip>
          <a:stretch>
            <a:fillRect/>
          </a:stretch>
        </p:blipFill>
        <p:spPr>
          <a:xfrm>
            <a:off x="6538563" y="2583927"/>
            <a:ext cx="812511" cy="812511"/>
          </a:xfrm>
          <a:prstGeom prst="rect">
            <a:avLst/>
          </a:prstGeom>
        </p:spPr>
      </p:pic>
      <p:grpSp>
        <p:nvGrpSpPr>
          <p:cNvPr id="61" name="Group 35">
            <a:extLst>
              <a:ext uri="{FF2B5EF4-FFF2-40B4-BE49-F238E27FC236}">
                <a16:creationId xmlns:a16="http://schemas.microsoft.com/office/drawing/2014/main" id="{9DF07E5D-D3B1-CBDF-CE6A-F5CC81524477}"/>
              </a:ext>
            </a:extLst>
          </p:cNvPr>
          <p:cNvGrpSpPr/>
          <p:nvPr/>
        </p:nvGrpSpPr>
        <p:grpSpPr>
          <a:xfrm>
            <a:off x="2445437" y="2526660"/>
            <a:ext cx="1920241" cy="1351708"/>
            <a:chOff x="332934" y="2689321"/>
            <a:chExt cx="2990235" cy="1351708"/>
          </a:xfrm>
        </p:grpSpPr>
        <p:sp>
          <p:nvSpPr>
            <p:cNvPr id="74" name="TextBox 36">
              <a:extLst>
                <a:ext uri="{FF2B5EF4-FFF2-40B4-BE49-F238E27FC236}">
                  <a16:creationId xmlns:a16="http://schemas.microsoft.com/office/drawing/2014/main" id="{9FF456DB-933D-BA0E-862D-EFFC4561D433}"/>
                </a:ext>
              </a:extLst>
            </p:cNvPr>
            <p:cNvSpPr txBox="1"/>
            <p:nvPr/>
          </p:nvSpPr>
          <p:spPr>
            <a:xfrm>
              <a:off x="332936" y="2689321"/>
              <a:ext cx="2990233" cy="40011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000" b="1" noProof="1">
                  <a:solidFill>
                    <a:schemeClr val="bg1"/>
                  </a:solidFill>
                </a:rPr>
                <a:t>Lorem Ipsum</a:t>
              </a:r>
            </a:p>
          </p:txBody>
        </p:sp>
        <p:sp>
          <p:nvSpPr>
            <p:cNvPr id="75" name="TextBox 37">
              <a:extLst>
                <a:ext uri="{FF2B5EF4-FFF2-40B4-BE49-F238E27FC236}">
                  <a16:creationId xmlns:a16="http://schemas.microsoft.com/office/drawing/2014/main" id="{ED67DAD1-471C-7C6C-77C6-A680EB3D5852}"/>
                </a:ext>
              </a:extLst>
            </p:cNvPr>
            <p:cNvSpPr txBox="1"/>
            <p:nvPr/>
          </p:nvSpPr>
          <p:spPr>
            <a:xfrm>
              <a:off x="332934" y="3086922"/>
              <a:ext cx="2990233" cy="95410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r>
                <a:rPr lang="en-US" sz="1400" noProof="1">
                  <a:solidFill>
                    <a:schemeClr val="bg1"/>
                  </a:solidFill>
                </a:rPr>
                <a:t>Lorem ipsum dolor sit amet, nibh est. A magna maecenas, quam magna nec quis, lorem nunc. </a:t>
              </a:r>
            </a:p>
          </p:txBody>
        </p:sp>
      </p:grpSp>
      <p:grpSp>
        <p:nvGrpSpPr>
          <p:cNvPr id="62" name="Group 61">
            <a:extLst>
              <a:ext uri="{FF2B5EF4-FFF2-40B4-BE49-F238E27FC236}">
                <a16:creationId xmlns:a16="http://schemas.microsoft.com/office/drawing/2014/main" id="{D1595283-4F4F-4028-84E5-FFF3290A40E7}"/>
              </a:ext>
            </a:extLst>
          </p:cNvPr>
          <p:cNvGrpSpPr/>
          <p:nvPr/>
        </p:nvGrpSpPr>
        <p:grpSpPr>
          <a:xfrm>
            <a:off x="4527786" y="3948833"/>
            <a:ext cx="1534093" cy="1567152"/>
            <a:chOff x="5363899" y="4292050"/>
            <a:chExt cx="1645920" cy="1567152"/>
          </a:xfrm>
        </p:grpSpPr>
        <p:sp>
          <p:nvSpPr>
            <p:cNvPr id="72" name="TextBox 36">
              <a:extLst>
                <a:ext uri="{FF2B5EF4-FFF2-40B4-BE49-F238E27FC236}">
                  <a16:creationId xmlns:a16="http://schemas.microsoft.com/office/drawing/2014/main" id="{E6568B72-9B35-95B9-1AAD-C984D66F6D54}"/>
                </a:ext>
              </a:extLst>
            </p:cNvPr>
            <p:cNvSpPr txBox="1"/>
            <p:nvPr/>
          </p:nvSpPr>
          <p:spPr>
            <a:xfrm>
              <a:off x="5363899" y="4292050"/>
              <a:ext cx="1645920" cy="40011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000" b="1" noProof="1">
                  <a:solidFill>
                    <a:schemeClr val="bg1"/>
                  </a:solidFill>
                </a:rPr>
                <a:t>Lorem Ipsum</a:t>
              </a:r>
            </a:p>
          </p:txBody>
        </p:sp>
        <p:sp>
          <p:nvSpPr>
            <p:cNvPr id="73" name="TextBox 37">
              <a:extLst>
                <a:ext uri="{FF2B5EF4-FFF2-40B4-BE49-F238E27FC236}">
                  <a16:creationId xmlns:a16="http://schemas.microsoft.com/office/drawing/2014/main" id="{DDD30695-93A8-AE81-8C06-AD9782A53EDD}"/>
                </a:ext>
              </a:extLst>
            </p:cNvPr>
            <p:cNvSpPr txBox="1"/>
            <p:nvPr/>
          </p:nvSpPr>
          <p:spPr>
            <a:xfrm>
              <a:off x="5363899" y="4689651"/>
              <a:ext cx="1645920" cy="1169551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r>
                <a:rPr lang="en-US" sz="14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</a:t>
              </a:r>
            </a:p>
          </p:txBody>
        </p:sp>
      </p:grpSp>
      <p:grpSp>
        <p:nvGrpSpPr>
          <p:cNvPr id="63" name="Group 62">
            <a:extLst>
              <a:ext uri="{FF2B5EF4-FFF2-40B4-BE49-F238E27FC236}">
                <a16:creationId xmlns:a16="http://schemas.microsoft.com/office/drawing/2014/main" id="{E6824B1F-8870-2A26-525C-2598D6F96D16}"/>
              </a:ext>
            </a:extLst>
          </p:cNvPr>
          <p:cNvGrpSpPr/>
          <p:nvPr/>
        </p:nvGrpSpPr>
        <p:grpSpPr>
          <a:xfrm>
            <a:off x="6204673" y="3948833"/>
            <a:ext cx="1534093" cy="1567152"/>
            <a:chOff x="7197660" y="4292050"/>
            <a:chExt cx="1645920" cy="1567152"/>
          </a:xfrm>
        </p:grpSpPr>
        <p:sp>
          <p:nvSpPr>
            <p:cNvPr id="70" name="TextBox 36">
              <a:extLst>
                <a:ext uri="{FF2B5EF4-FFF2-40B4-BE49-F238E27FC236}">
                  <a16:creationId xmlns:a16="http://schemas.microsoft.com/office/drawing/2014/main" id="{EDC56D7C-EA30-56EC-93A7-FE1512560AAD}"/>
                </a:ext>
              </a:extLst>
            </p:cNvPr>
            <p:cNvSpPr txBox="1"/>
            <p:nvPr/>
          </p:nvSpPr>
          <p:spPr>
            <a:xfrm>
              <a:off x="7197660" y="4292050"/>
              <a:ext cx="1645920" cy="40011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000" b="1" noProof="1">
                  <a:solidFill>
                    <a:schemeClr val="bg1"/>
                  </a:solidFill>
                </a:rPr>
                <a:t>Lorem Ipsum</a:t>
              </a:r>
            </a:p>
          </p:txBody>
        </p:sp>
        <p:sp>
          <p:nvSpPr>
            <p:cNvPr id="71" name="TextBox 37">
              <a:extLst>
                <a:ext uri="{FF2B5EF4-FFF2-40B4-BE49-F238E27FC236}">
                  <a16:creationId xmlns:a16="http://schemas.microsoft.com/office/drawing/2014/main" id="{C3FF1EFE-ED28-7E33-52A0-5E7EEDAB9DCB}"/>
                </a:ext>
              </a:extLst>
            </p:cNvPr>
            <p:cNvSpPr txBox="1"/>
            <p:nvPr/>
          </p:nvSpPr>
          <p:spPr>
            <a:xfrm>
              <a:off x="7197660" y="4689651"/>
              <a:ext cx="1645920" cy="1169551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r>
                <a:rPr lang="en-US" sz="14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</a:t>
              </a:r>
            </a:p>
          </p:txBody>
        </p:sp>
      </p:grpSp>
      <p:grpSp>
        <p:nvGrpSpPr>
          <p:cNvPr id="64" name="Group 63">
            <a:extLst>
              <a:ext uri="{FF2B5EF4-FFF2-40B4-BE49-F238E27FC236}">
                <a16:creationId xmlns:a16="http://schemas.microsoft.com/office/drawing/2014/main" id="{FDB7FF03-485E-7CC5-74C0-0CC1FE49186B}"/>
              </a:ext>
            </a:extLst>
          </p:cNvPr>
          <p:cNvGrpSpPr/>
          <p:nvPr/>
        </p:nvGrpSpPr>
        <p:grpSpPr>
          <a:xfrm>
            <a:off x="7881560" y="3948833"/>
            <a:ext cx="1534093" cy="1567152"/>
            <a:chOff x="8963398" y="4292050"/>
            <a:chExt cx="1645920" cy="1567152"/>
          </a:xfrm>
        </p:grpSpPr>
        <p:sp>
          <p:nvSpPr>
            <p:cNvPr id="68" name="TextBox 36">
              <a:extLst>
                <a:ext uri="{FF2B5EF4-FFF2-40B4-BE49-F238E27FC236}">
                  <a16:creationId xmlns:a16="http://schemas.microsoft.com/office/drawing/2014/main" id="{E17CC6B0-E5A9-323C-E826-F14D12E66E1F}"/>
                </a:ext>
              </a:extLst>
            </p:cNvPr>
            <p:cNvSpPr txBox="1"/>
            <p:nvPr/>
          </p:nvSpPr>
          <p:spPr>
            <a:xfrm>
              <a:off x="8963398" y="4292050"/>
              <a:ext cx="1645920" cy="40011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000" b="1" noProof="1">
                  <a:solidFill>
                    <a:schemeClr val="bg1"/>
                  </a:solidFill>
                </a:rPr>
                <a:t>Lorem Ipsum</a:t>
              </a:r>
            </a:p>
          </p:txBody>
        </p:sp>
        <p:sp>
          <p:nvSpPr>
            <p:cNvPr id="69" name="TextBox 37">
              <a:extLst>
                <a:ext uri="{FF2B5EF4-FFF2-40B4-BE49-F238E27FC236}">
                  <a16:creationId xmlns:a16="http://schemas.microsoft.com/office/drawing/2014/main" id="{FDDFAAD3-5238-7136-19BD-A9AEFCB3DA3B}"/>
                </a:ext>
              </a:extLst>
            </p:cNvPr>
            <p:cNvSpPr txBox="1"/>
            <p:nvPr/>
          </p:nvSpPr>
          <p:spPr>
            <a:xfrm>
              <a:off x="8963398" y="4689651"/>
              <a:ext cx="1645920" cy="1169551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r>
                <a:rPr lang="en-US" sz="14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</a:t>
              </a:r>
            </a:p>
          </p:txBody>
        </p:sp>
      </p:grpSp>
      <p:grpSp>
        <p:nvGrpSpPr>
          <p:cNvPr id="65" name="Group 64">
            <a:extLst>
              <a:ext uri="{FF2B5EF4-FFF2-40B4-BE49-F238E27FC236}">
                <a16:creationId xmlns:a16="http://schemas.microsoft.com/office/drawing/2014/main" id="{ACA4CA2D-FDAA-5E7D-8988-A24CC2B0A786}"/>
              </a:ext>
            </a:extLst>
          </p:cNvPr>
          <p:cNvGrpSpPr/>
          <p:nvPr/>
        </p:nvGrpSpPr>
        <p:grpSpPr>
          <a:xfrm>
            <a:off x="9558446" y="3948833"/>
            <a:ext cx="1534093" cy="1567152"/>
            <a:chOff x="8963398" y="4292050"/>
            <a:chExt cx="1645920" cy="1567152"/>
          </a:xfrm>
        </p:grpSpPr>
        <p:sp>
          <p:nvSpPr>
            <p:cNvPr id="66" name="TextBox 36">
              <a:extLst>
                <a:ext uri="{FF2B5EF4-FFF2-40B4-BE49-F238E27FC236}">
                  <a16:creationId xmlns:a16="http://schemas.microsoft.com/office/drawing/2014/main" id="{09C1657B-BC5F-90AC-A69E-770D0E90C625}"/>
                </a:ext>
              </a:extLst>
            </p:cNvPr>
            <p:cNvSpPr txBox="1"/>
            <p:nvPr/>
          </p:nvSpPr>
          <p:spPr>
            <a:xfrm>
              <a:off x="8963398" y="4292050"/>
              <a:ext cx="1645920" cy="40011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000" b="1" noProof="1">
                  <a:solidFill>
                    <a:schemeClr val="bg1"/>
                  </a:solidFill>
                </a:rPr>
                <a:t>Lorem Ipsum</a:t>
              </a:r>
            </a:p>
          </p:txBody>
        </p:sp>
        <p:sp>
          <p:nvSpPr>
            <p:cNvPr id="67" name="TextBox 37">
              <a:extLst>
                <a:ext uri="{FF2B5EF4-FFF2-40B4-BE49-F238E27FC236}">
                  <a16:creationId xmlns:a16="http://schemas.microsoft.com/office/drawing/2014/main" id="{70A80DC0-99AD-C5FD-2444-14B6D4E23F1A}"/>
                </a:ext>
              </a:extLst>
            </p:cNvPr>
            <p:cNvSpPr txBox="1"/>
            <p:nvPr/>
          </p:nvSpPr>
          <p:spPr>
            <a:xfrm>
              <a:off x="8963398" y="4689651"/>
              <a:ext cx="1645920" cy="1169551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r>
                <a:rPr lang="en-US" sz="14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235974538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extBox 14">
            <a:extLst>
              <a:ext uri="{FF2B5EF4-FFF2-40B4-BE49-F238E27FC236}">
                <a16:creationId xmlns:a16="http://schemas.microsoft.com/office/drawing/2014/main" id="{BA46F724-D3C0-8C2C-8F9E-DABDEC9945EC}"/>
              </a:ext>
            </a:extLst>
          </p:cNvPr>
          <p:cNvSpPr txBox="1"/>
          <p:nvPr/>
        </p:nvSpPr>
        <p:spPr>
          <a:xfrm>
            <a:off x="667330" y="5930556"/>
            <a:ext cx="3987117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CA" sz="1600" b="0" i="0" u="none" strike="noStrike" kern="1200" cap="none" spc="0" normalizeH="0" baseline="0" noProof="0" dirty="0">
                <a:ln>
                  <a:noFill/>
                </a:ln>
                <a:solidFill>
                  <a:srgbClr val="FFFFFF">
                    <a:alpha val="41000"/>
                  </a:srgbClr>
                </a:solidFill>
                <a:effectLst/>
                <a:uLnTx/>
                <a:uFillTx/>
                <a:latin typeface="Calibri Light" panose="020F0302020204030204"/>
                <a:ea typeface="+mn-ea"/>
                <a:cs typeface="+mn-cs"/>
              </a:rPr>
              <a:t>Visit our </a:t>
            </a:r>
            <a:r>
              <a:rPr kumimoji="0" lang="en-CA" sz="1600" b="1" i="0" u="none" strike="noStrike" kern="1200" cap="none" spc="0" normalizeH="0" baseline="0" noProof="0" dirty="0">
                <a:ln>
                  <a:noFill/>
                </a:ln>
                <a:solidFill>
                  <a:srgbClr val="FFFFFF">
                    <a:alpha val="41000"/>
                  </a:srgbClr>
                </a:solidFill>
                <a:effectLst/>
                <a:uLnTx/>
                <a:uFillTx/>
                <a:latin typeface="Calibri Light" panose="020F0302020204030204"/>
                <a:ea typeface="+mn-ea"/>
                <a:cs typeface="+mn-cs"/>
              </a:rPr>
              <a:t>FAQ</a:t>
            </a:r>
            <a:r>
              <a:rPr kumimoji="0" lang="en-CA" sz="1600" b="0" i="0" u="none" strike="noStrike" kern="1200" cap="none" spc="0" normalizeH="0" baseline="0" noProof="0" dirty="0">
                <a:ln>
                  <a:noFill/>
                </a:ln>
                <a:solidFill>
                  <a:srgbClr val="FFFFFF">
                    <a:alpha val="41000"/>
                  </a:srgbClr>
                </a:solidFill>
                <a:effectLst/>
                <a:uLnTx/>
                <a:uFillTx/>
                <a:latin typeface="Calibri Light" panose="020F0302020204030204"/>
                <a:ea typeface="+mn-ea"/>
                <a:cs typeface="+mn-cs"/>
              </a:rPr>
              <a:t> : </a:t>
            </a:r>
            <a:r>
              <a:rPr kumimoji="0" lang="en-CA" sz="1600" b="0" i="0" u="none" strike="noStrike" kern="1200" cap="none" spc="0" normalizeH="0" baseline="0" noProof="0" dirty="0">
                <a:ln>
                  <a:noFill/>
                </a:ln>
                <a:solidFill>
                  <a:srgbClr val="FFFFFF">
                    <a:alpha val="41000"/>
                  </a:srgbClr>
                </a:solidFill>
                <a:effectLst/>
                <a:uLnTx/>
                <a:uFillTx/>
                <a:latin typeface="Calibri Light" panose="020F0302020204030204"/>
                <a:ea typeface="+mn-ea"/>
                <a:cs typeface="+mn-cs"/>
                <a:hlinkClick r:id="rId3"/>
              </a:rPr>
              <a:t>www.presentationgo.com/faq/</a:t>
            </a:r>
            <a:endParaRPr kumimoji="0" lang="en-US" sz="1600" b="0" i="0" u="none" strike="noStrike" kern="1200" cap="none" spc="0" normalizeH="0" baseline="0" noProof="0" dirty="0">
              <a:ln>
                <a:noFill/>
              </a:ln>
              <a:solidFill>
                <a:srgbClr val="FFFFFF">
                  <a:alpha val="41000"/>
                </a:srgbClr>
              </a:solidFill>
              <a:effectLst/>
              <a:uLnTx/>
              <a:uFillTx/>
              <a:latin typeface="Calibri Light" panose="020F03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83232470"/>
      </p:ext>
    </p:extLst>
  </p:cSld>
  <p:clrMapOvr>
    <a:masterClrMapping/>
  </p:clrMapOvr>
</p:sld>
</file>

<file path=ppt/theme/theme1.xml><?xml version="1.0" encoding="utf-8"?>
<a:theme xmlns:a="http://schemas.openxmlformats.org/drawingml/2006/main" name="Template PresentationGO">
  <a:themeElements>
    <a:clrScheme name="PresentationGo">
      <a:dk1>
        <a:srgbClr val="000000"/>
      </a:dk1>
      <a:lt1>
        <a:srgbClr val="FFFFFF"/>
      </a:lt1>
      <a:dk2>
        <a:srgbClr val="001F33"/>
      </a:dk2>
      <a:lt2>
        <a:srgbClr val="F2F2F2"/>
      </a:lt2>
      <a:accent1>
        <a:srgbClr val="F15F47"/>
      </a:accent1>
      <a:accent2>
        <a:srgbClr val="FBA91E"/>
      </a:accent2>
      <a:accent3>
        <a:srgbClr val="FEDA2F"/>
      </a:accent3>
      <a:accent4>
        <a:srgbClr val="6EA56C"/>
      </a:accent4>
      <a:accent5>
        <a:srgbClr val="3AC6E1"/>
      </a:accent5>
      <a:accent6>
        <a:srgbClr val="244470"/>
      </a:accent6>
      <a:hlink>
        <a:srgbClr val="008B58"/>
      </a:hlink>
      <a:folHlink>
        <a:srgbClr val="008B58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plate PresentationGO Dark">
  <a:themeElements>
    <a:clrScheme name="PresentationGO">
      <a:dk1>
        <a:srgbClr val="000000"/>
      </a:dk1>
      <a:lt1>
        <a:srgbClr val="FFFFFF"/>
      </a:lt1>
      <a:dk2>
        <a:srgbClr val="001F33"/>
      </a:dk2>
      <a:lt2>
        <a:srgbClr val="F2F2F2"/>
      </a:lt2>
      <a:accent1>
        <a:srgbClr val="F15F47"/>
      </a:accent1>
      <a:accent2>
        <a:srgbClr val="FBA91E"/>
      </a:accent2>
      <a:accent3>
        <a:srgbClr val="FEDA2F"/>
      </a:accent3>
      <a:accent4>
        <a:srgbClr val="6EA56C"/>
      </a:accent4>
      <a:accent5>
        <a:srgbClr val="3AC6E1"/>
      </a:accent5>
      <a:accent6>
        <a:srgbClr val="244470"/>
      </a:accent6>
      <a:hlink>
        <a:srgbClr val="008B58"/>
      </a:hlink>
      <a:folHlink>
        <a:srgbClr val="008B58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Designed by PresentationGO">
  <a:themeElements>
    <a:clrScheme name="PresentationGo">
      <a:dk1>
        <a:srgbClr val="000000"/>
      </a:dk1>
      <a:lt1>
        <a:srgbClr val="FFFFFF"/>
      </a:lt1>
      <a:dk2>
        <a:srgbClr val="001F33"/>
      </a:dk2>
      <a:lt2>
        <a:srgbClr val="F2F2F2"/>
      </a:lt2>
      <a:accent1>
        <a:srgbClr val="F15F47"/>
      </a:accent1>
      <a:accent2>
        <a:srgbClr val="FBA91E"/>
      </a:accent2>
      <a:accent3>
        <a:srgbClr val="FEDA2F"/>
      </a:accent3>
      <a:accent4>
        <a:srgbClr val="6EA56C"/>
      </a:accent4>
      <a:accent5>
        <a:srgbClr val="3AC6E1"/>
      </a:accent5>
      <a:accent6>
        <a:srgbClr val="244470"/>
      </a:accent6>
      <a:hlink>
        <a:srgbClr val="008B58"/>
      </a:hlink>
      <a:folHlink>
        <a:srgbClr val="008B58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0345_T_PGO_Hibiscus-Muse-Faces.pptx" id="{FD44498F-482F-4F9E-81B1-5997801C5709}" vid="{D77A0240-FC3B-48C6-9788-DF5B8B2B41D3}"/>
    </a:ext>
  </a:extLst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TEMPLATE-PGO(16_9)</Template>
  <TotalTime>9507</TotalTime>
  <Words>312</Words>
  <Application>Microsoft Office PowerPoint</Application>
  <PresentationFormat>Widescreen</PresentationFormat>
  <Paragraphs>37</Paragraphs>
  <Slides>3</Slides>
  <Notes>3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3</vt:i4>
      </vt:variant>
      <vt:variant>
        <vt:lpstr>Slide Titles</vt:lpstr>
      </vt:variant>
      <vt:variant>
        <vt:i4>3</vt:i4>
      </vt:variant>
    </vt:vector>
  </HeadingPairs>
  <TitlesOfParts>
    <vt:vector size="10" baseType="lpstr">
      <vt:lpstr>Arial</vt:lpstr>
      <vt:lpstr>Calibri</vt:lpstr>
      <vt:lpstr>Calibri Light</vt:lpstr>
      <vt:lpstr>Helvetica</vt:lpstr>
      <vt:lpstr>Template PresentationGO</vt:lpstr>
      <vt:lpstr>Template PresentationGO Dark</vt:lpstr>
      <vt:lpstr>Designed by PresentationGO</vt:lpstr>
      <vt:lpstr>4-Step Key Flow Diagram – Slide Template</vt:lpstr>
      <vt:lpstr>4-Step Key Flow Diagram – Slide Template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4-Step Key Flow Diagram</dc:title>
  <dc:creator>PresentationGO.com</dc:creator>
  <dc:description>© Copyright PresentationGO.com - Do not distribute or sale without written permission.</dc:description>
  <cp:lastModifiedBy>Christophe Barroche</cp:lastModifiedBy>
  <cp:revision>50</cp:revision>
  <dcterms:created xsi:type="dcterms:W3CDTF">2014-11-26T05:14:11Z</dcterms:created>
  <dcterms:modified xsi:type="dcterms:W3CDTF">2025-10-01T17:20:49Z</dcterms:modified>
  <cp:category>Charts &amp; Diagrams;Graphics &amp; Metaphors</cp:category>
</cp:coreProperties>
</file>