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95" r:id="rId4"/>
    <p:sldId id="39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44838-3320-E928-FFB3-5C5CCB415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7C54A4-9ABB-1CC2-EDC5-BC55C72A3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B2814-2202-CE77-BC49-153B3D626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C154F-E213-B3F5-D7DE-7FE5F738C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Key Flow Diagram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877A0E-FA95-1A00-16C7-F42FB7954AFC}"/>
              </a:ext>
            </a:extLst>
          </p:cNvPr>
          <p:cNvGrpSpPr/>
          <p:nvPr/>
        </p:nvGrpSpPr>
        <p:grpSpPr>
          <a:xfrm>
            <a:off x="942841" y="2035619"/>
            <a:ext cx="7258319" cy="2848154"/>
            <a:chOff x="1257121" y="1413499"/>
            <a:chExt cx="9677759" cy="3797538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ADBE7190-2D4F-851B-3B63-B3E5ED0A52E9}"/>
                </a:ext>
              </a:extLst>
            </p:cNvPr>
            <p:cNvSpPr/>
            <p:nvPr/>
          </p:nvSpPr>
          <p:spPr>
            <a:xfrm>
              <a:off x="8848495" y="2544294"/>
              <a:ext cx="2086385" cy="1535949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0 w 973297"/>
                <a:gd name="connsiteY4" fmla="*/ 716519 h 716519"/>
                <a:gd name="connsiteX5" fmla="*/ 504163 w 973297"/>
                <a:gd name="connsiteY5" fmla="*/ 716519 h 716519"/>
                <a:gd name="connsiteX6" fmla="*/ 504163 w 973297"/>
                <a:gd name="connsiteY6" fmla="*/ 508246 h 716519"/>
                <a:gd name="connsiteX7" fmla="*/ 362536 w 973297"/>
                <a:gd name="connsiteY7" fmla="*/ 508246 h 716519"/>
                <a:gd name="connsiteX8" fmla="*/ 362536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0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0" y="716519"/>
                  </a:cubicBezTo>
                  <a:lnTo>
                    <a:pt x="504163" y="716519"/>
                  </a:lnTo>
                  <a:lnTo>
                    <a:pt x="504163" y="508246"/>
                  </a:lnTo>
                  <a:cubicBezTo>
                    <a:pt x="504163" y="508246"/>
                    <a:pt x="362536" y="508246"/>
                    <a:pt x="362536" y="508246"/>
                  </a:cubicBezTo>
                  <a:lnTo>
                    <a:pt x="362536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0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E4F2B3AF-90A6-9EF8-19B7-6F933D654D48}"/>
                </a:ext>
              </a:extLst>
            </p:cNvPr>
            <p:cNvSpPr/>
            <p:nvPr/>
          </p:nvSpPr>
          <p:spPr>
            <a:xfrm>
              <a:off x="1257121" y="1413499"/>
              <a:ext cx="3947247" cy="3797538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307 w 1841388"/>
                <a:gd name="connsiteY12" fmla="*/ 1093507 h 1771549"/>
                <a:gd name="connsiteX13" fmla="*/ 218438 w 1841388"/>
                <a:gd name="connsiteY13" fmla="*/ 885683 h 1771549"/>
                <a:gd name="connsiteX14" fmla="*/ 426307 w 1841388"/>
                <a:gd name="connsiteY14" fmla="*/ 677860 h 1771549"/>
                <a:gd name="connsiteX15" fmla="*/ 634179 w 1841388"/>
                <a:gd name="connsiteY15" fmla="*/ 885683 h 1771549"/>
                <a:gd name="connsiteX16" fmla="*/ 426307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6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307" y="1093507"/>
                  </a:moveTo>
                  <a:cubicBezTo>
                    <a:pt x="311507" y="1093507"/>
                    <a:pt x="218438" y="1000459"/>
                    <a:pt x="218438" y="885683"/>
                  </a:cubicBezTo>
                  <a:cubicBezTo>
                    <a:pt x="218438" y="770908"/>
                    <a:pt x="311507" y="677860"/>
                    <a:pt x="426307" y="677860"/>
                  </a:cubicBezTo>
                  <a:cubicBezTo>
                    <a:pt x="541110" y="677860"/>
                    <a:pt x="634179" y="770908"/>
                    <a:pt x="634179" y="885683"/>
                  </a:cubicBezTo>
                  <a:cubicBezTo>
                    <a:pt x="634179" y="1000459"/>
                    <a:pt x="541110" y="1093507"/>
                    <a:pt x="426307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AD5568D5-9248-30F0-B7C8-5CC8F7E5CEC2}"/>
                </a:ext>
              </a:extLst>
            </p:cNvPr>
            <p:cNvSpPr/>
            <p:nvPr/>
          </p:nvSpPr>
          <p:spPr>
            <a:xfrm>
              <a:off x="7026593" y="2544294"/>
              <a:ext cx="1821902" cy="1535949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29937 w 849916"/>
                <a:gd name="connsiteY2" fmla="*/ 716519 h 716519"/>
                <a:gd name="connsiteX3" fmla="*/ 12993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767 w 849916"/>
                <a:gd name="connsiteY8" fmla="*/ 508246 h 716519"/>
                <a:gd name="connsiteX9" fmla="*/ 50176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29937" y="716519"/>
                  </a:lnTo>
                  <a:lnTo>
                    <a:pt x="12993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767" y="508246"/>
                  </a:lnTo>
                  <a:lnTo>
                    <a:pt x="50176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15F6028-1F74-4B44-7F39-C1F9FEDCBD41}"/>
                </a:ext>
              </a:extLst>
            </p:cNvPr>
            <p:cNvSpPr/>
            <p:nvPr/>
          </p:nvSpPr>
          <p:spPr>
            <a:xfrm>
              <a:off x="5204370" y="2544294"/>
              <a:ext cx="1822223" cy="1535949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28EFCB2-4215-4C97-6DAD-64C473567830}"/>
                </a:ext>
              </a:extLst>
            </p:cNvPr>
            <p:cNvSpPr txBox="1"/>
            <p:nvPr/>
          </p:nvSpPr>
          <p:spPr>
            <a:xfrm>
              <a:off x="6372093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E256A6-030C-9AC0-1680-6281FC1E449A}"/>
                </a:ext>
              </a:extLst>
            </p:cNvPr>
            <p:cNvSpPr txBox="1"/>
            <p:nvPr/>
          </p:nvSpPr>
          <p:spPr>
            <a:xfrm>
              <a:off x="8194316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1803B2E-5FD6-7762-CE2E-71425C158E2F}"/>
                </a:ext>
              </a:extLst>
            </p:cNvPr>
            <p:cNvSpPr txBox="1"/>
            <p:nvPr/>
          </p:nvSpPr>
          <p:spPr>
            <a:xfrm>
              <a:off x="9938572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71447787-D975-0D24-D6B8-E0BFD8908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1920" y="2995756"/>
            <a:ext cx="609383" cy="609383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D8C3418F-2313-601B-2BF1-2F8676AA8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4357" y="2995756"/>
            <a:ext cx="609383" cy="609383"/>
          </a:xfrm>
          <a:prstGeom prst="rect">
            <a:avLst/>
          </a:prstGeom>
        </p:spPr>
      </p:pic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1B68D43-C6AB-4E2B-E652-752FD11D49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8467" y="2995756"/>
            <a:ext cx="609383" cy="60938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3E7697F-7A51-7C1D-0220-8DEAAEC159F3}"/>
              </a:ext>
            </a:extLst>
          </p:cNvPr>
          <p:cNvGrpSpPr/>
          <p:nvPr/>
        </p:nvGrpSpPr>
        <p:grpSpPr>
          <a:xfrm>
            <a:off x="3969391" y="4083902"/>
            <a:ext cx="1234440" cy="1221529"/>
            <a:chOff x="5363899" y="4261274"/>
            <a:chExt cx="1645920" cy="1628705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945DE951-EEDD-0F8D-179C-E9D0AE1E5565}"/>
                </a:ext>
              </a:extLst>
            </p:cNvPr>
            <p:cNvSpPr txBox="1"/>
            <p:nvPr/>
          </p:nvSpPr>
          <p:spPr>
            <a:xfrm>
              <a:off x="5363899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D620BFE4-AA99-0FF1-0CFC-AC0FDF1A2836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FEFAFF-01BC-87D0-8B0A-7A4C1F237D58}"/>
              </a:ext>
            </a:extLst>
          </p:cNvPr>
          <p:cNvGrpSpPr/>
          <p:nvPr/>
        </p:nvGrpSpPr>
        <p:grpSpPr>
          <a:xfrm>
            <a:off x="5335938" y="4083902"/>
            <a:ext cx="1234440" cy="1221529"/>
            <a:chOff x="7197660" y="4261274"/>
            <a:chExt cx="1645920" cy="1628705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F77D8EDB-C730-A09C-0910-54D42DA2715C}"/>
                </a:ext>
              </a:extLst>
            </p:cNvPr>
            <p:cNvSpPr txBox="1"/>
            <p:nvPr/>
          </p:nvSpPr>
          <p:spPr>
            <a:xfrm>
              <a:off x="7197660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B1324D26-7DCA-6824-11C2-4F05E4BD854C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5A2BC7-51A5-C25E-1F74-F786E0F7B673}"/>
              </a:ext>
            </a:extLst>
          </p:cNvPr>
          <p:cNvGrpSpPr/>
          <p:nvPr/>
        </p:nvGrpSpPr>
        <p:grpSpPr>
          <a:xfrm>
            <a:off x="6722549" y="4083902"/>
            <a:ext cx="1234440" cy="1221529"/>
            <a:chOff x="8963398" y="4261274"/>
            <a:chExt cx="1645920" cy="1628705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6EEC9073-3708-D667-C922-DFB3CBC95B47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C92B9D92-7D1E-CDE2-849B-1882C77AB036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35">
            <a:extLst>
              <a:ext uri="{FF2B5EF4-FFF2-40B4-BE49-F238E27FC236}">
                <a16:creationId xmlns:a16="http://schemas.microsoft.com/office/drawing/2014/main" id="{0B45BFC9-D98B-B302-7691-C7CA53991230}"/>
              </a:ext>
            </a:extLst>
          </p:cNvPr>
          <p:cNvGrpSpPr/>
          <p:nvPr/>
        </p:nvGrpSpPr>
        <p:grpSpPr>
          <a:xfrm>
            <a:off x="2264976" y="2929725"/>
            <a:ext cx="1440181" cy="1059947"/>
            <a:chOff x="332934" y="2658545"/>
            <a:chExt cx="2990235" cy="1413262"/>
          </a:xfrm>
        </p:grpSpPr>
        <p:sp>
          <p:nvSpPr>
            <p:cNvPr id="11" name="TextBox 36">
              <a:extLst>
                <a:ext uri="{FF2B5EF4-FFF2-40B4-BE49-F238E27FC236}">
                  <a16:creationId xmlns:a16="http://schemas.microsoft.com/office/drawing/2014/main" id="{D6BF9C22-E9FD-A1B2-5024-F48496D7C85F}"/>
                </a:ext>
              </a:extLst>
            </p:cNvPr>
            <p:cNvSpPr txBox="1"/>
            <p:nvPr/>
          </p:nvSpPr>
          <p:spPr>
            <a:xfrm>
              <a:off x="332936" y="2658545"/>
              <a:ext cx="299023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37">
              <a:extLst>
                <a:ext uri="{FF2B5EF4-FFF2-40B4-BE49-F238E27FC236}">
                  <a16:creationId xmlns:a16="http://schemas.microsoft.com/office/drawing/2014/main" id="{7E1726BC-2246-0108-E9B6-710D16D2A5BF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45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FEDC7-BE8B-8A78-6FD0-81B92552B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11C67-7691-8B02-5436-D665EAED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Key Flow Diagram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A587ABF-436A-C3BF-8794-B236073CDBC1}"/>
              </a:ext>
            </a:extLst>
          </p:cNvPr>
          <p:cNvGrpSpPr/>
          <p:nvPr/>
        </p:nvGrpSpPr>
        <p:grpSpPr>
          <a:xfrm>
            <a:off x="942841" y="2035619"/>
            <a:ext cx="7258319" cy="2848154"/>
            <a:chOff x="1257121" y="1413499"/>
            <a:chExt cx="9677759" cy="3797538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0AF833AD-B5BE-B48D-C924-4462F51AEEEB}"/>
                </a:ext>
              </a:extLst>
            </p:cNvPr>
            <p:cNvSpPr/>
            <p:nvPr/>
          </p:nvSpPr>
          <p:spPr>
            <a:xfrm>
              <a:off x="8848495" y="2544294"/>
              <a:ext cx="2086385" cy="1535949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0 w 973297"/>
                <a:gd name="connsiteY4" fmla="*/ 716519 h 716519"/>
                <a:gd name="connsiteX5" fmla="*/ 504163 w 973297"/>
                <a:gd name="connsiteY5" fmla="*/ 716519 h 716519"/>
                <a:gd name="connsiteX6" fmla="*/ 504163 w 973297"/>
                <a:gd name="connsiteY6" fmla="*/ 508246 h 716519"/>
                <a:gd name="connsiteX7" fmla="*/ 362536 w 973297"/>
                <a:gd name="connsiteY7" fmla="*/ 508246 h 716519"/>
                <a:gd name="connsiteX8" fmla="*/ 362536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0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0" y="716519"/>
                  </a:cubicBezTo>
                  <a:lnTo>
                    <a:pt x="504163" y="716519"/>
                  </a:lnTo>
                  <a:lnTo>
                    <a:pt x="504163" y="508246"/>
                  </a:lnTo>
                  <a:cubicBezTo>
                    <a:pt x="504163" y="508246"/>
                    <a:pt x="362536" y="508246"/>
                    <a:pt x="362536" y="508246"/>
                  </a:cubicBezTo>
                  <a:lnTo>
                    <a:pt x="362536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0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B535FE86-C372-4C29-FFE3-8D61B70825B8}"/>
                </a:ext>
              </a:extLst>
            </p:cNvPr>
            <p:cNvSpPr/>
            <p:nvPr/>
          </p:nvSpPr>
          <p:spPr>
            <a:xfrm>
              <a:off x="1257121" y="1413499"/>
              <a:ext cx="3947247" cy="3797538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307 w 1841388"/>
                <a:gd name="connsiteY12" fmla="*/ 1093507 h 1771549"/>
                <a:gd name="connsiteX13" fmla="*/ 218438 w 1841388"/>
                <a:gd name="connsiteY13" fmla="*/ 885683 h 1771549"/>
                <a:gd name="connsiteX14" fmla="*/ 426307 w 1841388"/>
                <a:gd name="connsiteY14" fmla="*/ 677860 h 1771549"/>
                <a:gd name="connsiteX15" fmla="*/ 634179 w 1841388"/>
                <a:gd name="connsiteY15" fmla="*/ 885683 h 1771549"/>
                <a:gd name="connsiteX16" fmla="*/ 426307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6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307" y="1093507"/>
                  </a:moveTo>
                  <a:cubicBezTo>
                    <a:pt x="311507" y="1093507"/>
                    <a:pt x="218438" y="1000459"/>
                    <a:pt x="218438" y="885683"/>
                  </a:cubicBezTo>
                  <a:cubicBezTo>
                    <a:pt x="218438" y="770908"/>
                    <a:pt x="311507" y="677860"/>
                    <a:pt x="426307" y="677860"/>
                  </a:cubicBezTo>
                  <a:cubicBezTo>
                    <a:pt x="541110" y="677860"/>
                    <a:pt x="634179" y="770908"/>
                    <a:pt x="634179" y="885683"/>
                  </a:cubicBezTo>
                  <a:cubicBezTo>
                    <a:pt x="634179" y="1000459"/>
                    <a:pt x="541110" y="1093507"/>
                    <a:pt x="426307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E283B9C7-1C18-9C83-6B8C-C70F51953B73}"/>
                </a:ext>
              </a:extLst>
            </p:cNvPr>
            <p:cNvSpPr/>
            <p:nvPr/>
          </p:nvSpPr>
          <p:spPr>
            <a:xfrm>
              <a:off x="7026593" y="2544294"/>
              <a:ext cx="1821902" cy="1535949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29937 w 849916"/>
                <a:gd name="connsiteY2" fmla="*/ 716519 h 716519"/>
                <a:gd name="connsiteX3" fmla="*/ 12993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767 w 849916"/>
                <a:gd name="connsiteY8" fmla="*/ 508246 h 716519"/>
                <a:gd name="connsiteX9" fmla="*/ 50176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29937" y="716519"/>
                  </a:lnTo>
                  <a:lnTo>
                    <a:pt x="12993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767" y="508246"/>
                  </a:lnTo>
                  <a:lnTo>
                    <a:pt x="50176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0FE64049-A816-4638-6FBF-20B6B3F3EEFC}"/>
                </a:ext>
              </a:extLst>
            </p:cNvPr>
            <p:cNvSpPr/>
            <p:nvPr/>
          </p:nvSpPr>
          <p:spPr>
            <a:xfrm>
              <a:off x="5204370" y="2544294"/>
              <a:ext cx="1822223" cy="1535949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D3C9505-8495-2047-8336-FD17606E80DD}"/>
                </a:ext>
              </a:extLst>
            </p:cNvPr>
            <p:cNvSpPr txBox="1"/>
            <p:nvPr/>
          </p:nvSpPr>
          <p:spPr>
            <a:xfrm>
              <a:off x="6372093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7D46B3-C0C3-E045-402F-38A7128437CE}"/>
                </a:ext>
              </a:extLst>
            </p:cNvPr>
            <p:cNvSpPr txBox="1"/>
            <p:nvPr/>
          </p:nvSpPr>
          <p:spPr>
            <a:xfrm>
              <a:off x="8194316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4DC35FD-165C-9F04-CAE8-8D9FF8BD7BD3}"/>
                </a:ext>
              </a:extLst>
            </p:cNvPr>
            <p:cNvSpPr txBox="1"/>
            <p:nvPr/>
          </p:nvSpPr>
          <p:spPr>
            <a:xfrm>
              <a:off x="9938572" y="360203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AAA451A7-5161-0748-CB6B-D032B7D57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1920" y="2995756"/>
            <a:ext cx="609383" cy="609383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49CF0960-E46A-4A92-26C9-6DC33DBD4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4357" y="2995756"/>
            <a:ext cx="609383" cy="609383"/>
          </a:xfrm>
          <a:prstGeom prst="rect">
            <a:avLst/>
          </a:prstGeom>
        </p:spPr>
      </p:pic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073BF947-C2BB-C737-6FE6-28D0588BD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8467" y="2995756"/>
            <a:ext cx="609383" cy="60938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24053D0-15AF-401F-683C-CA9C134EDB5B}"/>
              </a:ext>
            </a:extLst>
          </p:cNvPr>
          <p:cNvGrpSpPr/>
          <p:nvPr/>
        </p:nvGrpSpPr>
        <p:grpSpPr>
          <a:xfrm>
            <a:off x="3969391" y="4083902"/>
            <a:ext cx="1234440" cy="1221529"/>
            <a:chOff x="5363899" y="4261274"/>
            <a:chExt cx="1645920" cy="1628705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5E5E2179-B63C-D159-C228-D6A4A59B3325}"/>
                </a:ext>
              </a:extLst>
            </p:cNvPr>
            <p:cNvSpPr txBox="1"/>
            <p:nvPr/>
          </p:nvSpPr>
          <p:spPr>
            <a:xfrm>
              <a:off x="5363899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9D1431FA-6E28-77E5-BB39-F37D6D1A1EEE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DCF404-A1A2-217D-046F-E12F3783FE2B}"/>
              </a:ext>
            </a:extLst>
          </p:cNvPr>
          <p:cNvGrpSpPr/>
          <p:nvPr/>
        </p:nvGrpSpPr>
        <p:grpSpPr>
          <a:xfrm>
            <a:off x="5335938" y="4083902"/>
            <a:ext cx="1234440" cy="1221529"/>
            <a:chOff x="7197660" y="4261274"/>
            <a:chExt cx="1645920" cy="1628705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76B791F9-B56F-E356-85D4-2243CEA364A6}"/>
                </a:ext>
              </a:extLst>
            </p:cNvPr>
            <p:cNvSpPr txBox="1"/>
            <p:nvPr/>
          </p:nvSpPr>
          <p:spPr>
            <a:xfrm>
              <a:off x="7197660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0B86E67C-C894-B385-3753-11745E6CD19D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F6F5F9-15BB-3046-3960-7686C9B44297}"/>
              </a:ext>
            </a:extLst>
          </p:cNvPr>
          <p:cNvGrpSpPr/>
          <p:nvPr/>
        </p:nvGrpSpPr>
        <p:grpSpPr>
          <a:xfrm>
            <a:off x="6722549" y="4083902"/>
            <a:ext cx="1234440" cy="1221529"/>
            <a:chOff x="8963398" y="4261274"/>
            <a:chExt cx="1645920" cy="1628705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3078A3E7-8559-82D6-D172-96FB52757BDB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6CF80C5A-661B-2B0E-94CE-5BEEB28E52AA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35">
            <a:extLst>
              <a:ext uri="{FF2B5EF4-FFF2-40B4-BE49-F238E27FC236}">
                <a16:creationId xmlns:a16="http://schemas.microsoft.com/office/drawing/2014/main" id="{724E47E5-093C-7AC9-9B8C-F63E7ABEEC3A}"/>
              </a:ext>
            </a:extLst>
          </p:cNvPr>
          <p:cNvGrpSpPr/>
          <p:nvPr/>
        </p:nvGrpSpPr>
        <p:grpSpPr>
          <a:xfrm>
            <a:off x="2264976" y="2929725"/>
            <a:ext cx="1440181" cy="1059947"/>
            <a:chOff x="332934" y="2658545"/>
            <a:chExt cx="2990235" cy="1413262"/>
          </a:xfrm>
        </p:grpSpPr>
        <p:sp>
          <p:nvSpPr>
            <p:cNvPr id="11" name="TextBox 36">
              <a:extLst>
                <a:ext uri="{FF2B5EF4-FFF2-40B4-BE49-F238E27FC236}">
                  <a16:creationId xmlns:a16="http://schemas.microsoft.com/office/drawing/2014/main" id="{9024BC6D-3188-6141-2D10-9DF60F5BE1AE}"/>
                </a:ext>
              </a:extLst>
            </p:cNvPr>
            <p:cNvSpPr txBox="1"/>
            <p:nvPr/>
          </p:nvSpPr>
          <p:spPr>
            <a:xfrm>
              <a:off x="332936" y="2658545"/>
              <a:ext cx="299023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37">
              <a:extLst>
                <a:ext uri="{FF2B5EF4-FFF2-40B4-BE49-F238E27FC236}">
                  <a16:creationId xmlns:a16="http://schemas.microsoft.com/office/drawing/2014/main" id="{D4D29ADF-505D-E0A2-7768-1194B9D3FD22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77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10506</TotalTime>
  <Words>264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Key Flow Diagram – Slide Template</vt:lpstr>
      <vt:lpstr>3-Step Key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Key Flow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2025-10-01T17:20:00Z</dcterms:modified>
  <cp:category>Charts &amp; Diagrams;Graphics &amp; Metaphors</cp:category>
</cp:coreProperties>
</file>